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13" r:id="rId3"/>
    <p:sldId id="763" r:id="rId4"/>
    <p:sldId id="776" r:id="rId5"/>
    <p:sldId id="764" r:id="rId6"/>
    <p:sldId id="765" r:id="rId7"/>
    <p:sldId id="766" r:id="rId8"/>
    <p:sldId id="772" r:id="rId9"/>
    <p:sldId id="768" r:id="rId10"/>
    <p:sldId id="769" r:id="rId11"/>
    <p:sldId id="770" r:id="rId12"/>
    <p:sldId id="767" r:id="rId13"/>
    <p:sldId id="771" r:id="rId14"/>
    <p:sldId id="773" r:id="rId15"/>
    <p:sldId id="775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93" d="100"/>
          <a:sy n="93" d="100"/>
        </p:scale>
        <p:origin x="78" y="492"/>
      </p:cViewPr>
      <p:guideLst>
        <p:guide orient="horz" pos="225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64418-2AEA-4951-9AE5-D37DAA07808E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4D5F4-0930-4681-A1E5-6D4633D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79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ADF04E-8AF4-05C3-1CA9-8916E8E67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ADFE27-06B2-813A-EA29-917C42AC9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0C392-57C1-5293-03FE-C62E3782B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D0B7F9C-62D9-44FA-B027-CB6E26068BD9}"/>
              </a:ext>
            </a:extLst>
          </p:cNvPr>
          <p:cNvSpPr/>
          <p:nvPr userDrawn="1"/>
        </p:nvSpPr>
        <p:spPr>
          <a:xfrm>
            <a:off x="0" y="6023430"/>
            <a:ext cx="897082" cy="834571"/>
          </a:xfrm>
          <a:custGeom>
            <a:avLst/>
            <a:gdLst>
              <a:gd name="connsiteX0" fmla="*/ 39326 w 897082"/>
              <a:gd name="connsiteY0" fmla="*/ 0 h 834571"/>
              <a:gd name="connsiteX1" fmla="*/ 882202 w 897082"/>
              <a:gd name="connsiteY1" fmla="*/ 686964 h 834571"/>
              <a:gd name="connsiteX2" fmla="*/ 897082 w 897082"/>
              <a:gd name="connsiteY2" fmla="*/ 834571 h 834571"/>
              <a:gd name="connsiteX3" fmla="*/ 0 w 897082"/>
              <a:gd name="connsiteY3" fmla="*/ 834571 h 834571"/>
              <a:gd name="connsiteX4" fmla="*/ 0 w 897082"/>
              <a:gd name="connsiteY4" fmla="*/ 1986 h 83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082" h="834571">
                <a:moveTo>
                  <a:pt x="39326" y="0"/>
                </a:moveTo>
                <a:cubicBezTo>
                  <a:pt x="455092" y="0"/>
                  <a:pt x="801977" y="294914"/>
                  <a:pt x="882202" y="686964"/>
                </a:cubicBezTo>
                <a:lnTo>
                  <a:pt x="897082" y="834571"/>
                </a:lnTo>
                <a:lnTo>
                  <a:pt x="0" y="834571"/>
                </a:lnTo>
                <a:lnTo>
                  <a:pt x="0" y="1986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E9C317C-52DE-E68A-C8D6-DF5909DA43A8}"/>
              </a:ext>
            </a:extLst>
          </p:cNvPr>
          <p:cNvSpPr/>
          <p:nvPr userDrawn="1"/>
        </p:nvSpPr>
        <p:spPr>
          <a:xfrm>
            <a:off x="9826171" y="0"/>
            <a:ext cx="2365830" cy="1455906"/>
          </a:xfrm>
          <a:custGeom>
            <a:avLst/>
            <a:gdLst>
              <a:gd name="connsiteX0" fmla="*/ 12715 w 2890295"/>
              <a:gd name="connsiteY0" fmla="*/ 0 h 1778656"/>
              <a:gd name="connsiteX1" fmla="*/ 2890295 w 2890295"/>
              <a:gd name="connsiteY1" fmla="*/ 0 h 1778656"/>
              <a:gd name="connsiteX2" fmla="*/ 2890295 w 2890295"/>
              <a:gd name="connsiteY2" fmla="*/ 1743780 h 1778656"/>
              <a:gd name="connsiteX3" fmla="*/ 2860562 w 2890295"/>
              <a:gd name="connsiteY3" fmla="*/ 1749620 h 1778656"/>
              <a:gd name="connsiteX4" fmla="*/ 2367781 w 2890295"/>
              <a:gd name="connsiteY4" fmla="*/ 1756229 h 1778656"/>
              <a:gd name="connsiteX5" fmla="*/ 1888809 w 2890295"/>
              <a:gd name="connsiteY5" fmla="*/ 537029 h 1778656"/>
              <a:gd name="connsiteX6" fmla="*/ 437381 w 2890295"/>
              <a:gd name="connsiteY6" fmla="*/ 754743 h 1778656"/>
              <a:gd name="connsiteX7" fmla="*/ 7735 w 2890295"/>
              <a:gd name="connsiteY7" fmla="*/ 15535 h 177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0295" h="1778656">
                <a:moveTo>
                  <a:pt x="12715" y="0"/>
                </a:moveTo>
                <a:lnTo>
                  <a:pt x="2890295" y="0"/>
                </a:lnTo>
                <a:lnTo>
                  <a:pt x="2890295" y="1743780"/>
                </a:lnTo>
                <a:lnTo>
                  <a:pt x="2860562" y="1749620"/>
                </a:lnTo>
                <a:cubicBezTo>
                  <a:pt x="2656791" y="1784483"/>
                  <a:pt x="2474370" y="1789491"/>
                  <a:pt x="2367781" y="1756229"/>
                </a:cubicBezTo>
                <a:cubicBezTo>
                  <a:pt x="2026695" y="1649791"/>
                  <a:pt x="2210542" y="703943"/>
                  <a:pt x="1888809" y="537029"/>
                </a:cubicBezTo>
                <a:cubicBezTo>
                  <a:pt x="1567076" y="370115"/>
                  <a:pt x="720410" y="880534"/>
                  <a:pt x="437381" y="754743"/>
                </a:cubicBezTo>
                <a:cubicBezTo>
                  <a:pt x="225109" y="660400"/>
                  <a:pt x="-49755" y="292554"/>
                  <a:pt x="7735" y="15535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8F3E5CD5-B8C4-5B39-2C59-8B196AFEBF49}"/>
              </a:ext>
            </a:extLst>
          </p:cNvPr>
          <p:cNvSpPr/>
          <p:nvPr userDrawn="1"/>
        </p:nvSpPr>
        <p:spPr>
          <a:xfrm>
            <a:off x="9826170" y="5923746"/>
            <a:ext cx="2365830" cy="934255"/>
          </a:xfrm>
          <a:custGeom>
            <a:avLst/>
            <a:gdLst>
              <a:gd name="connsiteX0" fmla="*/ 3055828 w 3379678"/>
              <a:gd name="connsiteY0" fmla="*/ 1119 h 1334619"/>
              <a:gd name="connsiteX1" fmla="*/ 3320109 w 3379678"/>
              <a:gd name="connsiteY1" fmla="*/ 16244 h 1334619"/>
              <a:gd name="connsiteX2" fmla="*/ 3379678 w 3379678"/>
              <a:gd name="connsiteY2" fmla="*/ 20744 h 1334619"/>
              <a:gd name="connsiteX3" fmla="*/ 3379678 w 3379678"/>
              <a:gd name="connsiteY3" fmla="*/ 1334619 h 1334619"/>
              <a:gd name="connsiteX4" fmla="*/ 0 w 3379678"/>
              <a:gd name="connsiteY4" fmla="*/ 1334619 h 1334619"/>
              <a:gd name="connsiteX5" fmla="*/ 1112 w 3379678"/>
              <a:gd name="connsiteY5" fmla="*/ 1321411 h 1334619"/>
              <a:gd name="connsiteX6" fmla="*/ 503128 w 3379678"/>
              <a:gd name="connsiteY6" fmla="*/ 439269 h 1334619"/>
              <a:gd name="connsiteX7" fmla="*/ 1684228 w 3379678"/>
              <a:gd name="connsiteY7" fmla="*/ 572619 h 1334619"/>
              <a:gd name="connsiteX8" fmla="*/ 3055828 w 3379678"/>
              <a:gd name="connsiteY8" fmla="*/ 1119 h 133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9678" h="1334619">
                <a:moveTo>
                  <a:pt x="3055828" y="1119"/>
                </a:moveTo>
                <a:cubicBezTo>
                  <a:pt x="3130837" y="4691"/>
                  <a:pt x="3220482" y="9454"/>
                  <a:pt x="3320109" y="16244"/>
                </a:cubicBezTo>
                <a:lnTo>
                  <a:pt x="3379678" y="20744"/>
                </a:lnTo>
                <a:lnTo>
                  <a:pt x="3379678" y="1334619"/>
                </a:lnTo>
                <a:lnTo>
                  <a:pt x="0" y="1334619"/>
                </a:lnTo>
                <a:lnTo>
                  <a:pt x="1112" y="1321411"/>
                </a:lnTo>
                <a:cubicBezTo>
                  <a:pt x="52377" y="970238"/>
                  <a:pt x="255875" y="569841"/>
                  <a:pt x="503128" y="439269"/>
                </a:cubicBezTo>
                <a:cubicBezTo>
                  <a:pt x="785703" y="290044"/>
                  <a:pt x="1258778" y="645644"/>
                  <a:pt x="1684228" y="572619"/>
                </a:cubicBezTo>
                <a:cubicBezTo>
                  <a:pt x="2109678" y="499594"/>
                  <a:pt x="2455753" y="-27456"/>
                  <a:pt x="3055828" y="1119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3A6DEC5-E818-1D23-09D1-4A9D32D7C1F9}"/>
              </a:ext>
            </a:extLst>
          </p:cNvPr>
          <p:cNvSpPr/>
          <p:nvPr userDrawn="1"/>
        </p:nvSpPr>
        <p:spPr>
          <a:xfrm>
            <a:off x="0" y="1"/>
            <a:ext cx="1070486" cy="1128307"/>
          </a:xfrm>
          <a:custGeom>
            <a:avLst/>
            <a:gdLst>
              <a:gd name="connsiteX0" fmla="*/ 0 w 1070486"/>
              <a:gd name="connsiteY0" fmla="*/ 0 h 1128307"/>
              <a:gd name="connsiteX1" fmla="*/ 1059569 w 1070486"/>
              <a:gd name="connsiteY1" fmla="*/ 0 h 1128307"/>
              <a:gd name="connsiteX2" fmla="*/ 1070486 w 1070486"/>
              <a:gd name="connsiteY2" fmla="*/ 108295 h 1128307"/>
              <a:gd name="connsiteX3" fmla="*/ 50474 w 1070486"/>
              <a:gd name="connsiteY3" fmla="*/ 1128307 h 1128307"/>
              <a:gd name="connsiteX4" fmla="*/ 0 w 1070486"/>
              <a:gd name="connsiteY4" fmla="*/ 1125759 h 112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0486" h="1128307">
                <a:moveTo>
                  <a:pt x="0" y="0"/>
                </a:moveTo>
                <a:lnTo>
                  <a:pt x="1059569" y="0"/>
                </a:lnTo>
                <a:lnTo>
                  <a:pt x="1070486" y="108295"/>
                </a:lnTo>
                <a:cubicBezTo>
                  <a:pt x="1070486" y="671632"/>
                  <a:pt x="613811" y="1128307"/>
                  <a:pt x="50474" y="1128307"/>
                </a:cubicBezTo>
                <a:lnTo>
                  <a:pt x="0" y="1125759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5987A5F5-897D-23CE-0B46-7911A95C0D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6954">
            <a:off x="7996055" y="1369597"/>
            <a:ext cx="3583621" cy="401002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EC031627-F2FE-9D8D-9DE7-82DF1BF87F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1617" y="1194495"/>
            <a:ext cx="7041534" cy="2387600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80324DB-0D7E-22D3-8FC8-0C8D4B11E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616" y="3677612"/>
            <a:ext cx="7041534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900E959-BBAE-E64F-28D0-166997F68F8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088" y="1856984"/>
            <a:ext cx="3337277" cy="3337277"/>
          </a:xfrm>
          <a:prstGeom prst="ellipse">
            <a:avLst/>
          </a:prstGeom>
          <a:ln w="635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96188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A73002-F771-98CB-C234-6B3364498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5B6B25B-A102-161A-169B-B8240A34E0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A535DB3-FFA3-F81D-89E6-174631ED2B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24AFFA-D0CD-294F-B2E2-306756F1F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515DF79-D46E-E948-1B3A-F1B2147CE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AF28981-5B57-5529-3D9D-D15B838E7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720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D5A3EE-CFE9-0E8B-AAF5-56F3A4725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828DB02-0C28-16FA-8556-52AADD57EF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F54CC2-9250-DCF2-3CEB-A896B1905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3845FE-7624-9FB8-5876-25F2C900D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4BC4AD-A3B6-EBEF-45FF-A44B709DC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3933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E12D97F-EA56-F283-0B84-C340476A88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F700164-0989-61FD-5D65-B61D36B8AF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F6A163-A738-05D7-8533-E238C8E88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990EB5-A5F0-B540-CB95-9BAB8E5AD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63B900-28FB-8A9F-8FF2-9F64DC3A7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626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5695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4692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295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7DA04A-62F7-97E6-32C0-5C5B085ED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98ADBB-50AF-A0F5-E6B5-6C50BCCEA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D22BA3-5008-264E-B2BC-84DAC76EA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3C2D82-0316-6140-2919-CB791ACB3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DC1AA9-6EB5-7F69-ADFC-2C5A3758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876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850BA4-1685-C641-3352-C8F726F1D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18100C-8AEB-285C-F6BC-0270B52BD2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6FAEBD-2D63-C0C9-C141-BF4D3E2D9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67764C-AA0E-3EAD-E6BA-7E4E90CA1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E3D867-BEDD-418F-6DFB-72DCEA299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867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EED9C0-598E-C5F6-69CE-8779A07DF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B39CEF-6EAA-47EC-F68E-A181D4A1EC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AAE9D92-F112-EE62-8083-DABB33FAA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8FA5D3A-8B35-B588-0DD2-B82F6DDD6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9AE1E6-2CD3-46A5-835E-03D8F97A2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9568854-60D6-65BE-A671-3496FE948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75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E9F48C-53A8-EEEC-4C96-A447A63D1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4C81418-72C9-88D5-DB83-A4E1333690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4366AF2-1C3A-A5E5-B052-F22814FA3A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A9A4546-1418-2499-86B6-49AF2F86F8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F874E3F-9516-5DD2-F1D9-A724089B5E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8DA8BC6-F704-A4F6-2F8F-A009A93C0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F8BB616-99D1-45C1-DDCD-BE47E66E1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2C46E8A-5650-34DE-69D9-5AC330B2C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571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924B07-ED45-944E-7FC0-A929C172A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554" y="333585"/>
            <a:ext cx="10144648" cy="48895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909A95-8835-59AF-86C2-56F59A045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EC63EDD-473C-8F36-3760-12670B071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89B95D2-61E4-11F3-732F-30A979A43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箭头: V 形 5">
            <a:extLst>
              <a:ext uri="{FF2B5EF4-FFF2-40B4-BE49-F238E27FC236}">
                <a16:creationId xmlns:a16="http://schemas.microsoft.com/office/drawing/2014/main" id="{C365501A-4576-9436-0E3A-457F7CAD5C8A}"/>
              </a:ext>
            </a:extLst>
          </p:cNvPr>
          <p:cNvSpPr/>
          <p:nvPr userDrawn="1"/>
        </p:nvSpPr>
        <p:spPr>
          <a:xfrm>
            <a:off x="250825" y="222250"/>
            <a:ext cx="704850" cy="70485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箭头: V 形 6">
            <a:extLst>
              <a:ext uri="{FF2B5EF4-FFF2-40B4-BE49-F238E27FC236}">
                <a16:creationId xmlns:a16="http://schemas.microsoft.com/office/drawing/2014/main" id="{0FAEBBE9-1838-0AF4-67C8-0DD4BE6DCA8F}"/>
              </a:ext>
            </a:extLst>
          </p:cNvPr>
          <p:cNvSpPr/>
          <p:nvPr userDrawn="1"/>
        </p:nvSpPr>
        <p:spPr>
          <a:xfrm>
            <a:off x="647702" y="330200"/>
            <a:ext cx="352424" cy="488950"/>
          </a:xfrm>
          <a:prstGeom prst="chevron">
            <a:avLst>
              <a:gd name="adj" fmla="val 6708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任意形状 12">
            <a:extLst>
              <a:ext uri="{FF2B5EF4-FFF2-40B4-BE49-F238E27FC236}">
                <a16:creationId xmlns:a16="http://schemas.microsoft.com/office/drawing/2014/main" id="{D2DEDB85-A32B-B04F-958F-225B17ECA90E}"/>
              </a:ext>
            </a:extLst>
          </p:cNvPr>
          <p:cNvSpPr/>
          <p:nvPr userDrawn="1"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8190271 w 12192000"/>
              <a:gd name="connsiteY4" fmla="*/ 639060 h 909447"/>
              <a:gd name="connsiteX5" fmla="*/ 12049480 w 12192000"/>
              <a:gd name="connsiteY5" fmla="*/ 34242 h 909447"/>
              <a:gd name="connsiteX6" fmla="*/ 12192000 w 12192000"/>
              <a:gd name="connsiteY6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049480 w 12192000"/>
              <a:gd name="connsiteY4" fmla="*/ 34242 h 909447"/>
              <a:gd name="connsiteX5" fmla="*/ 12192000 w 12192000"/>
              <a:gd name="connsiteY5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99858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D92A851-A2D0-0D7F-E53E-DE8A84EA8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B4E9D52-BB43-B62C-D7BA-D1330EA25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4810EEB-1926-42D6-EC50-9862FAE4A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863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结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ADF04E-8AF4-05C3-1CA9-8916E8E67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ADFE27-06B2-813A-EA29-917C42AC9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0C392-57C1-5293-03FE-C62E3782B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D0B7F9C-62D9-44FA-B027-CB6E26068BD9}"/>
              </a:ext>
            </a:extLst>
          </p:cNvPr>
          <p:cNvSpPr/>
          <p:nvPr userDrawn="1"/>
        </p:nvSpPr>
        <p:spPr>
          <a:xfrm>
            <a:off x="0" y="6023430"/>
            <a:ext cx="897082" cy="834571"/>
          </a:xfrm>
          <a:custGeom>
            <a:avLst/>
            <a:gdLst>
              <a:gd name="connsiteX0" fmla="*/ 39326 w 897082"/>
              <a:gd name="connsiteY0" fmla="*/ 0 h 834571"/>
              <a:gd name="connsiteX1" fmla="*/ 882202 w 897082"/>
              <a:gd name="connsiteY1" fmla="*/ 686964 h 834571"/>
              <a:gd name="connsiteX2" fmla="*/ 897082 w 897082"/>
              <a:gd name="connsiteY2" fmla="*/ 834571 h 834571"/>
              <a:gd name="connsiteX3" fmla="*/ 0 w 897082"/>
              <a:gd name="connsiteY3" fmla="*/ 834571 h 834571"/>
              <a:gd name="connsiteX4" fmla="*/ 0 w 897082"/>
              <a:gd name="connsiteY4" fmla="*/ 1986 h 83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082" h="834571">
                <a:moveTo>
                  <a:pt x="39326" y="0"/>
                </a:moveTo>
                <a:cubicBezTo>
                  <a:pt x="455092" y="0"/>
                  <a:pt x="801977" y="294914"/>
                  <a:pt x="882202" y="686964"/>
                </a:cubicBezTo>
                <a:lnTo>
                  <a:pt x="897082" y="834571"/>
                </a:lnTo>
                <a:lnTo>
                  <a:pt x="0" y="834571"/>
                </a:lnTo>
                <a:lnTo>
                  <a:pt x="0" y="1986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E9C317C-52DE-E68A-C8D6-DF5909DA43A8}"/>
              </a:ext>
            </a:extLst>
          </p:cNvPr>
          <p:cNvSpPr/>
          <p:nvPr userDrawn="1"/>
        </p:nvSpPr>
        <p:spPr>
          <a:xfrm>
            <a:off x="9826171" y="0"/>
            <a:ext cx="2365830" cy="1455906"/>
          </a:xfrm>
          <a:custGeom>
            <a:avLst/>
            <a:gdLst>
              <a:gd name="connsiteX0" fmla="*/ 12715 w 2890295"/>
              <a:gd name="connsiteY0" fmla="*/ 0 h 1778656"/>
              <a:gd name="connsiteX1" fmla="*/ 2890295 w 2890295"/>
              <a:gd name="connsiteY1" fmla="*/ 0 h 1778656"/>
              <a:gd name="connsiteX2" fmla="*/ 2890295 w 2890295"/>
              <a:gd name="connsiteY2" fmla="*/ 1743780 h 1778656"/>
              <a:gd name="connsiteX3" fmla="*/ 2860562 w 2890295"/>
              <a:gd name="connsiteY3" fmla="*/ 1749620 h 1778656"/>
              <a:gd name="connsiteX4" fmla="*/ 2367781 w 2890295"/>
              <a:gd name="connsiteY4" fmla="*/ 1756229 h 1778656"/>
              <a:gd name="connsiteX5" fmla="*/ 1888809 w 2890295"/>
              <a:gd name="connsiteY5" fmla="*/ 537029 h 1778656"/>
              <a:gd name="connsiteX6" fmla="*/ 437381 w 2890295"/>
              <a:gd name="connsiteY6" fmla="*/ 754743 h 1778656"/>
              <a:gd name="connsiteX7" fmla="*/ 7735 w 2890295"/>
              <a:gd name="connsiteY7" fmla="*/ 15535 h 177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0295" h="1778656">
                <a:moveTo>
                  <a:pt x="12715" y="0"/>
                </a:moveTo>
                <a:lnTo>
                  <a:pt x="2890295" y="0"/>
                </a:lnTo>
                <a:lnTo>
                  <a:pt x="2890295" y="1743780"/>
                </a:lnTo>
                <a:lnTo>
                  <a:pt x="2860562" y="1749620"/>
                </a:lnTo>
                <a:cubicBezTo>
                  <a:pt x="2656791" y="1784483"/>
                  <a:pt x="2474370" y="1789491"/>
                  <a:pt x="2367781" y="1756229"/>
                </a:cubicBezTo>
                <a:cubicBezTo>
                  <a:pt x="2026695" y="1649791"/>
                  <a:pt x="2210542" y="703943"/>
                  <a:pt x="1888809" y="537029"/>
                </a:cubicBezTo>
                <a:cubicBezTo>
                  <a:pt x="1567076" y="370115"/>
                  <a:pt x="720410" y="880534"/>
                  <a:pt x="437381" y="754743"/>
                </a:cubicBezTo>
                <a:cubicBezTo>
                  <a:pt x="225109" y="660400"/>
                  <a:pt x="-49755" y="292554"/>
                  <a:pt x="7735" y="15535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8F3E5CD5-B8C4-5B39-2C59-8B196AFEBF49}"/>
              </a:ext>
            </a:extLst>
          </p:cNvPr>
          <p:cNvSpPr/>
          <p:nvPr userDrawn="1"/>
        </p:nvSpPr>
        <p:spPr>
          <a:xfrm>
            <a:off x="9826170" y="5923746"/>
            <a:ext cx="2365830" cy="934255"/>
          </a:xfrm>
          <a:custGeom>
            <a:avLst/>
            <a:gdLst>
              <a:gd name="connsiteX0" fmla="*/ 3055828 w 3379678"/>
              <a:gd name="connsiteY0" fmla="*/ 1119 h 1334619"/>
              <a:gd name="connsiteX1" fmla="*/ 3320109 w 3379678"/>
              <a:gd name="connsiteY1" fmla="*/ 16244 h 1334619"/>
              <a:gd name="connsiteX2" fmla="*/ 3379678 w 3379678"/>
              <a:gd name="connsiteY2" fmla="*/ 20744 h 1334619"/>
              <a:gd name="connsiteX3" fmla="*/ 3379678 w 3379678"/>
              <a:gd name="connsiteY3" fmla="*/ 1334619 h 1334619"/>
              <a:gd name="connsiteX4" fmla="*/ 0 w 3379678"/>
              <a:gd name="connsiteY4" fmla="*/ 1334619 h 1334619"/>
              <a:gd name="connsiteX5" fmla="*/ 1112 w 3379678"/>
              <a:gd name="connsiteY5" fmla="*/ 1321411 h 1334619"/>
              <a:gd name="connsiteX6" fmla="*/ 503128 w 3379678"/>
              <a:gd name="connsiteY6" fmla="*/ 439269 h 1334619"/>
              <a:gd name="connsiteX7" fmla="*/ 1684228 w 3379678"/>
              <a:gd name="connsiteY7" fmla="*/ 572619 h 1334619"/>
              <a:gd name="connsiteX8" fmla="*/ 3055828 w 3379678"/>
              <a:gd name="connsiteY8" fmla="*/ 1119 h 133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9678" h="1334619">
                <a:moveTo>
                  <a:pt x="3055828" y="1119"/>
                </a:moveTo>
                <a:cubicBezTo>
                  <a:pt x="3130837" y="4691"/>
                  <a:pt x="3220482" y="9454"/>
                  <a:pt x="3320109" y="16244"/>
                </a:cubicBezTo>
                <a:lnTo>
                  <a:pt x="3379678" y="20744"/>
                </a:lnTo>
                <a:lnTo>
                  <a:pt x="3379678" y="1334619"/>
                </a:lnTo>
                <a:lnTo>
                  <a:pt x="0" y="1334619"/>
                </a:lnTo>
                <a:lnTo>
                  <a:pt x="1112" y="1321411"/>
                </a:lnTo>
                <a:cubicBezTo>
                  <a:pt x="52377" y="970238"/>
                  <a:pt x="255875" y="569841"/>
                  <a:pt x="503128" y="439269"/>
                </a:cubicBezTo>
                <a:cubicBezTo>
                  <a:pt x="785703" y="290044"/>
                  <a:pt x="1258778" y="645644"/>
                  <a:pt x="1684228" y="572619"/>
                </a:cubicBezTo>
                <a:cubicBezTo>
                  <a:pt x="2109678" y="499594"/>
                  <a:pt x="2455753" y="-27456"/>
                  <a:pt x="3055828" y="1119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3A6DEC5-E818-1D23-09D1-4A9D32D7C1F9}"/>
              </a:ext>
            </a:extLst>
          </p:cNvPr>
          <p:cNvSpPr/>
          <p:nvPr userDrawn="1"/>
        </p:nvSpPr>
        <p:spPr>
          <a:xfrm>
            <a:off x="0" y="1"/>
            <a:ext cx="1070486" cy="1128307"/>
          </a:xfrm>
          <a:custGeom>
            <a:avLst/>
            <a:gdLst>
              <a:gd name="connsiteX0" fmla="*/ 0 w 1070486"/>
              <a:gd name="connsiteY0" fmla="*/ 0 h 1128307"/>
              <a:gd name="connsiteX1" fmla="*/ 1059569 w 1070486"/>
              <a:gd name="connsiteY1" fmla="*/ 0 h 1128307"/>
              <a:gd name="connsiteX2" fmla="*/ 1070486 w 1070486"/>
              <a:gd name="connsiteY2" fmla="*/ 108295 h 1128307"/>
              <a:gd name="connsiteX3" fmla="*/ 50474 w 1070486"/>
              <a:gd name="connsiteY3" fmla="*/ 1128307 h 1128307"/>
              <a:gd name="connsiteX4" fmla="*/ 0 w 1070486"/>
              <a:gd name="connsiteY4" fmla="*/ 1125759 h 112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0486" h="1128307">
                <a:moveTo>
                  <a:pt x="0" y="0"/>
                </a:moveTo>
                <a:lnTo>
                  <a:pt x="1059569" y="0"/>
                </a:lnTo>
                <a:lnTo>
                  <a:pt x="1070486" y="108295"/>
                </a:lnTo>
                <a:cubicBezTo>
                  <a:pt x="1070486" y="671632"/>
                  <a:pt x="613811" y="1128307"/>
                  <a:pt x="50474" y="1128307"/>
                </a:cubicBezTo>
                <a:lnTo>
                  <a:pt x="0" y="1125759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5987A5F5-897D-23CE-0B46-7911A95C0D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6954">
            <a:off x="7553928" y="1401123"/>
            <a:ext cx="3583621" cy="401002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EC031627-F2FE-9D8D-9DE7-82DF1BF87F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1616" y="1197937"/>
            <a:ext cx="6596358" cy="2387600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80324DB-0D7E-22D3-8FC8-0C8D4B11E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616" y="3677612"/>
            <a:ext cx="6596358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900E959-BBAE-E64F-28D0-166997F68F8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961" y="1888510"/>
            <a:ext cx="3337277" cy="3337277"/>
          </a:xfrm>
          <a:prstGeom prst="ellipse">
            <a:avLst/>
          </a:prstGeom>
          <a:ln w="635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63289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A82EB9-876B-D943-3793-65CA7244B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B62164-1EFA-37C9-A6D3-86660B719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1B31CA6-E055-615D-1D27-17E5933D81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A6B5B24-E51B-CC8F-5423-4B53A86E8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6595C3B-20CB-79CF-8B54-8F3CEE991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31F056C-C2BE-78CA-4EEB-932DEFA1D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464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alphaModFix amt="6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1F79200-F7ED-458B-5787-1EDAD5F86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073CD2-20FB-9F34-C11B-0B52627CCC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280802-26DA-36D1-2B2D-68CBB45C8C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285E9-CDBE-4E01-AFEB-9A9DECF8EB7D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33C912-EAFF-2FD5-4DE1-0FFD9A520C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92A2B1-BE8B-9799-F42A-63BA592EE7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CAF04-A3C8-4C79-9742-8309B98745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05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F7C6C3-A722-B595-2113-3F8167A9C9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250" y="1198563"/>
            <a:ext cx="7143192" cy="2387600"/>
          </a:xfrm>
        </p:spPr>
        <p:txBody>
          <a:bodyPr/>
          <a:lstStyle/>
          <a:p>
            <a:r>
              <a:rPr lang="zh-CN" altLang="en-US" dirty="0"/>
              <a:t>绿色简约风招聘宣讲会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B923EE53-A3C5-E3DE-C460-B31B350537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>
                <a:latin typeface="+mn-ea"/>
              </a:rPr>
              <a:t>年</a:t>
            </a:r>
            <a:r>
              <a:rPr lang="en-US" altLang="zh-CN" dirty="0">
                <a:latin typeface="+mn-ea"/>
              </a:rPr>
              <a:t>X</a:t>
            </a:r>
            <a:r>
              <a:rPr lang="zh-CN" altLang="en-US" dirty="0">
                <a:latin typeface="+mn-ea"/>
              </a:rPr>
              <a:t>月</a:t>
            </a:r>
            <a:r>
              <a:rPr lang="en-US" altLang="zh-CN" dirty="0">
                <a:latin typeface="+mn-ea"/>
              </a:rPr>
              <a:t>X</a:t>
            </a:r>
            <a:r>
              <a:rPr lang="zh-CN" altLang="en-US" dirty="0">
                <a:latin typeface="+mn-ea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05061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791C7-4DCC-BECD-35B9-A451DB95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9FA281C-5944-C1E8-A334-F6B9F1079C01}"/>
              </a:ext>
            </a:extLst>
          </p:cNvPr>
          <p:cNvSpPr/>
          <p:nvPr/>
        </p:nvSpPr>
        <p:spPr>
          <a:xfrm>
            <a:off x="5350764" y="3130550"/>
            <a:ext cx="1490472" cy="5969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048106B6-6D20-2B77-3FB9-9F88E582E84F}"/>
              </a:ext>
            </a:extLst>
          </p:cNvPr>
          <p:cNvSpPr/>
          <p:nvPr/>
        </p:nvSpPr>
        <p:spPr>
          <a:xfrm rot="2700000">
            <a:off x="4347959" y="1771282"/>
            <a:ext cx="3187700" cy="3187700"/>
          </a:xfrm>
          <a:prstGeom prst="arc">
            <a:avLst>
              <a:gd name="adj1" fmla="val 17370010"/>
              <a:gd name="adj2" fmla="val 622781"/>
            </a:avLst>
          </a:prstGeom>
          <a:ln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5668EEC8-D134-5A26-B344-76BE08BBD78D}"/>
              </a:ext>
            </a:extLst>
          </p:cNvPr>
          <p:cNvSpPr/>
          <p:nvPr/>
        </p:nvSpPr>
        <p:spPr>
          <a:xfrm rot="2700000">
            <a:off x="4347959" y="1771282"/>
            <a:ext cx="3187700" cy="3187700"/>
          </a:xfrm>
          <a:prstGeom prst="arc">
            <a:avLst>
              <a:gd name="adj1" fmla="val 3107222"/>
              <a:gd name="adj2" fmla="val 7665122"/>
            </a:avLst>
          </a:prstGeom>
          <a:ln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C8C468E8-75FE-3CD5-37F9-76F5F81DEE22}"/>
              </a:ext>
            </a:extLst>
          </p:cNvPr>
          <p:cNvSpPr/>
          <p:nvPr/>
        </p:nvSpPr>
        <p:spPr>
          <a:xfrm rot="2700000">
            <a:off x="4347959" y="1771282"/>
            <a:ext cx="3187700" cy="3187700"/>
          </a:xfrm>
          <a:prstGeom prst="arc">
            <a:avLst>
              <a:gd name="adj1" fmla="val 10159426"/>
              <a:gd name="adj2" fmla="val 14990634"/>
            </a:avLst>
          </a:prstGeom>
          <a:ln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159190A-9827-DEC7-3C05-EA0D3A070A6B}"/>
              </a:ext>
            </a:extLst>
          </p:cNvPr>
          <p:cNvGrpSpPr/>
          <p:nvPr/>
        </p:nvGrpSpPr>
        <p:grpSpPr>
          <a:xfrm>
            <a:off x="6596724" y="1410820"/>
            <a:ext cx="3735996" cy="1699552"/>
            <a:chOff x="6596724" y="1410820"/>
            <a:chExt cx="3735996" cy="1699552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964979B-9939-1C45-3F57-0FEE6AC2D042}"/>
                </a:ext>
              </a:extLst>
            </p:cNvPr>
            <p:cNvSpPr/>
            <p:nvPr/>
          </p:nvSpPr>
          <p:spPr>
            <a:xfrm>
              <a:off x="6596724" y="1803396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sz="1200" dirty="0">
                  <a:solidFill>
                    <a:srgbClr val="FFFFFF"/>
                  </a:solidFill>
                  <a:latin typeface="+mn-ea"/>
                </a:rPr>
                <a:t>关键词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A1906BE-4A3A-D0B4-4A01-0F8F9CEBB3EF}"/>
                </a:ext>
              </a:extLst>
            </p:cNvPr>
            <p:cNvSpPr/>
            <p:nvPr/>
          </p:nvSpPr>
          <p:spPr>
            <a:xfrm>
              <a:off x="8401594" y="1410820"/>
              <a:ext cx="1931126" cy="43281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关键词小标题</a:t>
              </a: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B35370EE-8CBA-28E1-1C11-2E1891C6557E}"/>
                </a:ext>
              </a:extLst>
            </p:cNvPr>
            <p:cNvSpPr/>
            <p:nvPr/>
          </p:nvSpPr>
          <p:spPr>
            <a:xfrm>
              <a:off x="8401594" y="2044188"/>
              <a:ext cx="1931126" cy="43281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关键词小标题</a:t>
              </a: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11F384A1-DB10-73EF-6845-285EB26A2CD7}"/>
                </a:ext>
              </a:extLst>
            </p:cNvPr>
            <p:cNvSpPr/>
            <p:nvPr/>
          </p:nvSpPr>
          <p:spPr>
            <a:xfrm>
              <a:off x="8401594" y="2677556"/>
              <a:ext cx="1931126" cy="43281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关键词小标题</a:t>
              </a: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3658E8B-2572-5630-E30D-517AECC320F7}"/>
                </a:ext>
              </a:extLst>
            </p:cNvPr>
            <p:cNvSpPr/>
            <p:nvPr/>
          </p:nvSpPr>
          <p:spPr>
            <a:xfrm>
              <a:off x="7604125" y="2232025"/>
              <a:ext cx="60325" cy="603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5202781-E576-19C9-F5BF-A5F0F49B4E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89850" y="1602581"/>
              <a:ext cx="651669" cy="60722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7BD8E60-76EA-DC3A-69A7-7D98B89DDF4E}"/>
                </a:ext>
              </a:extLst>
            </p:cNvPr>
            <p:cNvCxnSpPr>
              <a:cxnSpLocks/>
            </p:cNvCxnSpPr>
            <p:nvPr/>
          </p:nvCxnSpPr>
          <p:spPr>
            <a:xfrm>
              <a:off x="7689850" y="2292350"/>
              <a:ext cx="651669" cy="605631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4223AAE-F095-3539-5FA0-39C7F0302E13}"/>
                </a:ext>
              </a:extLst>
            </p:cNvPr>
            <p:cNvCxnSpPr>
              <a:cxnSpLocks/>
            </p:cNvCxnSpPr>
            <p:nvPr/>
          </p:nvCxnSpPr>
          <p:spPr>
            <a:xfrm>
              <a:off x="7689850" y="2251075"/>
              <a:ext cx="670719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9829E6B-C1B2-BF98-4DD5-CCF9704AB074}"/>
              </a:ext>
            </a:extLst>
          </p:cNvPr>
          <p:cNvGrpSpPr/>
          <p:nvPr/>
        </p:nvGrpSpPr>
        <p:grpSpPr>
          <a:xfrm>
            <a:off x="5841215" y="4050005"/>
            <a:ext cx="3821807" cy="1699552"/>
            <a:chOff x="5841215" y="4050005"/>
            <a:chExt cx="3821807" cy="169955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F0A5618-8BBA-A904-4CD6-135763B7432C}"/>
                </a:ext>
              </a:extLst>
            </p:cNvPr>
            <p:cNvSpPr/>
            <p:nvPr/>
          </p:nvSpPr>
          <p:spPr>
            <a:xfrm>
              <a:off x="5841215" y="4415448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sz="1200" dirty="0">
                  <a:solidFill>
                    <a:srgbClr val="FFFFFF"/>
                  </a:solidFill>
                  <a:latin typeface="+mn-ea"/>
                </a:rPr>
                <a:t>关键词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DC13959B-68F5-1B7F-14B2-0E361A0649C8}"/>
                </a:ext>
              </a:extLst>
            </p:cNvPr>
            <p:cNvSpPr/>
            <p:nvPr/>
          </p:nvSpPr>
          <p:spPr>
            <a:xfrm>
              <a:off x="7731896" y="4050005"/>
              <a:ext cx="1931126" cy="43281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关键词小标题</a:t>
              </a: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D2EC9BD6-6D5B-28D6-45C4-B95C0B0C38E9}"/>
                </a:ext>
              </a:extLst>
            </p:cNvPr>
            <p:cNvSpPr/>
            <p:nvPr/>
          </p:nvSpPr>
          <p:spPr>
            <a:xfrm>
              <a:off x="7731896" y="4683373"/>
              <a:ext cx="1931126" cy="43281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关键词小标题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B0F1336-0156-CB82-7A9A-820CEF04E605}"/>
                </a:ext>
              </a:extLst>
            </p:cNvPr>
            <p:cNvSpPr/>
            <p:nvPr/>
          </p:nvSpPr>
          <p:spPr>
            <a:xfrm>
              <a:off x="7731896" y="5316741"/>
              <a:ext cx="1931126" cy="43281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关键词小标题</a:t>
              </a: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435F5FC-D36D-9D95-CE9D-456CD8E33A6F}"/>
                </a:ext>
              </a:extLst>
            </p:cNvPr>
            <p:cNvSpPr/>
            <p:nvPr/>
          </p:nvSpPr>
          <p:spPr>
            <a:xfrm>
              <a:off x="6934427" y="4871210"/>
              <a:ext cx="60325" cy="603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5FCBF62-5422-FC8D-66B5-C946CA73DB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20152" y="4241766"/>
              <a:ext cx="651669" cy="60722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CBE7F5FC-ACD7-E1B8-AE11-06DDAC72F159}"/>
                </a:ext>
              </a:extLst>
            </p:cNvPr>
            <p:cNvCxnSpPr>
              <a:cxnSpLocks/>
            </p:cNvCxnSpPr>
            <p:nvPr/>
          </p:nvCxnSpPr>
          <p:spPr>
            <a:xfrm>
              <a:off x="7020152" y="4931535"/>
              <a:ext cx="651669" cy="605631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250F6C16-C5AA-1517-573B-9DD9D58B9F2C}"/>
                </a:ext>
              </a:extLst>
            </p:cNvPr>
            <p:cNvCxnSpPr>
              <a:cxnSpLocks/>
            </p:cNvCxnSpPr>
            <p:nvPr/>
          </p:nvCxnSpPr>
          <p:spPr>
            <a:xfrm>
              <a:off x="7020152" y="4890260"/>
              <a:ext cx="670719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597334A-422A-F3E5-AD53-29AEC96E0147}"/>
              </a:ext>
            </a:extLst>
          </p:cNvPr>
          <p:cNvGrpSpPr/>
          <p:nvPr/>
        </p:nvGrpSpPr>
        <p:grpSpPr>
          <a:xfrm>
            <a:off x="1165551" y="2173224"/>
            <a:ext cx="3725942" cy="1699552"/>
            <a:chOff x="1165551" y="2173224"/>
            <a:chExt cx="3725942" cy="169955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C97BE47-86B7-4EB5-AA8F-62A8A39FEDD2}"/>
                </a:ext>
              </a:extLst>
            </p:cNvPr>
            <p:cNvSpPr/>
            <p:nvPr/>
          </p:nvSpPr>
          <p:spPr>
            <a:xfrm>
              <a:off x="3977093" y="2551326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sz="1200" dirty="0">
                  <a:solidFill>
                    <a:srgbClr val="FFFFFF"/>
                  </a:solidFill>
                  <a:latin typeface="+mn-ea"/>
                </a:rPr>
                <a:t>关键词</a:t>
              </a: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02DBD902-F204-FA82-ECD6-9C73E5A76877}"/>
                </a:ext>
              </a:extLst>
            </p:cNvPr>
            <p:cNvSpPr/>
            <p:nvPr/>
          </p:nvSpPr>
          <p:spPr>
            <a:xfrm flipH="1">
              <a:off x="1165551" y="2173224"/>
              <a:ext cx="1931126" cy="43281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关键词小标题</a:t>
              </a: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59DEDB4F-DF62-41F2-70F7-81E881E52818}"/>
                </a:ext>
              </a:extLst>
            </p:cNvPr>
            <p:cNvSpPr/>
            <p:nvPr/>
          </p:nvSpPr>
          <p:spPr>
            <a:xfrm flipH="1">
              <a:off x="1165551" y="2806592"/>
              <a:ext cx="1931126" cy="43281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关键词小标题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AD8D4574-7246-AA5C-A74E-A24379E2525C}"/>
                </a:ext>
              </a:extLst>
            </p:cNvPr>
            <p:cNvSpPr/>
            <p:nvPr/>
          </p:nvSpPr>
          <p:spPr>
            <a:xfrm flipH="1">
              <a:off x="1165551" y="3439960"/>
              <a:ext cx="1931126" cy="43281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关键词小标题</a:t>
              </a: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CCFDA44-008E-8C49-6B12-761B86398651}"/>
                </a:ext>
              </a:extLst>
            </p:cNvPr>
            <p:cNvSpPr/>
            <p:nvPr/>
          </p:nvSpPr>
          <p:spPr>
            <a:xfrm flipH="1">
              <a:off x="3833821" y="2994429"/>
              <a:ext cx="60325" cy="603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1E639108-317B-8EA7-37B3-D9655BD57D6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156752" y="2364985"/>
              <a:ext cx="651669" cy="60722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DBECA86A-84A0-AF42-6198-C4BE9AF099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56752" y="3054754"/>
              <a:ext cx="651669" cy="605631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4CB96629-CE7C-D157-3D56-987D74F0F7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37702" y="3013479"/>
              <a:ext cx="670719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0C8DF83-7433-C83A-508E-3DA2CCDACC1D}"/>
              </a:ext>
            </a:extLst>
          </p:cNvPr>
          <p:cNvCxnSpPr>
            <a:cxnSpLocks/>
          </p:cNvCxnSpPr>
          <p:nvPr/>
        </p:nvCxnSpPr>
        <p:spPr>
          <a:xfrm flipV="1">
            <a:off x="6263490" y="2631510"/>
            <a:ext cx="432220" cy="49904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27DAC2ED-391C-AF12-4724-5314FBC400D6}"/>
              </a:ext>
            </a:extLst>
          </p:cNvPr>
          <p:cNvCxnSpPr>
            <a:cxnSpLocks/>
            <a:stCxn id="3" idx="1"/>
          </p:cNvCxnSpPr>
          <p:nvPr/>
        </p:nvCxnSpPr>
        <p:spPr>
          <a:xfrm flipH="1" flipV="1">
            <a:off x="4916894" y="3239408"/>
            <a:ext cx="433870" cy="189592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5CFBB272-8E79-E0AD-63BB-0DEFA61D46E2}"/>
              </a:ext>
            </a:extLst>
          </p:cNvPr>
          <p:cNvCxnSpPr>
            <a:cxnSpLocks/>
          </p:cNvCxnSpPr>
          <p:nvPr/>
        </p:nvCxnSpPr>
        <p:spPr>
          <a:xfrm>
            <a:off x="5799583" y="3727450"/>
            <a:ext cx="379761" cy="64199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2702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791C7-4DCC-BECD-35B9-A451DB95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A3A83B-7693-016B-EB6A-9D78C233BAC6}"/>
              </a:ext>
            </a:extLst>
          </p:cNvPr>
          <p:cNvGrpSpPr/>
          <p:nvPr/>
        </p:nvGrpSpPr>
        <p:grpSpPr>
          <a:xfrm>
            <a:off x="549910" y="1702191"/>
            <a:ext cx="1856740" cy="2489467"/>
            <a:chOff x="1138109" y="2580015"/>
            <a:chExt cx="2202056" cy="295245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E33DA19-09C7-9F9D-3CBC-08EB58F5FCB8}"/>
                </a:ext>
              </a:extLst>
            </p:cNvPr>
            <p:cNvSpPr/>
            <p:nvPr/>
          </p:nvSpPr>
          <p:spPr>
            <a:xfrm>
              <a:off x="1138109" y="3608926"/>
              <a:ext cx="2202056" cy="1886618"/>
            </a:xfrm>
            <a:prstGeom prst="rect">
              <a:avLst/>
            </a:prstGeom>
            <a:gradFill>
              <a:gsLst>
                <a:gs pos="0">
                  <a:srgbClr val="031761">
                    <a:alpha val="10000"/>
                  </a:srgb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E2BBBE3-CF7A-6F13-3A06-F3D4A913048D}"/>
                </a:ext>
              </a:extLst>
            </p:cNvPr>
            <p:cNvSpPr/>
            <p:nvPr/>
          </p:nvSpPr>
          <p:spPr>
            <a:xfrm>
              <a:off x="1138109" y="3361558"/>
              <a:ext cx="2202056" cy="5653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CF21686C-6D4F-7A85-3175-28845D0061D4}"/>
                </a:ext>
              </a:extLst>
            </p:cNvPr>
            <p:cNvSpPr/>
            <p:nvPr/>
          </p:nvSpPr>
          <p:spPr>
            <a:xfrm>
              <a:off x="1138109" y="3315894"/>
              <a:ext cx="2202056" cy="565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7F4D03E7-645A-26F3-2448-75E978F6167D}"/>
                </a:ext>
              </a:extLst>
            </p:cNvPr>
            <p:cNvSpPr/>
            <p:nvPr/>
          </p:nvSpPr>
          <p:spPr>
            <a:xfrm>
              <a:off x="1344158" y="3366622"/>
              <a:ext cx="1789958" cy="45956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5AC46EB-B5FC-B89D-09A4-55F3908D1ED3}"/>
                </a:ext>
              </a:extLst>
            </p:cNvPr>
            <p:cNvSpPr/>
            <p:nvPr/>
          </p:nvSpPr>
          <p:spPr>
            <a:xfrm>
              <a:off x="1570859" y="3385686"/>
              <a:ext cx="1336556" cy="34315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梯形 5">
              <a:extLst>
                <a:ext uri="{FF2B5EF4-FFF2-40B4-BE49-F238E27FC236}">
                  <a16:creationId xmlns:a16="http://schemas.microsoft.com/office/drawing/2014/main" id="{C73343E3-74C8-682E-E43F-3E199A1E3C78}"/>
                </a:ext>
              </a:extLst>
            </p:cNvPr>
            <p:cNvSpPr/>
            <p:nvPr/>
          </p:nvSpPr>
          <p:spPr>
            <a:xfrm rot="10800000">
              <a:off x="1357566" y="2580015"/>
              <a:ext cx="1776158" cy="1280924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rgbClr val="031761">
                    <a:alpha val="10000"/>
                  </a:srgb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E9C2F54-0859-2F8C-E779-D73A84D1AE38}"/>
                </a:ext>
              </a:extLst>
            </p:cNvPr>
            <p:cNvSpPr txBox="1"/>
            <p:nvPr/>
          </p:nvSpPr>
          <p:spPr>
            <a:xfrm>
              <a:off x="1314448" y="4038260"/>
              <a:ext cx="1849376" cy="14942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请输入正文内容请输入正文内容请输入正文内容请输入正文内容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65A6176-0EDC-6480-9B72-1FCFBBA032FE}"/>
                </a:ext>
              </a:extLst>
            </p:cNvPr>
            <p:cNvSpPr txBox="1"/>
            <p:nvPr/>
          </p:nvSpPr>
          <p:spPr>
            <a:xfrm>
              <a:off x="1784602" y="2727250"/>
              <a:ext cx="923330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</a:t>
              </a:r>
              <a:endParaRPr lang="en-US" altLang="zh-CN" sz="24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72F2093-7DC2-9A0B-A10C-4581CA1CC521}"/>
              </a:ext>
            </a:extLst>
          </p:cNvPr>
          <p:cNvGrpSpPr/>
          <p:nvPr/>
        </p:nvGrpSpPr>
        <p:grpSpPr>
          <a:xfrm>
            <a:off x="2858770" y="2451999"/>
            <a:ext cx="1856740" cy="2489467"/>
            <a:chOff x="1138109" y="2580015"/>
            <a:chExt cx="2202056" cy="295245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F45AABE-EBC5-8F14-FD53-0B791A3D895C}"/>
                </a:ext>
              </a:extLst>
            </p:cNvPr>
            <p:cNvSpPr/>
            <p:nvPr/>
          </p:nvSpPr>
          <p:spPr>
            <a:xfrm>
              <a:off x="1138109" y="3608926"/>
              <a:ext cx="2202056" cy="1886618"/>
            </a:xfrm>
            <a:prstGeom prst="rect">
              <a:avLst/>
            </a:prstGeom>
            <a:gradFill>
              <a:gsLst>
                <a:gs pos="0">
                  <a:srgbClr val="031761">
                    <a:alpha val="10000"/>
                  </a:srgb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B1B755B-DF9F-D096-CFAF-1A265C4AE629}"/>
                </a:ext>
              </a:extLst>
            </p:cNvPr>
            <p:cNvSpPr/>
            <p:nvPr/>
          </p:nvSpPr>
          <p:spPr>
            <a:xfrm>
              <a:off x="1138109" y="3361558"/>
              <a:ext cx="2202056" cy="5653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814F003-28FB-BDA0-89AB-4BB103C28C73}"/>
                </a:ext>
              </a:extLst>
            </p:cNvPr>
            <p:cNvSpPr/>
            <p:nvPr/>
          </p:nvSpPr>
          <p:spPr>
            <a:xfrm>
              <a:off x="1138109" y="3315894"/>
              <a:ext cx="2202056" cy="565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143C2BE-5D5B-C578-9D6C-28ED7B6B99E4}"/>
                </a:ext>
              </a:extLst>
            </p:cNvPr>
            <p:cNvSpPr/>
            <p:nvPr/>
          </p:nvSpPr>
          <p:spPr>
            <a:xfrm>
              <a:off x="1344158" y="3366622"/>
              <a:ext cx="1789958" cy="45956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970DC52-3EF6-464D-9D4A-A66225C6416E}"/>
                </a:ext>
              </a:extLst>
            </p:cNvPr>
            <p:cNvSpPr/>
            <p:nvPr/>
          </p:nvSpPr>
          <p:spPr>
            <a:xfrm>
              <a:off x="1570859" y="3385686"/>
              <a:ext cx="1336556" cy="34315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梯形 5">
              <a:extLst>
                <a:ext uri="{FF2B5EF4-FFF2-40B4-BE49-F238E27FC236}">
                  <a16:creationId xmlns:a16="http://schemas.microsoft.com/office/drawing/2014/main" id="{1C9A6E03-440E-39BA-795A-0B13AB3EC6D5}"/>
                </a:ext>
              </a:extLst>
            </p:cNvPr>
            <p:cNvSpPr/>
            <p:nvPr/>
          </p:nvSpPr>
          <p:spPr>
            <a:xfrm rot="10800000">
              <a:off x="1357566" y="2580015"/>
              <a:ext cx="1776158" cy="1280924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rgbClr val="031761">
                    <a:alpha val="10000"/>
                  </a:srgb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727CF29-3460-5AAF-F4AC-5F60F40C8689}"/>
                </a:ext>
              </a:extLst>
            </p:cNvPr>
            <p:cNvSpPr txBox="1"/>
            <p:nvPr/>
          </p:nvSpPr>
          <p:spPr>
            <a:xfrm>
              <a:off x="1314448" y="4038260"/>
              <a:ext cx="1849376" cy="14942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请输入正文内容请输入正文内容请输入正文内容请输入正文内容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5B61C54-4224-58D8-F2FC-B743AF0C924F}"/>
                </a:ext>
              </a:extLst>
            </p:cNvPr>
            <p:cNvSpPr txBox="1"/>
            <p:nvPr/>
          </p:nvSpPr>
          <p:spPr>
            <a:xfrm>
              <a:off x="1784602" y="2727250"/>
              <a:ext cx="923330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</a:t>
              </a:r>
              <a:endParaRPr lang="en-US" altLang="zh-CN" sz="24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D1EC955-C215-88CF-B68C-2984DED4EFB0}"/>
              </a:ext>
            </a:extLst>
          </p:cNvPr>
          <p:cNvGrpSpPr/>
          <p:nvPr/>
        </p:nvGrpSpPr>
        <p:grpSpPr>
          <a:xfrm>
            <a:off x="5167630" y="3330140"/>
            <a:ext cx="1856740" cy="2489467"/>
            <a:chOff x="1138109" y="2580015"/>
            <a:chExt cx="2202056" cy="2952458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16B7462-0EFD-F920-E885-1D576C9213A2}"/>
                </a:ext>
              </a:extLst>
            </p:cNvPr>
            <p:cNvSpPr/>
            <p:nvPr/>
          </p:nvSpPr>
          <p:spPr>
            <a:xfrm>
              <a:off x="1138109" y="3608926"/>
              <a:ext cx="2202056" cy="1886618"/>
            </a:xfrm>
            <a:prstGeom prst="rect">
              <a:avLst/>
            </a:prstGeom>
            <a:gradFill>
              <a:gsLst>
                <a:gs pos="0">
                  <a:srgbClr val="031761">
                    <a:alpha val="10000"/>
                  </a:srgb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26300FB-3D0B-3CFA-3937-170996AB7F07}"/>
                </a:ext>
              </a:extLst>
            </p:cNvPr>
            <p:cNvSpPr/>
            <p:nvPr/>
          </p:nvSpPr>
          <p:spPr>
            <a:xfrm>
              <a:off x="1138109" y="3361558"/>
              <a:ext cx="2202056" cy="5653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690EFA5-7AC5-07B1-D1E4-84558A7A2095}"/>
                </a:ext>
              </a:extLst>
            </p:cNvPr>
            <p:cNvSpPr/>
            <p:nvPr/>
          </p:nvSpPr>
          <p:spPr>
            <a:xfrm>
              <a:off x="1138109" y="3315894"/>
              <a:ext cx="2202056" cy="565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19DD148-9191-A39B-0B69-07DB6EE50680}"/>
                </a:ext>
              </a:extLst>
            </p:cNvPr>
            <p:cNvSpPr/>
            <p:nvPr/>
          </p:nvSpPr>
          <p:spPr>
            <a:xfrm>
              <a:off x="1344158" y="3366622"/>
              <a:ext cx="1789958" cy="45956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C33D5A44-7FB5-71F6-8C52-ADC57A999A4B}"/>
                </a:ext>
              </a:extLst>
            </p:cNvPr>
            <p:cNvSpPr/>
            <p:nvPr/>
          </p:nvSpPr>
          <p:spPr>
            <a:xfrm>
              <a:off x="1570859" y="3385686"/>
              <a:ext cx="1336556" cy="34315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梯形 5">
              <a:extLst>
                <a:ext uri="{FF2B5EF4-FFF2-40B4-BE49-F238E27FC236}">
                  <a16:creationId xmlns:a16="http://schemas.microsoft.com/office/drawing/2014/main" id="{8772C2EA-4376-A5F1-D02F-7BDFFCB01A1C}"/>
                </a:ext>
              </a:extLst>
            </p:cNvPr>
            <p:cNvSpPr/>
            <p:nvPr/>
          </p:nvSpPr>
          <p:spPr>
            <a:xfrm rot="10800000">
              <a:off x="1357566" y="2580015"/>
              <a:ext cx="1776158" cy="1280924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rgbClr val="031761">
                    <a:alpha val="10000"/>
                  </a:srgb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E09C35E-DE87-E223-6D14-B9534CC4FCBA}"/>
                </a:ext>
              </a:extLst>
            </p:cNvPr>
            <p:cNvSpPr txBox="1"/>
            <p:nvPr/>
          </p:nvSpPr>
          <p:spPr>
            <a:xfrm>
              <a:off x="1314448" y="4038260"/>
              <a:ext cx="1849376" cy="14942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请输入正文内容请输入正文内容请输入正文内容请输入正文内容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1207E50-EE70-CBC5-4A17-47E2A75BE5B2}"/>
                </a:ext>
              </a:extLst>
            </p:cNvPr>
            <p:cNvSpPr txBox="1"/>
            <p:nvPr/>
          </p:nvSpPr>
          <p:spPr>
            <a:xfrm>
              <a:off x="1784602" y="2727250"/>
              <a:ext cx="923330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</a:t>
              </a:r>
              <a:endParaRPr lang="en-US" altLang="zh-CN" sz="24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53C8E8A-EA8F-1F31-B9B4-1EF6418BBBDC}"/>
              </a:ext>
            </a:extLst>
          </p:cNvPr>
          <p:cNvGrpSpPr/>
          <p:nvPr/>
        </p:nvGrpSpPr>
        <p:grpSpPr>
          <a:xfrm>
            <a:off x="7476490" y="2451999"/>
            <a:ext cx="1856740" cy="2489467"/>
            <a:chOff x="1138109" y="2580015"/>
            <a:chExt cx="2202056" cy="2952458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CABC96D-E317-A84C-468C-BADE953AE65A}"/>
                </a:ext>
              </a:extLst>
            </p:cNvPr>
            <p:cNvSpPr/>
            <p:nvPr/>
          </p:nvSpPr>
          <p:spPr>
            <a:xfrm>
              <a:off x="1138109" y="3608926"/>
              <a:ext cx="2202056" cy="1886618"/>
            </a:xfrm>
            <a:prstGeom prst="rect">
              <a:avLst/>
            </a:prstGeom>
            <a:gradFill>
              <a:gsLst>
                <a:gs pos="0">
                  <a:srgbClr val="031761">
                    <a:alpha val="10000"/>
                  </a:srgb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BBFD865-F104-757E-9162-6CEAC7D81AEC}"/>
                </a:ext>
              </a:extLst>
            </p:cNvPr>
            <p:cNvSpPr/>
            <p:nvPr/>
          </p:nvSpPr>
          <p:spPr>
            <a:xfrm>
              <a:off x="1138109" y="3361558"/>
              <a:ext cx="2202056" cy="5653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ABC3120-C18B-4164-29A8-AA68B887C863}"/>
                </a:ext>
              </a:extLst>
            </p:cNvPr>
            <p:cNvSpPr/>
            <p:nvPr/>
          </p:nvSpPr>
          <p:spPr>
            <a:xfrm>
              <a:off x="1138109" y="3315894"/>
              <a:ext cx="2202056" cy="565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EF81E4AE-CAC6-7AE6-D1D1-84D98016DB25}"/>
                </a:ext>
              </a:extLst>
            </p:cNvPr>
            <p:cNvSpPr/>
            <p:nvPr/>
          </p:nvSpPr>
          <p:spPr>
            <a:xfrm>
              <a:off x="1344158" y="3366622"/>
              <a:ext cx="1789958" cy="45956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6112E15-197B-7F23-E219-42F34F976ED2}"/>
                </a:ext>
              </a:extLst>
            </p:cNvPr>
            <p:cNvSpPr/>
            <p:nvPr/>
          </p:nvSpPr>
          <p:spPr>
            <a:xfrm>
              <a:off x="1570859" y="3385686"/>
              <a:ext cx="1336556" cy="34315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梯形 5">
              <a:extLst>
                <a:ext uri="{FF2B5EF4-FFF2-40B4-BE49-F238E27FC236}">
                  <a16:creationId xmlns:a16="http://schemas.microsoft.com/office/drawing/2014/main" id="{C2DBB543-0B39-D685-B973-0A6BA35A650C}"/>
                </a:ext>
              </a:extLst>
            </p:cNvPr>
            <p:cNvSpPr/>
            <p:nvPr/>
          </p:nvSpPr>
          <p:spPr>
            <a:xfrm rot="10800000">
              <a:off x="1357566" y="2580015"/>
              <a:ext cx="1776158" cy="1280924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rgbClr val="031761">
                    <a:alpha val="10000"/>
                  </a:srgb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EC942E4-2943-6F3B-AEDD-94DAAA4675D3}"/>
                </a:ext>
              </a:extLst>
            </p:cNvPr>
            <p:cNvSpPr txBox="1"/>
            <p:nvPr/>
          </p:nvSpPr>
          <p:spPr>
            <a:xfrm>
              <a:off x="1314448" y="4038260"/>
              <a:ext cx="1849376" cy="14942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请输入正文内容请输入正文内容请输入正文内容请输入正文内容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AF0875E-4507-42EF-EFFC-99A45CCB82F2}"/>
                </a:ext>
              </a:extLst>
            </p:cNvPr>
            <p:cNvSpPr txBox="1"/>
            <p:nvPr/>
          </p:nvSpPr>
          <p:spPr>
            <a:xfrm>
              <a:off x="1784602" y="2727250"/>
              <a:ext cx="923330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</a:t>
              </a:r>
              <a:endParaRPr lang="en-US" altLang="zh-CN" sz="24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C40AE7D-B466-7593-D264-0EC4F16251E1}"/>
              </a:ext>
            </a:extLst>
          </p:cNvPr>
          <p:cNvGrpSpPr/>
          <p:nvPr/>
        </p:nvGrpSpPr>
        <p:grpSpPr>
          <a:xfrm>
            <a:off x="9785350" y="1702191"/>
            <a:ext cx="1856740" cy="2489467"/>
            <a:chOff x="1138109" y="2580015"/>
            <a:chExt cx="2202056" cy="295245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F28D0F99-57C2-81E0-2B80-7AA2CB71D16B}"/>
                </a:ext>
              </a:extLst>
            </p:cNvPr>
            <p:cNvSpPr/>
            <p:nvPr/>
          </p:nvSpPr>
          <p:spPr>
            <a:xfrm>
              <a:off x="1138109" y="3608926"/>
              <a:ext cx="2202056" cy="1886618"/>
            </a:xfrm>
            <a:prstGeom prst="rect">
              <a:avLst/>
            </a:prstGeom>
            <a:gradFill>
              <a:gsLst>
                <a:gs pos="0">
                  <a:srgbClr val="031761">
                    <a:alpha val="10000"/>
                  </a:srgb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CAA29EBE-A057-3708-0A7E-7F82B92C2846}"/>
                </a:ext>
              </a:extLst>
            </p:cNvPr>
            <p:cNvSpPr/>
            <p:nvPr/>
          </p:nvSpPr>
          <p:spPr>
            <a:xfrm>
              <a:off x="1138109" y="3361558"/>
              <a:ext cx="2202056" cy="5653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BB65BF2-A267-634A-C678-9D18A9027A0B}"/>
                </a:ext>
              </a:extLst>
            </p:cNvPr>
            <p:cNvSpPr/>
            <p:nvPr/>
          </p:nvSpPr>
          <p:spPr>
            <a:xfrm>
              <a:off x="1138109" y="3315894"/>
              <a:ext cx="2202056" cy="565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33845C72-C063-F363-301D-C7E2EDE9DFE4}"/>
                </a:ext>
              </a:extLst>
            </p:cNvPr>
            <p:cNvSpPr/>
            <p:nvPr/>
          </p:nvSpPr>
          <p:spPr>
            <a:xfrm>
              <a:off x="1344158" y="3366622"/>
              <a:ext cx="1789958" cy="45956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EA633D50-5C3C-1E3E-E413-F7716471DB1E}"/>
                </a:ext>
              </a:extLst>
            </p:cNvPr>
            <p:cNvSpPr/>
            <p:nvPr/>
          </p:nvSpPr>
          <p:spPr>
            <a:xfrm>
              <a:off x="1570859" y="3385686"/>
              <a:ext cx="1336556" cy="34315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梯形 5">
              <a:extLst>
                <a:ext uri="{FF2B5EF4-FFF2-40B4-BE49-F238E27FC236}">
                  <a16:creationId xmlns:a16="http://schemas.microsoft.com/office/drawing/2014/main" id="{33B87E4D-B8EB-3AF8-15A1-0A2740775C39}"/>
                </a:ext>
              </a:extLst>
            </p:cNvPr>
            <p:cNvSpPr/>
            <p:nvPr/>
          </p:nvSpPr>
          <p:spPr>
            <a:xfrm rot="10800000">
              <a:off x="1357566" y="2580015"/>
              <a:ext cx="1776158" cy="1280924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rgbClr val="031761">
                    <a:alpha val="10000"/>
                  </a:srgb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C4F882E-1364-4532-0A9A-6F499D52F56C}"/>
                </a:ext>
              </a:extLst>
            </p:cNvPr>
            <p:cNvSpPr txBox="1"/>
            <p:nvPr/>
          </p:nvSpPr>
          <p:spPr>
            <a:xfrm>
              <a:off x="1314448" y="4038260"/>
              <a:ext cx="1849376" cy="14942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请输入正文内容请输入正文内容请输入正文内容请输入正文内容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180654D-7299-F87B-813B-27CCD745E43F}"/>
                </a:ext>
              </a:extLst>
            </p:cNvPr>
            <p:cNvSpPr txBox="1"/>
            <p:nvPr/>
          </p:nvSpPr>
          <p:spPr>
            <a:xfrm>
              <a:off x="1784602" y="2727250"/>
              <a:ext cx="923330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</a:t>
              </a:r>
              <a:endParaRPr lang="en-US" altLang="zh-CN" sz="24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8174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791C7-4DCC-BECD-35B9-A451DB957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9699" y="334539"/>
            <a:ext cx="10144648" cy="488951"/>
          </a:xfrm>
        </p:spPr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41C6D58-E6EC-176C-94DD-0FFCE13ED95B}"/>
              </a:ext>
            </a:extLst>
          </p:cNvPr>
          <p:cNvGrpSpPr/>
          <p:nvPr/>
        </p:nvGrpSpPr>
        <p:grpSpPr>
          <a:xfrm>
            <a:off x="6685254" y="2701223"/>
            <a:ext cx="1090253" cy="953221"/>
            <a:chOff x="6842760" y="26372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11" name="六边形 10">
              <a:extLst>
                <a:ext uri="{FF2B5EF4-FFF2-40B4-BE49-F238E27FC236}">
                  <a16:creationId xmlns:a16="http://schemas.microsoft.com/office/drawing/2014/main" id="{E1C11AC4-0CB6-7BED-5BE7-66CC5ACE2196}"/>
                </a:ext>
              </a:extLst>
            </p:cNvPr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文本框 61">
              <a:extLst>
                <a:ext uri="{FF2B5EF4-FFF2-40B4-BE49-F238E27FC236}">
                  <a16:creationId xmlns:a16="http://schemas.microsoft.com/office/drawing/2014/main" id="{C25ACF32-183A-25D2-8915-2BEF20A2FB8F}"/>
                </a:ext>
              </a:extLst>
            </p:cNvPr>
            <p:cNvSpPr txBox="1"/>
            <p:nvPr/>
          </p:nvSpPr>
          <p:spPr>
            <a:xfrm>
              <a:off x="7034782" y="2920984"/>
              <a:ext cx="820724" cy="441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000" baseline="-3000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BB98FFE-A542-F43D-9B8B-0DC02BAFE465}"/>
              </a:ext>
            </a:extLst>
          </p:cNvPr>
          <p:cNvGrpSpPr/>
          <p:nvPr/>
        </p:nvGrpSpPr>
        <p:grpSpPr>
          <a:xfrm>
            <a:off x="2529892" y="1576389"/>
            <a:ext cx="4053081" cy="1390770"/>
            <a:chOff x="2529892" y="1576389"/>
            <a:chExt cx="4053081" cy="139077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2B790E7-8DB1-B2C8-EC6C-DFF803C55BEB}"/>
                </a:ext>
              </a:extLst>
            </p:cNvPr>
            <p:cNvGrpSpPr/>
            <p:nvPr/>
          </p:nvGrpSpPr>
          <p:grpSpPr>
            <a:xfrm>
              <a:off x="4790398" y="1788052"/>
              <a:ext cx="943204" cy="238304"/>
              <a:chOff x="4470269" y="1661160"/>
              <a:chExt cx="1290451" cy="262890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03B00535-4CC2-22FB-61E8-2A89BED0668A}"/>
                  </a:ext>
                </a:extLst>
              </p:cNvPr>
              <p:cNvCxnSpPr/>
              <p:nvPr/>
            </p:nvCxnSpPr>
            <p:spPr>
              <a:xfrm flipH="1" flipV="1">
                <a:off x="5410200" y="1661160"/>
                <a:ext cx="350520" cy="26289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34D732B0-EAD5-4AD5-D172-8BDE2D41D4E7}"/>
                  </a:ext>
                </a:extLst>
              </p:cNvPr>
              <p:cNvCxnSpPr/>
              <p:nvPr/>
            </p:nvCxnSpPr>
            <p:spPr>
              <a:xfrm flipH="1">
                <a:off x="4470269" y="1663541"/>
                <a:ext cx="942312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5395364-DD4F-35E7-6917-925197A749BA}"/>
                </a:ext>
              </a:extLst>
            </p:cNvPr>
            <p:cNvGrpSpPr/>
            <p:nvPr/>
          </p:nvGrpSpPr>
          <p:grpSpPr>
            <a:xfrm>
              <a:off x="5492720" y="2013936"/>
              <a:ext cx="1090253" cy="953223"/>
              <a:chOff x="5525852" y="1879080"/>
              <a:chExt cx="1203960" cy="105156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4" name="六边形 13">
                <a:extLst>
                  <a:ext uri="{FF2B5EF4-FFF2-40B4-BE49-F238E27FC236}">
                    <a16:creationId xmlns:a16="http://schemas.microsoft.com/office/drawing/2014/main" id="{58794546-734F-9943-2132-A4A80A2CC223}"/>
                  </a:ext>
                </a:extLst>
              </p:cNvPr>
              <p:cNvSpPr/>
              <p:nvPr/>
            </p:nvSpPr>
            <p:spPr>
              <a:xfrm>
                <a:off x="5525852" y="1879080"/>
                <a:ext cx="1203960" cy="1051560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64">
                <a:extLst>
                  <a:ext uri="{FF2B5EF4-FFF2-40B4-BE49-F238E27FC236}">
                    <a16:creationId xmlns:a16="http://schemas.microsoft.com/office/drawing/2014/main" id="{298DD8A3-A615-EFFE-B885-0A70CB6A85E0}"/>
                  </a:ext>
                </a:extLst>
              </p:cNvPr>
              <p:cNvSpPr txBox="1"/>
              <p:nvPr/>
            </p:nvSpPr>
            <p:spPr>
              <a:xfrm>
                <a:off x="5697368" y="2138878"/>
                <a:ext cx="882325" cy="4895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000" dirty="0">
                    <a:solidFill>
                      <a:srgbClr val="FFFFFF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01</a:t>
                </a:r>
                <a:endParaRPr lang="zh-CN" altLang="en-US" sz="2000" baseline="-3000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23881FB-275A-3AF0-6D46-B9D94809631E}"/>
                </a:ext>
              </a:extLst>
            </p:cNvPr>
            <p:cNvSpPr/>
            <p:nvPr/>
          </p:nvSpPr>
          <p:spPr>
            <a:xfrm>
              <a:off x="3305167" y="1576389"/>
              <a:ext cx="1449652" cy="391401"/>
            </a:xfrm>
            <a:prstGeom prst="rect">
              <a:avLst/>
            </a:prstGeom>
          </p:spPr>
          <p:txBody>
            <a:bodyPr wrap="none" lIns="82816" tIns="41408" rIns="82816" bIns="41408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 47">
              <a:extLst>
                <a:ext uri="{FF2B5EF4-FFF2-40B4-BE49-F238E27FC236}">
                  <a16:creationId xmlns:a16="http://schemas.microsoft.com/office/drawing/2014/main" id="{9EE19C12-C45D-477F-8385-D568FC9C5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9892" y="1915589"/>
              <a:ext cx="2215387" cy="703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2816" tIns="41408" rIns="82816" bIns="4140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just">
                <a:lnSpc>
                  <a:spcPct val="130000"/>
                </a:lnSpc>
                <a:buNone/>
              </a:pPr>
              <a:r>
                <a:rPr lang="zh-CN" altLang="en-US" sz="1600" dirty="0">
                  <a:latin typeface="+mn-ea"/>
                  <a:ea typeface="+mn-ea"/>
                </a:rPr>
                <a:t>请输入正文内容请输入正文内容请输入正文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D54F912-BF1E-AC5B-F6A3-F807C6815854}"/>
              </a:ext>
            </a:extLst>
          </p:cNvPr>
          <p:cNvGrpSpPr/>
          <p:nvPr/>
        </p:nvGrpSpPr>
        <p:grpSpPr>
          <a:xfrm>
            <a:off x="1391479" y="2701223"/>
            <a:ext cx="3996510" cy="1135882"/>
            <a:chOff x="1391479" y="2701223"/>
            <a:chExt cx="3996510" cy="113588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4B168FDB-A619-5452-06E9-722975EBED47}"/>
                </a:ext>
              </a:extLst>
            </p:cNvPr>
            <p:cNvCxnSpPr/>
            <p:nvPr/>
          </p:nvCxnSpPr>
          <p:spPr>
            <a:xfrm flipH="1">
              <a:off x="3743540" y="3178980"/>
              <a:ext cx="5542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6D73CC6-D1A2-6A06-096F-8A75874637C8}"/>
                </a:ext>
              </a:extLst>
            </p:cNvPr>
            <p:cNvGrpSpPr/>
            <p:nvPr/>
          </p:nvGrpSpPr>
          <p:grpSpPr>
            <a:xfrm>
              <a:off x="4297736" y="2701223"/>
              <a:ext cx="1090253" cy="953221"/>
              <a:chOff x="4206240" y="2637270"/>
              <a:chExt cx="1203960" cy="105156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3" name="六边形 22">
                <a:extLst>
                  <a:ext uri="{FF2B5EF4-FFF2-40B4-BE49-F238E27FC236}">
                    <a16:creationId xmlns:a16="http://schemas.microsoft.com/office/drawing/2014/main" id="{DE5DB51B-CEA7-311C-979B-399EC09BE7EC}"/>
                  </a:ext>
                </a:extLst>
              </p:cNvPr>
              <p:cNvSpPr/>
              <p:nvPr/>
            </p:nvSpPr>
            <p:spPr>
              <a:xfrm>
                <a:off x="4206240" y="2637270"/>
                <a:ext cx="1203960" cy="1051560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73">
                <a:extLst>
                  <a:ext uri="{FF2B5EF4-FFF2-40B4-BE49-F238E27FC236}">
                    <a16:creationId xmlns:a16="http://schemas.microsoft.com/office/drawing/2014/main" id="{D570278C-BEF7-000A-2F41-DC91CD21426A}"/>
                  </a:ext>
                </a:extLst>
              </p:cNvPr>
              <p:cNvSpPr txBox="1"/>
              <p:nvPr/>
            </p:nvSpPr>
            <p:spPr>
              <a:xfrm>
                <a:off x="4410697" y="2922897"/>
                <a:ext cx="820724" cy="441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FFFFFF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06</a:t>
                </a:r>
                <a:endParaRPr lang="zh-CN" altLang="en-US" sz="2000" baseline="-3000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FF5A196B-6A3A-160B-ADAB-08A079333DF6}"/>
                </a:ext>
              </a:extLst>
            </p:cNvPr>
            <p:cNvSpPr/>
            <p:nvPr/>
          </p:nvSpPr>
          <p:spPr>
            <a:xfrm>
              <a:off x="2222741" y="2805443"/>
              <a:ext cx="1449652" cy="391401"/>
            </a:xfrm>
            <a:prstGeom prst="rect">
              <a:avLst/>
            </a:prstGeom>
          </p:spPr>
          <p:txBody>
            <a:bodyPr wrap="none" lIns="82816" tIns="41408" rIns="82816" bIns="41408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矩形 47">
              <a:extLst>
                <a:ext uri="{FF2B5EF4-FFF2-40B4-BE49-F238E27FC236}">
                  <a16:creationId xmlns:a16="http://schemas.microsoft.com/office/drawing/2014/main" id="{8410DDC4-D48F-0379-5FAC-C10DC3A08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1479" y="3136260"/>
              <a:ext cx="2276829" cy="70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2816" tIns="41408" rIns="82816" bIns="4140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just">
                <a:lnSpc>
                  <a:spcPct val="130000"/>
                </a:lnSpc>
                <a:buNone/>
              </a:pPr>
              <a:r>
                <a:rPr lang="zh-CN" altLang="en-US" sz="1600" dirty="0">
                  <a:latin typeface="+mn-ea"/>
                  <a:ea typeface="+mn-ea"/>
                </a:rPr>
                <a:t>请输入正文内容请输入正文内容请输入正文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19D4C7E-5008-C4D8-421B-E5C8B9A18743}"/>
              </a:ext>
            </a:extLst>
          </p:cNvPr>
          <p:cNvGrpSpPr/>
          <p:nvPr/>
        </p:nvGrpSpPr>
        <p:grpSpPr>
          <a:xfrm>
            <a:off x="1391478" y="3944556"/>
            <a:ext cx="3996511" cy="1179174"/>
            <a:chOff x="1391478" y="3944556"/>
            <a:chExt cx="3996511" cy="1179174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387138D-C255-6C38-8629-C6717DF20D46}"/>
                </a:ext>
              </a:extLst>
            </p:cNvPr>
            <p:cNvCxnSpPr/>
            <p:nvPr/>
          </p:nvCxnSpPr>
          <p:spPr>
            <a:xfrm flipH="1">
              <a:off x="3743539" y="4422885"/>
              <a:ext cx="5542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CF536A1-7566-56F2-10E9-1BFFCA5BFFE2}"/>
                </a:ext>
              </a:extLst>
            </p:cNvPr>
            <p:cNvGrpSpPr/>
            <p:nvPr/>
          </p:nvGrpSpPr>
          <p:grpSpPr>
            <a:xfrm>
              <a:off x="4297736" y="3944556"/>
              <a:ext cx="1090253" cy="953223"/>
              <a:chOff x="4206240" y="4008870"/>
              <a:chExt cx="1203960" cy="105156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0" name="六边形 19">
                <a:extLst>
                  <a:ext uri="{FF2B5EF4-FFF2-40B4-BE49-F238E27FC236}">
                    <a16:creationId xmlns:a16="http://schemas.microsoft.com/office/drawing/2014/main" id="{CD4AF757-4BC2-585A-9421-95E88635E461}"/>
                  </a:ext>
                </a:extLst>
              </p:cNvPr>
              <p:cNvSpPr/>
              <p:nvPr/>
            </p:nvSpPr>
            <p:spPr>
              <a:xfrm>
                <a:off x="4206240" y="4008870"/>
                <a:ext cx="1203960" cy="1051560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文本框 70">
                <a:extLst>
                  <a:ext uri="{FF2B5EF4-FFF2-40B4-BE49-F238E27FC236}">
                    <a16:creationId xmlns:a16="http://schemas.microsoft.com/office/drawing/2014/main" id="{3D88291C-E067-226F-F2EF-70D19079C462}"/>
                  </a:ext>
                </a:extLst>
              </p:cNvPr>
              <p:cNvSpPr txBox="1"/>
              <p:nvPr/>
            </p:nvSpPr>
            <p:spPr>
              <a:xfrm>
                <a:off x="4397857" y="4267617"/>
                <a:ext cx="820724" cy="4895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000" dirty="0">
                    <a:solidFill>
                      <a:srgbClr val="FFFFFF"/>
                    </a:solidFill>
                    <a:latin typeface="+mj-lt"/>
                    <a:ea typeface="+mj-ea"/>
                    <a:cs typeface="Arial" panose="020B0604020202020204" pitchFamily="34" charset="0"/>
                  </a:rPr>
                  <a:t>05</a:t>
                </a:r>
                <a:endParaRPr lang="zh-CN" altLang="en-US" sz="2000" baseline="-3000" dirty="0">
                  <a:solidFill>
                    <a:srgbClr val="FFFFFF"/>
                  </a:solidFill>
                  <a:latin typeface="+mj-lt"/>
                  <a:ea typeface="+mj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1D7A68DE-7ADC-D67E-453A-2A16B84EE1F1}"/>
                </a:ext>
              </a:extLst>
            </p:cNvPr>
            <p:cNvSpPr/>
            <p:nvPr/>
          </p:nvSpPr>
          <p:spPr>
            <a:xfrm>
              <a:off x="2222741" y="4092071"/>
              <a:ext cx="1449652" cy="391401"/>
            </a:xfrm>
            <a:prstGeom prst="rect">
              <a:avLst/>
            </a:prstGeom>
          </p:spPr>
          <p:txBody>
            <a:bodyPr wrap="none" lIns="82816" tIns="41408" rIns="82816" bIns="41408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矩形 47">
              <a:extLst>
                <a:ext uri="{FF2B5EF4-FFF2-40B4-BE49-F238E27FC236}">
                  <a16:creationId xmlns:a16="http://schemas.microsoft.com/office/drawing/2014/main" id="{7C690EAE-18CD-E19D-0755-8B4E50D8D1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1478" y="4422885"/>
              <a:ext cx="2276828" cy="70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2816" tIns="41408" rIns="82816" bIns="4140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just">
                <a:lnSpc>
                  <a:spcPct val="130000"/>
                </a:lnSpc>
                <a:buNone/>
              </a:pPr>
              <a:r>
                <a:rPr lang="zh-CN" altLang="en-US" sz="1600" dirty="0">
                  <a:latin typeface="+mn-ea"/>
                  <a:ea typeface="+mn-ea"/>
                </a:rPr>
                <a:t>请输入正文内容请输入正文内容请输入正文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4ED2B77-C949-D2ED-56FE-3E95A826EB83}"/>
              </a:ext>
            </a:extLst>
          </p:cNvPr>
          <p:cNvGrpSpPr/>
          <p:nvPr/>
        </p:nvGrpSpPr>
        <p:grpSpPr>
          <a:xfrm>
            <a:off x="6670918" y="3791217"/>
            <a:ext cx="3936124" cy="1092210"/>
            <a:chOff x="6670918" y="3791217"/>
            <a:chExt cx="3936124" cy="109221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1DB6013-56D8-31BC-FEC4-717B7946E22A}"/>
                </a:ext>
              </a:extLst>
            </p:cNvPr>
            <p:cNvGrpSpPr/>
            <p:nvPr/>
          </p:nvGrpSpPr>
          <p:grpSpPr>
            <a:xfrm>
              <a:off x="6670918" y="3930204"/>
              <a:ext cx="1090253" cy="953223"/>
              <a:chOff x="6842760" y="4008870"/>
              <a:chExt cx="1203960" cy="105156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7" name="六边形 16">
                <a:extLst>
                  <a:ext uri="{FF2B5EF4-FFF2-40B4-BE49-F238E27FC236}">
                    <a16:creationId xmlns:a16="http://schemas.microsoft.com/office/drawing/2014/main" id="{5C754C1C-B557-C47C-C10C-B7C988CB8A34}"/>
                  </a:ext>
                </a:extLst>
              </p:cNvPr>
              <p:cNvSpPr/>
              <p:nvPr/>
            </p:nvSpPr>
            <p:spPr>
              <a:xfrm>
                <a:off x="6842760" y="4008870"/>
                <a:ext cx="1203960" cy="1051560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67">
                <a:extLst>
                  <a:ext uri="{FF2B5EF4-FFF2-40B4-BE49-F238E27FC236}">
                    <a16:creationId xmlns:a16="http://schemas.microsoft.com/office/drawing/2014/main" id="{B8630F2A-0B8C-9264-6881-712D8BF390E1}"/>
                  </a:ext>
                </a:extLst>
              </p:cNvPr>
              <p:cNvSpPr txBox="1"/>
              <p:nvPr/>
            </p:nvSpPr>
            <p:spPr>
              <a:xfrm>
                <a:off x="6970533" y="4305703"/>
                <a:ext cx="926211" cy="4895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000" dirty="0">
                    <a:solidFill>
                      <a:srgbClr val="FFFFFF"/>
                    </a:solidFill>
                    <a:latin typeface="+mj-lt"/>
                    <a:ea typeface="+mj-ea"/>
                    <a:cs typeface="Arial" panose="020B0604020202020204" pitchFamily="34" charset="0"/>
                  </a:rPr>
                  <a:t>03</a:t>
                </a:r>
                <a:endParaRPr lang="zh-CN" altLang="en-US" sz="2000" baseline="-3000" dirty="0">
                  <a:solidFill>
                    <a:srgbClr val="FFFFFF"/>
                  </a:solidFill>
                  <a:latin typeface="+mj-lt"/>
                  <a:ea typeface="+mj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E59F880-5C5F-7291-ECD3-9A2C70F607CD}"/>
                </a:ext>
              </a:extLst>
            </p:cNvPr>
            <p:cNvSpPr/>
            <p:nvPr/>
          </p:nvSpPr>
          <p:spPr>
            <a:xfrm>
              <a:off x="8372536" y="3791217"/>
              <a:ext cx="1449652" cy="391401"/>
            </a:xfrm>
            <a:prstGeom prst="rect">
              <a:avLst/>
            </a:prstGeom>
          </p:spPr>
          <p:txBody>
            <a:bodyPr wrap="none" lIns="82816" tIns="41408" rIns="82816" bIns="41408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矩形 47">
              <a:extLst>
                <a:ext uri="{FF2B5EF4-FFF2-40B4-BE49-F238E27FC236}">
                  <a16:creationId xmlns:a16="http://schemas.microsoft.com/office/drawing/2014/main" id="{22D6FF63-F14C-46E1-8583-93B97AD82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8614" y="4140165"/>
              <a:ext cx="2218428" cy="70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2816" tIns="41408" rIns="82816" bIns="4140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30000"/>
                </a:lnSpc>
                <a:buNone/>
              </a:pPr>
              <a:r>
                <a:rPr lang="zh-CN" altLang="en-US" sz="1600" dirty="0">
                  <a:latin typeface="+mn-ea"/>
                  <a:ea typeface="+mn-ea"/>
                </a:rPr>
                <a:t>请输入正文内容请输入正文内容请输入正文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CFDAF1E-09C6-6B3C-C632-A762BAB8E762}"/>
              </a:ext>
            </a:extLst>
          </p:cNvPr>
          <p:cNvGrpSpPr/>
          <p:nvPr/>
        </p:nvGrpSpPr>
        <p:grpSpPr>
          <a:xfrm>
            <a:off x="5492720" y="4406812"/>
            <a:ext cx="4329469" cy="1687108"/>
            <a:chOff x="5492720" y="4406812"/>
            <a:chExt cx="4329469" cy="1687108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780DE4FF-6360-F767-5C91-F0CA5B86D9E3}"/>
                </a:ext>
              </a:extLst>
            </p:cNvPr>
            <p:cNvCxnSpPr/>
            <p:nvPr/>
          </p:nvCxnSpPr>
          <p:spPr>
            <a:xfrm flipH="1">
              <a:off x="7761169" y="4406812"/>
              <a:ext cx="5542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BB4E92E9-3C6C-0F2C-85EB-7F59DB059EBC}"/>
                </a:ext>
              </a:extLst>
            </p:cNvPr>
            <p:cNvCxnSpPr/>
            <p:nvPr/>
          </p:nvCxnSpPr>
          <p:spPr>
            <a:xfrm>
              <a:off x="6346779" y="5515623"/>
              <a:ext cx="116944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C625C7B-7DD1-6C7D-76BF-1CD70E6A618D}"/>
                </a:ext>
              </a:extLst>
            </p:cNvPr>
            <p:cNvGrpSpPr/>
            <p:nvPr/>
          </p:nvGrpSpPr>
          <p:grpSpPr>
            <a:xfrm>
              <a:off x="5492720" y="4570210"/>
              <a:ext cx="1090253" cy="953221"/>
              <a:chOff x="5525852" y="4683240"/>
              <a:chExt cx="1203960" cy="105156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6" name="六边形 25">
                <a:extLst>
                  <a:ext uri="{FF2B5EF4-FFF2-40B4-BE49-F238E27FC236}">
                    <a16:creationId xmlns:a16="http://schemas.microsoft.com/office/drawing/2014/main" id="{636D9AC6-8370-CFDF-5216-D4964CC283E6}"/>
                  </a:ext>
                </a:extLst>
              </p:cNvPr>
              <p:cNvSpPr/>
              <p:nvPr/>
            </p:nvSpPr>
            <p:spPr>
              <a:xfrm>
                <a:off x="5525852" y="4683240"/>
                <a:ext cx="1203960" cy="1051560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文本框 76">
                <a:extLst>
                  <a:ext uri="{FF2B5EF4-FFF2-40B4-BE49-F238E27FC236}">
                    <a16:creationId xmlns:a16="http://schemas.microsoft.com/office/drawing/2014/main" id="{DD0D5017-E0E2-F370-6DB2-26EBA341B49A}"/>
                  </a:ext>
                </a:extLst>
              </p:cNvPr>
              <p:cNvSpPr txBox="1"/>
              <p:nvPr/>
            </p:nvSpPr>
            <p:spPr>
              <a:xfrm>
                <a:off x="5725809" y="4988005"/>
                <a:ext cx="820724" cy="441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FFFFFF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04</a:t>
                </a:r>
                <a:endParaRPr lang="zh-CN" altLang="en-US" sz="2000" baseline="-3000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9D977444-2D65-5300-BB76-7369E867C918}"/>
                </a:ext>
              </a:extLst>
            </p:cNvPr>
            <p:cNvSpPr/>
            <p:nvPr/>
          </p:nvSpPr>
          <p:spPr>
            <a:xfrm>
              <a:off x="7604877" y="5003824"/>
              <a:ext cx="1449652" cy="391401"/>
            </a:xfrm>
            <a:prstGeom prst="rect">
              <a:avLst/>
            </a:prstGeom>
          </p:spPr>
          <p:txBody>
            <a:bodyPr wrap="none" lIns="82816" tIns="41408" rIns="82816" bIns="41408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矩形 47">
              <a:extLst>
                <a:ext uri="{FF2B5EF4-FFF2-40B4-BE49-F238E27FC236}">
                  <a16:creationId xmlns:a16="http://schemas.microsoft.com/office/drawing/2014/main" id="{58CC2A38-0C3D-9ED9-9A67-3CF4003807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6901" y="5393075"/>
              <a:ext cx="2225288" cy="70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2816" tIns="41408" rIns="82816" bIns="4140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30000"/>
                </a:lnSpc>
                <a:buNone/>
              </a:pPr>
              <a:r>
                <a:rPr lang="zh-CN" altLang="en-US" sz="1600" dirty="0">
                  <a:latin typeface="+mn-ea"/>
                  <a:ea typeface="+mn-ea"/>
                </a:rPr>
                <a:t>请输入正文内容请输入正文内容请输入正文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F7B6D96-680B-9070-0238-FFDB9D35735D}"/>
              </a:ext>
            </a:extLst>
          </p:cNvPr>
          <p:cNvGrpSpPr/>
          <p:nvPr/>
        </p:nvGrpSpPr>
        <p:grpSpPr>
          <a:xfrm>
            <a:off x="7529091" y="2312362"/>
            <a:ext cx="3061872" cy="1002866"/>
            <a:chOff x="7529091" y="2312362"/>
            <a:chExt cx="3061872" cy="1002866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BAB34FB-3739-4CED-4C21-E89FF6996177}"/>
                </a:ext>
              </a:extLst>
            </p:cNvPr>
            <p:cNvSpPr/>
            <p:nvPr/>
          </p:nvSpPr>
          <p:spPr>
            <a:xfrm>
              <a:off x="8329703" y="2312362"/>
              <a:ext cx="1449652" cy="391401"/>
            </a:xfrm>
            <a:prstGeom prst="rect">
              <a:avLst/>
            </a:prstGeom>
          </p:spPr>
          <p:txBody>
            <a:bodyPr wrap="none" lIns="82816" tIns="41408" rIns="82816" bIns="41408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矩形 47">
              <a:extLst>
                <a:ext uri="{FF2B5EF4-FFF2-40B4-BE49-F238E27FC236}">
                  <a16:creationId xmlns:a16="http://schemas.microsoft.com/office/drawing/2014/main" id="{F839F439-1B19-D65C-7B33-75DE8952F7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2536" y="2614383"/>
              <a:ext cx="2218427" cy="70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2816" tIns="41408" rIns="82816" bIns="4140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30000"/>
                </a:lnSpc>
                <a:buNone/>
              </a:pPr>
              <a:r>
                <a:rPr lang="zh-CN" altLang="en-US" sz="1600" dirty="0">
                  <a:latin typeface="+mn-ea"/>
                  <a:ea typeface="+mn-ea"/>
                </a:rPr>
                <a:t>请输入正文内容请输入正文内容请输入正文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8E8F89B-0317-94EA-93FF-9CD54B7147C6}"/>
                </a:ext>
              </a:extLst>
            </p:cNvPr>
            <p:cNvGrpSpPr/>
            <p:nvPr/>
          </p:nvGrpSpPr>
          <p:grpSpPr>
            <a:xfrm flipH="1">
              <a:off x="7529091" y="2475529"/>
              <a:ext cx="800612" cy="238304"/>
              <a:chOff x="4255294" y="1661160"/>
              <a:chExt cx="1505426" cy="262890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C235A506-DE52-EA9B-F458-BC3C27C308ED}"/>
                  </a:ext>
                </a:extLst>
              </p:cNvPr>
              <p:cNvCxnSpPr/>
              <p:nvPr/>
            </p:nvCxnSpPr>
            <p:spPr>
              <a:xfrm flipH="1" flipV="1">
                <a:off x="5410200" y="1661160"/>
                <a:ext cx="350520" cy="26289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9B66FCBB-65CF-E2D8-F60B-AFF48D3C5C8F}"/>
                  </a:ext>
                </a:extLst>
              </p:cNvPr>
              <p:cNvCxnSpPr/>
              <p:nvPr/>
            </p:nvCxnSpPr>
            <p:spPr>
              <a:xfrm flipH="1">
                <a:off x="4255294" y="1663541"/>
                <a:ext cx="1157287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C5D4890-51E4-7C9F-39BB-31E65D81E1B8}"/>
              </a:ext>
            </a:extLst>
          </p:cNvPr>
          <p:cNvGrpSpPr/>
          <p:nvPr/>
        </p:nvGrpSpPr>
        <p:grpSpPr>
          <a:xfrm>
            <a:off x="5183438" y="3052844"/>
            <a:ext cx="1708833" cy="1443644"/>
            <a:chOff x="5927099" y="3207123"/>
            <a:chExt cx="1887055" cy="1592580"/>
          </a:xfrm>
          <a:solidFill>
            <a:schemeClr val="accent1">
              <a:lumMod val="75000"/>
            </a:schemeClr>
          </a:solidFill>
        </p:grpSpPr>
        <p:sp>
          <p:nvSpPr>
            <p:cNvPr id="44" name="六边形 43">
              <a:extLst>
                <a:ext uri="{FF2B5EF4-FFF2-40B4-BE49-F238E27FC236}">
                  <a16:creationId xmlns:a16="http://schemas.microsoft.com/office/drawing/2014/main" id="{EFD5F4D2-6CF0-FBA1-AA45-0229E4718B42}"/>
                </a:ext>
              </a:extLst>
            </p:cNvPr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67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1">
              <a:extLst>
                <a:ext uri="{FF2B5EF4-FFF2-40B4-BE49-F238E27FC236}">
                  <a16:creationId xmlns:a16="http://schemas.microsoft.com/office/drawing/2014/main" id="{B0261D54-A1FA-C29A-0C34-B864A4379AEC}"/>
                </a:ext>
              </a:extLst>
            </p:cNvPr>
            <p:cNvSpPr txBox="1"/>
            <p:nvPr/>
          </p:nvSpPr>
          <p:spPr>
            <a:xfrm>
              <a:off x="6299959" y="3622086"/>
              <a:ext cx="1157998" cy="78091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1123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791C7-4DCC-BECD-35B9-A451DB95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E63ABC6-132D-890B-26CE-A356410AAA02}"/>
              </a:ext>
            </a:extLst>
          </p:cNvPr>
          <p:cNvSpPr/>
          <p:nvPr/>
        </p:nvSpPr>
        <p:spPr>
          <a:xfrm>
            <a:off x="2278783" y="2347619"/>
            <a:ext cx="7084032" cy="1328014"/>
          </a:xfrm>
          <a:custGeom>
            <a:avLst/>
            <a:gdLst>
              <a:gd name="connsiteX0" fmla="*/ 0 w 5316569"/>
              <a:gd name="connsiteY0" fmla="*/ 0 h 1000125"/>
              <a:gd name="connsiteX1" fmla="*/ 1697069 w 5316569"/>
              <a:gd name="connsiteY1" fmla="*/ 0 h 1000125"/>
              <a:gd name="connsiteX2" fmla="*/ 2274856 w 5316569"/>
              <a:gd name="connsiteY2" fmla="*/ 1000125 h 1000125"/>
              <a:gd name="connsiteX3" fmla="*/ 5316569 w 5316569"/>
              <a:gd name="connsiteY3" fmla="*/ 1000125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6569" h="1000125">
                <a:moveTo>
                  <a:pt x="0" y="0"/>
                </a:moveTo>
                <a:lnTo>
                  <a:pt x="1697069" y="0"/>
                </a:lnTo>
                <a:lnTo>
                  <a:pt x="2274856" y="1000125"/>
                </a:lnTo>
                <a:lnTo>
                  <a:pt x="5316569" y="1000125"/>
                </a:lnTo>
              </a:path>
            </a:pathLst>
          </a:custGeom>
          <a:noFill/>
          <a:ln w="25400" cap="flat">
            <a:gradFill flip="none" rotWithShape="1">
              <a:gsLst>
                <a:gs pos="4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4D5DD2C-EBA3-6FB6-BAA6-0B778C7C4730}"/>
              </a:ext>
            </a:extLst>
          </p:cNvPr>
          <p:cNvSpPr/>
          <p:nvPr/>
        </p:nvSpPr>
        <p:spPr>
          <a:xfrm>
            <a:off x="3930839" y="1892300"/>
            <a:ext cx="5608006" cy="1725660"/>
          </a:xfrm>
          <a:custGeom>
            <a:avLst/>
            <a:gdLst>
              <a:gd name="connsiteX0" fmla="*/ 0 w 4208811"/>
              <a:gd name="connsiteY0" fmla="*/ 0 h 1299591"/>
              <a:gd name="connsiteX1" fmla="*/ 2044636 w 4208811"/>
              <a:gd name="connsiteY1" fmla="*/ 0 h 1299591"/>
              <a:gd name="connsiteX2" fmla="*/ 2787587 w 4208811"/>
              <a:gd name="connsiteY2" fmla="*/ 1299591 h 1299591"/>
              <a:gd name="connsiteX3" fmla="*/ 4208812 w 4208811"/>
              <a:gd name="connsiteY3" fmla="*/ 1299591 h 129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811" h="1299591">
                <a:moveTo>
                  <a:pt x="0" y="0"/>
                </a:moveTo>
                <a:lnTo>
                  <a:pt x="2044636" y="0"/>
                </a:lnTo>
                <a:lnTo>
                  <a:pt x="2787587" y="1299591"/>
                </a:lnTo>
                <a:lnTo>
                  <a:pt x="4208812" y="1299591"/>
                </a:lnTo>
              </a:path>
            </a:pathLst>
          </a:custGeom>
          <a:noFill/>
          <a:ln w="25400" cap="flat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5898AE97-AB2A-3AC1-C74C-0E307F8A8030}"/>
              </a:ext>
            </a:extLst>
          </p:cNvPr>
          <p:cNvSpPr/>
          <p:nvPr/>
        </p:nvSpPr>
        <p:spPr>
          <a:xfrm>
            <a:off x="2278783" y="3798316"/>
            <a:ext cx="7084032" cy="1328014"/>
          </a:xfrm>
          <a:custGeom>
            <a:avLst/>
            <a:gdLst>
              <a:gd name="connsiteX0" fmla="*/ 0 w 5316569"/>
              <a:gd name="connsiteY0" fmla="*/ 1000125 h 1000125"/>
              <a:gd name="connsiteX1" fmla="*/ 1697069 w 5316569"/>
              <a:gd name="connsiteY1" fmla="*/ 1000125 h 1000125"/>
              <a:gd name="connsiteX2" fmla="*/ 2274856 w 5316569"/>
              <a:gd name="connsiteY2" fmla="*/ 0 h 1000125"/>
              <a:gd name="connsiteX3" fmla="*/ 5316569 w 5316569"/>
              <a:gd name="connsiteY3" fmla="*/ 0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6569" h="1000125">
                <a:moveTo>
                  <a:pt x="0" y="1000125"/>
                </a:moveTo>
                <a:lnTo>
                  <a:pt x="1697069" y="1000125"/>
                </a:lnTo>
                <a:lnTo>
                  <a:pt x="2274856" y="0"/>
                </a:lnTo>
                <a:lnTo>
                  <a:pt x="5316569" y="0"/>
                </a:lnTo>
              </a:path>
            </a:pathLst>
          </a:custGeom>
          <a:noFill/>
          <a:ln w="25400" cap="flat">
            <a:gradFill flip="none" rotWithShape="1">
              <a:gsLst>
                <a:gs pos="4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DBB5A0D8-2E15-50D3-B983-67B6AA0FA6FB}"/>
              </a:ext>
            </a:extLst>
          </p:cNvPr>
          <p:cNvSpPr/>
          <p:nvPr/>
        </p:nvSpPr>
        <p:spPr>
          <a:xfrm>
            <a:off x="3930839" y="3855990"/>
            <a:ext cx="5608006" cy="1725660"/>
          </a:xfrm>
          <a:custGeom>
            <a:avLst/>
            <a:gdLst>
              <a:gd name="connsiteX0" fmla="*/ 0 w 4208811"/>
              <a:gd name="connsiteY0" fmla="*/ 1299591 h 1299591"/>
              <a:gd name="connsiteX1" fmla="*/ 2044636 w 4208811"/>
              <a:gd name="connsiteY1" fmla="*/ 1299591 h 1299591"/>
              <a:gd name="connsiteX2" fmla="*/ 2787587 w 4208811"/>
              <a:gd name="connsiteY2" fmla="*/ 0 h 1299591"/>
              <a:gd name="connsiteX3" fmla="*/ 4208812 w 4208811"/>
              <a:gd name="connsiteY3" fmla="*/ 0 h 129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811" h="1299591">
                <a:moveTo>
                  <a:pt x="0" y="1299591"/>
                </a:moveTo>
                <a:lnTo>
                  <a:pt x="2044636" y="1299591"/>
                </a:lnTo>
                <a:lnTo>
                  <a:pt x="2787587" y="0"/>
                </a:lnTo>
                <a:lnTo>
                  <a:pt x="4208812" y="0"/>
                </a:lnTo>
              </a:path>
            </a:pathLst>
          </a:custGeom>
          <a:noFill/>
          <a:ln w="25400" cap="flat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D124D751-B412-6144-CE4E-CF761FFC788D}"/>
              </a:ext>
            </a:extLst>
          </p:cNvPr>
          <p:cNvSpPr/>
          <p:nvPr/>
        </p:nvSpPr>
        <p:spPr>
          <a:xfrm>
            <a:off x="2298582" y="3737861"/>
            <a:ext cx="7234174" cy="12648"/>
          </a:xfrm>
          <a:custGeom>
            <a:avLst/>
            <a:gdLst>
              <a:gd name="connsiteX0" fmla="*/ 0 w 5429250"/>
              <a:gd name="connsiteY0" fmla="*/ 0 h 9525"/>
              <a:gd name="connsiteX1" fmla="*/ 5429250 w 5429250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29250" h="9525">
                <a:moveTo>
                  <a:pt x="0" y="0"/>
                </a:moveTo>
                <a:lnTo>
                  <a:pt x="5429250" y="0"/>
                </a:lnTo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EE11BE4-4A1E-6310-AA4F-DD38F1521943}"/>
              </a:ext>
            </a:extLst>
          </p:cNvPr>
          <p:cNvSpPr/>
          <p:nvPr/>
        </p:nvSpPr>
        <p:spPr>
          <a:xfrm>
            <a:off x="9031765" y="2370187"/>
            <a:ext cx="2055449" cy="2735304"/>
          </a:xfrm>
          <a:custGeom>
            <a:avLst/>
            <a:gdLst>
              <a:gd name="connsiteX0" fmla="*/ 132787 w 1542615"/>
              <a:gd name="connsiteY0" fmla="*/ 1687899 h 2059952"/>
              <a:gd name="connsiteX1" fmla="*/ 316332 w 1542615"/>
              <a:gd name="connsiteY1" fmla="*/ 2035086 h 2059952"/>
              <a:gd name="connsiteX2" fmla="*/ 393104 w 1542615"/>
              <a:gd name="connsiteY2" fmla="*/ 2050516 h 2059952"/>
              <a:gd name="connsiteX3" fmla="*/ 1115386 w 1542615"/>
              <a:gd name="connsiteY3" fmla="*/ 1514830 h 2059952"/>
              <a:gd name="connsiteX4" fmla="*/ 1510673 w 1542615"/>
              <a:gd name="connsiteY4" fmla="*/ 1118018 h 2059952"/>
              <a:gd name="connsiteX5" fmla="*/ 1510673 w 1542615"/>
              <a:gd name="connsiteY5" fmla="*/ 940282 h 2059952"/>
              <a:gd name="connsiteX6" fmla="*/ 1115386 w 1542615"/>
              <a:gd name="connsiteY6" fmla="*/ 543470 h 2059952"/>
              <a:gd name="connsiteX7" fmla="*/ 393104 w 1542615"/>
              <a:gd name="connsiteY7" fmla="*/ 7784 h 2059952"/>
              <a:gd name="connsiteX8" fmla="*/ 316332 w 1542615"/>
              <a:gd name="connsiteY8" fmla="*/ 23215 h 2059952"/>
              <a:gd name="connsiteX9" fmla="*/ 132787 w 1542615"/>
              <a:gd name="connsiteY9" fmla="*/ 370401 h 2059952"/>
              <a:gd name="connsiteX10" fmla="*/ -1231 w 1542615"/>
              <a:gd name="connsiteY10" fmla="*/ 1028674 h 2059952"/>
              <a:gd name="connsiteX11" fmla="*/ -1231 w 1542615"/>
              <a:gd name="connsiteY11" fmla="*/ 1031150 h 2059952"/>
              <a:gd name="connsiteX12" fmla="*/ 132787 w 1542615"/>
              <a:gd name="connsiteY12" fmla="*/ 1687899 h 205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2615" h="2059952">
                <a:moveTo>
                  <a:pt x="132787" y="1687899"/>
                </a:moveTo>
                <a:cubicBezTo>
                  <a:pt x="220225" y="1886019"/>
                  <a:pt x="281567" y="1986508"/>
                  <a:pt x="316332" y="2035086"/>
                </a:cubicBezTo>
                <a:cubicBezTo>
                  <a:pt x="333859" y="2059660"/>
                  <a:pt x="367483" y="2066423"/>
                  <a:pt x="393104" y="2050516"/>
                </a:cubicBezTo>
                <a:cubicBezTo>
                  <a:pt x="648184" y="1892115"/>
                  <a:pt x="889737" y="1712950"/>
                  <a:pt x="1115386" y="1514830"/>
                </a:cubicBezTo>
                <a:cubicBezTo>
                  <a:pt x="1336651" y="1320711"/>
                  <a:pt x="1451712" y="1193362"/>
                  <a:pt x="1510673" y="1118018"/>
                </a:cubicBezTo>
                <a:cubicBezTo>
                  <a:pt x="1551441" y="1065793"/>
                  <a:pt x="1551441" y="992507"/>
                  <a:pt x="1510673" y="940282"/>
                </a:cubicBezTo>
                <a:cubicBezTo>
                  <a:pt x="1451712" y="864939"/>
                  <a:pt x="1336651" y="737590"/>
                  <a:pt x="1115386" y="543470"/>
                </a:cubicBezTo>
                <a:cubicBezTo>
                  <a:pt x="889737" y="345341"/>
                  <a:pt x="648184" y="166166"/>
                  <a:pt x="393104" y="7784"/>
                </a:cubicBezTo>
                <a:cubicBezTo>
                  <a:pt x="367483" y="-8170"/>
                  <a:pt x="333859" y="-1407"/>
                  <a:pt x="316332" y="23215"/>
                </a:cubicBezTo>
                <a:cubicBezTo>
                  <a:pt x="281567" y="71793"/>
                  <a:pt x="220225" y="172281"/>
                  <a:pt x="132787" y="370401"/>
                </a:cubicBezTo>
                <a:cubicBezTo>
                  <a:pt x="-6564" y="685774"/>
                  <a:pt x="-1706" y="1006195"/>
                  <a:pt x="-1231" y="1028674"/>
                </a:cubicBezTo>
                <a:lnTo>
                  <a:pt x="-1231" y="1031150"/>
                </a:lnTo>
                <a:cubicBezTo>
                  <a:pt x="-1706" y="1053534"/>
                  <a:pt x="-6946" y="1372526"/>
                  <a:pt x="132787" y="168789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2C2915A7-49E8-17E2-6535-9FEA2531C5D0}"/>
              </a:ext>
            </a:extLst>
          </p:cNvPr>
          <p:cNvSpPr/>
          <p:nvPr/>
        </p:nvSpPr>
        <p:spPr>
          <a:xfrm>
            <a:off x="983700" y="2511354"/>
            <a:ext cx="1320427" cy="1229108"/>
          </a:xfrm>
          <a:custGeom>
            <a:avLst/>
            <a:gdLst>
              <a:gd name="connsiteX0" fmla="*/ -1367 w 990981"/>
              <a:gd name="connsiteY0" fmla="*/ -842 h 925639"/>
              <a:gd name="connsiteX1" fmla="*/ 298194 w 990981"/>
              <a:gd name="connsiteY1" fmla="*/ 558371 h 925639"/>
              <a:gd name="connsiteX2" fmla="*/ 662716 w 990981"/>
              <a:gd name="connsiteY2" fmla="*/ 842787 h 925639"/>
              <a:gd name="connsiteX3" fmla="*/ 989614 w 990981"/>
              <a:gd name="connsiteY3" fmla="*/ 924797 h 925639"/>
              <a:gd name="connsiteX4" fmla="*/ 692434 w 990981"/>
              <a:gd name="connsiteY4" fmla="*/ 361394 h 925639"/>
              <a:gd name="connsiteX5" fmla="*/ 314196 w 990981"/>
              <a:gd name="connsiteY5" fmla="*/ 70786 h 92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0981" h="925639">
                <a:moveTo>
                  <a:pt x="-1367" y="-842"/>
                </a:moveTo>
                <a:lnTo>
                  <a:pt x="298194" y="558371"/>
                </a:lnTo>
                <a:cubicBezTo>
                  <a:pt x="374204" y="700293"/>
                  <a:pt x="506601" y="803563"/>
                  <a:pt x="662716" y="842787"/>
                </a:cubicBezTo>
                <a:lnTo>
                  <a:pt x="989614" y="924797"/>
                </a:lnTo>
                <a:lnTo>
                  <a:pt x="692434" y="361394"/>
                </a:lnTo>
                <a:cubicBezTo>
                  <a:pt x="614710" y="214023"/>
                  <a:pt x="476598" y="107895"/>
                  <a:pt x="314196" y="707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0DF2AFE-6DAF-6E95-72B6-38E2504318A0}"/>
              </a:ext>
            </a:extLst>
          </p:cNvPr>
          <p:cNvSpPr/>
          <p:nvPr/>
        </p:nvSpPr>
        <p:spPr>
          <a:xfrm>
            <a:off x="983700" y="3740464"/>
            <a:ext cx="1320427" cy="1229108"/>
          </a:xfrm>
          <a:custGeom>
            <a:avLst/>
            <a:gdLst>
              <a:gd name="connsiteX0" fmla="*/ -1367 w 990981"/>
              <a:gd name="connsiteY0" fmla="*/ 924797 h 925639"/>
              <a:gd name="connsiteX1" fmla="*/ 298194 w 990981"/>
              <a:gd name="connsiteY1" fmla="*/ 365585 h 925639"/>
              <a:gd name="connsiteX2" fmla="*/ 662716 w 990981"/>
              <a:gd name="connsiteY2" fmla="*/ 81168 h 925639"/>
              <a:gd name="connsiteX3" fmla="*/ 989614 w 990981"/>
              <a:gd name="connsiteY3" fmla="*/ -842 h 925639"/>
              <a:gd name="connsiteX4" fmla="*/ 692434 w 990981"/>
              <a:gd name="connsiteY4" fmla="*/ 562467 h 925639"/>
              <a:gd name="connsiteX5" fmla="*/ 314006 w 990981"/>
              <a:gd name="connsiteY5" fmla="*/ 852980 h 92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0981" h="925639">
                <a:moveTo>
                  <a:pt x="-1367" y="924797"/>
                </a:moveTo>
                <a:lnTo>
                  <a:pt x="298194" y="365585"/>
                </a:lnTo>
                <a:cubicBezTo>
                  <a:pt x="374204" y="223662"/>
                  <a:pt x="506601" y="120411"/>
                  <a:pt x="662716" y="81168"/>
                </a:cubicBezTo>
                <a:lnTo>
                  <a:pt x="989614" y="-842"/>
                </a:lnTo>
                <a:lnTo>
                  <a:pt x="692434" y="562467"/>
                </a:lnTo>
                <a:cubicBezTo>
                  <a:pt x="614710" y="709818"/>
                  <a:pt x="476503" y="815927"/>
                  <a:pt x="314006" y="85298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5173D04D-F52A-C9E1-A395-84328F31E89E}"/>
              </a:ext>
            </a:extLst>
          </p:cNvPr>
          <p:cNvSpPr/>
          <p:nvPr/>
        </p:nvSpPr>
        <p:spPr>
          <a:xfrm>
            <a:off x="9644060" y="3366017"/>
            <a:ext cx="354855" cy="353630"/>
          </a:xfrm>
          <a:custGeom>
            <a:avLst/>
            <a:gdLst>
              <a:gd name="connsiteX0" fmla="*/ 266319 w 266319"/>
              <a:gd name="connsiteY0" fmla="*/ 133160 h 266318"/>
              <a:gd name="connsiteX1" fmla="*/ 133160 w 266319"/>
              <a:gd name="connsiteY1" fmla="*/ 266319 h 266318"/>
              <a:gd name="connsiteX2" fmla="*/ 0 w 266319"/>
              <a:gd name="connsiteY2" fmla="*/ 133160 h 266318"/>
              <a:gd name="connsiteX3" fmla="*/ 133160 w 266319"/>
              <a:gd name="connsiteY3" fmla="*/ 0 h 266318"/>
              <a:gd name="connsiteX4" fmla="*/ 266319 w 266319"/>
              <a:gd name="connsiteY4" fmla="*/ 133160 h 26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19" h="266318">
                <a:moveTo>
                  <a:pt x="266319" y="133160"/>
                </a:moveTo>
                <a:cubicBezTo>
                  <a:pt x="266319" y="206702"/>
                  <a:pt x="206702" y="266319"/>
                  <a:pt x="133160" y="266319"/>
                </a:cubicBezTo>
                <a:cubicBezTo>
                  <a:pt x="59617" y="266319"/>
                  <a:pt x="0" y="206701"/>
                  <a:pt x="0" y="133160"/>
                </a:cubicBezTo>
                <a:cubicBezTo>
                  <a:pt x="0" y="59618"/>
                  <a:pt x="59617" y="0"/>
                  <a:pt x="133160" y="0"/>
                </a:cubicBezTo>
                <a:cubicBezTo>
                  <a:pt x="206702" y="0"/>
                  <a:pt x="266319" y="59617"/>
                  <a:pt x="266319" y="13316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7F57E91-F661-C1AE-E3BD-35EA392991E5}"/>
              </a:ext>
            </a:extLst>
          </p:cNvPr>
          <p:cNvGrpSpPr/>
          <p:nvPr/>
        </p:nvGrpSpPr>
        <p:grpSpPr>
          <a:xfrm>
            <a:off x="2311400" y="2460523"/>
            <a:ext cx="2179765" cy="1182030"/>
            <a:chOff x="2311400" y="2460523"/>
            <a:chExt cx="2179765" cy="1182030"/>
          </a:xfrm>
        </p:grpSpPr>
        <p:sp>
          <p:nvSpPr>
            <p:cNvPr id="29" name="Object 1010">
              <a:extLst>
                <a:ext uri="{FF2B5EF4-FFF2-40B4-BE49-F238E27FC236}">
                  <a16:creationId xmlns:a16="http://schemas.microsoft.com/office/drawing/2014/main" id="{CCE002E6-E924-169C-D807-E657BB2C33DC}"/>
                </a:ext>
              </a:extLst>
            </p:cNvPr>
            <p:cNvSpPr txBox="1"/>
            <p:nvPr/>
          </p:nvSpPr>
          <p:spPr>
            <a:xfrm>
              <a:off x="2311400" y="2460523"/>
              <a:ext cx="2179765" cy="41943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4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spc="38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关键词标题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30" name="Object 1011">
              <a:extLst>
                <a:ext uri="{FF2B5EF4-FFF2-40B4-BE49-F238E27FC236}">
                  <a16:creationId xmlns:a16="http://schemas.microsoft.com/office/drawing/2014/main" id="{11579CCC-2F59-E5AA-F4E8-EF44E17ABD12}"/>
                </a:ext>
              </a:extLst>
            </p:cNvPr>
            <p:cNvSpPr txBox="1"/>
            <p:nvPr/>
          </p:nvSpPr>
          <p:spPr>
            <a:xfrm>
              <a:off x="2444750" y="2879953"/>
              <a:ext cx="2046310" cy="76260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28" normalizeH="0" baseline="0" noProof="0" dirty="0">
                  <a:ln>
                    <a:noFill/>
                  </a:ln>
                  <a:solidFill>
                    <a:srgbClr val="626262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请输入正文内容请输入正文内容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145EBC0-9840-454B-8930-DAF4B4006633}"/>
              </a:ext>
            </a:extLst>
          </p:cNvPr>
          <p:cNvGrpSpPr/>
          <p:nvPr/>
        </p:nvGrpSpPr>
        <p:grpSpPr>
          <a:xfrm>
            <a:off x="4956745" y="2127069"/>
            <a:ext cx="1775651" cy="1182030"/>
            <a:chOff x="4956745" y="2127069"/>
            <a:chExt cx="1775651" cy="1182030"/>
          </a:xfrm>
        </p:grpSpPr>
        <p:sp>
          <p:nvSpPr>
            <p:cNvPr id="31" name="Object 1012">
              <a:extLst>
                <a:ext uri="{FF2B5EF4-FFF2-40B4-BE49-F238E27FC236}">
                  <a16:creationId xmlns:a16="http://schemas.microsoft.com/office/drawing/2014/main" id="{F72308F2-0273-4162-D391-0855781E17CF}"/>
                </a:ext>
              </a:extLst>
            </p:cNvPr>
            <p:cNvSpPr txBox="1"/>
            <p:nvPr/>
          </p:nvSpPr>
          <p:spPr>
            <a:xfrm>
              <a:off x="4956747" y="2127069"/>
              <a:ext cx="1775648" cy="41943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4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spc="38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关键词标题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32" name="Object 1013">
              <a:extLst>
                <a:ext uri="{FF2B5EF4-FFF2-40B4-BE49-F238E27FC236}">
                  <a16:creationId xmlns:a16="http://schemas.microsoft.com/office/drawing/2014/main" id="{3DA933A0-8D42-7075-3E0B-F65887786D18}"/>
                </a:ext>
              </a:extLst>
            </p:cNvPr>
            <p:cNvSpPr txBox="1"/>
            <p:nvPr/>
          </p:nvSpPr>
          <p:spPr>
            <a:xfrm>
              <a:off x="4956745" y="2546499"/>
              <a:ext cx="1775651" cy="76260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kumimoji="0" lang="zh-CN" altLang="en-US" sz="1600" b="0" i="0" u="none" strike="noStrike" kern="1200" cap="none" spc="28" normalizeH="0" baseline="0" noProof="0" dirty="0">
                  <a:ln>
                    <a:noFill/>
                  </a:ln>
                  <a:solidFill>
                    <a:srgbClr val="626262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请输入正文内容请输入正文内容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E099D28-92A5-A76A-D469-1B156EA8A7D3}"/>
              </a:ext>
            </a:extLst>
          </p:cNvPr>
          <p:cNvGrpSpPr/>
          <p:nvPr/>
        </p:nvGrpSpPr>
        <p:grpSpPr>
          <a:xfrm>
            <a:off x="5007222" y="4154336"/>
            <a:ext cx="1746324" cy="906211"/>
            <a:chOff x="5007222" y="4154336"/>
            <a:chExt cx="1746324" cy="906211"/>
          </a:xfrm>
        </p:grpSpPr>
        <p:sp>
          <p:nvSpPr>
            <p:cNvPr id="35" name="Object 1016">
              <a:extLst>
                <a:ext uri="{FF2B5EF4-FFF2-40B4-BE49-F238E27FC236}">
                  <a16:creationId xmlns:a16="http://schemas.microsoft.com/office/drawing/2014/main" id="{669187C9-7DDD-A9E3-427F-12F4185EDC91}"/>
                </a:ext>
              </a:extLst>
            </p:cNvPr>
            <p:cNvSpPr txBox="1"/>
            <p:nvPr/>
          </p:nvSpPr>
          <p:spPr>
            <a:xfrm>
              <a:off x="5007222" y="4154336"/>
              <a:ext cx="1725134" cy="29233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4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spc="38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关键词标题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36" name="Object 1017">
              <a:extLst>
                <a:ext uri="{FF2B5EF4-FFF2-40B4-BE49-F238E27FC236}">
                  <a16:creationId xmlns:a16="http://schemas.microsoft.com/office/drawing/2014/main" id="{501A57FC-2427-3877-2ED4-B0999EEDFDA3}"/>
                </a:ext>
              </a:extLst>
            </p:cNvPr>
            <p:cNvSpPr txBox="1"/>
            <p:nvPr/>
          </p:nvSpPr>
          <p:spPr>
            <a:xfrm>
              <a:off x="5161873" y="4552147"/>
              <a:ext cx="1591673" cy="50840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28" normalizeH="0" baseline="0" noProof="0" dirty="0">
                  <a:ln>
                    <a:noFill/>
                  </a:ln>
                  <a:solidFill>
                    <a:srgbClr val="626262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请输入正文内容请输入正文内容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CADD8B1-16CC-9088-9ACD-F24F47775889}"/>
              </a:ext>
            </a:extLst>
          </p:cNvPr>
          <p:cNvGrpSpPr/>
          <p:nvPr/>
        </p:nvGrpSpPr>
        <p:grpSpPr>
          <a:xfrm>
            <a:off x="7260187" y="1827630"/>
            <a:ext cx="1509647" cy="1191696"/>
            <a:chOff x="7260187" y="1827630"/>
            <a:chExt cx="1509647" cy="1191696"/>
          </a:xfrm>
        </p:grpSpPr>
        <p:sp>
          <p:nvSpPr>
            <p:cNvPr id="33" name="Object 1014">
              <a:extLst>
                <a:ext uri="{FF2B5EF4-FFF2-40B4-BE49-F238E27FC236}">
                  <a16:creationId xmlns:a16="http://schemas.microsoft.com/office/drawing/2014/main" id="{D290EE8E-B6F9-EF86-212A-63A5D9BA45ED}"/>
                </a:ext>
              </a:extLst>
            </p:cNvPr>
            <p:cNvSpPr txBox="1"/>
            <p:nvPr/>
          </p:nvSpPr>
          <p:spPr>
            <a:xfrm>
              <a:off x="7272016" y="1827630"/>
              <a:ext cx="1497818" cy="29233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4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spc="38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关键词标题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34" name="Object 1015">
              <a:extLst>
                <a:ext uri="{FF2B5EF4-FFF2-40B4-BE49-F238E27FC236}">
                  <a16:creationId xmlns:a16="http://schemas.microsoft.com/office/drawing/2014/main" id="{0AFCD0A3-9D34-B4AF-BEA3-A6481528F7CE}"/>
                </a:ext>
              </a:extLst>
            </p:cNvPr>
            <p:cNvSpPr txBox="1"/>
            <p:nvPr/>
          </p:nvSpPr>
          <p:spPr>
            <a:xfrm>
              <a:off x="7260187" y="2256726"/>
              <a:ext cx="1427503" cy="76260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28" normalizeH="0" baseline="0" noProof="0" dirty="0">
                  <a:ln>
                    <a:noFill/>
                  </a:ln>
                  <a:solidFill>
                    <a:srgbClr val="626262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请输入正文内容请输入正文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9780DF2-85DF-81FD-D487-EC6498BC760B}"/>
              </a:ext>
            </a:extLst>
          </p:cNvPr>
          <p:cNvGrpSpPr/>
          <p:nvPr/>
        </p:nvGrpSpPr>
        <p:grpSpPr>
          <a:xfrm>
            <a:off x="7354048" y="4341141"/>
            <a:ext cx="1333642" cy="1441038"/>
            <a:chOff x="7354048" y="4341141"/>
            <a:chExt cx="1333642" cy="1441038"/>
          </a:xfrm>
        </p:grpSpPr>
        <p:sp>
          <p:nvSpPr>
            <p:cNvPr id="37" name="Object 1018">
              <a:extLst>
                <a:ext uri="{FF2B5EF4-FFF2-40B4-BE49-F238E27FC236}">
                  <a16:creationId xmlns:a16="http://schemas.microsoft.com/office/drawing/2014/main" id="{53503AAE-09CD-4B94-5DF3-80039BD247DA}"/>
                </a:ext>
              </a:extLst>
            </p:cNvPr>
            <p:cNvSpPr txBox="1"/>
            <p:nvPr/>
          </p:nvSpPr>
          <p:spPr>
            <a:xfrm>
              <a:off x="7354048" y="4341141"/>
              <a:ext cx="1333642" cy="29233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4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spc="38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关键词标题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38" name="Object 1019">
              <a:extLst>
                <a:ext uri="{FF2B5EF4-FFF2-40B4-BE49-F238E27FC236}">
                  <a16:creationId xmlns:a16="http://schemas.microsoft.com/office/drawing/2014/main" id="{BF7738C9-E6D5-F810-53B3-68EF50BF2389}"/>
                </a:ext>
              </a:extLst>
            </p:cNvPr>
            <p:cNvSpPr txBox="1"/>
            <p:nvPr/>
          </p:nvSpPr>
          <p:spPr>
            <a:xfrm>
              <a:off x="7424304" y="4765379"/>
              <a:ext cx="1263330" cy="101680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28" normalizeH="0" baseline="0" noProof="0" dirty="0">
                  <a:ln>
                    <a:noFill/>
                  </a:ln>
                  <a:solidFill>
                    <a:srgbClr val="626262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请输入正文内容请输入正文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7089876-C97B-61CB-1417-9D3E6097ADEA}"/>
              </a:ext>
            </a:extLst>
          </p:cNvPr>
          <p:cNvGrpSpPr/>
          <p:nvPr/>
        </p:nvGrpSpPr>
        <p:grpSpPr>
          <a:xfrm>
            <a:off x="2311400" y="3822598"/>
            <a:ext cx="2179765" cy="1182030"/>
            <a:chOff x="2311400" y="3822598"/>
            <a:chExt cx="2179765" cy="1182030"/>
          </a:xfrm>
        </p:grpSpPr>
        <p:sp>
          <p:nvSpPr>
            <p:cNvPr id="39" name="Object 1020">
              <a:extLst>
                <a:ext uri="{FF2B5EF4-FFF2-40B4-BE49-F238E27FC236}">
                  <a16:creationId xmlns:a16="http://schemas.microsoft.com/office/drawing/2014/main" id="{19F39DA1-BE02-6500-64B1-A2F6CD423659}"/>
                </a:ext>
              </a:extLst>
            </p:cNvPr>
            <p:cNvSpPr txBox="1"/>
            <p:nvPr/>
          </p:nvSpPr>
          <p:spPr>
            <a:xfrm>
              <a:off x="2311400" y="3822598"/>
              <a:ext cx="2179765" cy="41943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4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spc="38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关键词标题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40" name="Object 1021">
              <a:extLst>
                <a:ext uri="{FF2B5EF4-FFF2-40B4-BE49-F238E27FC236}">
                  <a16:creationId xmlns:a16="http://schemas.microsoft.com/office/drawing/2014/main" id="{1B0D9851-5954-F940-BC93-EFBF5DD0106C}"/>
                </a:ext>
              </a:extLst>
            </p:cNvPr>
            <p:cNvSpPr txBox="1"/>
            <p:nvPr/>
          </p:nvSpPr>
          <p:spPr>
            <a:xfrm>
              <a:off x="2444750" y="4242028"/>
              <a:ext cx="2046310" cy="76260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28" normalizeH="0" baseline="0" noProof="0" dirty="0">
                  <a:ln>
                    <a:noFill/>
                  </a:ln>
                  <a:solidFill>
                    <a:srgbClr val="626262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请输入正文内容请输入正文内容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7086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791C7-4DCC-BECD-35B9-A451DB95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74A72EC-5FA8-D7BA-085F-89599C15DB5D}"/>
              </a:ext>
            </a:extLst>
          </p:cNvPr>
          <p:cNvGrpSpPr/>
          <p:nvPr/>
        </p:nvGrpSpPr>
        <p:grpSpPr>
          <a:xfrm>
            <a:off x="4431266" y="2560037"/>
            <a:ext cx="7018881" cy="1728712"/>
            <a:chOff x="4431266" y="2560037"/>
            <a:chExt cx="7018881" cy="1728712"/>
          </a:xfrm>
        </p:grpSpPr>
        <p:cxnSp>
          <p:nvCxnSpPr>
            <p:cNvPr id="4" name="Straight Arrow Connector 195">
              <a:extLst>
                <a:ext uri="{FF2B5EF4-FFF2-40B4-BE49-F238E27FC236}">
                  <a16:creationId xmlns:a16="http://schemas.microsoft.com/office/drawing/2014/main" id="{7161CFBB-DB85-B00E-A0DB-C86A7BDCC9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36303" y="3281990"/>
              <a:ext cx="1713471" cy="0"/>
            </a:xfrm>
            <a:prstGeom prst="straightConnector1">
              <a:avLst/>
            </a:prstGeom>
            <a:ln w="9525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  <a:gs pos="73000">
                    <a:schemeClr val="accent1">
                      <a:lumMod val="60000"/>
                      <a:lumOff val="40000"/>
                    </a:schemeClr>
                  </a:gs>
                </a:gsLst>
                <a:lin ang="0" scaled="0"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82">
              <a:extLst>
                <a:ext uri="{FF2B5EF4-FFF2-40B4-BE49-F238E27FC236}">
                  <a16:creationId xmlns:a16="http://schemas.microsoft.com/office/drawing/2014/main" id="{D6E91CFB-B524-E171-3DE3-4C9B472AD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1266" y="2560037"/>
              <a:ext cx="3509272" cy="1411323"/>
            </a:xfrm>
            <a:custGeom>
              <a:avLst/>
              <a:gdLst>
                <a:gd name="T0" fmla="*/ 527 w 527"/>
                <a:gd name="T1" fmla="*/ 130 h 212"/>
                <a:gd name="T2" fmla="*/ 492 w 527"/>
                <a:gd name="T3" fmla="*/ 0 h 212"/>
                <a:gd name="T4" fmla="*/ 35 w 527"/>
                <a:gd name="T5" fmla="*/ 0 h 212"/>
                <a:gd name="T6" fmla="*/ 0 w 527"/>
                <a:gd name="T7" fmla="*/ 130 h 212"/>
                <a:gd name="T8" fmla="*/ 13 w 527"/>
                <a:gd name="T9" fmla="*/ 212 h 212"/>
                <a:gd name="T10" fmla="*/ 514 w 527"/>
                <a:gd name="T11" fmla="*/ 212 h 212"/>
                <a:gd name="T12" fmla="*/ 527 w 527"/>
                <a:gd name="T13" fmla="*/ 13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2">
                  <a:moveTo>
                    <a:pt x="527" y="130"/>
                  </a:moveTo>
                  <a:cubicBezTo>
                    <a:pt x="527" y="83"/>
                    <a:pt x="514" y="38"/>
                    <a:pt x="492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3" y="38"/>
                    <a:pt x="0" y="83"/>
                    <a:pt x="0" y="130"/>
                  </a:cubicBezTo>
                  <a:cubicBezTo>
                    <a:pt x="0" y="159"/>
                    <a:pt x="4" y="186"/>
                    <a:pt x="13" y="212"/>
                  </a:cubicBezTo>
                  <a:cubicBezTo>
                    <a:pt x="514" y="212"/>
                    <a:pt x="514" y="212"/>
                    <a:pt x="514" y="212"/>
                  </a:cubicBezTo>
                  <a:cubicBezTo>
                    <a:pt x="522" y="186"/>
                    <a:pt x="527" y="159"/>
                    <a:pt x="527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18" name="TextBox 30">
              <a:extLst>
                <a:ext uri="{FF2B5EF4-FFF2-40B4-BE49-F238E27FC236}">
                  <a16:creationId xmlns:a16="http://schemas.microsoft.com/office/drawing/2014/main" id="{91C85D9A-AC19-2F2A-E655-F2732E89218E}"/>
                </a:ext>
              </a:extLst>
            </p:cNvPr>
            <p:cNvSpPr txBox="1"/>
            <p:nvPr/>
          </p:nvSpPr>
          <p:spPr>
            <a:xfrm>
              <a:off x="8668483" y="3596324"/>
              <a:ext cx="2781664" cy="692425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latin typeface="+mn-ea"/>
                  <a:ea typeface="+mn-ea"/>
                </a:rPr>
                <a:t>请输入正文内容请输入正文内容请输入正文内容请输入正文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rPr>
                <a:t>. </a:t>
              </a:r>
            </a:p>
          </p:txBody>
        </p:sp>
        <p:sp>
          <p:nvSpPr>
            <p:cNvPr id="19" name="TextBox 31">
              <a:extLst>
                <a:ext uri="{FF2B5EF4-FFF2-40B4-BE49-F238E27FC236}">
                  <a16:creationId xmlns:a16="http://schemas.microsoft.com/office/drawing/2014/main" id="{12ADAE8D-430C-9086-672F-C691D288D480}"/>
                </a:ext>
              </a:extLst>
            </p:cNvPr>
            <p:cNvSpPr txBox="1"/>
            <p:nvPr/>
          </p:nvSpPr>
          <p:spPr>
            <a:xfrm>
              <a:off x="8668482" y="3090378"/>
              <a:ext cx="2186997" cy="380480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HarmonyOS Sans SC Black"/>
                  <a:ea typeface="+mj-ea"/>
                  <a:cs typeface="+mn-cs"/>
                </a:rPr>
                <a:t>关键词标题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06C9C30-85A4-C8DE-4AD1-C42CA1B7B323}"/>
              </a:ext>
            </a:extLst>
          </p:cNvPr>
          <p:cNvGrpSpPr/>
          <p:nvPr/>
        </p:nvGrpSpPr>
        <p:grpSpPr>
          <a:xfrm>
            <a:off x="4816203" y="4699557"/>
            <a:ext cx="6629837" cy="1289992"/>
            <a:chOff x="4816203" y="4699557"/>
            <a:chExt cx="6629837" cy="1289992"/>
          </a:xfrm>
        </p:grpSpPr>
        <p:cxnSp>
          <p:nvCxnSpPr>
            <p:cNvPr id="6" name="Straight Arrow Connector 197">
              <a:extLst>
                <a:ext uri="{FF2B5EF4-FFF2-40B4-BE49-F238E27FC236}">
                  <a16:creationId xmlns:a16="http://schemas.microsoft.com/office/drawing/2014/main" id="{46959E08-B4D7-B0DF-C546-5CF14002C9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47453" y="4979196"/>
              <a:ext cx="1402319" cy="0"/>
            </a:xfrm>
            <a:prstGeom prst="straightConnector1">
              <a:avLst/>
            </a:prstGeom>
            <a:ln w="9525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  <a:gs pos="73000">
                    <a:schemeClr val="accent1">
                      <a:lumMod val="60000"/>
                      <a:lumOff val="40000"/>
                    </a:schemeClr>
                  </a:gs>
                </a:gsLst>
                <a:lin ang="0" scaled="0"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76">
              <a:extLst>
                <a:ext uri="{FF2B5EF4-FFF2-40B4-BE49-F238E27FC236}">
                  <a16:creationId xmlns:a16="http://schemas.microsoft.com/office/drawing/2014/main" id="{567FC933-BA9B-4CFA-2E64-2A26480DD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6203" y="4699557"/>
              <a:ext cx="2570578" cy="559278"/>
            </a:xfrm>
            <a:custGeom>
              <a:avLst/>
              <a:gdLst>
                <a:gd name="T0" fmla="*/ 193 w 386"/>
                <a:gd name="T1" fmla="*/ 84 h 84"/>
                <a:gd name="T2" fmla="*/ 386 w 386"/>
                <a:gd name="T3" fmla="*/ 0 h 84"/>
                <a:gd name="T4" fmla="*/ 0 w 386"/>
                <a:gd name="T5" fmla="*/ 0 h 84"/>
                <a:gd name="T6" fmla="*/ 193 w 386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84">
                  <a:moveTo>
                    <a:pt x="193" y="84"/>
                  </a:moveTo>
                  <a:cubicBezTo>
                    <a:pt x="269" y="84"/>
                    <a:pt x="338" y="52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52"/>
                    <a:pt x="117" y="84"/>
                    <a:pt x="193" y="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20" name="TextBox 34">
              <a:extLst>
                <a:ext uri="{FF2B5EF4-FFF2-40B4-BE49-F238E27FC236}">
                  <a16:creationId xmlns:a16="http://schemas.microsoft.com/office/drawing/2014/main" id="{A668355E-D3C8-F6B1-BE9F-090F2195666D}"/>
                </a:ext>
              </a:extLst>
            </p:cNvPr>
            <p:cNvSpPr txBox="1"/>
            <p:nvPr/>
          </p:nvSpPr>
          <p:spPr>
            <a:xfrm>
              <a:off x="8668482" y="5297124"/>
              <a:ext cx="2777558" cy="692425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latin typeface="+mn-ea"/>
                  <a:ea typeface="+mn-ea"/>
                </a:rPr>
                <a:t>请输入正文内容请输入正文内容请输入正文内容请输入正文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rPr>
                <a:t>. </a:t>
              </a:r>
            </a:p>
          </p:txBody>
        </p:sp>
        <p:sp>
          <p:nvSpPr>
            <p:cNvPr id="21" name="TextBox 35">
              <a:extLst>
                <a:ext uri="{FF2B5EF4-FFF2-40B4-BE49-F238E27FC236}">
                  <a16:creationId xmlns:a16="http://schemas.microsoft.com/office/drawing/2014/main" id="{E2AE37C6-59B7-21C1-6BC5-690D67CF4156}"/>
                </a:ext>
              </a:extLst>
            </p:cNvPr>
            <p:cNvSpPr txBox="1"/>
            <p:nvPr/>
          </p:nvSpPr>
          <p:spPr>
            <a:xfrm>
              <a:off x="8668482" y="4791178"/>
              <a:ext cx="2186997" cy="380480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HarmonyOS Sans SC Black"/>
                  <a:ea typeface="+mj-ea"/>
                  <a:cs typeface="+mn-cs"/>
                </a:rPr>
                <a:t>关键词标题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045E945-CAEE-27AD-57D1-9C15388B72B1}"/>
              </a:ext>
            </a:extLst>
          </p:cNvPr>
          <p:cNvGrpSpPr/>
          <p:nvPr/>
        </p:nvGrpSpPr>
        <p:grpSpPr>
          <a:xfrm>
            <a:off x="1032584" y="1633379"/>
            <a:ext cx="6150724" cy="1434792"/>
            <a:chOff x="1032584" y="1633379"/>
            <a:chExt cx="6150724" cy="1434792"/>
          </a:xfrm>
        </p:grpSpPr>
        <p:cxnSp>
          <p:nvCxnSpPr>
            <p:cNvPr id="3" name="Straight Arrow Connector 194">
              <a:extLst>
                <a:ext uri="{FF2B5EF4-FFF2-40B4-BE49-F238E27FC236}">
                  <a16:creationId xmlns:a16="http://schemas.microsoft.com/office/drawing/2014/main" id="{1FE8559E-5939-8595-3B89-BC6B29A5FE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32678" y="2084515"/>
              <a:ext cx="2064974" cy="0"/>
            </a:xfrm>
            <a:prstGeom prst="straightConnector1">
              <a:avLst/>
            </a:prstGeom>
            <a:ln w="9525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  <a:gs pos="73000">
                    <a:schemeClr val="accent1">
                      <a:lumMod val="60000"/>
                      <a:lumOff val="40000"/>
                    </a:schemeClr>
                  </a:gs>
                </a:gsLst>
                <a:lin ang="10800000" scaled="0"/>
              </a:gra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78">
              <a:extLst>
                <a:ext uri="{FF2B5EF4-FFF2-40B4-BE49-F238E27FC236}">
                  <a16:creationId xmlns:a16="http://schemas.microsoft.com/office/drawing/2014/main" id="{4678B7A7-752A-CC80-ECF5-DE087D5E5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101" y="1633379"/>
              <a:ext cx="3043207" cy="884867"/>
            </a:xfrm>
            <a:custGeom>
              <a:avLst/>
              <a:gdLst>
                <a:gd name="T0" fmla="*/ 229 w 457"/>
                <a:gd name="T1" fmla="*/ 0 h 133"/>
                <a:gd name="T2" fmla="*/ 0 w 457"/>
                <a:gd name="T3" fmla="*/ 133 h 133"/>
                <a:gd name="T4" fmla="*/ 457 w 457"/>
                <a:gd name="T5" fmla="*/ 133 h 133"/>
                <a:gd name="T6" fmla="*/ 229 w 457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" h="133">
                  <a:moveTo>
                    <a:pt x="229" y="0"/>
                  </a:moveTo>
                  <a:cubicBezTo>
                    <a:pt x="131" y="0"/>
                    <a:pt x="46" y="53"/>
                    <a:pt x="0" y="133"/>
                  </a:cubicBezTo>
                  <a:cubicBezTo>
                    <a:pt x="457" y="133"/>
                    <a:pt x="457" y="133"/>
                    <a:pt x="457" y="133"/>
                  </a:cubicBezTo>
                  <a:cubicBezTo>
                    <a:pt x="412" y="53"/>
                    <a:pt x="327" y="0"/>
                    <a:pt x="22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22" name="TextBox 26">
              <a:extLst>
                <a:ext uri="{FF2B5EF4-FFF2-40B4-BE49-F238E27FC236}">
                  <a16:creationId xmlns:a16="http://schemas.microsoft.com/office/drawing/2014/main" id="{16C8F05A-6C15-D80A-639C-8DE25B39B66B}"/>
                </a:ext>
              </a:extLst>
            </p:cNvPr>
            <p:cNvSpPr txBox="1"/>
            <p:nvPr/>
          </p:nvSpPr>
          <p:spPr>
            <a:xfrm>
              <a:off x="1032585" y="2375746"/>
              <a:ext cx="2805872" cy="692425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latin typeface="+mn-ea"/>
                  <a:ea typeface="+mn-ea"/>
                </a:rPr>
                <a:t>请输入正文内容请输入正文内容请输入正文内容请输入正文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rPr>
                <a:t>.</a:t>
              </a:r>
            </a:p>
          </p:txBody>
        </p:sp>
        <p:sp>
          <p:nvSpPr>
            <p:cNvPr id="23" name="TextBox 27">
              <a:extLst>
                <a:ext uri="{FF2B5EF4-FFF2-40B4-BE49-F238E27FC236}">
                  <a16:creationId xmlns:a16="http://schemas.microsoft.com/office/drawing/2014/main" id="{6D2A0427-56BC-7320-3CB2-3041F6176853}"/>
                </a:ext>
              </a:extLst>
            </p:cNvPr>
            <p:cNvSpPr txBox="1"/>
            <p:nvPr/>
          </p:nvSpPr>
          <p:spPr>
            <a:xfrm>
              <a:off x="1032584" y="1869800"/>
              <a:ext cx="1519631" cy="380480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HarmonyOS Sans SC Black"/>
                  <a:ea typeface="+mj-ea"/>
                  <a:cs typeface="+mn-cs"/>
                </a:rPr>
                <a:t>关键词标题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40F6A2C-242C-8FD1-8EAE-79B59AB15F76}"/>
              </a:ext>
            </a:extLst>
          </p:cNvPr>
          <p:cNvGrpSpPr/>
          <p:nvPr/>
        </p:nvGrpSpPr>
        <p:grpSpPr>
          <a:xfrm>
            <a:off x="1032584" y="4013151"/>
            <a:ext cx="6309047" cy="1657126"/>
            <a:chOff x="1032584" y="4013151"/>
            <a:chExt cx="6309047" cy="1657126"/>
          </a:xfrm>
        </p:grpSpPr>
        <p:cxnSp>
          <p:nvCxnSpPr>
            <p:cNvPr id="5" name="Straight Arrow Connector 196">
              <a:extLst>
                <a:ext uri="{FF2B5EF4-FFF2-40B4-BE49-F238E27FC236}">
                  <a16:creationId xmlns:a16="http://schemas.microsoft.com/office/drawing/2014/main" id="{2A125C96-9A79-44B6-2476-5A7D551F99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32678" y="4353748"/>
              <a:ext cx="2064975" cy="0"/>
            </a:xfrm>
            <a:prstGeom prst="straightConnector1">
              <a:avLst/>
            </a:prstGeom>
            <a:ln w="9525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  <a:gs pos="73000">
                    <a:schemeClr val="accent1">
                      <a:lumMod val="60000"/>
                      <a:lumOff val="40000"/>
                    </a:schemeClr>
                  </a:gs>
                </a:gsLst>
                <a:lin ang="10800000" scaled="0"/>
              </a:gra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reeform 80">
              <a:extLst>
                <a:ext uri="{FF2B5EF4-FFF2-40B4-BE49-F238E27FC236}">
                  <a16:creationId xmlns:a16="http://schemas.microsoft.com/office/drawing/2014/main" id="{DE2DA13E-01D4-3EB6-88A6-79BD3A7D6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656" y="4013151"/>
              <a:ext cx="3335975" cy="644614"/>
            </a:xfrm>
            <a:custGeom>
              <a:avLst/>
              <a:gdLst>
                <a:gd name="T0" fmla="*/ 0 w 501"/>
                <a:gd name="T1" fmla="*/ 0 h 97"/>
                <a:gd name="T2" fmla="*/ 57 w 501"/>
                <a:gd name="T3" fmla="*/ 97 h 97"/>
                <a:gd name="T4" fmla="*/ 443 w 501"/>
                <a:gd name="T5" fmla="*/ 97 h 97"/>
                <a:gd name="T6" fmla="*/ 501 w 501"/>
                <a:gd name="T7" fmla="*/ 0 h 97"/>
                <a:gd name="T8" fmla="*/ 0 w 501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97">
                  <a:moveTo>
                    <a:pt x="0" y="0"/>
                  </a:moveTo>
                  <a:cubicBezTo>
                    <a:pt x="12" y="36"/>
                    <a:pt x="31" y="70"/>
                    <a:pt x="57" y="97"/>
                  </a:cubicBezTo>
                  <a:cubicBezTo>
                    <a:pt x="443" y="97"/>
                    <a:pt x="443" y="97"/>
                    <a:pt x="443" y="97"/>
                  </a:cubicBezTo>
                  <a:cubicBezTo>
                    <a:pt x="469" y="70"/>
                    <a:pt x="489" y="36"/>
                    <a:pt x="501" y="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24" name="TextBox 26">
              <a:extLst>
                <a:ext uri="{FF2B5EF4-FFF2-40B4-BE49-F238E27FC236}">
                  <a16:creationId xmlns:a16="http://schemas.microsoft.com/office/drawing/2014/main" id="{C999E245-FFC4-539D-2751-904CD4769DE7}"/>
                </a:ext>
              </a:extLst>
            </p:cNvPr>
            <p:cNvSpPr txBox="1"/>
            <p:nvPr/>
          </p:nvSpPr>
          <p:spPr>
            <a:xfrm>
              <a:off x="1032584" y="4657765"/>
              <a:ext cx="2300118" cy="1012512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latin typeface="+mn-ea"/>
                  <a:ea typeface="+mn-ea"/>
                </a:rPr>
                <a:t>请输入正文内容请输入正文内容请输入正文内容请输入正文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rPr>
                <a:t>.</a:t>
              </a:r>
            </a:p>
          </p:txBody>
        </p:sp>
        <p:sp>
          <p:nvSpPr>
            <p:cNvPr id="25" name="TextBox 27">
              <a:extLst>
                <a:ext uri="{FF2B5EF4-FFF2-40B4-BE49-F238E27FC236}">
                  <a16:creationId xmlns:a16="http://schemas.microsoft.com/office/drawing/2014/main" id="{96C27061-AB2B-5A44-8954-160261E9B334}"/>
                </a:ext>
              </a:extLst>
            </p:cNvPr>
            <p:cNvSpPr txBox="1"/>
            <p:nvPr/>
          </p:nvSpPr>
          <p:spPr>
            <a:xfrm>
              <a:off x="1032585" y="4154731"/>
              <a:ext cx="1457934" cy="380480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HarmonyOS Sans SC Black"/>
                  <a:ea typeface="+mj-ea"/>
                  <a:cs typeface="+mn-cs"/>
                </a:rPr>
                <a:t>关键词标题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747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2068BC-C0F8-657D-B8A2-DFA52D620C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谢谢观看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E346CA-779E-C880-F017-32B1F1F67F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2597981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邵诗琪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人力资源管理师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心理咨询师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shadowsmz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184220E-881B-15FC-BCF9-3F8353919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14" y="714715"/>
            <a:ext cx="1821911" cy="1825969"/>
          </a:xfrm>
          <a:prstGeom prst="rect">
            <a:avLst/>
          </a:prstGeom>
          <a:ln w="50800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邵诗琪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6A670B2-CA81-4818-A1D8-31BF030A05AB}"/>
              </a:ext>
            </a:extLst>
          </p:cNvPr>
          <p:cNvSpPr txBox="1"/>
          <p:nvPr/>
        </p:nvSpPr>
        <p:spPr>
          <a:xfrm>
            <a:off x="4759151" y="768880"/>
            <a:ext cx="2673698" cy="135421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FB963FB-0304-40B7-BDDD-D0DDC45CB261}"/>
              </a:ext>
            </a:extLst>
          </p:cNvPr>
          <p:cNvSpPr txBox="1"/>
          <p:nvPr/>
        </p:nvSpPr>
        <p:spPr>
          <a:xfrm>
            <a:off x="4895849" y="2241782"/>
            <a:ext cx="253143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dirty="0">
                <a:solidFill>
                  <a:schemeClr val="accent1"/>
                </a:solidFill>
              </a:rPr>
              <a:t>CONTENTS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7A653E9-F46F-4D1B-8837-9DA96B7C1CE4}"/>
              </a:ext>
            </a:extLst>
          </p:cNvPr>
          <p:cNvCxnSpPr>
            <a:cxnSpLocks/>
          </p:cNvCxnSpPr>
          <p:nvPr/>
        </p:nvCxnSpPr>
        <p:spPr>
          <a:xfrm>
            <a:off x="4962525" y="1918236"/>
            <a:ext cx="2386013" cy="0"/>
          </a:xfrm>
          <a:prstGeom prst="line">
            <a:avLst/>
          </a:prstGeom>
          <a:ln w="254000" cap="rnd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泪滴形 8">
            <a:extLst>
              <a:ext uri="{FF2B5EF4-FFF2-40B4-BE49-F238E27FC236}">
                <a16:creationId xmlns:a16="http://schemas.microsoft.com/office/drawing/2014/main" id="{6DD9FF72-AB8D-484B-BEA6-93603F0CB0B1}"/>
              </a:ext>
            </a:extLst>
          </p:cNvPr>
          <p:cNvSpPr/>
          <p:nvPr/>
        </p:nvSpPr>
        <p:spPr>
          <a:xfrm>
            <a:off x="1516523" y="3200400"/>
            <a:ext cx="876300" cy="8763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01</a:t>
            </a:r>
            <a:endParaRPr lang="zh-CN" altLang="en-US" sz="2000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2862CCD-EE20-4B9E-A2B5-592405C7B270}"/>
              </a:ext>
            </a:extLst>
          </p:cNvPr>
          <p:cNvSpPr txBox="1"/>
          <p:nvPr/>
        </p:nvSpPr>
        <p:spPr>
          <a:xfrm>
            <a:off x="1031344" y="4244036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输入目录标题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3690E0-9C6F-44BC-9902-1834F18F266F}"/>
              </a:ext>
            </a:extLst>
          </p:cNvPr>
          <p:cNvSpPr txBox="1"/>
          <p:nvPr/>
        </p:nvSpPr>
        <p:spPr>
          <a:xfrm>
            <a:off x="1031344" y="4705218"/>
            <a:ext cx="184666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Contents Title Here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48" name="泪滴形 47">
            <a:extLst>
              <a:ext uri="{FF2B5EF4-FFF2-40B4-BE49-F238E27FC236}">
                <a16:creationId xmlns:a16="http://schemas.microsoft.com/office/drawing/2014/main" id="{4069AB96-EF85-4906-9AE7-7C890C4E145F}"/>
              </a:ext>
            </a:extLst>
          </p:cNvPr>
          <p:cNvSpPr/>
          <p:nvPr/>
        </p:nvSpPr>
        <p:spPr>
          <a:xfrm>
            <a:off x="4277407" y="3200400"/>
            <a:ext cx="876300" cy="8763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02</a:t>
            </a:r>
            <a:endParaRPr lang="zh-CN" altLang="en-US" sz="2000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8926490-787B-474F-ACF2-249EDA1984F4}"/>
              </a:ext>
            </a:extLst>
          </p:cNvPr>
          <p:cNvSpPr txBox="1"/>
          <p:nvPr/>
        </p:nvSpPr>
        <p:spPr>
          <a:xfrm>
            <a:off x="3792228" y="4244036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输入目录标题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93FBA7E-B1DD-46C0-B6EC-1ABF6940AEB0}"/>
              </a:ext>
            </a:extLst>
          </p:cNvPr>
          <p:cNvSpPr txBox="1"/>
          <p:nvPr/>
        </p:nvSpPr>
        <p:spPr>
          <a:xfrm>
            <a:off x="3792228" y="4705218"/>
            <a:ext cx="184666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Contents Title Here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2" name="泪滴形 51">
            <a:extLst>
              <a:ext uri="{FF2B5EF4-FFF2-40B4-BE49-F238E27FC236}">
                <a16:creationId xmlns:a16="http://schemas.microsoft.com/office/drawing/2014/main" id="{A91E42EC-6BED-4E7C-B43E-B5C33EE22B3C}"/>
              </a:ext>
            </a:extLst>
          </p:cNvPr>
          <p:cNvSpPr/>
          <p:nvPr/>
        </p:nvSpPr>
        <p:spPr>
          <a:xfrm>
            <a:off x="7038291" y="3200400"/>
            <a:ext cx="876300" cy="8763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03</a:t>
            </a:r>
            <a:endParaRPr lang="zh-CN" altLang="en-US" sz="2000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2018C74-8F3A-42AF-8E93-81B64A54D0F7}"/>
              </a:ext>
            </a:extLst>
          </p:cNvPr>
          <p:cNvSpPr txBox="1"/>
          <p:nvPr/>
        </p:nvSpPr>
        <p:spPr>
          <a:xfrm>
            <a:off x="6553112" y="4244036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输入目录标题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217C541-064E-426C-8136-4B1E0853557B}"/>
              </a:ext>
            </a:extLst>
          </p:cNvPr>
          <p:cNvSpPr txBox="1"/>
          <p:nvPr/>
        </p:nvSpPr>
        <p:spPr>
          <a:xfrm>
            <a:off x="6553112" y="4705218"/>
            <a:ext cx="184666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Contents Title Here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6" name="泪滴形 55">
            <a:extLst>
              <a:ext uri="{FF2B5EF4-FFF2-40B4-BE49-F238E27FC236}">
                <a16:creationId xmlns:a16="http://schemas.microsoft.com/office/drawing/2014/main" id="{06CFA02D-B250-4AD4-BA45-031E7C3FBBE0}"/>
              </a:ext>
            </a:extLst>
          </p:cNvPr>
          <p:cNvSpPr/>
          <p:nvPr/>
        </p:nvSpPr>
        <p:spPr>
          <a:xfrm>
            <a:off x="9799175" y="3200400"/>
            <a:ext cx="876300" cy="8763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04</a:t>
            </a:r>
            <a:endParaRPr lang="zh-CN" altLang="en-US" sz="2000" dirty="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C63D895-D761-42E6-9FDF-2C9FF3DFD07F}"/>
              </a:ext>
            </a:extLst>
          </p:cNvPr>
          <p:cNvSpPr txBox="1"/>
          <p:nvPr/>
        </p:nvSpPr>
        <p:spPr>
          <a:xfrm>
            <a:off x="9313996" y="4244036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输入目录标题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77A37D7-BC6F-47DC-83D9-D4B172DA043C}"/>
              </a:ext>
            </a:extLst>
          </p:cNvPr>
          <p:cNvSpPr txBox="1"/>
          <p:nvPr/>
        </p:nvSpPr>
        <p:spPr>
          <a:xfrm>
            <a:off x="9313996" y="4705218"/>
            <a:ext cx="184666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Contents Title Here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D900D631-27CC-466B-B52A-96DE102B2C34}"/>
              </a:ext>
            </a:extLst>
          </p:cNvPr>
          <p:cNvSpPr/>
          <p:nvPr/>
        </p:nvSpPr>
        <p:spPr>
          <a:xfrm rot="5400000">
            <a:off x="-1124501" y="1124501"/>
            <a:ext cx="4076700" cy="1827698"/>
          </a:xfrm>
          <a:custGeom>
            <a:avLst/>
            <a:gdLst>
              <a:gd name="connsiteX0" fmla="*/ 0 w 4076700"/>
              <a:gd name="connsiteY0" fmla="*/ 1827698 h 1827698"/>
              <a:gd name="connsiteX1" fmla="*/ 0 w 4076700"/>
              <a:gd name="connsiteY1" fmla="*/ 0 h 1827698"/>
              <a:gd name="connsiteX2" fmla="*/ 36085 w 4076700"/>
              <a:gd name="connsiteY2" fmla="*/ 28459 h 1827698"/>
              <a:gd name="connsiteX3" fmla="*/ 2608491 w 4076700"/>
              <a:gd name="connsiteY3" fmla="*/ 1363043 h 1827698"/>
              <a:gd name="connsiteX4" fmla="*/ 3759978 w 4076700"/>
              <a:gd name="connsiteY4" fmla="*/ 1738682 h 1827698"/>
              <a:gd name="connsiteX5" fmla="*/ 4059114 w 4076700"/>
              <a:gd name="connsiteY5" fmla="*/ 1816164 h 1827698"/>
              <a:gd name="connsiteX6" fmla="*/ 4076700 w 4076700"/>
              <a:gd name="connsiteY6" fmla="*/ 1827698 h 1827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700" h="1827698">
                <a:moveTo>
                  <a:pt x="0" y="1827698"/>
                </a:moveTo>
                <a:lnTo>
                  <a:pt x="0" y="0"/>
                </a:lnTo>
                <a:lnTo>
                  <a:pt x="36085" y="28459"/>
                </a:lnTo>
                <a:cubicBezTo>
                  <a:pt x="650490" y="487036"/>
                  <a:pt x="1556501" y="968129"/>
                  <a:pt x="2608491" y="1363043"/>
                </a:cubicBezTo>
                <a:cubicBezTo>
                  <a:pt x="3002987" y="1511136"/>
                  <a:pt x="3390001" y="1636595"/>
                  <a:pt x="3759978" y="1738682"/>
                </a:cubicBezTo>
                <a:lnTo>
                  <a:pt x="4059114" y="1816164"/>
                </a:lnTo>
                <a:lnTo>
                  <a:pt x="4076700" y="1827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AD5D725B-F156-4442-A027-0EFCDCF00C2E}"/>
              </a:ext>
            </a:extLst>
          </p:cNvPr>
          <p:cNvSpPr/>
          <p:nvPr/>
        </p:nvSpPr>
        <p:spPr>
          <a:xfrm rot="16200000">
            <a:off x="9804951" y="4470951"/>
            <a:ext cx="2946400" cy="1827698"/>
          </a:xfrm>
          <a:custGeom>
            <a:avLst/>
            <a:gdLst>
              <a:gd name="connsiteX0" fmla="*/ 0 w 4076700"/>
              <a:gd name="connsiteY0" fmla="*/ 1827698 h 1827698"/>
              <a:gd name="connsiteX1" fmla="*/ 0 w 4076700"/>
              <a:gd name="connsiteY1" fmla="*/ 0 h 1827698"/>
              <a:gd name="connsiteX2" fmla="*/ 36085 w 4076700"/>
              <a:gd name="connsiteY2" fmla="*/ 28459 h 1827698"/>
              <a:gd name="connsiteX3" fmla="*/ 2608491 w 4076700"/>
              <a:gd name="connsiteY3" fmla="*/ 1363043 h 1827698"/>
              <a:gd name="connsiteX4" fmla="*/ 3759978 w 4076700"/>
              <a:gd name="connsiteY4" fmla="*/ 1738682 h 1827698"/>
              <a:gd name="connsiteX5" fmla="*/ 4059114 w 4076700"/>
              <a:gd name="connsiteY5" fmla="*/ 1816164 h 1827698"/>
              <a:gd name="connsiteX6" fmla="*/ 4076700 w 4076700"/>
              <a:gd name="connsiteY6" fmla="*/ 1827698 h 1827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700" h="1827698">
                <a:moveTo>
                  <a:pt x="0" y="1827698"/>
                </a:moveTo>
                <a:lnTo>
                  <a:pt x="0" y="0"/>
                </a:lnTo>
                <a:lnTo>
                  <a:pt x="36085" y="28459"/>
                </a:lnTo>
                <a:cubicBezTo>
                  <a:pt x="650490" y="487036"/>
                  <a:pt x="1556501" y="968129"/>
                  <a:pt x="2608491" y="1363043"/>
                </a:cubicBezTo>
                <a:cubicBezTo>
                  <a:pt x="3002987" y="1511136"/>
                  <a:pt x="3390001" y="1636595"/>
                  <a:pt x="3759978" y="1738682"/>
                </a:cubicBezTo>
                <a:lnTo>
                  <a:pt x="4059114" y="1816164"/>
                </a:lnTo>
                <a:lnTo>
                  <a:pt x="4076700" y="1827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18056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"/>
    </mc:Choice>
    <mc:Fallback xmlns="">
      <p:transition advTm="5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2B3E6D8-0EA8-4C2D-8542-C9D9EDA922DF}"/>
              </a:ext>
            </a:extLst>
          </p:cNvPr>
          <p:cNvGrpSpPr/>
          <p:nvPr/>
        </p:nvGrpSpPr>
        <p:grpSpPr>
          <a:xfrm>
            <a:off x="-1" y="0"/>
            <a:ext cx="2931887" cy="5838825"/>
            <a:chOff x="-1" y="0"/>
            <a:chExt cx="2931887" cy="583882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583A924-27D5-4C69-B24F-5733DB5E8102}"/>
                </a:ext>
              </a:extLst>
            </p:cNvPr>
            <p:cNvSpPr/>
            <p:nvPr/>
          </p:nvSpPr>
          <p:spPr>
            <a:xfrm>
              <a:off x="1" y="2"/>
              <a:ext cx="2931885" cy="5448993"/>
            </a:xfrm>
            <a:custGeom>
              <a:avLst/>
              <a:gdLst>
                <a:gd name="connsiteX0" fmla="*/ 0 w 2931885"/>
                <a:gd name="connsiteY0" fmla="*/ 0 h 5448993"/>
                <a:gd name="connsiteX1" fmla="*/ 2931885 w 2931885"/>
                <a:gd name="connsiteY1" fmla="*/ 0 h 5448993"/>
                <a:gd name="connsiteX2" fmla="*/ 0 w 2931885"/>
                <a:gd name="connsiteY2" fmla="*/ 5448993 h 544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1885" h="5448993">
                  <a:moveTo>
                    <a:pt x="0" y="0"/>
                  </a:moveTo>
                  <a:lnTo>
                    <a:pt x="2931885" y="0"/>
                  </a:lnTo>
                  <a:lnTo>
                    <a:pt x="0" y="544899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2ACEFB5-A7FB-4464-AB9E-AB26E8E587B8}"/>
                </a:ext>
              </a:extLst>
            </p:cNvPr>
            <p:cNvSpPr/>
            <p:nvPr/>
          </p:nvSpPr>
          <p:spPr>
            <a:xfrm rot="10800000">
              <a:off x="-1" y="0"/>
              <a:ext cx="2597936" cy="4828338"/>
            </a:xfrm>
            <a:custGeom>
              <a:avLst/>
              <a:gdLst>
                <a:gd name="connsiteX0" fmla="*/ 161924 w 2597936"/>
                <a:gd name="connsiteY0" fmla="*/ 4828338 h 4828338"/>
                <a:gd name="connsiteX1" fmla="*/ 0 w 2597936"/>
                <a:gd name="connsiteY1" fmla="*/ 4828338 h 4828338"/>
                <a:gd name="connsiteX2" fmla="*/ 2597936 w 2597936"/>
                <a:gd name="connsiteY2" fmla="*/ 0 h 4828338"/>
                <a:gd name="connsiteX3" fmla="*/ 2597936 w 2597936"/>
                <a:gd name="connsiteY3" fmla="*/ 300942 h 482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7936" h="4828338">
                  <a:moveTo>
                    <a:pt x="161924" y="4828338"/>
                  </a:moveTo>
                  <a:lnTo>
                    <a:pt x="0" y="4828338"/>
                  </a:lnTo>
                  <a:lnTo>
                    <a:pt x="2597936" y="0"/>
                  </a:lnTo>
                  <a:lnTo>
                    <a:pt x="2597936" y="300942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0F3FA59-C548-4CAA-9BC9-96A1200D24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1409005"/>
              <a:ext cx="2400300" cy="442982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283F094-48DB-4924-AE66-29A5DBE685A1}"/>
              </a:ext>
            </a:extLst>
          </p:cNvPr>
          <p:cNvGrpSpPr/>
          <p:nvPr/>
        </p:nvGrpSpPr>
        <p:grpSpPr>
          <a:xfrm rot="10800000">
            <a:off x="9260112" y="1019175"/>
            <a:ext cx="2931887" cy="5838825"/>
            <a:chOff x="-1" y="0"/>
            <a:chExt cx="2931887" cy="583882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8A6FF2D-027B-48FE-8531-29594F7995CA}"/>
                </a:ext>
              </a:extLst>
            </p:cNvPr>
            <p:cNvSpPr/>
            <p:nvPr/>
          </p:nvSpPr>
          <p:spPr>
            <a:xfrm>
              <a:off x="1" y="2"/>
              <a:ext cx="2931885" cy="5448993"/>
            </a:xfrm>
            <a:custGeom>
              <a:avLst/>
              <a:gdLst>
                <a:gd name="connsiteX0" fmla="*/ 0 w 2931885"/>
                <a:gd name="connsiteY0" fmla="*/ 0 h 5448993"/>
                <a:gd name="connsiteX1" fmla="*/ 2931885 w 2931885"/>
                <a:gd name="connsiteY1" fmla="*/ 0 h 5448993"/>
                <a:gd name="connsiteX2" fmla="*/ 0 w 2931885"/>
                <a:gd name="connsiteY2" fmla="*/ 5448993 h 544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1885" h="5448993">
                  <a:moveTo>
                    <a:pt x="0" y="0"/>
                  </a:moveTo>
                  <a:lnTo>
                    <a:pt x="2931885" y="0"/>
                  </a:lnTo>
                  <a:lnTo>
                    <a:pt x="0" y="544899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2BA08E1-0E5D-4DD2-AEB1-FB9B18E02FBE}"/>
                </a:ext>
              </a:extLst>
            </p:cNvPr>
            <p:cNvSpPr/>
            <p:nvPr/>
          </p:nvSpPr>
          <p:spPr>
            <a:xfrm rot="10800000">
              <a:off x="-1" y="0"/>
              <a:ext cx="2597936" cy="4828338"/>
            </a:xfrm>
            <a:custGeom>
              <a:avLst/>
              <a:gdLst>
                <a:gd name="connsiteX0" fmla="*/ 161924 w 2597936"/>
                <a:gd name="connsiteY0" fmla="*/ 4828338 h 4828338"/>
                <a:gd name="connsiteX1" fmla="*/ 0 w 2597936"/>
                <a:gd name="connsiteY1" fmla="*/ 4828338 h 4828338"/>
                <a:gd name="connsiteX2" fmla="*/ 2597936 w 2597936"/>
                <a:gd name="connsiteY2" fmla="*/ 0 h 4828338"/>
                <a:gd name="connsiteX3" fmla="*/ 2597936 w 2597936"/>
                <a:gd name="connsiteY3" fmla="*/ 300942 h 482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7936" h="4828338">
                  <a:moveTo>
                    <a:pt x="161924" y="4828338"/>
                  </a:moveTo>
                  <a:lnTo>
                    <a:pt x="0" y="4828338"/>
                  </a:lnTo>
                  <a:lnTo>
                    <a:pt x="2597936" y="0"/>
                  </a:lnTo>
                  <a:lnTo>
                    <a:pt x="2597936" y="300942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519B14AC-7E64-4469-A946-1B5D0003D6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1409005"/>
              <a:ext cx="2400300" cy="4429820"/>
            </a:xfrm>
            <a:prstGeom prst="line">
              <a:avLst/>
            </a:prstGeom>
            <a:noFill/>
            <a:ln>
              <a:gradFill>
                <a:gsLst>
                  <a:gs pos="88000">
                    <a:schemeClr val="accent1">
                      <a:alpha val="0"/>
                    </a:schemeClr>
                  </a:gs>
                  <a:gs pos="35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82029E0-0807-481D-9EB9-92183F6D1883}"/>
              </a:ext>
            </a:extLst>
          </p:cNvPr>
          <p:cNvSpPr txBox="1"/>
          <p:nvPr/>
        </p:nvSpPr>
        <p:spPr>
          <a:xfrm>
            <a:off x="3463474" y="2705100"/>
            <a:ext cx="5265052" cy="10156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过渡页标题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8B71ECC-A037-4408-92C6-6F53BB9FEADF}"/>
              </a:ext>
            </a:extLst>
          </p:cNvPr>
          <p:cNvSpPr txBox="1"/>
          <p:nvPr/>
        </p:nvSpPr>
        <p:spPr>
          <a:xfrm>
            <a:off x="3621024" y="3720763"/>
            <a:ext cx="4983480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800" dirty="0">
                <a:solidFill>
                  <a:schemeClr val="accent1"/>
                </a:solidFill>
              </a:rPr>
              <a:t>Transition Page Title</a:t>
            </a:r>
            <a:endParaRPr kumimoji="1" lang="zh-CN" altLang="en-US" sz="2800" dirty="0">
              <a:solidFill>
                <a:schemeClr val="accent1"/>
              </a:solidFill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31DE0CA-F3C9-4988-BE5E-AC750E2063C8}"/>
              </a:ext>
            </a:extLst>
          </p:cNvPr>
          <p:cNvSpPr/>
          <p:nvPr/>
        </p:nvSpPr>
        <p:spPr>
          <a:xfrm>
            <a:off x="5222747" y="1954173"/>
            <a:ext cx="1746504" cy="6400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Part 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02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"/>
    </mc:Choice>
    <mc:Fallback xmlns="">
      <p:transition advTm="5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791C7-4DCC-BECD-35B9-A451DB95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7DE48814-2CC5-08E9-B32C-462E59A2D0EC}"/>
              </a:ext>
            </a:extLst>
          </p:cNvPr>
          <p:cNvSpPr/>
          <p:nvPr/>
        </p:nvSpPr>
        <p:spPr>
          <a:xfrm rot="16200000" flipH="1">
            <a:off x="5726204" y="1420192"/>
            <a:ext cx="4395258" cy="3789016"/>
          </a:xfrm>
          <a:prstGeom prst="triangle">
            <a:avLst/>
          </a:prstGeom>
          <a:gradFill>
            <a:gsLst>
              <a:gs pos="0">
                <a:schemeClr val="accent1">
                  <a:alpha val="16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8DAEE045-6CA7-B14F-C336-5A143899A2F6}"/>
              </a:ext>
            </a:extLst>
          </p:cNvPr>
          <p:cNvSpPr/>
          <p:nvPr/>
        </p:nvSpPr>
        <p:spPr>
          <a:xfrm rot="5400000">
            <a:off x="2070538" y="1420192"/>
            <a:ext cx="4395258" cy="3789016"/>
          </a:xfrm>
          <a:prstGeom prst="triangle">
            <a:avLst/>
          </a:prstGeom>
          <a:gradFill>
            <a:gsLst>
              <a:gs pos="0">
                <a:schemeClr val="accent1">
                  <a:alpha val="16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任意形状 9">
            <a:extLst>
              <a:ext uri="{FF2B5EF4-FFF2-40B4-BE49-F238E27FC236}">
                <a16:creationId xmlns:a16="http://schemas.microsoft.com/office/drawing/2014/main" id="{6EB5C313-01A8-E3DC-0F51-1CE552C2971F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71D5C52-FD9C-CD2C-00D0-D67209B60259}"/>
              </a:ext>
            </a:extLst>
          </p:cNvPr>
          <p:cNvGrpSpPr/>
          <p:nvPr/>
        </p:nvGrpSpPr>
        <p:grpSpPr>
          <a:xfrm>
            <a:off x="1802724" y="2868828"/>
            <a:ext cx="2465443" cy="1448576"/>
            <a:chOff x="1902535" y="2223785"/>
            <a:chExt cx="2465443" cy="1448576"/>
          </a:xfrm>
        </p:grpSpPr>
        <p:sp>
          <p:nvSpPr>
            <p:cNvPr id="11" name="梯形 10">
              <a:extLst>
                <a:ext uri="{FF2B5EF4-FFF2-40B4-BE49-F238E27FC236}">
                  <a16:creationId xmlns:a16="http://schemas.microsoft.com/office/drawing/2014/main" id="{B23DC3D4-C2A2-9DAE-3530-1BD9DBB4AA3A}"/>
                </a:ext>
              </a:extLst>
            </p:cNvPr>
            <p:cNvSpPr/>
            <p:nvPr/>
          </p:nvSpPr>
          <p:spPr>
            <a:xfrm>
              <a:off x="1954157" y="2436312"/>
              <a:ext cx="2362200" cy="190500"/>
            </a:xfrm>
            <a:prstGeom prst="trapezoid">
              <a:avLst>
                <a:gd name="adj" fmla="val 183222"/>
              </a:avLst>
            </a:prstGeom>
            <a:gradFill>
              <a:gsLst>
                <a:gs pos="100000">
                  <a:schemeClr val="accent1">
                    <a:alpha val="42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 cap="rnd">
              <a:gradFill>
                <a:gsLst>
                  <a:gs pos="100000">
                    <a:schemeClr val="accent1"/>
                  </a:gs>
                  <a:gs pos="1000">
                    <a:schemeClr val="accent1"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890058E-E742-E40E-8C57-932CD3BF02FA}"/>
                </a:ext>
              </a:extLst>
            </p:cNvPr>
            <p:cNvSpPr txBox="1"/>
            <p:nvPr/>
          </p:nvSpPr>
          <p:spPr>
            <a:xfrm>
              <a:off x="2365816" y="2223785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4446669-FB70-C0F0-D556-EE3619E38D6B}"/>
                </a:ext>
              </a:extLst>
            </p:cNvPr>
            <p:cNvSpPr txBox="1"/>
            <p:nvPr/>
          </p:nvSpPr>
          <p:spPr>
            <a:xfrm>
              <a:off x="1902535" y="2756789"/>
              <a:ext cx="2465443" cy="9155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  <a:spcBef>
                  <a:spcPts val="1000"/>
                </a:spcBef>
                <a:defRPr/>
              </a:pPr>
              <a:r>
                <a:rPr lang="zh-CN" altLang="en-US" sz="1600" dirty="0">
                  <a:latin typeface="+mn-ea"/>
                </a:rPr>
                <a:t>请输入正文内容请输入正文内容请输入正文内容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rPr>
                <a:t>.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8842874-A95D-CD54-AB72-F6F3E61C310C}"/>
              </a:ext>
            </a:extLst>
          </p:cNvPr>
          <p:cNvGrpSpPr/>
          <p:nvPr/>
        </p:nvGrpSpPr>
        <p:grpSpPr>
          <a:xfrm>
            <a:off x="7944814" y="2868828"/>
            <a:ext cx="2465443" cy="1360410"/>
            <a:chOff x="1902535" y="2223785"/>
            <a:chExt cx="2465443" cy="1360410"/>
          </a:xfrm>
        </p:grpSpPr>
        <p:sp>
          <p:nvSpPr>
            <p:cNvPr id="15" name="梯形 14">
              <a:extLst>
                <a:ext uri="{FF2B5EF4-FFF2-40B4-BE49-F238E27FC236}">
                  <a16:creationId xmlns:a16="http://schemas.microsoft.com/office/drawing/2014/main" id="{56E02247-B75F-4163-F696-1D17CD7A7D92}"/>
                </a:ext>
              </a:extLst>
            </p:cNvPr>
            <p:cNvSpPr/>
            <p:nvPr/>
          </p:nvSpPr>
          <p:spPr>
            <a:xfrm>
              <a:off x="1954157" y="2436312"/>
              <a:ext cx="2362200" cy="190500"/>
            </a:xfrm>
            <a:prstGeom prst="trapezoid">
              <a:avLst>
                <a:gd name="adj" fmla="val 183222"/>
              </a:avLst>
            </a:prstGeom>
            <a:gradFill>
              <a:gsLst>
                <a:gs pos="100000">
                  <a:schemeClr val="accent1">
                    <a:alpha val="42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 cap="rnd">
              <a:gradFill>
                <a:gsLst>
                  <a:gs pos="100000">
                    <a:schemeClr val="accent1"/>
                  </a:gs>
                  <a:gs pos="1000">
                    <a:schemeClr val="accent1"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6D84AE4-6335-5F1C-3DCA-49BAA658CAA4}"/>
                </a:ext>
              </a:extLst>
            </p:cNvPr>
            <p:cNvSpPr txBox="1"/>
            <p:nvPr/>
          </p:nvSpPr>
          <p:spPr>
            <a:xfrm>
              <a:off x="2365816" y="2223785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0764324-CDF4-1E02-6416-30FFB340FEA8}"/>
                </a:ext>
              </a:extLst>
            </p:cNvPr>
            <p:cNvSpPr txBox="1"/>
            <p:nvPr/>
          </p:nvSpPr>
          <p:spPr>
            <a:xfrm>
              <a:off x="1902535" y="2756789"/>
              <a:ext cx="2465443" cy="8274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  <a:spcBef>
                  <a:spcPts val="1000"/>
                </a:spcBef>
                <a:defRPr/>
              </a:pPr>
              <a:r>
                <a:rPr lang="zh-CN" altLang="en-US" sz="1600" dirty="0">
                  <a:latin typeface="+mn-ea"/>
                </a:rPr>
                <a:t>请输入正文内容请输入正文内容请输入正文内容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endParaRPr>
            </a:p>
            <a:p>
              <a:pPr algn="ctr">
                <a:lnSpc>
                  <a:spcPct val="130000"/>
                </a:lnSpc>
              </a:pPr>
              <a:endParaRPr lang="zh-CN" altLang="en-US" sz="1000" b="0" dirty="0">
                <a:effectLst/>
                <a:latin typeface="+mn-ea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0AF590F-B506-CFA4-3116-25A95DC1CD89}"/>
              </a:ext>
            </a:extLst>
          </p:cNvPr>
          <p:cNvGrpSpPr/>
          <p:nvPr/>
        </p:nvGrpSpPr>
        <p:grpSpPr>
          <a:xfrm>
            <a:off x="4538445" y="1866334"/>
            <a:ext cx="3170906" cy="2811042"/>
            <a:chOff x="4538445" y="1866334"/>
            <a:chExt cx="3170906" cy="281104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E20638B-0770-D9B0-B6D7-452C80DC0BF3}"/>
                </a:ext>
              </a:extLst>
            </p:cNvPr>
            <p:cNvSpPr/>
            <p:nvPr/>
          </p:nvSpPr>
          <p:spPr>
            <a:xfrm>
              <a:off x="4981575" y="2143125"/>
              <a:ext cx="2228850" cy="2228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CB3CC45-9A84-1B63-9496-22FC14CBD14B}"/>
                </a:ext>
              </a:extLst>
            </p:cNvPr>
            <p:cNvSpPr txBox="1"/>
            <p:nvPr/>
          </p:nvSpPr>
          <p:spPr>
            <a:xfrm>
              <a:off x="5589579" y="3062811"/>
              <a:ext cx="107721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43AAD3D-C680-1E03-8176-A8CF41447584}"/>
                </a:ext>
              </a:extLst>
            </p:cNvPr>
            <p:cNvSpPr/>
            <p:nvPr/>
          </p:nvSpPr>
          <p:spPr>
            <a:xfrm>
              <a:off x="4722469" y="1866334"/>
              <a:ext cx="2811042" cy="2811042"/>
            </a:xfrm>
            <a:prstGeom prst="ellipse">
              <a:avLst/>
            </a:prstGeom>
            <a:noFill/>
            <a:ln>
              <a:solidFill>
                <a:schemeClr val="accent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9B533B1-53FC-2B8B-9FF8-5CADA245AC56}"/>
                </a:ext>
              </a:extLst>
            </p:cNvPr>
            <p:cNvGrpSpPr/>
            <p:nvPr/>
          </p:nvGrpSpPr>
          <p:grpSpPr>
            <a:xfrm rot="5400000">
              <a:off x="4538445" y="3049442"/>
              <a:ext cx="352390" cy="352390"/>
              <a:chOff x="5852160" y="2613660"/>
              <a:chExt cx="487680" cy="487680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FBA61BDD-860E-3883-EE89-D187081C5B34}"/>
                  </a:ext>
                </a:extLst>
              </p:cNvPr>
              <p:cNvSpPr/>
              <p:nvPr/>
            </p:nvSpPr>
            <p:spPr>
              <a:xfrm>
                <a:off x="5852160" y="2613660"/>
                <a:ext cx="487680" cy="487680"/>
              </a:xfrm>
              <a:prstGeom prst="ellipse">
                <a:avLst/>
              </a:prstGeom>
              <a:solidFill>
                <a:schemeClr val="bg1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" name="箭头: V 形 20">
                <a:extLst>
                  <a:ext uri="{FF2B5EF4-FFF2-40B4-BE49-F238E27FC236}">
                    <a16:creationId xmlns:a16="http://schemas.microsoft.com/office/drawing/2014/main" id="{D3B6A25E-E2AC-1D22-E96C-23946820A3CF}"/>
                  </a:ext>
                </a:extLst>
              </p:cNvPr>
              <p:cNvSpPr/>
              <p:nvPr/>
            </p:nvSpPr>
            <p:spPr>
              <a:xfrm rot="5400000">
                <a:off x="5974080" y="2735580"/>
                <a:ext cx="243840" cy="243840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C639090D-798D-2DFE-E10D-417FB60F0F0C}"/>
                </a:ext>
              </a:extLst>
            </p:cNvPr>
            <p:cNvGrpSpPr/>
            <p:nvPr/>
          </p:nvGrpSpPr>
          <p:grpSpPr>
            <a:xfrm rot="16200000" flipH="1">
              <a:off x="7356961" y="3049442"/>
              <a:ext cx="352390" cy="352390"/>
              <a:chOff x="5852160" y="2613660"/>
              <a:chExt cx="487680" cy="487680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4342C2DC-6480-3524-308F-5119440D46A2}"/>
                  </a:ext>
                </a:extLst>
              </p:cNvPr>
              <p:cNvSpPr/>
              <p:nvPr/>
            </p:nvSpPr>
            <p:spPr>
              <a:xfrm>
                <a:off x="5852160" y="2613660"/>
                <a:ext cx="487680" cy="487680"/>
              </a:xfrm>
              <a:prstGeom prst="ellipse">
                <a:avLst/>
              </a:prstGeom>
              <a:solidFill>
                <a:schemeClr val="bg1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箭头: V 形 23">
                <a:extLst>
                  <a:ext uri="{FF2B5EF4-FFF2-40B4-BE49-F238E27FC236}">
                    <a16:creationId xmlns:a16="http://schemas.microsoft.com/office/drawing/2014/main" id="{3766CC70-ED85-0813-4C87-B90BC4C78752}"/>
                  </a:ext>
                </a:extLst>
              </p:cNvPr>
              <p:cNvSpPr/>
              <p:nvPr/>
            </p:nvSpPr>
            <p:spPr>
              <a:xfrm rot="5400000">
                <a:off x="5974080" y="2735580"/>
                <a:ext cx="243840" cy="243840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4455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791C7-4DCC-BECD-35B9-A451DB95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D88BD24-ECA9-863D-43C5-CBD93702957F}"/>
              </a:ext>
            </a:extLst>
          </p:cNvPr>
          <p:cNvGrpSpPr/>
          <p:nvPr/>
        </p:nvGrpSpPr>
        <p:grpSpPr>
          <a:xfrm>
            <a:off x="2402570" y="2128472"/>
            <a:ext cx="1628410" cy="3264430"/>
            <a:chOff x="2222547" y="2607742"/>
            <a:chExt cx="1150256" cy="2305889"/>
          </a:xfrm>
          <a:noFill/>
        </p:grpSpPr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D73A3F93-B4B1-B78B-5C22-FEA6A5C44C96}"/>
                </a:ext>
              </a:extLst>
            </p:cNvPr>
            <p:cNvSpPr/>
            <p:nvPr/>
          </p:nvSpPr>
          <p:spPr>
            <a:xfrm>
              <a:off x="2222547" y="2607742"/>
              <a:ext cx="1150256" cy="1150256"/>
            </a:xfrm>
            <a:prstGeom prst="arc">
              <a:avLst>
                <a:gd name="adj1" fmla="val 12675792"/>
                <a:gd name="adj2" fmla="val 19964337"/>
              </a:avLst>
            </a:prstGeom>
            <a:grpFill/>
            <a:ln w="10160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4F34C41-D03E-444A-86F0-4B447B11E729}"/>
                </a:ext>
              </a:extLst>
            </p:cNvPr>
            <p:cNvCxnSpPr>
              <a:cxnSpLocks/>
            </p:cNvCxnSpPr>
            <p:nvPr/>
          </p:nvCxnSpPr>
          <p:spPr>
            <a:xfrm>
              <a:off x="2797675" y="2642870"/>
              <a:ext cx="0" cy="0"/>
            </a:xfrm>
            <a:prstGeom prst="line">
              <a:avLst/>
            </a:prstGeom>
            <a:grpFill/>
            <a:ln w="1778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DAE27A2-2759-815D-47F0-1D8D4DDD6E04}"/>
                </a:ext>
              </a:extLst>
            </p:cNvPr>
            <p:cNvSpPr/>
            <p:nvPr/>
          </p:nvSpPr>
          <p:spPr>
            <a:xfrm>
              <a:off x="2257668" y="3182870"/>
              <a:ext cx="1080014" cy="1730761"/>
            </a:xfrm>
            <a:custGeom>
              <a:avLst/>
              <a:gdLst/>
              <a:ahLst/>
              <a:cxnLst/>
              <a:rect l="0" t="0" r="0" b="0"/>
              <a:pathLst>
                <a:path w="1080014" h="1730761">
                  <a:moveTo>
                    <a:pt x="1080000" y="0"/>
                  </a:moveTo>
                  <a:lnTo>
                    <a:pt x="1080000" y="1190760"/>
                  </a:lnTo>
                  <a:cubicBezTo>
                    <a:pt x="1080013" y="1488994"/>
                    <a:pt x="838234" y="1730760"/>
                    <a:pt x="540000" y="1730760"/>
                  </a:cubicBezTo>
                  <a:cubicBezTo>
                    <a:pt x="241779" y="1730760"/>
                    <a:pt x="0" y="1488994"/>
                    <a:pt x="0" y="1190760"/>
                  </a:cubicBezTo>
                  <a:lnTo>
                    <a:pt x="0" y="0"/>
                  </a:lnTo>
                </a:path>
              </a:pathLst>
            </a:custGeom>
            <a:grpFill/>
            <a:ln w="1714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25D883B-6143-6D6B-1897-EA4FE3692B69}"/>
                </a:ext>
              </a:extLst>
            </p:cNvPr>
            <p:cNvSpPr/>
            <p:nvPr/>
          </p:nvSpPr>
          <p:spPr>
            <a:xfrm>
              <a:off x="2257668" y="2642870"/>
              <a:ext cx="1080000" cy="2270760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  <a:miter lim="800000"/>
            </a:ln>
            <a:effectLst>
              <a:outerShdw blurRad="254000" dist="889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F6978D1F-136B-6B65-FAB3-4C501596C26E}"/>
              </a:ext>
            </a:extLst>
          </p:cNvPr>
          <p:cNvSpPr/>
          <p:nvPr/>
        </p:nvSpPr>
        <p:spPr>
          <a:xfrm>
            <a:off x="2759565" y="2462616"/>
            <a:ext cx="914400" cy="9144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25400" cap="flat" cmpd="sng" algn="ctr">
            <a:noFill/>
            <a:prstDash val="solid"/>
            <a:miter lim="800000"/>
          </a:ln>
          <a:effectLst>
            <a:outerShdw blurRad="2540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1</a:t>
            </a:r>
            <a:endParaRPr lang="zh-CN" altLang="en-US" sz="20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F9678E4-9731-4EF4-39F2-79A4F0D25CFF}"/>
              </a:ext>
            </a:extLst>
          </p:cNvPr>
          <p:cNvSpPr txBox="1"/>
          <p:nvPr/>
        </p:nvSpPr>
        <p:spPr>
          <a:xfrm>
            <a:off x="2575564" y="3560649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DF398F-8447-2B6E-4588-867BD3622F85}"/>
              </a:ext>
            </a:extLst>
          </p:cNvPr>
          <p:cNvSpPr txBox="1"/>
          <p:nvPr/>
        </p:nvSpPr>
        <p:spPr>
          <a:xfrm>
            <a:off x="2591780" y="3927602"/>
            <a:ext cx="1249970" cy="11474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dirty="0">
                <a:effectLst/>
                <a:latin typeface="+mn-ea"/>
              </a:rPr>
              <a:t>请输入正文内容请输入正文内容</a:t>
            </a:r>
          </a:p>
          <a:p>
            <a:pPr algn="ctr">
              <a:lnSpc>
                <a:spcPct val="130000"/>
              </a:lnSpc>
            </a:pPr>
            <a:endParaRPr lang="zh-CN" altLang="en-US" sz="10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0AF33BB-2574-A807-577C-68E9638CDA16}"/>
              </a:ext>
            </a:extLst>
          </p:cNvPr>
          <p:cNvGrpSpPr/>
          <p:nvPr/>
        </p:nvGrpSpPr>
        <p:grpSpPr>
          <a:xfrm>
            <a:off x="5224901" y="2128472"/>
            <a:ext cx="1628410" cy="3264430"/>
            <a:chOff x="2222547" y="2607742"/>
            <a:chExt cx="1150256" cy="2305889"/>
          </a:xfrm>
          <a:noFill/>
        </p:grpSpPr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DC683DE6-395B-345F-F067-F1254DB9B1B6}"/>
                </a:ext>
              </a:extLst>
            </p:cNvPr>
            <p:cNvSpPr/>
            <p:nvPr/>
          </p:nvSpPr>
          <p:spPr>
            <a:xfrm>
              <a:off x="2222547" y="2607742"/>
              <a:ext cx="1150256" cy="1150256"/>
            </a:xfrm>
            <a:prstGeom prst="arc">
              <a:avLst>
                <a:gd name="adj1" fmla="val 12675792"/>
                <a:gd name="adj2" fmla="val 19964337"/>
              </a:avLst>
            </a:prstGeom>
            <a:grpFill/>
            <a:ln w="10160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91FF4C5-B0B5-ABC9-DA7C-26D483947BA9}"/>
                </a:ext>
              </a:extLst>
            </p:cNvPr>
            <p:cNvCxnSpPr>
              <a:cxnSpLocks/>
            </p:cNvCxnSpPr>
            <p:nvPr/>
          </p:nvCxnSpPr>
          <p:spPr>
            <a:xfrm>
              <a:off x="2797675" y="2642870"/>
              <a:ext cx="0" cy="0"/>
            </a:xfrm>
            <a:prstGeom prst="line">
              <a:avLst/>
            </a:prstGeom>
            <a:grpFill/>
            <a:ln w="1778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7E8C10D-113E-2846-3985-697069DF03DE}"/>
                </a:ext>
              </a:extLst>
            </p:cNvPr>
            <p:cNvSpPr/>
            <p:nvPr/>
          </p:nvSpPr>
          <p:spPr>
            <a:xfrm>
              <a:off x="2257668" y="3182870"/>
              <a:ext cx="1080014" cy="1730761"/>
            </a:xfrm>
            <a:custGeom>
              <a:avLst/>
              <a:gdLst/>
              <a:ahLst/>
              <a:cxnLst/>
              <a:rect l="0" t="0" r="0" b="0"/>
              <a:pathLst>
                <a:path w="1080014" h="1730761">
                  <a:moveTo>
                    <a:pt x="1080000" y="0"/>
                  </a:moveTo>
                  <a:lnTo>
                    <a:pt x="1080000" y="1190760"/>
                  </a:lnTo>
                  <a:cubicBezTo>
                    <a:pt x="1080013" y="1488994"/>
                    <a:pt x="838234" y="1730760"/>
                    <a:pt x="540000" y="1730760"/>
                  </a:cubicBezTo>
                  <a:cubicBezTo>
                    <a:pt x="241779" y="1730760"/>
                    <a:pt x="0" y="1488994"/>
                    <a:pt x="0" y="1190760"/>
                  </a:cubicBezTo>
                  <a:lnTo>
                    <a:pt x="0" y="0"/>
                  </a:lnTo>
                </a:path>
              </a:pathLst>
            </a:custGeom>
            <a:grpFill/>
            <a:ln w="1714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C570B178-E922-C68C-6DB8-8CC499C4737A}"/>
                </a:ext>
              </a:extLst>
            </p:cNvPr>
            <p:cNvSpPr/>
            <p:nvPr/>
          </p:nvSpPr>
          <p:spPr>
            <a:xfrm>
              <a:off x="2257668" y="2642870"/>
              <a:ext cx="1080000" cy="2270760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  <a:miter lim="800000"/>
            </a:ln>
            <a:effectLst>
              <a:outerShdw blurRad="254000" dist="889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45B404CA-0300-33DA-6638-EBA6873286E5}"/>
              </a:ext>
            </a:extLst>
          </p:cNvPr>
          <p:cNvSpPr/>
          <p:nvPr/>
        </p:nvSpPr>
        <p:spPr>
          <a:xfrm>
            <a:off x="5581896" y="2462616"/>
            <a:ext cx="914400" cy="9144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25400" cap="flat" cmpd="sng" algn="ctr">
            <a:noFill/>
            <a:prstDash val="solid"/>
            <a:miter lim="800000"/>
          </a:ln>
          <a:effectLst>
            <a:outerShdw blurRad="2540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2</a:t>
            </a:r>
            <a:endParaRPr lang="zh-CN" altLang="en-US" sz="2000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DDC447C-B5B7-9414-5A38-33507E9A7E96}"/>
              </a:ext>
            </a:extLst>
          </p:cNvPr>
          <p:cNvSpPr txBox="1"/>
          <p:nvPr/>
        </p:nvSpPr>
        <p:spPr>
          <a:xfrm>
            <a:off x="5395245" y="3533684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8FE43C4-1A2B-B500-8A14-CAEC0FF40295}"/>
              </a:ext>
            </a:extLst>
          </p:cNvPr>
          <p:cNvSpPr txBox="1"/>
          <p:nvPr/>
        </p:nvSpPr>
        <p:spPr>
          <a:xfrm>
            <a:off x="5414111" y="3927602"/>
            <a:ext cx="1249970" cy="9398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dirty="0">
                <a:effectLst/>
                <a:latin typeface="+mn-ea"/>
              </a:rPr>
              <a:t>请输入正文内容请输入正文内容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1B57B3B-E1AA-7D0D-FB83-AADBE6D7B8C6}"/>
              </a:ext>
            </a:extLst>
          </p:cNvPr>
          <p:cNvGrpSpPr/>
          <p:nvPr/>
        </p:nvGrpSpPr>
        <p:grpSpPr>
          <a:xfrm>
            <a:off x="8047232" y="2128472"/>
            <a:ext cx="1628410" cy="3264430"/>
            <a:chOff x="2222547" y="2607742"/>
            <a:chExt cx="1150256" cy="2305889"/>
          </a:xfrm>
          <a:noFill/>
        </p:grpSpPr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7B262CC0-27DA-AB58-F665-B25F798236F6}"/>
                </a:ext>
              </a:extLst>
            </p:cNvPr>
            <p:cNvSpPr/>
            <p:nvPr/>
          </p:nvSpPr>
          <p:spPr>
            <a:xfrm>
              <a:off x="2222547" y="2607742"/>
              <a:ext cx="1150256" cy="1150256"/>
            </a:xfrm>
            <a:prstGeom prst="arc">
              <a:avLst>
                <a:gd name="adj1" fmla="val 12675792"/>
                <a:gd name="adj2" fmla="val 19964337"/>
              </a:avLst>
            </a:prstGeom>
            <a:grpFill/>
            <a:ln w="10160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BC394C2-FF32-B2AD-CB85-91D8E8CE17CA}"/>
                </a:ext>
              </a:extLst>
            </p:cNvPr>
            <p:cNvCxnSpPr>
              <a:cxnSpLocks/>
            </p:cNvCxnSpPr>
            <p:nvPr/>
          </p:nvCxnSpPr>
          <p:spPr>
            <a:xfrm>
              <a:off x="2797675" y="2642870"/>
              <a:ext cx="0" cy="0"/>
            </a:xfrm>
            <a:prstGeom prst="line">
              <a:avLst/>
            </a:prstGeom>
            <a:grpFill/>
            <a:ln w="1778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4DB1484-ED77-C2E1-F214-E6305F8BC5CB}"/>
                </a:ext>
              </a:extLst>
            </p:cNvPr>
            <p:cNvSpPr/>
            <p:nvPr/>
          </p:nvSpPr>
          <p:spPr>
            <a:xfrm>
              <a:off x="2257668" y="3182870"/>
              <a:ext cx="1080014" cy="1730761"/>
            </a:xfrm>
            <a:custGeom>
              <a:avLst/>
              <a:gdLst/>
              <a:ahLst/>
              <a:cxnLst/>
              <a:rect l="0" t="0" r="0" b="0"/>
              <a:pathLst>
                <a:path w="1080014" h="1730761">
                  <a:moveTo>
                    <a:pt x="1080000" y="0"/>
                  </a:moveTo>
                  <a:lnTo>
                    <a:pt x="1080000" y="1190760"/>
                  </a:lnTo>
                  <a:cubicBezTo>
                    <a:pt x="1080013" y="1488994"/>
                    <a:pt x="838234" y="1730760"/>
                    <a:pt x="540000" y="1730760"/>
                  </a:cubicBezTo>
                  <a:cubicBezTo>
                    <a:pt x="241779" y="1730760"/>
                    <a:pt x="0" y="1488994"/>
                    <a:pt x="0" y="1190760"/>
                  </a:cubicBezTo>
                  <a:lnTo>
                    <a:pt x="0" y="0"/>
                  </a:lnTo>
                </a:path>
              </a:pathLst>
            </a:custGeom>
            <a:grpFill/>
            <a:ln w="1714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528C6F9-4D40-2E72-7BC5-8B46D53ACDEB}"/>
                </a:ext>
              </a:extLst>
            </p:cNvPr>
            <p:cNvSpPr/>
            <p:nvPr/>
          </p:nvSpPr>
          <p:spPr>
            <a:xfrm>
              <a:off x="2257668" y="2642870"/>
              <a:ext cx="1080000" cy="2270760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  <a:miter lim="800000"/>
            </a:ln>
            <a:effectLst>
              <a:outerShdw blurRad="254000" dist="889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A39E5EEE-8BF4-1D85-317E-7236CB7B2580}"/>
              </a:ext>
            </a:extLst>
          </p:cNvPr>
          <p:cNvSpPr/>
          <p:nvPr/>
        </p:nvSpPr>
        <p:spPr>
          <a:xfrm>
            <a:off x="8404227" y="2462616"/>
            <a:ext cx="914400" cy="9144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25400" cap="flat" cmpd="sng" algn="ctr">
            <a:noFill/>
            <a:prstDash val="solid"/>
            <a:miter lim="800000"/>
          </a:ln>
          <a:effectLst>
            <a:outerShdw blurRad="2540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3</a:t>
            </a:r>
            <a:endParaRPr lang="zh-CN" altLang="en-US" sz="20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7121CA5-F146-9934-D5BC-FD7C4DE6BAEA}"/>
              </a:ext>
            </a:extLst>
          </p:cNvPr>
          <p:cNvSpPr txBox="1"/>
          <p:nvPr/>
        </p:nvSpPr>
        <p:spPr>
          <a:xfrm>
            <a:off x="8220226" y="3528861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7263984-8B06-C5DB-EE20-A575F6214C6C}"/>
              </a:ext>
            </a:extLst>
          </p:cNvPr>
          <p:cNvSpPr txBox="1"/>
          <p:nvPr/>
        </p:nvSpPr>
        <p:spPr>
          <a:xfrm>
            <a:off x="8236442" y="3927602"/>
            <a:ext cx="1249970" cy="9398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dirty="0">
                <a:effectLst/>
                <a:latin typeface="+mn-ea"/>
              </a:rPr>
              <a:t>请输入正文内容请输入正文内容</a:t>
            </a:r>
          </a:p>
        </p:txBody>
      </p:sp>
      <p:sp>
        <p:nvSpPr>
          <p:cNvPr id="30" name="矩形 73">
            <a:extLst>
              <a:ext uri="{FF2B5EF4-FFF2-40B4-BE49-F238E27FC236}">
                <a16:creationId xmlns:a16="http://schemas.microsoft.com/office/drawing/2014/main" id="{C9557653-40F8-3FD3-98E7-F9549F805533}"/>
              </a:ext>
            </a:extLst>
          </p:cNvPr>
          <p:cNvSpPr/>
          <p:nvPr/>
        </p:nvSpPr>
        <p:spPr>
          <a:xfrm>
            <a:off x="3165231" y="5583115"/>
            <a:ext cx="2930769" cy="427391"/>
          </a:xfrm>
          <a:custGeom>
            <a:avLst/>
            <a:gdLst/>
            <a:ahLst/>
            <a:cxnLst/>
            <a:rect l="0" t="0" r="0" b="0"/>
            <a:pathLst>
              <a:path w="3066516" h="447187">
                <a:moveTo>
                  <a:pt x="3066515" y="0"/>
                </a:moveTo>
                <a:lnTo>
                  <a:pt x="3066515" y="267186"/>
                </a:lnTo>
                <a:cubicBezTo>
                  <a:pt x="3066515" y="366546"/>
                  <a:pt x="2985875" y="447186"/>
                  <a:pt x="2886515" y="447186"/>
                </a:cubicBezTo>
                <a:lnTo>
                  <a:pt x="180000" y="447186"/>
                </a:lnTo>
                <a:cubicBezTo>
                  <a:pt x="80640" y="447186"/>
                  <a:pt x="0" y="366546"/>
                  <a:pt x="0" y="267186"/>
                </a:cubicBez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head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矩形 73">
            <a:extLst>
              <a:ext uri="{FF2B5EF4-FFF2-40B4-BE49-F238E27FC236}">
                <a16:creationId xmlns:a16="http://schemas.microsoft.com/office/drawing/2014/main" id="{41665104-F7DF-C4D1-E9C2-007AD275627A}"/>
              </a:ext>
            </a:extLst>
          </p:cNvPr>
          <p:cNvSpPr/>
          <p:nvPr/>
        </p:nvSpPr>
        <p:spPr>
          <a:xfrm flipV="1">
            <a:off x="6036446" y="1530360"/>
            <a:ext cx="2930769" cy="427391"/>
          </a:xfrm>
          <a:custGeom>
            <a:avLst/>
            <a:gdLst/>
            <a:ahLst/>
            <a:cxnLst/>
            <a:rect l="0" t="0" r="0" b="0"/>
            <a:pathLst>
              <a:path w="3066516" h="447187">
                <a:moveTo>
                  <a:pt x="3066515" y="0"/>
                </a:moveTo>
                <a:lnTo>
                  <a:pt x="3066515" y="267186"/>
                </a:lnTo>
                <a:cubicBezTo>
                  <a:pt x="3066515" y="366546"/>
                  <a:pt x="2985875" y="447186"/>
                  <a:pt x="2886515" y="447186"/>
                </a:cubicBezTo>
                <a:lnTo>
                  <a:pt x="180000" y="447186"/>
                </a:lnTo>
                <a:cubicBezTo>
                  <a:pt x="80640" y="447186"/>
                  <a:pt x="0" y="366546"/>
                  <a:pt x="0" y="267186"/>
                </a:cubicBez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head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28745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791C7-4DCC-BECD-35B9-A451DB95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3649487-4528-A9F0-DB17-B5C5FAEE7DDC}"/>
              </a:ext>
            </a:extLst>
          </p:cNvPr>
          <p:cNvGrpSpPr/>
          <p:nvPr/>
        </p:nvGrpSpPr>
        <p:grpSpPr>
          <a:xfrm>
            <a:off x="5916858" y="1586297"/>
            <a:ext cx="4576955" cy="2004104"/>
            <a:chOff x="5916858" y="1534027"/>
            <a:chExt cx="4576955" cy="200410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2A654B32-6F41-2928-EB24-332FACABD044}"/>
                </a:ext>
              </a:extLst>
            </p:cNvPr>
            <p:cNvSpPr/>
            <p:nvPr/>
          </p:nvSpPr>
          <p:spPr>
            <a:xfrm>
              <a:off x="5916858" y="2021460"/>
              <a:ext cx="1516671" cy="151667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D41EE50-CD2A-A37B-A09E-7D5B5E8AC4EE}"/>
                </a:ext>
              </a:extLst>
            </p:cNvPr>
            <p:cNvSpPr txBox="1"/>
            <p:nvPr/>
          </p:nvSpPr>
          <p:spPr>
            <a:xfrm>
              <a:off x="7932214" y="1534027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9771FF8-6A32-B232-B221-A9ABE2A6F4A3}"/>
                </a:ext>
              </a:extLst>
            </p:cNvPr>
            <p:cNvSpPr txBox="1"/>
            <p:nvPr/>
          </p:nvSpPr>
          <p:spPr>
            <a:xfrm>
              <a:off x="8025458" y="1885971"/>
              <a:ext cx="2468355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请输入正文内容请输入正文内容请输入正文内容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78F2A7B-11A9-622D-518E-CF44FEB1B58A}"/>
                </a:ext>
              </a:extLst>
            </p:cNvPr>
            <p:cNvGrpSpPr/>
            <p:nvPr/>
          </p:nvGrpSpPr>
          <p:grpSpPr>
            <a:xfrm>
              <a:off x="7433526" y="1782998"/>
              <a:ext cx="1823069" cy="611893"/>
              <a:chOff x="7433526" y="1782998"/>
              <a:chExt cx="1823069" cy="611893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6E7F956-14C2-204F-114A-722716034BC5}"/>
                  </a:ext>
                </a:extLst>
              </p:cNvPr>
              <p:cNvSpPr/>
              <p:nvPr/>
            </p:nvSpPr>
            <p:spPr>
              <a:xfrm>
                <a:off x="7472304" y="1817322"/>
                <a:ext cx="1745516" cy="533402"/>
              </a:xfrm>
              <a:custGeom>
                <a:avLst/>
                <a:gdLst/>
                <a:ahLst/>
                <a:cxnLst/>
                <a:rect l="0" t="0" r="0" b="0"/>
                <a:pathLst>
                  <a:path w="1745516" h="533402">
                    <a:moveTo>
                      <a:pt x="1385847" y="0"/>
                    </a:moveTo>
                    <a:lnTo>
                      <a:pt x="1745515" y="0"/>
                    </a:lnTo>
                    <a:lnTo>
                      <a:pt x="533400" y="1"/>
                    </a:lnTo>
                    <a:lnTo>
                      <a:pt x="0" y="533401"/>
                    </a:lnTo>
                  </a:path>
                </a:pathLst>
              </a:cu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2C0FFE9F-51FC-78A3-5772-7C0734C07E7B}"/>
                  </a:ext>
                </a:extLst>
              </p:cNvPr>
              <p:cNvSpPr/>
              <p:nvPr/>
            </p:nvSpPr>
            <p:spPr>
              <a:xfrm>
                <a:off x="9187946" y="1782998"/>
                <a:ext cx="68649" cy="6864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55D980AE-80F4-1736-DCE1-224694B763A4}"/>
                  </a:ext>
                </a:extLst>
              </p:cNvPr>
              <p:cNvSpPr/>
              <p:nvPr/>
            </p:nvSpPr>
            <p:spPr>
              <a:xfrm>
                <a:off x="7433526" y="2326242"/>
                <a:ext cx="68649" cy="6864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ED4839C-EDCE-A79C-2C5B-BDF34ABF4477}"/>
              </a:ext>
            </a:extLst>
          </p:cNvPr>
          <p:cNvGrpSpPr/>
          <p:nvPr/>
        </p:nvGrpSpPr>
        <p:grpSpPr>
          <a:xfrm>
            <a:off x="5916858" y="3978015"/>
            <a:ext cx="4251623" cy="1497887"/>
            <a:chOff x="5907333" y="3938647"/>
            <a:chExt cx="4251623" cy="149788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5EE278BD-A579-A543-2788-4CF77D4F0F7C}"/>
                </a:ext>
              </a:extLst>
            </p:cNvPr>
            <p:cNvSpPr/>
            <p:nvPr/>
          </p:nvSpPr>
          <p:spPr>
            <a:xfrm>
              <a:off x="5907333" y="4293534"/>
              <a:ext cx="1143000" cy="1143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F20B1BF-5AA8-E1B4-1878-3A4EC1E07145}"/>
                </a:ext>
              </a:extLst>
            </p:cNvPr>
            <p:cNvSpPr txBox="1"/>
            <p:nvPr/>
          </p:nvSpPr>
          <p:spPr>
            <a:xfrm>
              <a:off x="7605011" y="3938647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DBA5259-A4DB-EC32-B60C-4123448098DE}"/>
                </a:ext>
              </a:extLst>
            </p:cNvPr>
            <p:cNvSpPr txBox="1"/>
            <p:nvPr/>
          </p:nvSpPr>
          <p:spPr>
            <a:xfrm>
              <a:off x="7690601" y="4314795"/>
              <a:ext cx="2468355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请输入正文内容请输入正文内容请输入正文内容</a:t>
              </a: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342635B-4FA9-97A5-0CA1-1F506E0D39EA}"/>
                </a:ext>
              </a:extLst>
            </p:cNvPr>
            <p:cNvSpPr/>
            <p:nvPr/>
          </p:nvSpPr>
          <p:spPr>
            <a:xfrm>
              <a:off x="7137447" y="4246146"/>
              <a:ext cx="1745516" cy="533402"/>
            </a:xfrm>
            <a:custGeom>
              <a:avLst/>
              <a:gdLst/>
              <a:ahLst/>
              <a:cxnLst/>
              <a:rect l="0" t="0" r="0" b="0"/>
              <a:pathLst>
                <a:path w="1745516" h="533402">
                  <a:moveTo>
                    <a:pt x="1385847" y="0"/>
                  </a:moveTo>
                  <a:lnTo>
                    <a:pt x="1745515" y="0"/>
                  </a:lnTo>
                  <a:lnTo>
                    <a:pt x="533400" y="1"/>
                  </a:lnTo>
                  <a:lnTo>
                    <a:pt x="0" y="533401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FB600FA8-992D-9444-F69E-DE3081B3D7BA}"/>
              </a:ext>
            </a:extLst>
          </p:cNvPr>
          <p:cNvSpPr/>
          <p:nvPr/>
        </p:nvSpPr>
        <p:spPr>
          <a:xfrm>
            <a:off x="8853089" y="4211822"/>
            <a:ext cx="68649" cy="68649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9088C17-3BE1-AF76-3EED-CEE5E4968D23}"/>
              </a:ext>
            </a:extLst>
          </p:cNvPr>
          <p:cNvSpPr/>
          <p:nvPr/>
        </p:nvSpPr>
        <p:spPr>
          <a:xfrm>
            <a:off x="7098669" y="4755066"/>
            <a:ext cx="68649" cy="68649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324D18F-2EB8-2F18-20C1-E624F87591C5}"/>
              </a:ext>
            </a:extLst>
          </p:cNvPr>
          <p:cNvGrpSpPr/>
          <p:nvPr/>
        </p:nvGrpSpPr>
        <p:grpSpPr>
          <a:xfrm>
            <a:off x="536076" y="3093384"/>
            <a:ext cx="4434509" cy="2484806"/>
            <a:chOff x="536076" y="3093384"/>
            <a:chExt cx="4434509" cy="2484806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5D287ADA-9467-2E71-0B8C-6243FAE95A38}"/>
                </a:ext>
              </a:extLst>
            </p:cNvPr>
            <p:cNvSpPr/>
            <p:nvPr/>
          </p:nvSpPr>
          <p:spPr>
            <a:xfrm>
              <a:off x="3561617" y="3093384"/>
              <a:ext cx="1408968" cy="140896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438282E-44F7-0FF7-B367-1C38EB6D55D0}"/>
                </a:ext>
              </a:extLst>
            </p:cNvPr>
            <p:cNvSpPr txBox="1"/>
            <p:nvPr/>
          </p:nvSpPr>
          <p:spPr>
            <a:xfrm>
              <a:off x="3967358" y="3618600"/>
              <a:ext cx="538609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FFFFF"/>
                  </a:solidFill>
                  <a:latin typeface="+mj-ea"/>
                  <a:ea typeface="+mj-ea"/>
                </a:rPr>
                <a:t>关键词</a:t>
              </a:r>
              <a:endParaRPr lang="en-US" altLang="zh-CN" sz="1400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400" dirty="0">
                  <a:solidFill>
                    <a:srgbClr val="FFFFFF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1959973-71FB-AC34-8024-EF8DF3D092CA}"/>
                </a:ext>
              </a:extLst>
            </p:cNvPr>
            <p:cNvSpPr txBox="1"/>
            <p:nvPr/>
          </p:nvSpPr>
          <p:spPr>
            <a:xfrm>
              <a:off x="1782630" y="4547899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DFDECA8-9533-552F-D18D-5A3929BB4756}"/>
                </a:ext>
              </a:extLst>
            </p:cNvPr>
            <p:cNvSpPr txBox="1"/>
            <p:nvPr/>
          </p:nvSpPr>
          <p:spPr>
            <a:xfrm>
              <a:off x="536076" y="4958469"/>
              <a:ext cx="2468355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请输入正文内容请输入正文内容请输入正文内容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29664F1-DDD5-C0BD-0450-5A8E2BF9C1E5}"/>
                </a:ext>
              </a:extLst>
            </p:cNvPr>
            <p:cNvGrpSpPr/>
            <p:nvPr/>
          </p:nvGrpSpPr>
          <p:grpSpPr>
            <a:xfrm flipH="1" flipV="1">
              <a:off x="1770254" y="4293268"/>
              <a:ext cx="1823069" cy="611893"/>
              <a:chOff x="1468000" y="5297431"/>
              <a:chExt cx="1823069" cy="611893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2B26A48-FC78-CA84-B5F0-8F653F9A5FAE}"/>
                  </a:ext>
                </a:extLst>
              </p:cNvPr>
              <p:cNvSpPr/>
              <p:nvPr/>
            </p:nvSpPr>
            <p:spPr>
              <a:xfrm>
                <a:off x="1506778" y="5331755"/>
                <a:ext cx="1745516" cy="533402"/>
              </a:xfrm>
              <a:custGeom>
                <a:avLst/>
                <a:gdLst/>
                <a:ahLst/>
                <a:cxnLst/>
                <a:rect l="0" t="0" r="0" b="0"/>
                <a:pathLst>
                  <a:path w="1745516" h="533402">
                    <a:moveTo>
                      <a:pt x="1385847" y="0"/>
                    </a:moveTo>
                    <a:lnTo>
                      <a:pt x="1745515" y="0"/>
                    </a:lnTo>
                    <a:lnTo>
                      <a:pt x="533400" y="1"/>
                    </a:lnTo>
                    <a:lnTo>
                      <a:pt x="0" y="533401"/>
                    </a:lnTo>
                  </a:path>
                </a:pathLst>
              </a:cu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47DEB6D6-3BF5-980C-12D5-17679B1B1EA4}"/>
                  </a:ext>
                </a:extLst>
              </p:cNvPr>
              <p:cNvSpPr/>
              <p:nvPr/>
            </p:nvSpPr>
            <p:spPr>
              <a:xfrm>
                <a:off x="3222420" y="5297431"/>
                <a:ext cx="68649" cy="6864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FEC08906-B543-BA20-E6B2-42A6B9F4C939}"/>
                  </a:ext>
                </a:extLst>
              </p:cNvPr>
              <p:cNvSpPr/>
              <p:nvPr/>
            </p:nvSpPr>
            <p:spPr>
              <a:xfrm>
                <a:off x="1468000" y="5840675"/>
                <a:ext cx="68649" cy="6864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28F3CE2-6005-7350-1B4D-7F04322340D0}"/>
              </a:ext>
            </a:extLst>
          </p:cNvPr>
          <p:cNvGrpSpPr/>
          <p:nvPr/>
        </p:nvGrpSpPr>
        <p:grpSpPr>
          <a:xfrm>
            <a:off x="2107718" y="1971633"/>
            <a:ext cx="4607407" cy="2821597"/>
            <a:chOff x="2107718" y="1971633"/>
            <a:chExt cx="4607407" cy="2821597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71F62E3F-9656-157E-EC19-1E75B675203D}"/>
                </a:ext>
              </a:extLst>
            </p:cNvPr>
            <p:cNvGrpSpPr/>
            <p:nvPr/>
          </p:nvGrpSpPr>
          <p:grpSpPr>
            <a:xfrm flipH="1">
              <a:off x="3304322" y="2267170"/>
              <a:ext cx="1823069" cy="611893"/>
              <a:chOff x="7433526" y="1782998"/>
              <a:chExt cx="1823069" cy="611893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3595C39A-4486-0F26-3C03-94C1A092B5C6}"/>
                  </a:ext>
                </a:extLst>
              </p:cNvPr>
              <p:cNvSpPr/>
              <p:nvPr/>
            </p:nvSpPr>
            <p:spPr>
              <a:xfrm>
                <a:off x="7472304" y="1817322"/>
                <a:ext cx="1745516" cy="533402"/>
              </a:xfrm>
              <a:custGeom>
                <a:avLst/>
                <a:gdLst/>
                <a:ahLst/>
                <a:cxnLst/>
                <a:rect l="0" t="0" r="0" b="0"/>
                <a:pathLst>
                  <a:path w="1745516" h="533402">
                    <a:moveTo>
                      <a:pt x="1385847" y="0"/>
                    </a:moveTo>
                    <a:lnTo>
                      <a:pt x="1745515" y="0"/>
                    </a:lnTo>
                    <a:lnTo>
                      <a:pt x="533400" y="1"/>
                    </a:lnTo>
                    <a:lnTo>
                      <a:pt x="0" y="533401"/>
                    </a:lnTo>
                  </a:path>
                </a:pathLst>
              </a:cu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8F856FF-6EDA-7DEE-9146-7A00DDE43F57}"/>
                  </a:ext>
                </a:extLst>
              </p:cNvPr>
              <p:cNvSpPr/>
              <p:nvPr/>
            </p:nvSpPr>
            <p:spPr>
              <a:xfrm>
                <a:off x="9187946" y="1782998"/>
                <a:ext cx="68649" cy="6864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348489CA-EDB2-C7E7-0B61-1116E5F4AAE1}"/>
                  </a:ext>
                </a:extLst>
              </p:cNvPr>
              <p:cNvSpPr/>
              <p:nvPr/>
            </p:nvSpPr>
            <p:spPr>
              <a:xfrm>
                <a:off x="7433526" y="2326242"/>
                <a:ext cx="68649" cy="6864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68FA516-38B7-8290-1141-202AC6E8A772}"/>
                </a:ext>
              </a:extLst>
            </p:cNvPr>
            <p:cNvSpPr txBox="1"/>
            <p:nvPr/>
          </p:nvSpPr>
          <p:spPr>
            <a:xfrm>
              <a:off x="3369767" y="1971633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CF0951C-6CA1-6281-17F1-3FF9A005F449}"/>
                </a:ext>
              </a:extLst>
            </p:cNvPr>
            <p:cNvSpPr txBox="1"/>
            <p:nvPr/>
          </p:nvSpPr>
          <p:spPr>
            <a:xfrm>
              <a:off x="2107718" y="2369156"/>
              <a:ext cx="2468355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请输入正文内容请输入正文内容请输入正文内容</a:t>
              </a: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27F355C4-B95D-93DA-493B-26E02FE86397}"/>
                </a:ext>
              </a:extLst>
            </p:cNvPr>
            <p:cNvSpPr/>
            <p:nvPr/>
          </p:nvSpPr>
          <p:spPr>
            <a:xfrm>
              <a:off x="4724400" y="2802505"/>
              <a:ext cx="1990725" cy="19907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25400" cap="flat" cmpd="sng" algn="ctr">
              <a:noFill/>
              <a:prstDash val="solid"/>
              <a:miter lim="800000"/>
            </a:ln>
            <a:effectLst>
              <a:outerShdw blurRad="254000" dist="889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AF713927-2C32-170A-DCD2-AE5018E34AFF}"/>
              </a:ext>
            </a:extLst>
          </p:cNvPr>
          <p:cNvSpPr txBox="1"/>
          <p:nvPr/>
        </p:nvSpPr>
        <p:spPr>
          <a:xfrm>
            <a:off x="5088613" y="3729233"/>
            <a:ext cx="1408968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rgbClr val="FFFFFF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7CCDBD-5D1F-D31E-C581-87F9610A2578}"/>
              </a:ext>
            </a:extLst>
          </p:cNvPr>
          <p:cNvSpPr txBox="1"/>
          <p:nvPr/>
        </p:nvSpPr>
        <p:spPr>
          <a:xfrm>
            <a:off x="6266588" y="4772755"/>
            <a:ext cx="538609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  <a:endParaRPr lang="en-US" altLang="zh-CN" sz="1400" dirty="0">
              <a:solidFill>
                <a:srgbClr val="FFFFFF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400" dirty="0">
                <a:solidFill>
                  <a:srgbClr val="FFFFFF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E953D0-A448-51A1-9FE7-454756B6F3D6}"/>
              </a:ext>
            </a:extLst>
          </p:cNvPr>
          <p:cNvSpPr txBox="1"/>
          <p:nvPr/>
        </p:nvSpPr>
        <p:spPr>
          <a:xfrm>
            <a:off x="6405888" y="2629294"/>
            <a:ext cx="538609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  <a:endParaRPr lang="en-US" altLang="zh-CN" sz="1400" dirty="0">
              <a:solidFill>
                <a:srgbClr val="FFFFFF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400" dirty="0">
                <a:solidFill>
                  <a:srgbClr val="FFFFFF"/>
                </a:solidFill>
                <a:latin typeface="+mj-ea"/>
                <a:ea typeface="+mj-ea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144719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791C7-4DCC-BECD-35B9-A451DB95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id="{21B0AD63-2F82-9A64-5B7E-C5FE5A276B66}"/>
              </a:ext>
            </a:extLst>
          </p:cNvPr>
          <p:cNvSpPr/>
          <p:nvPr/>
        </p:nvSpPr>
        <p:spPr>
          <a:xfrm>
            <a:off x="2849721" y="1847671"/>
            <a:ext cx="50006" cy="1133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id="{8309B6A0-6CAF-39C2-B564-2A7E03E145B7}"/>
              </a:ext>
            </a:extLst>
          </p:cNvPr>
          <p:cNvSpPr/>
          <p:nvPr/>
        </p:nvSpPr>
        <p:spPr>
          <a:xfrm flipH="1">
            <a:off x="695899" y="1847671"/>
            <a:ext cx="50006" cy="1133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30B677D-DA0E-EA2B-82C6-54B27A6DF19A}"/>
              </a:ext>
            </a:extLst>
          </p:cNvPr>
          <p:cNvGrpSpPr/>
          <p:nvPr/>
        </p:nvGrpSpPr>
        <p:grpSpPr>
          <a:xfrm>
            <a:off x="458252" y="1847672"/>
            <a:ext cx="2679124" cy="2824911"/>
            <a:chOff x="458252" y="1847672"/>
            <a:chExt cx="2679124" cy="2824911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17A4CFE2-B1A0-517E-9ABD-87599EB583F7}"/>
                </a:ext>
              </a:extLst>
            </p:cNvPr>
            <p:cNvSpPr/>
            <p:nvPr/>
          </p:nvSpPr>
          <p:spPr>
            <a:xfrm>
              <a:off x="458252" y="1961024"/>
              <a:ext cx="2679124" cy="2711559"/>
            </a:xfrm>
            <a:prstGeom prst="roundRect">
              <a:avLst>
                <a:gd name="adj" fmla="val 483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BCD40AB-2CD1-2168-68CD-8B4E95CD3F42}"/>
                </a:ext>
              </a:extLst>
            </p:cNvPr>
            <p:cNvSpPr txBox="1"/>
            <p:nvPr/>
          </p:nvSpPr>
          <p:spPr>
            <a:xfrm>
              <a:off x="745905" y="2599029"/>
              <a:ext cx="2103816" cy="12223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0" dirty="0">
                  <a:solidFill>
                    <a:srgbClr val="FFFFFF"/>
                  </a:solidFill>
                  <a:effectLst/>
                  <a:latin typeface="+mn-ea"/>
                </a:rPr>
                <a:t>请输入正文内容请输入正文内容请输入正文内容请输入正文内容</a:t>
              </a:r>
            </a:p>
            <a:p>
              <a:pPr>
                <a:lnSpc>
                  <a:spcPct val="130000"/>
                </a:lnSpc>
              </a:pPr>
              <a:endParaRPr lang="zh-CN" altLang="en-US" sz="1400" b="0" dirty="0">
                <a:solidFill>
                  <a:srgbClr val="FFFFFF"/>
                </a:solidFill>
                <a:effectLst/>
                <a:latin typeface="+mn-ea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8315828C-6A2E-349C-D768-E150C8EEBD86}"/>
                </a:ext>
              </a:extLst>
            </p:cNvPr>
            <p:cNvSpPr/>
            <p:nvPr/>
          </p:nvSpPr>
          <p:spPr>
            <a:xfrm>
              <a:off x="745907" y="1847672"/>
              <a:ext cx="2103814" cy="48587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95BD9CE-80B1-B5A1-123D-102D30B182CF}"/>
                </a:ext>
              </a:extLst>
            </p:cNvPr>
            <p:cNvSpPr/>
            <p:nvPr/>
          </p:nvSpPr>
          <p:spPr>
            <a:xfrm>
              <a:off x="458252" y="4471988"/>
              <a:ext cx="2679124" cy="200595"/>
            </a:xfrm>
            <a:prstGeom prst="rect">
              <a:avLst/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9DA3181-C058-05D7-C9A8-5F41209E4DBE}"/>
              </a:ext>
            </a:extLst>
          </p:cNvPr>
          <p:cNvGrpSpPr/>
          <p:nvPr/>
        </p:nvGrpSpPr>
        <p:grpSpPr>
          <a:xfrm>
            <a:off x="3372902" y="1847671"/>
            <a:ext cx="2679124" cy="2824912"/>
            <a:chOff x="3372902" y="1847671"/>
            <a:chExt cx="2679124" cy="2824912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55EA27BC-254F-30F2-B0F1-026DC85A918B}"/>
                </a:ext>
              </a:extLst>
            </p:cNvPr>
            <p:cNvSpPr/>
            <p:nvPr/>
          </p:nvSpPr>
          <p:spPr>
            <a:xfrm>
              <a:off x="3372902" y="1961024"/>
              <a:ext cx="2679124" cy="2711559"/>
            </a:xfrm>
            <a:prstGeom prst="roundRect">
              <a:avLst>
                <a:gd name="adj" fmla="val 483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6EB1FE-DD0A-BAE6-2171-E318A46C485F}"/>
                </a:ext>
              </a:extLst>
            </p:cNvPr>
            <p:cNvSpPr txBox="1"/>
            <p:nvPr/>
          </p:nvSpPr>
          <p:spPr>
            <a:xfrm>
              <a:off x="3660555" y="2599029"/>
              <a:ext cx="2103816" cy="9398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0" dirty="0">
                  <a:solidFill>
                    <a:srgbClr val="FFFFFF"/>
                  </a:solidFill>
                  <a:effectLst/>
                  <a:latin typeface="+mn-ea"/>
                </a:rPr>
                <a:t>请输入正文内容请输入正文内容请输入正文内容请输入正文内容</a:t>
              </a: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FE4BD194-AE09-0F25-4B49-B02F2AC99D9D}"/>
                </a:ext>
              </a:extLst>
            </p:cNvPr>
            <p:cNvSpPr/>
            <p:nvPr/>
          </p:nvSpPr>
          <p:spPr>
            <a:xfrm>
              <a:off x="3660557" y="1847672"/>
              <a:ext cx="2103814" cy="48587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id="{BB0FBDD1-DECD-E07B-0D51-3C507DB7A44D}"/>
                </a:ext>
              </a:extLst>
            </p:cNvPr>
            <p:cNvSpPr/>
            <p:nvPr/>
          </p:nvSpPr>
          <p:spPr>
            <a:xfrm>
              <a:off x="5764371" y="1847671"/>
              <a:ext cx="50006" cy="11335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直角三角形 12">
              <a:extLst>
                <a:ext uri="{FF2B5EF4-FFF2-40B4-BE49-F238E27FC236}">
                  <a16:creationId xmlns:a16="http://schemas.microsoft.com/office/drawing/2014/main" id="{CA28629C-2B45-6AEF-4BAA-8368F20E76DC}"/>
                </a:ext>
              </a:extLst>
            </p:cNvPr>
            <p:cNvSpPr/>
            <p:nvPr/>
          </p:nvSpPr>
          <p:spPr>
            <a:xfrm flipH="1">
              <a:off x="3610549" y="1847671"/>
              <a:ext cx="50006" cy="11335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A180D33-4011-93AA-6B66-DE50A79952F3}"/>
                </a:ext>
              </a:extLst>
            </p:cNvPr>
            <p:cNvSpPr/>
            <p:nvPr/>
          </p:nvSpPr>
          <p:spPr>
            <a:xfrm>
              <a:off x="3372902" y="4471988"/>
              <a:ext cx="2679124" cy="200595"/>
            </a:xfrm>
            <a:prstGeom prst="rect">
              <a:avLst/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DA5C077-F1B8-BD5F-19AE-9F1699884B40}"/>
              </a:ext>
            </a:extLst>
          </p:cNvPr>
          <p:cNvGrpSpPr/>
          <p:nvPr/>
        </p:nvGrpSpPr>
        <p:grpSpPr>
          <a:xfrm>
            <a:off x="6287552" y="1847671"/>
            <a:ext cx="2679124" cy="2824912"/>
            <a:chOff x="6287552" y="1847671"/>
            <a:chExt cx="2679124" cy="282491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1633F3D-3AC7-78FD-B634-ACD57EF55216}"/>
                </a:ext>
              </a:extLst>
            </p:cNvPr>
            <p:cNvSpPr/>
            <p:nvPr/>
          </p:nvSpPr>
          <p:spPr>
            <a:xfrm>
              <a:off x="6287552" y="1961024"/>
              <a:ext cx="2679124" cy="2711559"/>
            </a:xfrm>
            <a:prstGeom prst="roundRect">
              <a:avLst>
                <a:gd name="adj" fmla="val 483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A3FDAE6-4F99-CA97-DA8A-55F1C26577DE}"/>
                </a:ext>
              </a:extLst>
            </p:cNvPr>
            <p:cNvSpPr txBox="1"/>
            <p:nvPr/>
          </p:nvSpPr>
          <p:spPr>
            <a:xfrm>
              <a:off x="6575205" y="2599029"/>
              <a:ext cx="2103816" cy="9398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0" dirty="0">
                  <a:solidFill>
                    <a:srgbClr val="FFFFFF"/>
                  </a:solidFill>
                  <a:effectLst/>
                  <a:latin typeface="+mn-ea"/>
                </a:rPr>
                <a:t>请输入正文内容请输入正文内容请输入正文内容请输入正文内容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5D01D58B-B281-06EF-5E0C-8061DCAE075E}"/>
                </a:ext>
              </a:extLst>
            </p:cNvPr>
            <p:cNvSpPr/>
            <p:nvPr/>
          </p:nvSpPr>
          <p:spPr>
            <a:xfrm>
              <a:off x="6575207" y="1847672"/>
              <a:ext cx="2103814" cy="48587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8" name="直角三角形 17">
              <a:extLst>
                <a:ext uri="{FF2B5EF4-FFF2-40B4-BE49-F238E27FC236}">
                  <a16:creationId xmlns:a16="http://schemas.microsoft.com/office/drawing/2014/main" id="{1B034130-F9DB-100E-2E01-D661886CAF24}"/>
                </a:ext>
              </a:extLst>
            </p:cNvPr>
            <p:cNvSpPr/>
            <p:nvPr/>
          </p:nvSpPr>
          <p:spPr>
            <a:xfrm>
              <a:off x="8679021" y="1847671"/>
              <a:ext cx="50006" cy="11335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直角三角形 18">
              <a:extLst>
                <a:ext uri="{FF2B5EF4-FFF2-40B4-BE49-F238E27FC236}">
                  <a16:creationId xmlns:a16="http://schemas.microsoft.com/office/drawing/2014/main" id="{8C836E60-1E63-078D-C448-833EF0DEA917}"/>
                </a:ext>
              </a:extLst>
            </p:cNvPr>
            <p:cNvSpPr/>
            <p:nvPr/>
          </p:nvSpPr>
          <p:spPr>
            <a:xfrm flipH="1">
              <a:off x="6525199" y="1847671"/>
              <a:ext cx="50006" cy="11335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F5B62C3-4B28-89D5-2277-918C8C16D2CC}"/>
                </a:ext>
              </a:extLst>
            </p:cNvPr>
            <p:cNvSpPr/>
            <p:nvPr/>
          </p:nvSpPr>
          <p:spPr>
            <a:xfrm>
              <a:off x="6287552" y="4471988"/>
              <a:ext cx="2679124" cy="200595"/>
            </a:xfrm>
            <a:prstGeom prst="rect">
              <a:avLst/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12B68F3-7AC0-A8F3-2B9D-6A351EDF0D4F}"/>
              </a:ext>
            </a:extLst>
          </p:cNvPr>
          <p:cNvGrpSpPr/>
          <p:nvPr/>
        </p:nvGrpSpPr>
        <p:grpSpPr>
          <a:xfrm>
            <a:off x="9202202" y="1847671"/>
            <a:ext cx="2679124" cy="2824912"/>
            <a:chOff x="9202202" y="1847671"/>
            <a:chExt cx="2679124" cy="282491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B893727A-AE52-AC3C-064F-0BBC5C1AFB72}"/>
                </a:ext>
              </a:extLst>
            </p:cNvPr>
            <p:cNvSpPr/>
            <p:nvPr/>
          </p:nvSpPr>
          <p:spPr>
            <a:xfrm>
              <a:off x="9202202" y="1961024"/>
              <a:ext cx="2679124" cy="2711559"/>
            </a:xfrm>
            <a:prstGeom prst="roundRect">
              <a:avLst>
                <a:gd name="adj" fmla="val 483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163BC60-A2C1-4A9D-762F-0416EDBE4128}"/>
                </a:ext>
              </a:extLst>
            </p:cNvPr>
            <p:cNvSpPr txBox="1"/>
            <p:nvPr/>
          </p:nvSpPr>
          <p:spPr>
            <a:xfrm>
              <a:off x="9489855" y="2599029"/>
              <a:ext cx="2103816" cy="9398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0" dirty="0">
                  <a:solidFill>
                    <a:srgbClr val="FFFFFF"/>
                  </a:solidFill>
                  <a:effectLst/>
                  <a:latin typeface="+mn-ea"/>
                </a:rPr>
                <a:t>请输入正文内容请输入正文内容请输入正文内容请输入正文内容</a:t>
              </a: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293BF50-ABCC-DEB0-C5AE-76B24C872CE2}"/>
                </a:ext>
              </a:extLst>
            </p:cNvPr>
            <p:cNvSpPr/>
            <p:nvPr/>
          </p:nvSpPr>
          <p:spPr>
            <a:xfrm>
              <a:off x="9489857" y="1847672"/>
              <a:ext cx="2103814" cy="48587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4" name="直角三角形 23">
              <a:extLst>
                <a:ext uri="{FF2B5EF4-FFF2-40B4-BE49-F238E27FC236}">
                  <a16:creationId xmlns:a16="http://schemas.microsoft.com/office/drawing/2014/main" id="{4CD80498-6D98-D09A-E06F-09A4D2CB9E6F}"/>
                </a:ext>
              </a:extLst>
            </p:cNvPr>
            <p:cNvSpPr/>
            <p:nvPr/>
          </p:nvSpPr>
          <p:spPr>
            <a:xfrm>
              <a:off x="11593671" y="1847671"/>
              <a:ext cx="50006" cy="113353"/>
            </a:xfrm>
            <a:prstGeom prst="rtTriangle">
              <a:avLst/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直角三角形 24">
              <a:extLst>
                <a:ext uri="{FF2B5EF4-FFF2-40B4-BE49-F238E27FC236}">
                  <a16:creationId xmlns:a16="http://schemas.microsoft.com/office/drawing/2014/main" id="{DF2F8781-CCE5-8887-C4BA-4D7B835FAFEE}"/>
                </a:ext>
              </a:extLst>
            </p:cNvPr>
            <p:cNvSpPr/>
            <p:nvPr/>
          </p:nvSpPr>
          <p:spPr>
            <a:xfrm flipH="1">
              <a:off x="9439849" y="1847671"/>
              <a:ext cx="50006" cy="11335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560957D-BD8B-9AAE-8721-184403596E78}"/>
                </a:ext>
              </a:extLst>
            </p:cNvPr>
            <p:cNvSpPr/>
            <p:nvPr/>
          </p:nvSpPr>
          <p:spPr>
            <a:xfrm>
              <a:off x="9202202" y="4471988"/>
              <a:ext cx="2679124" cy="200595"/>
            </a:xfrm>
            <a:prstGeom prst="rect">
              <a:avLst/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1023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791C7-4DCC-BECD-35B9-A451DB95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EA04439-B8AA-4E99-9AA7-B1DE36CC2B17}"/>
              </a:ext>
            </a:extLst>
          </p:cNvPr>
          <p:cNvSpPr/>
          <p:nvPr/>
        </p:nvSpPr>
        <p:spPr>
          <a:xfrm>
            <a:off x="1967663" y="3439048"/>
            <a:ext cx="4660900" cy="1279117"/>
          </a:xfrm>
          <a:custGeom>
            <a:avLst/>
            <a:gdLst>
              <a:gd name="connsiteX0" fmla="*/ 0 w 4660900"/>
              <a:gd name="connsiteY0" fmla="*/ 1206500 h 1206500"/>
              <a:gd name="connsiteX1" fmla="*/ 4660900 w 4660900"/>
              <a:gd name="connsiteY1" fmla="*/ 0 h 1206500"/>
              <a:gd name="connsiteX0" fmla="*/ 0 w 4660900"/>
              <a:gd name="connsiteY0" fmla="*/ 1206500 h 1206500"/>
              <a:gd name="connsiteX1" fmla="*/ 4660900 w 4660900"/>
              <a:gd name="connsiteY1" fmla="*/ 0 h 1206500"/>
              <a:gd name="connsiteX0" fmla="*/ 0 w 4660900"/>
              <a:gd name="connsiteY0" fmla="*/ 1206500 h 1206500"/>
              <a:gd name="connsiteX1" fmla="*/ 4660900 w 4660900"/>
              <a:gd name="connsiteY1" fmla="*/ 0 h 1206500"/>
              <a:gd name="connsiteX0" fmla="*/ 0 w 4660900"/>
              <a:gd name="connsiteY0" fmla="*/ 1215979 h 1215979"/>
              <a:gd name="connsiteX1" fmla="*/ 4660900 w 4660900"/>
              <a:gd name="connsiteY1" fmla="*/ 9479 h 1215979"/>
              <a:gd name="connsiteX0" fmla="*/ 0 w 4660900"/>
              <a:gd name="connsiteY0" fmla="*/ 1236815 h 1236815"/>
              <a:gd name="connsiteX1" fmla="*/ 4660900 w 4660900"/>
              <a:gd name="connsiteY1" fmla="*/ 30315 h 1236815"/>
              <a:gd name="connsiteX0" fmla="*/ 0 w 4660900"/>
              <a:gd name="connsiteY0" fmla="*/ 1243016 h 1243016"/>
              <a:gd name="connsiteX1" fmla="*/ 4660900 w 4660900"/>
              <a:gd name="connsiteY1" fmla="*/ 36516 h 1243016"/>
              <a:gd name="connsiteX0" fmla="*/ 0 w 4660900"/>
              <a:gd name="connsiteY0" fmla="*/ 1282331 h 1282331"/>
              <a:gd name="connsiteX1" fmla="*/ 4660900 w 4660900"/>
              <a:gd name="connsiteY1" fmla="*/ 75831 h 1282331"/>
              <a:gd name="connsiteX0" fmla="*/ 0 w 4660900"/>
              <a:gd name="connsiteY0" fmla="*/ 1279117 h 1279117"/>
              <a:gd name="connsiteX1" fmla="*/ 4660900 w 4660900"/>
              <a:gd name="connsiteY1" fmla="*/ 72617 h 1279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60900" h="1279117">
                <a:moveTo>
                  <a:pt x="0" y="1279117"/>
                </a:moveTo>
                <a:cubicBezTo>
                  <a:pt x="867833" y="410606"/>
                  <a:pt x="2604347" y="-220160"/>
                  <a:pt x="4660900" y="72617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355C42A-367F-37C3-2F26-62C6EBADA394}"/>
              </a:ext>
            </a:extLst>
          </p:cNvPr>
          <p:cNvSpPr/>
          <p:nvPr/>
        </p:nvSpPr>
        <p:spPr>
          <a:xfrm rot="20301540" flipV="1">
            <a:off x="6091608" y="2908696"/>
            <a:ext cx="4660900" cy="1279117"/>
          </a:xfrm>
          <a:custGeom>
            <a:avLst/>
            <a:gdLst>
              <a:gd name="connsiteX0" fmla="*/ 0 w 4660900"/>
              <a:gd name="connsiteY0" fmla="*/ 1206500 h 1206500"/>
              <a:gd name="connsiteX1" fmla="*/ 4660900 w 4660900"/>
              <a:gd name="connsiteY1" fmla="*/ 0 h 1206500"/>
              <a:gd name="connsiteX0" fmla="*/ 0 w 4660900"/>
              <a:gd name="connsiteY0" fmla="*/ 1206500 h 1206500"/>
              <a:gd name="connsiteX1" fmla="*/ 4660900 w 4660900"/>
              <a:gd name="connsiteY1" fmla="*/ 0 h 1206500"/>
              <a:gd name="connsiteX0" fmla="*/ 0 w 4660900"/>
              <a:gd name="connsiteY0" fmla="*/ 1206500 h 1206500"/>
              <a:gd name="connsiteX1" fmla="*/ 4660900 w 4660900"/>
              <a:gd name="connsiteY1" fmla="*/ 0 h 1206500"/>
              <a:gd name="connsiteX0" fmla="*/ 0 w 4660900"/>
              <a:gd name="connsiteY0" fmla="*/ 1215979 h 1215979"/>
              <a:gd name="connsiteX1" fmla="*/ 4660900 w 4660900"/>
              <a:gd name="connsiteY1" fmla="*/ 9479 h 1215979"/>
              <a:gd name="connsiteX0" fmla="*/ 0 w 4660900"/>
              <a:gd name="connsiteY0" fmla="*/ 1236815 h 1236815"/>
              <a:gd name="connsiteX1" fmla="*/ 4660900 w 4660900"/>
              <a:gd name="connsiteY1" fmla="*/ 30315 h 1236815"/>
              <a:gd name="connsiteX0" fmla="*/ 0 w 4660900"/>
              <a:gd name="connsiteY0" fmla="*/ 1243016 h 1243016"/>
              <a:gd name="connsiteX1" fmla="*/ 4660900 w 4660900"/>
              <a:gd name="connsiteY1" fmla="*/ 36516 h 1243016"/>
              <a:gd name="connsiteX0" fmla="*/ 0 w 4660900"/>
              <a:gd name="connsiteY0" fmla="*/ 1282331 h 1282331"/>
              <a:gd name="connsiteX1" fmla="*/ 4660900 w 4660900"/>
              <a:gd name="connsiteY1" fmla="*/ 75831 h 1282331"/>
              <a:gd name="connsiteX0" fmla="*/ 0 w 4660900"/>
              <a:gd name="connsiteY0" fmla="*/ 1279117 h 1279117"/>
              <a:gd name="connsiteX1" fmla="*/ 4660900 w 4660900"/>
              <a:gd name="connsiteY1" fmla="*/ 72617 h 1279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60900" h="1279117">
                <a:moveTo>
                  <a:pt x="0" y="1279117"/>
                </a:moveTo>
                <a:cubicBezTo>
                  <a:pt x="867833" y="410606"/>
                  <a:pt x="2604347" y="-220160"/>
                  <a:pt x="4660900" y="72617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58A08C4-E1B4-D0D8-0721-F918733CF1B4}"/>
              </a:ext>
            </a:extLst>
          </p:cNvPr>
          <p:cNvGrpSpPr/>
          <p:nvPr/>
        </p:nvGrpSpPr>
        <p:grpSpPr>
          <a:xfrm>
            <a:off x="6271092" y="2638932"/>
            <a:ext cx="714939" cy="877214"/>
            <a:chOff x="6271092" y="2638932"/>
            <a:chExt cx="714939" cy="877214"/>
          </a:xfrm>
        </p:grpSpPr>
        <p:sp>
          <p:nvSpPr>
            <p:cNvPr id="9" name="iconfont-1191-801535">
              <a:extLst>
                <a:ext uri="{FF2B5EF4-FFF2-40B4-BE49-F238E27FC236}">
                  <a16:creationId xmlns:a16="http://schemas.microsoft.com/office/drawing/2014/main" id="{B0712E94-9691-D4E3-2F34-38544C2E7447}"/>
                </a:ext>
              </a:extLst>
            </p:cNvPr>
            <p:cNvSpPr/>
            <p:nvPr/>
          </p:nvSpPr>
          <p:spPr>
            <a:xfrm>
              <a:off x="6429263" y="3010424"/>
              <a:ext cx="398600" cy="505722"/>
            </a:xfrm>
            <a:custGeom>
              <a:avLst/>
              <a:gdLst>
                <a:gd name="T0" fmla="*/ 3166 w 6332"/>
                <a:gd name="T1" fmla="*/ 0 h 8034"/>
                <a:gd name="T2" fmla="*/ 0 w 6332"/>
                <a:gd name="T3" fmla="*/ 3166 h 8034"/>
                <a:gd name="T4" fmla="*/ 2481 w 6332"/>
                <a:gd name="T5" fmla="*/ 7590 h 8034"/>
                <a:gd name="T6" fmla="*/ 3853 w 6332"/>
                <a:gd name="T7" fmla="*/ 7588 h 8034"/>
                <a:gd name="T8" fmla="*/ 6332 w 6332"/>
                <a:gd name="T9" fmla="*/ 3166 h 8034"/>
                <a:gd name="T10" fmla="*/ 3166 w 6332"/>
                <a:gd name="T11" fmla="*/ 0 h 8034"/>
                <a:gd name="T12" fmla="*/ 3166 w 6332"/>
                <a:gd name="T13" fmla="*/ 0 h 8034"/>
                <a:gd name="T14" fmla="*/ 3166 w 6332"/>
                <a:gd name="T15" fmla="*/ 0 h 8034"/>
                <a:gd name="T16" fmla="*/ 3166 w 6332"/>
                <a:gd name="T17" fmla="*/ 0 h 8034"/>
                <a:gd name="T18" fmla="*/ 3166 w 6332"/>
                <a:gd name="T19" fmla="*/ 4529 h 8034"/>
                <a:gd name="T20" fmla="*/ 1702 w 6332"/>
                <a:gd name="T21" fmla="*/ 3065 h 8034"/>
                <a:gd name="T22" fmla="*/ 3166 w 6332"/>
                <a:gd name="T23" fmla="*/ 1600 h 8034"/>
                <a:gd name="T24" fmla="*/ 4630 w 6332"/>
                <a:gd name="T25" fmla="*/ 3065 h 8034"/>
                <a:gd name="T26" fmla="*/ 3166 w 6332"/>
                <a:gd name="T27" fmla="*/ 4529 h 8034"/>
                <a:gd name="T28" fmla="*/ 3166 w 6332"/>
                <a:gd name="T29" fmla="*/ 4529 h 8034"/>
                <a:gd name="T30" fmla="*/ 3166 w 6332"/>
                <a:gd name="T31" fmla="*/ 4529 h 8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2" h="8034">
                  <a:moveTo>
                    <a:pt x="3166" y="0"/>
                  </a:moveTo>
                  <a:cubicBezTo>
                    <a:pt x="1418" y="0"/>
                    <a:pt x="0" y="1418"/>
                    <a:pt x="0" y="3166"/>
                  </a:cubicBezTo>
                  <a:cubicBezTo>
                    <a:pt x="0" y="4914"/>
                    <a:pt x="2481" y="7590"/>
                    <a:pt x="2481" y="7590"/>
                  </a:cubicBezTo>
                  <a:cubicBezTo>
                    <a:pt x="2859" y="8031"/>
                    <a:pt x="3478" y="8034"/>
                    <a:pt x="3853" y="7588"/>
                  </a:cubicBezTo>
                  <a:cubicBezTo>
                    <a:pt x="3853" y="7588"/>
                    <a:pt x="6332" y="4914"/>
                    <a:pt x="6332" y="3166"/>
                  </a:cubicBezTo>
                  <a:cubicBezTo>
                    <a:pt x="6332" y="1418"/>
                    <a:pt x="4914" y="0"/>
                    <a:pt x="3166" y="0"/>
                  </a:cubicBezTo>
                  <a:lnTo>
                    <a:pt x="3166" y="0"/>
                  </a:lnTo>
                  <a:lnTo>
                    <a:pt x="3166" y="0"/>
                  </a:lnTo>
                  <a:lnTo>
                    <a:pt x="3166" y="0"/>
                  </a:lnTo>
                  <a:close/>
                  <a:moveTo>
                    <a:pt x="3166" y="4529"/>
                  </a:moveTo>
                  <a:cubicBezTo>
                    <a:pt x="2357" y="4529"/>
                    <a:pt x="1702" y="3874"/>
                    <a:pt x="1702" y="3065"/>
                  </a:cubicBezTo>
                  <a:cubicBezTo>
                    <a:pt x="1702" y="2256"/>
                    <a:pt x="2357" y="1600"/>
                    <a:pt x="3166" y="1600"/>
                  </a:cubicBezTo>
                  <a:cubicBezTo>
                    <a:pt x="3975" y="1600"/>
                    <a:pt x="4630" y="2256"/>
                    <a:pt x="4630" y="3065"/>
                  </a:cubicBezTo>
                  <a:cubicBezTo>
                    <a:pt x="4630" y="3874"/>
                    <a:pt x="3975" y="4529"/>
                    <a:pt x="3166" y="4529"/>
                  </a:cubicBezTo>
                  <a:lnTo>
                    <a:pt x="3166" y="4529"/>
                  </a:lnTo>
                  <a:close/>
                  <a:moveTo>
                    <a:pt x="3166" y="4529"/>
                  </a:move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1827D37-5975-E384-0A15-EDB17780219A}"/>
                </a:ext>
              </a:extLst>
            </p:cNvPr>
            <p:cNvSpPr txBox="1"/>
            <p:nvPr/>
          </p:nvSpPr>
          <p:spPr>
            <a:xfrm>
              <a:off x="6271092" y="2638932"/>
              <a:ext cx="71493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lt"/>
                  <a:ea typeface="+mj-ea"/>
                </a:rPr>
                <a:t>20XX</a:t>
              </a:r>
              <a:endParaRPr lang="zh-CN" altLang="en-US" sz="20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ED0B7CF-A88E-3183-741F-384D331C8DA6}"/>
              </a:ext>
            </a:extLst>
          </p:cNvPr>
          <p:cNvGrpSpPr/>
          <p:nvPr/>
        </p:nvGrpSpPr>
        <p:grpSpPr>
          <a:xfrm>
            <a:off x="947989" y="3831017"/>
            <a:ext cx="2030566" cy="1655816"/>
            <a:chOff x="947989" y="3831017"/>
            <a:chExt cx="2030566" cy="1655816"/>
          </a:xfrm>
        </p:grpSpPr>
        <p:sp>
          <p:nvSpPr>
            <p:cNvPr id="5" name="iconfont-1191-801535">
              <a:extLst>
                <a:ext uri="{FF2B5EF4-FFF2-40B4-BE49-F238E27FC236}">
                  <a16:creationId xmlns:a16="http://schemas.microsoft.com/office/drawing/2014/main" id="{882A277A-F658-46F0-0D44-7DC8BB6EA6B2}"/>
                </a:ext>
              </a:extLst>
            </p:cNvPr>
            <p:cNvSpPr/>
            <p:nvPr/>
          </p:nvSpPr>
          <p:spPr>
            <a:xfrm>
              <a:off x="1768363" y="4217612"/>
              <a:ext cx="398600" cy="505722"/>
            </a:xfrm>
            <a:custGeom>
              <a:avLst/>
              <a:gdLst>
                <a:gd name="T0" fmla="*/ 3166 w 6332"/>
                <a:gd name="T1" fmla="*/ 0 h 8034"/>
                <a:gd name="T2" fmla="*/ 0 w 6332"/>
                <a:gd name="T3" fmla="*/ 3166 h 8034"/>
                <a:gd name="T4" fmla="*/ 2481 w 6332"/>
                <a:gd name="T5" fmla="*/ 7590 h 8034"/>
                <a:gd name="T6" fmla="*/ 3853 w 6332"/>
                <a:gd name="T7" fmla="*/ 7588 h 8034"/>
                <a:gd name="T8" fmla="*/ 6332 w 6332"/>
                <a:gd name="T9" fmla="*/ 3166 h 8034"/>
                <a:gd name="T10" fmla="*/ 3166 w 6332"/>
                <a:gd name="T11" fmla="*/ 0 h 8034"/>
                <a:gd name="T12" fmla="*/ 3166 w 6332"/>
                <a:gd name="T13" fmla="*/ 0 h 8034"/>
                <a:gd name="T14" fmla="*/ 3166 w 6332"/>
                <a:gd name="T15" fmla="*/ 0 h 8034"/>
                <a:gd name="T16" fmla="*/ 3166 w 6332"/>
                <a:gd name="T17" fmla="*/ 0 h 8034"/>
                <a:gd name="T18" fmla="*/ 3166 w 6332"/>
                <a:gd name="T19" fmla="*/ 4529 h 8034"/>
                <a:gd name="T20" fmla="*/ 1702 w 6332"/>
                <a:gd name="T21" fmla="*/ 3065 h 8034"/>
                <a:gd name="T22" fmla="*/ 3166 w 6332"/>
                <a:gd name="T23" fmla="*/ 1600 h 8034"/>
                <a:gd name="T24" fmla="*/ 4630 w 6332"/>
                <a:gd name="T25" fmla="*/ 3065 h 8034"/>
                <a:gd name="T26" fmla="*/ 3166 w 6332"/>
                <a:gd name="T27" fmla="*/ 4529 h 8034"/>
                <a:gd name="T28" fmla="*/ 3166 w 6332"/>
                <a:gd name="T29" fmla="*/ 4529 h 8034"/>
                <a:gd name="T30" fmla="*/ 3166 w 6332"/>
                <a:gd name="T31" fmla="*/ 4529 h 8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2" h="8034">
                  <a:moveTo>
                    <a:pt x="3166" y="0"/>
                  </a:moveTo>
                  <a:cubicBezTo>
                    <a:pt x="1418" y="0"/>
                    <a:pt x="0" y="1418"/>
                    <a:pt x="0" y="3166"/>
                  </a:cubicBezTo>
                  <a:cubicBezTo>
                    <a:pt x="0" y="4914"/>
                    <a:pt x="2481" y="7590"/>
                    <a:pt x="2481" y="7590"/>
                  </a:cubicBezTo>
                  <a:cubicBezTo>
                    <a:pt x="2859" y="8031"/>
                    <a:pt x="3478" y="8034"/>
                    <a:pt x="3853" y="7588"/>
                  </a:cubicBezTo>
                  <a:cubicBezTo>
                    <a:pt x="3853" y="7588"/>
                    <a:pt x="6332" y="4914"/>
                    <a:pt x="6332" y="3166"/>
                  </a:cubicBezTo>
                  <a:cubicBezTo>
                    <a:pt x="6332" y="1418"/>
                    <a:pt x="4914" y="0"/>
                    <a:pt x="3166" y="0"/>
                  </a:cubicBezTo>
                  <a:lnTo>
                    <a:pt x="3166" y="0"/>
                  </a:lnTo>
                  <a:lnTo>
                    <a:pt x="3166" y="0"/>
                  </a:lnTo>
                  <a:lnTo>
                    <a:pt x="3166" y="0"/>
                  </a:lnTo>
                  <a:close/>
                  <a:moveTo>
                    <a:pt x="3166" y="4529"/>
                  </a:moveTo>
                  <a:cubicBezTo>
                    <a:pt x="2357" y="4529"/>
                    <a:pt x="1702" y="3874"/>
                    <a:pt x="1702" y="3065"/>
                  </a:cubicBezTo>
                  <a:cubicBezTo>
                    <a:pt x="1702" y="2256"/>
                    <a:pt x="2357" y="1600"/>
                    <a:pt x="3166" y="1600"/>
                  </a:cubicBezTo>
                  <a:cubicBezTo>
                    <a:pt x="3975" y="1600"/>
                    <a:pt x="4630" y="2256"/>
                    <a:pt x="4630" y="3065"/>
                  </a:cubicBezTo>
                  <a:cubicBezTo>
                    <a:pt x="4630" y="3874"/>
                    <a:pt x="3975" y="4529"/>
                    <a:pt x="3166" y="4529"/>
                  </a:cubicBezTo>
                  <a:lnTo>
                    <a:pt x="3166" y="4529"/>
                  </a:lnTo>
                  <a:close/>
                  <a:moveTo>
                    <a:pt x="3166" y="4529"/>
                  </a:move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C87BDE5-D75B-6466-9715-BB96F6138B51}"/>
                </a:ext>
              </a:extLst>
            </p:cNvPr>
            <p:cNvSpPr txBox="1"/>
            <p:nvPr/>
          </p:nvSpPr>
          <p:spPr>
            <a:xfrm>
              <a:off x="1610192" y="3831017"/>
              <a:ext cx="71493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lt"/>
                  <a:ea typeface="+mj-ea"/>
                </a:rPr>
                <a:t>20XX</a:t>
              </a:r>
              <a:endParaRPr lang="zh-CN" altLang="en-US" sz="20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D274D2-F73F-4522-E117-F353AC962B05}"/>
                </a:ext>
              </a:extLst>
            </p:cNvPr>
            <p:cNvSpPr txBox="1"/>
            <p:nvPr/>
          </p:nvSpPr>
          <p:spPr>
            <a:xfrm>
              <a:off x="947989" y="4774779"/>
              <a:ext cx="2030566" cy="712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6CE8FC8-6073-A040-CDC3-5BF2F06176AB}"/>
              </a:ext>
            </a:extLst>
          </p:cNvPr>
          <p:cNvGrpSpPr/>
          <p:nvPr/>
        </p:nvGrpSpPr>
        <p:grpSpPr>
          <a:xfrm>
            <a:off x="3282828" y="2719768"/>
            <a:ext cx="2030566" cy="1937056"/>
            <a:chOff x="3282828" y="2719768"/>
            <a:chExt cx="2030566" cy="1937056"/>
          </a:xfrm>
        </p:grpSpPr>
        <p:sp>
          <p:nvSpPr>
            <p:cNvPr id="7" name="iconfont-1191-801535">
              <a:extLst>
                <a:ext uri="{FF2B5EF4-FFF2-40B4-BE49-F238E27FC236}">
                  <a16:creationId xmlns:a16="http://schemas.microsoft.com/office/drawing/2014/main" id="{3514B1E3-F788-54F2-A0CA-C9ED04082700}"/>
                </a:ext>
              </a:extLst>
            </p:cNvPr>
            <p:cNvSpPr/>
            <p:nvPr/>
          </p:nvSpPr>
          <p:spPr>
            <a:xfrm>
              <a:off x="4098813" y="3082352"/>
              <a:ext cx="398600" cy="505722"/>
            </a:xfrm>
            <a:custGeom>
              <a:avLst/>
              <a:gdLst>
                <a:gd name="T0" fmla="*/ 3166 w 6332"/>
                <a:gd name="T1" fmla="*/ 0 h 8034"/>
                <a:gd name="T2" fmla="*/ 0 w 6332"/>
                <a:gd name="T3" fmla="*/ 3166 h 8034"/>
                <a:gd name="T4" fmla="*/ 2481 w 6332"/>
                <a:gd name="T5" fmla="*/ 7590 h 8034"/>
                <a:gd name="T6" fmla="*/ 3853 w 6332"/>
                <a:gd name="T7" fmla="*/ 7588 h 8034"/>
                <a:gd name="T8" fmla="*/ 6332 w 6332"/>
                <a:gd name="T9" fmla="*/ 3166 h 8034"/>
                <a:gd name="T10" fmla="*/ 3166 w 6332"/>
                <a:gd name="T11" fmla="*/ 0 h 8034"/>
                <a:gd name="T12" fmla="*/ 3166 w 6332"/>
                <a:gd name="T13" fmla="*/ 0 h 8034"/>
                <a:gd name="T14" fmla="*/ 3166 w 6332"/>
                <a:gd name="T15" fmla="*/ 0 h 8034"/>
                <a:gd name="T16" fmla="*/ 3166 w 6332"/>
                <a:gd name="T17" fmla="*/ 0 h 8034"/>
                <a:gd name="T18" fmla="*/ 3166 w 6332"/>
                <a:gd name="T19" fmla="*/ 4529 h 8034"/>
                <a:gd name="T20" fmla="*/ 1702 w 6332"/>
                <a:gd name="T21" fmla="*/ 3065 h 8034"/>
                <a:gd name="T22" fmla="*/ 3166 w 6332"/>
                <a:gd name="T23" fmla="*/ 1600 h 8034"/>
                <a:gd name="T24" fmla="*/ 4630 w 6332"/>
                <a:gd name="T25" fmla="*/ 3065 h 8034"/>
                <a:gd name="T26" fmla="*/ 3166 w 6332"/>
                <a:gd name="T27" fmla="*/ 4529 h 8034"/>
                <a:gd name="T28" fmla="*/ 3166 w 6332"/>
                <a:gd name="T29" fmla="*/ 4529 h 8034"/>
                <a:gd name="T30" fmla="*/ 3166 w 6332"/>
                <a:gd name="T31" fmla="*/ 4529 h 8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2" h="8034">
                  <a:moveTo>
                    <a:pt x="3166" y="0"/>
                  </a:moveTo>
                  <a:cubicBezTo>
                    <a:pt x="1418" y="0"/>
                    <a:pt x="0" y="1418"/>
                    <a:pt x="0" y="3166"/>
                  </a:cubicBezTo>
                  <a:cubicBezTo>
                    <a:pt x="0" y="4914"/>
                    <a:pt x="2481" y="7590"/>
                    <a:pt x="2481" y="7590"/>
                  </a:cubicBezTo>
                  <a:cubicBezTo>
                    <a:pt x="2859" y="8031"/>
                    <a:pt x="3478" y="8034"/>
                    <a:pt x="3853" y="7588"/>
                  </a:cubicBezTo>
                  <a:cubicBezTo>
                    <a:pt x="3853" y="7588"/>
                    <a:pt x="6332" y="4914"/>
                    <a:pt x="6332" y="3166"/>
                  </a:cubicBezTo>
                  <a:cubicBezTo>
                    <a:pt x="6332" y="1418"/>
                    <a:pt x="4914" y="0"/>
                    <a:pt x="3166" y="0"/>
                  </a:cubicBezTo>
                  <a:lnTo>
                    <a:pt x="3166" y="0"/>
                  </a:lnTo>
                  <a:lnTo>
                    <a:pt x="3166" y="0"/>
                  </a:lnTo>
                  <a:lnTo>
                    <a:pt x="3166" y="0"/>
                  </a:lnTo>
                  <a:close/>
                  <a:moveTo>
                    <a:pt x="3166" y="4529"/>
                  </a:moveTo>
                  <a:cubicBezTo>
                    <a:pt x="2357" y="4529"/>
                    <a:pt x="1702" y="3874"/>
                    <a:pt x="1702" y="3065"/>
                  </a:cubicBezTo>
                  <a:cubicBezTo>
                    <a:pt x="1702" y="2256"/>
                    <a:pt x="2357" y="1600"/>
                    <a:pt x="3166" y="1600"/>
                  </a:cubicBezTo>
                  <a:cubicBezTo>
                    <a:pt x="3975" y="1600"/>
                    <a:pt x="4630" y="2256"/>
                    <a:pt x="4630" y="3065"/>
                  </a:cubicBezTo>
                  <a:cubicBezTo>
                    <a:pt x="4630" y="3874"/>
                    <a:pt x="3975" y="4529"/>
                    <a:pt x="3166" y="4529"/>
                  </a:cubicBezTo>
                  <a:lnTo>
                    <a:pt x="3166" y="4529"/>
                  </a:lnTo>
                  <a:close/>
                  <a:moveTo>
                    <a:pt x="3166" y="4529"/>
                  </a:move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3FE5735-4723-F0AA-4E13-15BE1BD118C3}"/>
                </a:ext>
              </a:extLst>
            </p:cNvPr>
            <p:cNvSpPr txBox="1"/>
            <p:nvPr/>
          </p:nvSpPr>
          <p:spPr>
            <a:xfrm>
              <a:off x="3940642" y="2719768"/>
              <a:ext cx="71493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lt"/>
                  <a:ea typeface="+mj-ea"/>
                </a:rPr>
                <a:t>20XX</a:t>
              </a:r>
              <a:endParaRPr lang="zh-CN" altLang="en-US" sz="20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F659AF0-6164-7FA6-FF31-7F5F8449D6E9}"/>
                </a:ext>
              </a:extLst>
            </p:cNvPr>
            <p:cNvSpPr txBox="1"/>
            <p:nvPr/>
          </p:nvSpPr>
          <p:spPr>
            <a:xfrm>
              <a:off x="3282828" y="3944770"/>
              <a:ext cx="2030566" cy="712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472C8F2-2F43-F7F3-9B30-908578802551}"/>
              </a:ext>
            </a:extLst>
          </p:cNvPr>
          <p:cNvSpPr txBox="1"/>
          <p:nvPr/>
        </p:nvSpPr>
        <p:spPr>
          <a:xfrm>
            <a:off x="5658160" y="1906472"/>
            <a:ext cx="2030566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dirty="0">
                <a:effectLst/>
                <a:latin typeface="+mn-ea"/>
              </a:rPr>
              <a:t>请输入正文内容请输入正文内容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A2E2905-6433-61F6-66A5-79FF2402EB0D}"/>
              </a:ext>
            </a:extLst>
          </p:cNvPr>
          <p:cNvGrpSpPr/>
          <p:nvPr/>
        </p:nvGrpSpPr>
        <p:grpSpPr>
          <a:xfrm>
            <a:off x="6721258" y="3254542"/>
            <a:ext cx="2030566" cy="1651993"/>
            <a:chOff x="6721258" y="3254542"/>
            <a:chExt cx="2030566" cy="1651993"/>
          </a:xfrm>
        </p:grpSpPr>
        <p:sp>
          <p:nvSpPr>
            <p:cNvPr id="11" name="iconfont-1191-801535">
              <a:extLst>
                <a:ext uri="{FF2B5EF4-FFF2-40B4-BE49-F238E27FC236}">
                  <a16:creationId xmlns:a16="http://schemas.microsoft.com/office/drawing/2014/main" id="{956E98EC-A610-0801-72DE-B2F9AF14A677}"/>
                </a:ext>
              </a:extLst>
            </p:cNvPr>
            <p:cNvSpPr/>
            <p:nvPr/>
          </p:nvSpPr>
          <p:spPr>
            <a:xfrm>
              <a:off x="7537242" y="3633072"/>
              <a:ext cx="398600" cy="505722"/>
            </a:xfrm>
            <a:custGeom>
              <a:avLst/>
              <a:gdLst>
                <a:gd name="T0" fmla="*/ 3166 w 6332"/>
                <a:gd name="T1" fmla="*/ 0 h 8034"/>
                <a:gd name="T2" fmla="*/ 0 w 6332"/>
                <a:gd name="T3" fmla="*/ 3166 h 8034"/>
                <a:gd name="T4" fmla="*/ 2481 w 6332"/>
                <a:gd name="T5" fmla="*/ 7590 h 8034"/>
                <a:gd name="T6" fmla="*/ 3853 w 6332"/>
                <a:gd name="T7" fmla="*/ 7588 h 8034"/>
                <a:gd name="T8" fmla="*/ 6332 w 6332"/>
                <a:gd name="T9" fmla="*/ 3166 h 8034"/>
                <a:gd name="T10" fmla="*/ 3166 w 6332"/>
                <a:gd name="T11" fmla="*/ 0 h 8034"/>
                <a:gd name="T12" fmla="*/ 3166 w 6332"/>
                <a:gd name="T13" fmla="*/ 0 h 8034"/>
                <a:gd name="T14" fmla="*/ 3166 w 6332"/>
                <a:gd name="T15" fmla="*/ 0 h 8034"/>
                <a:gd name="T16" fmla="*/ 3166 w 6332"/>
                <a:gd name="T17" fmla="*/ 0 h 8034"/>
                <a:gd name="T18" fmla="*/ 3166 w 6332"/>
                <a:gd name="T19" fmla="*/ 4529 h 8034"/>
                <a:gd name="T20" fmla="*/ 1702 w 6332"/>
                <a:gd name="T21" fmla="*/ 3065 h 8034"/>
                <a:gd name="T22" fmla="*/ 3166 w 6332"/>
                <a:gd name="T23" fmla="*/ 1600 h 8034"/>
                <a:gd name="T24" fmla="*/ 4630 w 6332"/>
                <a:gd name="T25" fmla="*/ 3065 h 8034"/>
                <a:gd name="T26" fmla="*/ 3166 w 6332"/>
                <a:gd name="T27" fmla="*/ 4529 h 8034"/>
                <a:gd name="T28" fmla="*/ 3166 w 6332"/>
                <a:gd name="T29" fmla="*/ 4529 h 8034"/>
                <a:gd name="T30" fmla="*/ 3166 w 6332"/>
                <a:gd name="T31" fmla="*/ 4529 h 8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2" h="8034">
                  <a:moveTo>
                    <a:pt x="3166" y="0"/>
                  </a:moveTo>
                  <a:cubicBezTo>
                    <a:pt x="1418" y="0"/>
                    <a:pt x="0" y="1418"/>
                    <a:pt x="0" y="3166"/>
                  </a:cubicBezTo>
                  <a:cubicBezTo>
                    <a:pt x="0" y="4914"/>
                    <a:pt x="2481" y="7590"/>
                    <a:pt x="2481" y="7590"/>
                  </a:cubicBezTo>
                  <a:cubicBezTo>
                    <a:pt x="2859" y="8031"/>
                    <a:pt x="3478" y="8034"/>
                    <a:pt x="3853" y="7588"/>
                  </a:cubicBezTo>
                  <a:cubicBezTo>
                    <a:pt x="3853" y="7588"/>
                    <a:pt x="6332" y="4914"/>
                    <a:pt x="6332" y="3166"/>
                  </a:cubicBezTo>
                  <a:cubicBezTo>
                    <a:pt x="6332" y="1418"/>
                    <a:pt x="4914" y="0"/>
                    <a:pt x="3166" y="0"/>
                  </a:cubicBezTo>
                  <a:lnTo>
                    <a:pt x="3166" y="0"/>
                  </a:lnTo>
                  <a:lnTo>
                    <a:pt x="3166" y="0"/>
                  </a:lnTo>
                  <a:lnTo>
                    <a:pt x="3166" y="0"/>
                  </a:lnTo>
                  <a:close/>
                  <a:moveTo>
                    <a:pt x="3166" y="4529"/>
                  </a:moveTo>
                  <a:cubicBezTo>
                    <a:pt x="2357" y="4529"/>
                    <a:pt x="1702" y="3874"/>
                    <a:pt x="1702" y="3065"/>
                  </a:cubicBezTo>
                  <a:cubicBezTo>
                    <a:pt x="1702" y="2256"/>
                    <a:pt x="2357" y="1600"/>
                    <a:pt x="3166" y="1600"/>
                  </a:cubicBezTo>
                  <a:cubicBezTo>
                    <a:pt x="3975" y="1600"/>
                    <a:pt x="4630" y="2256"/>
                    <a:pt x="4630" y="3065"/>
                  </a:cubicBezTo>
                  <a:cubicBezTo>
                    <a:pt x="4630" y="3874"/>
                    <a:pt x="3975" y="4529"/>
                    <a:pt x="3166" y="4529"/>
                  </a:cubicBezTo>
                  <a:lnTo>
                    <a:pt x="3166" y="4529"/>
                  </a:lnTo>
                  <a:close/>
                  <a:moveTo>
                    <a:pt x="3166" y="4529"/>
                  </a:move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B08200D-17F7-8B99-2796-4753929C6B46}"/>
                </a:ext>
              </a:extLst>
            </p:cNvPr>
            <p:cNvSpPr txBox="1"/>
            <p:nvPr/>
          </p:nvSpPr>
          <p:spPr>
            <a:xfrm>
              <a:off x="7379072" y="3254542"/>
              <a:ext cx="71493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lt"/>
                  <a:ea typeface="+mj-ea"/>
                </a:rPr>
                <a:t>20XX</a:t>
              </a:r>
              <a:endParaRPr lang="zh-CN" altLang="en-US" sz="20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88CF313-0387-2D45-DEEE-A6300D057CE6}"/>
                </a:ext>
              </a:extLst>
            </p:cNvPr>
            <p:cNvSpPr txBox="1"/>
            <p:nvPr/>
          </p:nvSpPr>
          <p:spPr>
            <a:xfrm>
              <a:off x="6721258" y="4194481"/>
              <a:ext cx="2030566" cy="712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8571727-CB19-2A8B-B731-184B96289361}"/>
              </a:ext>
            </a:extLst>
          </p:cNvPr>
          <p:cNvGrpSpPr/>
          <p:nvPr/>
        </p:nvGrpSpPr>
        <p:grpSpPr>
          <a:xfrm>
            <a:off x="8950691" y="1986604"/>
            <a:ext cx="2030566" cy="1646468"/>
            <a:chOff x="8950691" y="1986604"/>
            <a:chExt cx="2030566" cy="1646468"/>
          </a:xfrm>
        </p:grpSpPr>
        <p:sp>
          <p:nvSpPr>
            <p:cNvPr id="13" name="iconfont-1191-801535">
              <a:extLst>
                <a:ext uri="{FF2B5EF4-FFF2-40B4-BE49-F238E27FC236}">
                  <a16:creationId xmlns:a16="http://schemas.microsoft.com/office/drawing/2014/main" id="{CDF718A0-EC98-4957-1497-716A70007E5F}"/>
                </a:ext>
              </a:extLst>
            </p:cNvPr>
            <p:cNvSpPr/>
            <p:nvPr/>
          </p:nvSpPr>
          <p:spPr>
            <a:xfrm>
              <a:off x="9766675" y="3127350"/>
              <a:ext cx="398600" cy="505722"/>
            </a:xfrm>
            <a:custGeom>
              <a:avLst/>
              <a:gdLst>
                <a:gd name="T0" fmla="*/ 3166 w 6332"/>
                <a:gd name="T1" fmla="*/ 0 h 8034"/>
                <a:gd name="T2" fmla="*/ 0 w 6332"/>
                <a:gd name="T3" fmla="*/ 3166 h 8034"/>
                <a:gd name="T4" fmla="*/ 2481 w 6332"/>
                <a:gd name="T5" fmla="*/ 7590 h 8034"/>
                <a:gd name="T6" fmla="*/ 3853 w 6332"/>
                <a:gd name="T7" fmla="*/ 7588 h 8034"/>
                <a:gd name="T8" fmla="*/ 6332 w 6332"/>
                <a:gd name="T9" fmla="*/ 3166 h 8034"/>
                <a:gd name="T10" fmla="*/ 3166 w 6332"/>
                <a:gd name="T11" fmla="*/ 0 h 8034"/>
                <a:gd name="T12" fmla="*/ 3166 w 6332"/>
                <a:gd name="T13" fmla="*/ 0 h 8034"/>
                <a:gd name="T14" fmla="*/ 3166 w 6332"/>
                <a:gd name="T15" fmla="*/ 0 h 8034"/>
                <a:gd name="T16" fmla="*/ 3166 w 6332"/>
                <a:gd name="T17" fmla="*/ 0 h 8034"/>
                <a:gd name="T18" fmla="*/ 3166 w 6332"/>
                <a:gd name="T19" fmla="*/ 4529 h 8034"/>
                <a:gd name="T20" fmla="*/ 1702 w 6332"/>
                <a:gd name="T21" fmla="*/ 3065 h 8034"/>
                <a:gd name="T22" fmla="*/ 3166 w 6332"/>
                <a:gd name="T23" fmla="*/ 1600 h 8034"/>
                <a:gd name="T24" fmla="*/ 4630 w 6332"/>
                <a:gd name="T25" fmla="*/ 3065 h 8034"/>
                <a:gd name="T26" fmla="*/ 3166 w 6332"/>
                <a:gd name="T27" fmla="*/ 4529 h 8034"/>
                <a:gd name="T28" fmla="*/ 3166 w 6332"/>
                <a:gd name="T29" fmla="*/ 4529 h 8034"/>
                <a:gd name="T30" fmla="*/ 3166 w 6332"/>
                <a:gd name="T31" fmla="*/ 4529 h 8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2" h="8034">
                  <a:moveTo>
                    <a:pt x="3166" y="0"/>
                  </a:moveTo>
                  <a:cubicBezTo>
                    <a:pt x="1418" y="0"/>
                    <a:pt x="0" y="1418"/>
                    <a:pt x="0" y="3166"/>
                  </a:cubicBezTo>
                  <a:cubicBezTo>
                    <a:pt x="0" y="4914"/>
                    <a:pt x="2481" y="7590"/>
                    <a:pt x="2481" y="7590"/>
                  </a:cubicBezTo>
                  <a:cubicBezTo>
                    <a:pt x="2859" y="8031"/>
                    <a:pt x="3478" y="8034"/>
                    <a:pt x="3853" y="7588"/>
                  </a:cubicBezTo>
                  <a:cubicBezTo>
                    <a:pt x="3853" y="7588"/>
                    <a:pt x="6332" y="4914"/>
                    <a:pt x="6332" y="3166"/>
                  </a:cubicBezTo>
                  <a:cubicBezTo>
                    <a:pt x="6332" y="1418"/>
                    <a:pt x="4914" y="0"/>
                    <a:pt x="3166" y="0"/>
                  </a:cubicBezTo>
                  <a:lnTo>
                    <a:pt x="3166" y="0"/>
                  </a:lnTo>
                  <a:lnTo>
                    <a:pt x="3166" y="0"/>
                  </a:lnTo>
                  <a:lnTo>
                    <a:pt x="3166" y="0"/>
                  </a:lnTo>
                  <a:close/>
                  <a:moveTo>
                    <a:pt x="3166" y="4529"/>
                  </a:moveTo>
                  <a:cubicBezTo>
                    <a:pt x="2357" y="4529"/>
                    <a:pt x="1702" y="3874"/>
                    <a:pt x="1702" y="3065"/>
                  </a:cubicBezTo>
                  <a:cubicBezTo>
                    <a:pt x="1702" y="2256"/>
                    <a:pt x="2357" y="1600"/>
                    <a:pt x="3166" y="1600"/>
                  </a:cubicBezTo>
                  <a:cubicBezTo>
                    <a:pt x="3975" y="1600"/>
                    <a:pt x="4630" y="2256"/>
                    <a:pt x="4630" y="3065"/>
                  </a:cubicBezTo>
                  <a:cubicBezTo>
                    <a:pt x="4630" y="3874"/>
                    <a:pt x="3975" y="4529"/>
                    <a:pt x="3166" y="4529"/>
                  </a:cubicBezTo>
                  <a:lnTo>
                    <a:pt x="3166" y="4529"/>
                  </a:lnTo>
                  <a:close/>
                  <a:moveTo>
                    <a:pt x="3166" y="4529"/>
                  </a:move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74F2989-FC19-72CB-74E9-17B653394AC9}"/>
                </a:ext>
              </a:extLst>
            </p:cNvPr>
            <p:cNvSpPr txBox="1"/>
            <p:nvPr/>
          </p:nvSpPr>
          <p:spPr>
            <a:xfrm>
              <a:off x="9608505" y="2748820"/>
              <a:ext cx="71493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lt"/>
                  <a:ea typeface="+mj-ea"/>
                </a:rPr>
                <a:t>20XX</a:t>
              </a:r>
              <a:endParaRPr lang="zh-CN" altLang="en-US" sz="20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370995B-0900-C2E7-706F-F882F8858B2F}"/>
                </a:ext>
              </a:extLst>
            </p:cNvPr>
            <p:cNvSpPr txBox="1"/>
            <p:nvPr/>
          </p:nvSpPr>
          <p:spPr>
            <a:xfrm>
              <a:off x="8950691" y="1986604"/>
              <a:ext cx="2030566" cy="712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effectLst/>
                  <a:latin typeface="+mn-ea"/>
                </a:rPr>
                <a:t>请输入正文内容请输入正文内容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2145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791C7-4DCC-BECD-35B9-A451DB95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38791D4-9538-D062-B432-72C9B7CA5BB4}"/>
              </a:ext>
            </a:extLst>
          </p:cNvPr>
          <p:cNvGrpSpPr/>
          <p:nvPr/>
        </p:nvGrpSpPr>
        <p:grpSpPr>
          <a:xfrm>
            <a:off x="2264606" y="2153969"/>
            <a:ext cx="3035104" cy="3035104"/>
            <a:chOff x="2264606" y="2153969"/>
            <a:chExt cx="3035104" cy="303510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E3476650-4DC1-462C-1CDF-CE4CC8FB9F4C}"/>
                </a:ext>
              </a:extLst>
            </p:cNvPr>
            <p:cNvSpPr/>
            <p:nvPr/>
          </p:nvSpPr>
          <p:spPr>
            <a:xfrm>
              <a:off x="2533650" y="2423013"/>
              <a:ext cx="2497016" cy="2497016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2B21FFD-B3A2-8E2D-CEEB-53145FB41E7D}"/>
                </a:ext>
              </a:extLst>
            </p:cNvPr>
            <p:cNvSpPr/>
            <p:nvPr/>
          </p:nvSpPr>
          <p:spPr>
            <a:xfrm>
              <a:off x="2468441" y="2357804"/>
              <a:ext cx="2627434" cy="2627434"/>
            </a:xfrm>
            <a:custGeom>
              <a:avLst/>
              <a:gdLst>
                <a:gd name="connsiteX0" fmla="*/ 2358874 w 2489468"/>
                <a:gd name="connsiteY0" fmla="*/ 1319469 h 2489468"/>
                <a:gd name="connsiteX1" fmla="*/ 2489468 w 2489468"/>
                <a:gd name="connsiteY1" fmla="*/ 1319469 h 2489468"/>
                <a:gd name="connsiteX2" fmla="*/ 2486796 w 2489468"/>
                <a:gd name="connsiteY2" fmla="*/ 1372387 h 2489468"/>
                <a:gd name="connsiteX3" fmla="*/ 1372387 w 2489468"/>
                <a:gd name="connsiteY3" fmla="*/ 2486796 h 2489468"/>
                <a:gd name="connsiteX4" fmla="*/ 1319469 w 2489468"/>
                <a:gd name="connsiteY4" fmla="*/ 2489468 h 2489468"/>
                <a:gd name="connsiteX5" fmla="*/ 1319469 w 2489468"/>
                <a:gd name="connsiteY5" fmla="*/ 2358874 h 2489468"/>
                <a:gd name="connsiteX6" fmla="*/ 1359034 w 2489468"/>
                <a:gd name="connsiteY6" fmla="*/ 2356877 h 2489468"/>
                <a:gd name="connsiteX7" fmla="*/ 2356876 w 2489468"/>
                <a:gd name="connsiteY7" fmla="*/ 1359034 h 2489468"/>
                <a:gd name="connsiteX8" fmla="*/ 0 w 2489468"/>
                <a:gd name="connsiteY8" fmla="*/ 1319469 h 2489468"/>
                <a:gd name="connsiteX9" fmla="*/ 130594 w 2489468"/>
                <a:gd name="connsiteY9" fmla="*/ 1319469 h 2489468"/>
                <a:gd name="connsiteX10" fmla="*/ 132592 w 2489468"/>
                <a:gd name="connsiteY10" fmla="*/ 1359034 h 2489468"/>
                <a:gd name="connsiteX11" fmla="*/ 1130434 w 2489468"/>
                <a:gd name="connsiteY11" fmla="*/ 2356877 h 2489468"/>
                <a:gd name="connsiteX12" fmla="*/ 1169999 w 2489468"/>
                <a:gd name="connsiteY12" fmla="*/ 2358874 h 2489468"/>
                <a:gd name="connsiteX13" fmla="*/ 1169999 w 2489468"/>
                <a:gd name="connsiteY13" fmla="*/ 2489468 h 2489468"/>
                <a:gd name="connsiteX14" fmla="*/ 1117081 w 2489468"/>
                <a:gd name="connsiteY14" fmla="*/ 2486796 h 2489468"/>
                <a:gd name="connsiteX15" fmla="*/ 2672 w 2489468"/>
                <a:gd name="connsiteY15" fmla="*/ 1372387 h 2489468"/>
                <a:gd name="connsiteX16" fmla="*/ 1319469 w 2489468"/>
                <a:gd name="connsiteY16" fmla="*/ 0 h 2489468"/>
                <a:gd name="connsiteX17" fmla="*/ 1372387 w 2489468"/>
                <a:gd name="connsiteY17" fmla="*/ 2672 h 2489468"/>
                <a:gd name="connsiteX18" fmla="*/ 2486796 w 2489468"/>
                <a:gd name="connsiteY18" fmla="*/ 1117081 h 2489468"/>
                <a:gd name="connsiteX19" fmla="*/ 2489468 w 2489468"/>
                <a:gd name="connsiteY19" fmla="*/ 1169999 h 2489468"/>
                <a:gd name="connsiteX20" fmla="*/ 2358874 w 2489468"/>
                <a:gd name="connsiteY20" fmla="*/ 1169999 h 2489468"/>
                <a:gd name="connsiteX21" fmla="*/ 2356876 w 2489468"/>
                <a:gd name="connsiteY21" fmla="*/ 1130434 h 2489468"/>
                <a:gd name="connsiteX22" fmla="*/ 1359034 w 2489468"/>
                <a:gd name="connsiteY22" fmla="*/ 132592 h 2489468"/>
                <a:gd name="connsiteX23" fmla="*/ 1319469 w 2489468"/>
                <a:gd name="connsiteY23" fmla="*/ 130594 h 2489468"/>
                <a:gd name="connsiteX24" fmla="*/ 1169999 w 2489468"/>
                <a:gd name="connsiteY24" fmla="*/ 0 h 2489468"/>
                <a:gd name="connsiteX25" fmla="*/ 1169999 w 2489468"/>
                <a:gd name="connsiteY25" fmla="*/ 130594 h 2489468"/>
                <a:gd name="connsiteX26" fmla="*/ 1130434 w 2489468"/>
                <a:gd name="connsiteY26" fmla="*/ 132592 h 2489468"/>
                <a:gd name="connsiteX27" fmla="*/ 132592 w 2489468"/>
                <a:gd name="connsiteY27" fmla="*/ 1130434 h 2489468"/>
                <a:gd name="connsiteX28" fmla="*/ 130594 w 2489468"/>
                <a:gd name="connsiteY28" fmla="*/ 1169999 h 2489468"/>
                <a:gd name="connsiteX29" fmla="*/ 0 w 2489468"/>
                <a:gd name="connsiteY29" fmla="*/ 1169999 h 2489468"/>
                <a:gd name="connsiteX30" fmla="*/ 2672 w 2489468"/>
                <a:gd name="connsiteY30" fmla="*/ 1117081 h 2489468"/>
                <a:gd name="connsiteX31" fmla="*/ 1117081 w 2489468"/>
                <a:gd name="connsiteY31" fmla="*/ 2672 h 2489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489468" h="2489468">
                  <a:moveTo>
                    <a:pt x="2358874" y="1319469"/>
                  </a:moveTo>
                  <a:lnTo>
                    <a:pt x="2489468" y="1319469"/>
                  </a:lnTo>
                  <a:lnTo>
                    <a:pt x="2486796" y="1372387"/>
                  </a:lnTo>
                  <a:cubicBezTo>
                    <a:pt x="2427123" y="1959983"/>
                    <a:pt x="1959983" y="2427123"/>
                    <a:pt x="1372387" y="2486796"/>
                  </a:cubicBezTo>
                  <a:lnTo>
                    <a:pt x="1319469" y="2489468"/>
                  </a:lnTo>
                  <a:lnTo>
                    <a:pt x="1319469" y="2358874"/>
                  </a:lnTo>
                  <a:lnTo>
                    <a:pt x="1359034" y="2356877"/>
                  </a:lnTo>
                  <a:cubicBezTo>
                    <a:pt x="1885168" y="2303445"/>
                    <a:pt x="2303445" y="1885168"/>
                    <a:pt x="2356876" y="1359034"/>
                  </a:cubicBezTo>
                  <a:close/>
                  <a:moveTo>
                    <a:pt x="0" y="1319469"/>
                  </a:moveTo>
                  <a:lnTo>
                    <a:pt x="130594" y="1319469"/>
                  </a:lnTo>
                  <a:lnTo>
                    <a:pt x="132592" y="1359034"/>
                  </a:lnTo>
                  <a:cubicBezTo>
                    <a:pt x="186024" y="1885168"/>
                    <a:pt x="604300" y="2303445"/>
                    <a:pt x="1130434" y="2356877"/>
                  </a:cubicBezTo>
                  <a:lnTo>
                    <a:pt x="1169999" y="2358874"/>
                  </a:lnTo>
                  <a:lnTo>
                    <a:pt x="1169999" y="2489468"/>
                  </a:lnTo>
                  <a:lnTo>
                    <a:pt x="1117081" y="2486796"/>
                  </a:lnTo>
                  <a:cubicBezTo>
                    <a:pt x="529485" y="2427123"/>
                    <a:pt x="62346" y="1959983"/>
                    <a:pt x="2672" y="1372387"/>
                  </a:cubicBezTo>
                  <a:close/>
                  <a:moveTo>
                    <a:pt x="1319469" y="0"/>
                  </a:moveTo>
                  <a:lnTo>
                    <a:pt x="1372387" y="2672"/>
                  </a:lnTo>
                  <a:cubicBezTo>
                    <a:pt x="1959983" y="62346"/>
                    <a:pt x="2427123" y="529485"/>
                    <a:pt x="2486796" y="1117081"/>
                  </a:cubicBezTo>
                  <a:lnTo>
                    <a:pt x="2489468" y="1169999"/>
                  </a:lnTo>
                  <a:lnTo>
                    <a:pt x="2358874" y="1169999"/>
                  </a:lnTo>
                  <a:lnTo>
                    <a:pt x="2356876" y="1130434"/>
                  </a:lnTo>
                  <a:cubicBezTo>
                    <a:pt x="2303445" y="604300"/>
                    <a:pt x="1885168" y="186024"/>
                    <a:pt x="1359034" y="132592"/>
                  </a:cubicBezTo>
                  <a:lnTo>
                    <a:pt x="1319469" y="130594"/>
                  </a:lnTo>
                  <a:close/>
                  <a:moveTo>
                    <a:pt x="1169999" y="0"/>
                  </a:moveTo>
                  <a:lnTo>
                    <a:pt x="1169999" y="130594"/>
                  </a:lnTo>
                  <a:lnTo>
                    <a:pt x="1130434" y="132592"/>
                  </a:lnTo>
                  <a:cubicBezTo>
                    <a:pt x="604300" y="186024"/>
                    <a:pt x="186024" y="604300"/>
                    <a:pt x="132592" y="1130434"/>
                  </a:cubicBezTo>
                  <a:lnTo>
                    <a:pt x="130594" y="1169999"/>
                  </a:lnTo>
                  <a:lnTo>
                    <a:pt x="0" y="1169999"/>
                  </a:lnTo>
                  <a:lnTo>
                    <a:pt x="2672" y="1117081"/>
                  </a:lnTo>
                  <a:cubicBezTo>
                    <a:pt x="62346" y="529485"/>
                    <a:pt x="529485" y="62346"/>
                    <a:pt x="1117081" y="2672"/>
                  </a:cubicBezTo>
                  <a:close/>
                </a:path>
              </a:pathLst>
            </a:custGeom>
            <a:solidFill>
              <a:schemeClr val="accent1"/>
            </a:solidFill>
            <a:ln w="136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78EB5F4F-0B5A-AD41-D70F-7FE9532733CB}"/>
                </a:ext>
              </a:extLst>
            </p:cNvPr>
            <p:cNvSpPr/>
            <p:nvPr/>
          </p:nvSpPr>
          <p:spPr>
            <a:xfrm>
              <a:off x="2264606" y="2153969"/>
              <a:ext cx="3035104" cy="3035104"/>
            </a:xfrm>
            <a:prstGeom prst="arc">
              <a:avLst>
                <a:gd name="adj1" fmla="val 16200000"/>
                <a:gd name="adj2" fmla="val 5426444"/>
              </a:avLst>
            </a:prstGeom>
            <a:noFill/>
            <a:ln w="28575">
              <a:solidFill>
                <a:schemeClr val="accent1"/>
              </a:solidFill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E6420DEA-9DC9-705B-52E5-D8F5274F139E}"/>
                </a:ext>
              </a:extLst>
            </p:cNvPr>
            <p:cNvSpPr/>
            <p:nvPr/>
          </p:nvSpPr>
          <p:spPr>
            <a:xfrm flipH="1">
              <a:off x="2264606" y="2153969"/>
              <a:ext cx="3035104" cy="3035104"/>
            </a:xfrm>
            <a:prstGeom prst="arc">
              <a:avLst>
                <a:gd name="adj1" fmla="val 16392582"/>
                <a:gd name="adj2" fmla="val 5133520"/>
              </a:avLst>
            </a:prstGeom>
            <a:noFill/>
            <a:ln w="28575">
              <a:solidFill>
                <a:schemeClr val="accent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9704327-725B-652A-B240-D09687E44E82}"/>
                </a:ext>
              </a:extLst>
            </p:cNvPr>
            <p:cNvSpPr txBox="1"/>
            <p:nvPr/>
          </p:nvSpPr>
          <p:spPr>
            <a:xfrm>
              <a:off x="3093303" y="3486855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6270A39-19A2-7F3D-C09B-304C63ECD812}"/>
              </a:ext>
            </a:extLst>
          </p:cNvPr>
          <p:cNvGrpSpPr/>
          <p:nvPr/>
        </p:nvGrpSpPr>
        <p:grpSpPr>
          <a:xfrm>
            <a:off x="4659423" y="1383689"/>
            <a:ext cx="4221630" cy="944526"/>
            <a:chOff x="4659423" y="1383689"/>
            <a:chExt cx="4221630" cy="94452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E875FA3-976C-234B-52FF-CBF04CF6B03F}"/>
                </a:ext>
              </a:extLst>
            </p:cNvPr>
            <p:cNvGrpSpPr/>
            <p:nvPr/>
          </p:nvGrpSpPr>
          <p:grpSpPr>
            <a:xfrm>
              <a:off x="5739372" y="1383689"/>
              <a:ext cx="3141681" cy="861060"/>
              <a:chOff x="5509260" y="1507147"/>
              <a:chExt cx="3141681" cy="861060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5500DB78-5902-B582-3BA5-D1E2D6077A93}"/>
                  </a:ext>
                </a:extLst>
              </p:cNvPr>
              <p:cNvSpPr/>
              <p:nvPr/>
            </p:nvSpPr>
            <p:spPr>
              <a:xfrm>
                <a:off x="5734051" y="1528763"/>
                <a:ext cx="2916890" cy="81782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AB00EE51-9F4D-A403-32BF-6CB988928310}"/>
                  </a:ext>
                </a:extLst>
              </p:cNvPr>
              <p:cNvSpPr/>
              <p:nvPr/>
            </p:nvSpPr>
            <p:spPr>
              <a:xfrm>
                <a:off x="5509260" y="1507147"/>
                <a:ext cx="861060" cy="86106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id="{036A94C3-99C6-3F52-8C91-C17182A790D2}"/>
                  </a:ext>
                </a:extLst>
              </p:cNvPr>
              <p:cNvSpPr/>
              <p:nvPr/>
            </p:nvSpPr>
            <p:spPr>
              <a:xfrm>
                <a:off x="5509260" y="1507147"/>
                <a:ext cx="861060" cy="861060"/>
              </a:xfrm>
              <a:prstGeom prst="arc">
                <a:avLst>
                  <a:gd name="adj1" fmla="val 16200000"/>
                  <a:gd name="adj2" fmla="val 5362982"/>
                </a:avLst>
              </a:prstGeom>
              <a:noFill/>
              <a:ln w="889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83515C4-B515-C7B7-9DE7-AE4D533B38BD}"/>
                  </a:ext>
                </a:extLst>
              </p:cNvPr>
              <p:cNvSpPr txBox="1"/>
              <p:nvPr/>
            </p:nvSpPr>
            <p:spPr>
              <a:xfrm>
                <a:off x="6429770" y="1890039"/>
                <a:ext cx="2161721" cy="38728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00" b="0" dirty="0">
                    <a:solidFill>
                      <a:srgbClr val="FFFFFF"/>
                    </a:solidFill>
                    <a:effectLst/>
                    <a:latin typeface="+mn-ea"/>
                  </a:rPr>
                  <a:t>内容请输入正文内容请输入</a:t>
                </a:r>
                <a:r>
                  <a:rPr lang="zh-CN" altLang="en-US" sz="1000" dirty="0">
                    <a:solidFill>
                      <a:srgbClr val="FFFFFF"/>
                    </a:solidFill>
                    <a:latin typeface="+mn-ea"/>
                  </a:rPr>
                  <a:t>正文内容请输入正文内容请输入正文</a:t>
                </a:r>
                <a:endParaRPr lang="zh-CN" altLang="en-US" sz="1000" b="0" dirty="0">
                  <a:solidFill>
                    <a:srgbClr val="FFFFFF"/>
                  </a:solidFill>
                  <a:effectLst/>
                  <a:latin typeface="+mn-ea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DF54730-8737-C141-0760-8671D4AC5D24}"/>
                  </a:ext>
                </a:extLst>
              </p:cNvPr>
              <p:cNvSpPr txBox="1"/>
              <p:nvPr/>
            </p:nvSpPr>
            <p:spPr>
              <a:xfrm>
                <a:off x="6423315" y="1582262"/>
                <a:ext cx="12824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C5C31E2-A267-D78F-58BC-D7B2D9ED8AC4}"/>
                </a:ext>
              </a:extLst>
            </p:cNvPr>
            <p:cNvSpPr txBox="1"/>
            <p:nvPr/>
          </p:nvSpPr>
          <p:spPr>
            <a:xfrm>
              <a:off x="6075325" y="1648015"/>
              <a:ext cx="19556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2400" dirty="0">
                  <a:ln>
                    <a:solidFill>
                      <a:schemeClr val="accent1"/>
                    </a:solidFill>
                  </a:ln>
                  <a:solidFill>
                    <a:schemeClr val="accent1"/>
                  </a:solidFill>
                  <a:latin typeface="+mj-lt"/>
                  <a:ea typeface="+mj-ea"/>
                </a:rPr>
                <a:t>1</a:t>
              </a:r>
              <a:endParaRPr lang="zh-CN" altLang="en-US" sz="2400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4223DF92-374E-C486-77DF-A869ACF6E838}"/>
                </a:ext>
              </a:extLst>
            </p:cNvPr>
            <p:cNvGrpSpPr/>
            <p:nvPr/>
          </p:nvGrpSpPr>
          <p:grpSpPr>
            <a:xfrm>
              <a:off x="4659423" y="1712510"/>
              <a:ext cx="984716" cy="615705"/>
              <a:chOff x="4659423" y="1712510"/>
              <a:chExt cx="984716" cy="615705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D84DF9DA-5FDA-7E8D-A4FB-A8ADCCFA3B19}"/>
                  </a:ext>
                </a:extLst>
              </p:cNvPr>
              <p:cNvSpPr/>
              <p:nvPr/>
            </p:nvSpPr>
            <p:spPr>
              <a:xfrm>
                <a:off x="4698201" y="1750647"/>
                <a:ext cx="872836" cy="533400"/>
              </a:xfrm>
              <a:custGeom>
                <a:avLst/>
                <a:gdLst>
                  <a:gd name="connsiteX0" fmla="*/ 0 w 800100"/>
                  <a:gd name="connsiteY0" fmla="*/ 488950 h 488950"/>
                  <a:gd name="connsiteX1" fmla="*/ 488950 w 800100"/>
                  <a:gd name="connsiteY1" fmla="*/ 0 h 488950"/>
                  <a:gd name="connsiteX2" fmla="*/ 800100 w 800100"/>
                  <a:gd name="connsiteY2" fmla="*/ 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100" h="488950">
                    <a:moveTo>
                      <a:pt x="0" y="488950"/>
                    </a:moveTo>
                    <a:lnTo>
                      <a:pt x="488950" y="0"/>
                    </a:lnTo>
                    <a:lnTo>
                      <a:pt x="800100" y="0"/>
                    </a:lnTo>
                  </a:path>
                </a:pathLst>
              </a:cu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6C142AE-3A92-6037-FD03-273A556FF5CF}"/>
                  </a:ext>
                </a:extLst>
              </p:cNvPr>
              <p:cNvSpPr/>
              <p:nvPr/>
            </p:nvSpPr>
            <p:spPr>
              <a:xfrm>
                <a:off x="5575490" y="1712510"/>
                <a:ext cx="68649" cy="6864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C6FF1281-5697-2231-C890-75F8B46205B8}"/>
                  </a:ext>
                </a:extLst>
              </p:cNvPr>
              <p:cNvSpPr/>
              <p:nvPr/>
            </p:nvSpPr>
            <p:spPr>
              <a:xfrm>
                <a:off x="4659423" y="2259566"/>
                <a:ext cx="68649" cy="6864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468987F-73DB-0FC2-D44C-5F82411A7BE8}"/>
              </a:ext>
            </a:extLst>
          </p:cNvPr>
          <p:cNvGrpSpPr/>
          <p:nvPr/>
        </p:nvGrpSpPr>
        <p:grpSpPr>
          <a:xfrm>
            <a:off x="4659423" y="5003751"/>
            <a:ext cx="4221630" cy="1008098"/>
            <a:chOff x="4659423" y="5003751"/>
            <a:chExt cx="4221630" cy="100809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10A75BC-E31F-6A38-ED71-357370A4DE73}"/>
                </a:ext>
              </a:extLst>
            </p:cNvPr>
            <p:cNvGrpSpPr/>
            <p:nvPr/>
          </p:nvGrpSpPr>
          <p:grpSpPr>
            <a:xfrm>
              <a:off x="5739372" y="5150789"/>
              <a:ext cx="3141681" cy="861060"/>
              <a:chOff x="5509260" y="1507147"/>
              <a:chExt cx="3141681" cy="861060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65DDF838-67FF-850B-52F6-61C6500E309F}"/>
                  </a:ext>
                </a:extLst>
              </p:cNvPr>
              <p:cNvSpPr/>
              <p:nvPr/>
            </p:nvSpPr>
            <p:spPr>
              <a:xfrm>
                <a:off x="5734051" y="1528763"/>
                <a:ext cx="2916890" cy="81782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9AB08190-0AD8-C86A-BAD3-6514F1BB6B68}"/>
                  </a:ext>
                </a:extLst>
              </p:cNvPr>
              <p:cNvSpPr/>
              <p:nvPr/>
            </p:nvSpPr>
            <p:spPr>
              <a:xfrm>
                <a:off x="5509260" y="1507147"/>
                <a:ext cx="861060" cy="86106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8" name="弧形 27">
                <a:extLst>
                  <a:ext uri="{FF2B5EF4-FFF2-40B4-BE49-F238E27FC236}">
                    <a16:creationId xmlns:a16="http://schemas.microsoft.com/office/drawing/2014/main" id="{F70E2DF4-C31F-3AF0-2098-8BEFACFC6AA0}"/>
                  </a:ext>
                </a:extLst>
              </p:cNvPr>
              <p:cNvSpPr/>
              <p:nvPr/>
            </p:nvSpPr>
            <p:spPr>
              <a:xfrm>
                <a:off x="5509260" y="1507147"/>
                <a:ext cx="861060" cy="861060"/>
              </a:xfrm>
              <a:prstGeom prst="arc">
                <a:avLst>
                  <a:gd name="adj1" fmla="val 16200000"/>
                  <a:gd name="adj2" fmla="val 5362982"/>
                </a:avLst>
              </a:prstGeom>
              <a:noFill/>
              <a:ln w="889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8E6DD442-64D0-B53F-3FCA-871EF22DA0DB}"/>
                  </a:ext>
                </a:extLst>
              </p:cNvPr>
              <p:cNvSpPr txBox="1"/>
              <p:nvPr/>
            </p:nvSpPr>
            <p:spPr>
              <a:xfrm>
                <a:off x="6429770" y="1890039"/>
                <a:ext cx="2161721" cy="38728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00" b="0" dirty="0">
                    <a:solidFill>
                      <a:srgbClr val="FFFFFF"/>
                    </a:solidFill>
                    <a:effectLst/>
                    <a:latin typeface="+mn-ea"/>
                  </a:rPr>
                  <a:t>请输入正文内容请输入正文内容请输入正文内容请输入正文内容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64359EC5-FDC1-1B09-69C4-1C785EED3455}"/>
                  </a:ext>
                </a:extLst>
              </p:cNvPr>
              <p:cNvSpPr txBox="1"/>
              <p:nvPr/>
            </p:nvSpPr>
            <p:spPr>
              <a:xfrm>
                <a:off x="6423315" y="1582262"/>
                <a:ext cx="12824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08C7A50-151C-10E6-0994-56A320DD4DB0}"/>
                </a:ext>
              </a:extLst>
            </p:cNvPr>
            <p:cNvSpPr txBox="1"/>
            <p:nvPr/>
          </p:nvSpPr>
          <p:spPr>
            <a:xfrm>
              <a:off x="6068913" y="5399989"/>
              <a:ext cx="20197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2400" dirty="0">
                  <a:ln>
                    <a:solidFill>
                      <a:schemeClr val="accent1"/>
                    </a:solidFill>
                  </a:ln>
                  <a:solidFill>
                    <a:schemeClr val="accent1"/>
                  </a:solidFill>
                  <a:latin typeface="+mj-lt"/>
                  <a:ea typeface="+mj-ea"/>
                </a:rPr>
                <a:t>4</a:t>
              </a:r>
              <a:endParaRPr lang="zh-CN" altLang="en-US" sz="2400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0868B4BE-53C7-AD26-22D9-F8860434955E}"/>
                </a:ext>
              </a:extLst>
            </p:cNvPr>
            <p:cNvGrpSpPr/>
            <p:nvPr/>
          </p:nvGrpSpPr>
          <p:grpSpPr>
            <a:xfrm flipV="1">
              <a:off x="4659423" y="5003751"/>
              <a:ext cx="984716" cy="615705"/>
              <a:chOff x="4659423" y="1712510"/>
              <a:chExt cx="984716" cy="615705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C366FFB9-1048-6334-C242-FA1999E8C1D1}"/>
                  </a:ext>
                </a:extLst>
              </p:cNvPr>
              <p:cNvSpPr/>
              <p:nvPr/>
            </p:nvSpPr>
            <p:spPr>
              <a:xfrm>
                <a:off x="4698201" y="1750647"/>
                <a:ext cx="872836" cy="533400"/>
              </a:xfrm>
              <a:custGeom>
                <a:avLst/>
                <a:gdLst>
                  <a:gd name="connsiteX0" fmla="*/ 0 w 800100"/>
                  <a:gd name="connsiteY0" fmla="*/ 488950 h 488950"/>
                  <a:gd name="connsiteX1" fmla="*/ 488950 w 800100"/>
                  <a:gd name="connsiteY1" fmla="*/ 0 h 488950"/>
                  <a:gd name="connsiteX2" fmla="*/ 800100 w 800100"/>
                  <a:gd name="connsiteY2" fmla="*/ 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100" h="488950">
                    <a:moveTo>
                      <a:pt x="0" y="488950"/>
                    </a:moveTo>
                    <a:lnTo>
                      <a:pt x="488950" y="0"/>
                    </a:lnTo>
                    <a:lnTo>
                      <a:pt x="800100" y="0"/>
                    </a:lnTo>
                  </a:path>
                </a:pathLst>
              </a:cu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14D1D2F5-A3D3-465A-CFDC-E1A990A75667}"/>
                  </a:ext>
                </a:extLst>
              </p:cNvPr>
              <p:cNvSpPr/>
              <p:nvPr/>
            </p:nvSpPr>
            <p:spPr>
              <a:xfrm>
                <a:off x="5575490" y="1712510"/>
                <a:ext cx="68649" cy="6864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2F104190-ECEA-4E35-51B2-D8A2D99E91BE}"/>
                  </a:ext>
                </a:extLst>
              </p:cNvPr>
              <p:cNvSpPr/>
              <p:nvPr/>
            </p:nvSpPr>
            <p:spPr>
              <a:xfrm>
                <a:off x="4659423" y="2259566"/>
                <a:ext cx="68649" cy="6864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77D1FAF-72BF-F944-7E5F-ECB702456EA7}"/>
              </a:ext>
            </a:extLst>
          </p:cNvPr>
          <p:cNvGrpSpPr/>
          <p:nvPr/>
        </p:nvGrpSpPr>
        <p:grpSpPr>
          <a:xfrm>
            <a:off x="5316523" y="2650680"/>
            <a:ext cx="4252067" cy="861060"/>
            <a:chOff x="5316523" y="2650680"/>
            <a:chExt cx="4252067" cy="86106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12026D5-9A7E-8A1A-6C37-4A11FFE21C55}"/>
                </a:ext>
              </a:extLst>
            </p:cNvPr>
            <p:cNvGrpSpPr/>
            <p:nvPr/>
          </p:nvGrpSpPr>
          <p:grpSpPr>
            <a:xfrm>
              <a:off x="6426909" y="2650680"/>
              <a:ext cx="3141681" cy="861060"/>
              <a:chOff x="5509260" y="1507147"/>
              <a:chExt cx="3141681" cy="861060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6E6F5BD3-56A4-D981-6C87-51C3A375A8C9}"/>
                  </a:ext>
                </a:extLst>
              </p:cNvPr>
              <p:cNvSpPr/>
              <p:nvPr/>
            </p:nvSpPr>
            <p:spPr>
              <a:xfrm>
                <a:off x="5734051" y="1528763"/>
                <a:ext cx="2916890" cy="81782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4806D7FE-0023-9AE4-609A-04EEBF2ED255}"/>
                  </a:ext>
                </a:extLst>
              </p:cNvPr>
              <p:cNvSpPr/>
              <p:nvPr/>
            </p:nvSpPr>
            <p:spPr>
              <a:xfrm>
                <a:off x="5509260" y="1507147"/>
                <a:ext cx="861060" cy="86106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弧形 15">
                <a:extLst>
                  <a:ext uri="{FF2B5EF4-FFF2-40B4-BE49-F238E27FC236}">
                    <a16:creationId xmlns:a16="http://schemas.microsoft.com/office/drawing/2014/main" id="{82A1A2E2-FE90-3695-D702-A780744E13E8}"/>
                  </a:ext>
                </a:extLst>
              </p:cNvPr>
              <p:cNvSpPr/>
              <p:nvPr/>
            </p:nvSpPr>
            <p:spPr>
              <a:xfrm>
                <a:off x="5509260" y="1507147"/>
                <a:ext cx="861060" cy="861060"/>
              </a:xfrm>
              <a:prstGeom prst="arc">
                <a:avLst>
                  <a:gd name="adj1" fmla="val 16200000"/>
                  <a:gd name="adj2" fmla="val 5362982"/>
                </a:avLst>
              </a:prstGeom>
              <a:noFill/>
              <a:ln w="889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AAFC7E8-AC9C-FCBF-DB37-A265E223FC2D}"/>
                  </a:ext>
                </a:extLst>
              </p:cNvPr>
              <p:cNvSpPr txBox="1"/>
              <p:nvPr/>
            </p:nvSpPr>
            <p:spPr>
              <a:xfrm>
                <a:off x="6429770" y="1890039"/>
                <a:ext cx="2161721" cy="38728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00" b="0" dirty="0">
                    <a:solidFill>
                      <a:srgbClr val="FFFFFF"/>
                    </a:solidFill>
                    <a:effectLst/>
                    <a:latin typeface="+mn-ea"/>
                  </a:rPr>
                  <a:t>请输入正文内容请输入正文内容请输入正文内容请输入正文内容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E2464E45-A353-8A2B-D41E-685FE4FEFC08}"/>
                  </a:ext>
                </a:extLst>
              </p:cNvPr>
              <p:cNvSpPr txBox="1"/>
              <p:nvPr/>
            </p:nvSpPr>
            <p:spPr>
              <a:xfrm>
                <a:off x="6423315" y="1582262"/>
                <a:ext cx="12824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2CAC389-6132-0E95-C49C-0D6759CAD8CD}"/>
                </a:ext>
              </a:extLst>
            </p:cNvPr>
            <p:cNvSpPr txBox="1"/>
            <p:nvPr/>
          </p:nvSpPr>
          <p:spPr>
            <a:xfrm>
              <a:off x="6752598" y="2896544"/>
              <a:ext cx="20197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2400" dirty="0">
                  <a:ln>
                    <a:solidFill>
                      <a:schemeClr val="accent1"/>
                    </a:solidFill>
                  </a:ln>
                  <a:solidFill>
                    <a:schemeClr val="accent1"/>
                  </a:solidFill>
                  <a:latin typeface="+mj-lt"/>
                  <a:ea typeface="+mj-ea"/>
                </a:rPr>
                <a:t>2</a:t>
              </a:r>
              <a:endParaRPr lang="zh-CN" altLang="en-US" sz="2400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A6106BBF-D3FE-D284-DFB6-FE587B5D55EA}"/>
                </a:ext>
              </a:extLst>
            </p:cNvPr>
            <p:cNvGrpSpPr/>
            <p:nvPr/>
          </p:nvGrpSpPr>
          <p:grpSpPr>
            <a:xfrm>
              <a:off x="5316523" y="3064660"/>
              <a:ext cx="1064452" cy="322783"/>
              <a:chOff x="5316523" y="3064660"/>
              <a:chExt cx="1064452" cy="322783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7CECDBA-CB6B-C551-1971-4B34C6B431AE}"/>
                  </a:ext>
                </a:extLst>
              </p:cNvPr>
              <p:cNvSpPr/>
              <p:nvPr/>
            </p:nvSpPr>
            <p:spPr>
              <a:xfrm>
                <a:off x="5365749" y="3098006"/>
                <a:ext cx="974447" cy="245269"/>
              </a:xfrm>
              <a:custGeom>
                <a:avLst/>
                <a:gdLst>
                  <a:gd name="connsiteX0" fmla="*/ 933450 w 933450"/>
                  <a:gd name="connsiteY0" fmla="*/ 0 h 234950"/>
                  <a:gd name="connsiteX1" fmla="*/ 234950 w 933450"/>
                  <a:gd name="connsiteY1" fmla="*/ 0 h 234950"/>
                  <a:gd name="connsiteX2" fmla="*/ 0 w 933450"/>
                  <a:gd name="connsiteY2" fmla="*/ 234950 h 23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3450" h="234950">
                    <a:moveTo>
                      <a:pt x="933450" y="0"/>
                    </a:moveTo>
                    <a:lnTo>
                      <a:pt x="234950" y="0"/>
                    </a:lnTo>
                    <a:lnTo>
                      <a:pt x="0" y="234950"/>
                    </a:lnTo>
                  </a:path>
                </a:pathLst>
              </a:cu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AC383DBA-EDF6-65FE-783E-58FED2822301}"/>
                  </a:ext>
                </a:extLst>
              </p:cNvPr>
              <p:cNvSpPr/>
              <p:nvPr/>
            </p:nvSpPr>
            <p:spPr>
              <a:xfrm>
                <a:off x="6312326" y="3064660"/>
                <a:ext cx="68649" cy="6864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766413C3-A872-BF38-343A-5B7C89FFA2D5}"/>
                  </a:ext>
                </a:extLst>
              </p:cNvPr>
              <p:cNvSpPr/>
              <p:nvPr/>
            </p:nvSpPr>
            <p:spPr>
              <a:xfrm>
                <a:off x="5316523" y="3318794"/>
                <a:ext cx="68649" cy="6864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5A45252-C1AA-D59C-1E66-685D90C9C2AD}"/>
              </a:ext>
            </a:extLst>
          </p:cNvPr>
          <p:cNvGrpSpPr/>
          <p:nvPr/>
        </p:nvGrpSpPr>
        <p:grpSpPr>
          <a:xfrm>
            <a:off x="5316523" y="3927030"/>
            <a:ext cx="4252067" cy="861060"/>
            <a:chOff x="5316523" y="3927030"/>
            <a:chExt cx="4252067" cy="86106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C999E61-405E-6BDF-2372-9901D0EA1D7D}"/>
                </a:ext>
              </a:extLst>
            </p:cNvPr>
            <p:cNvGrpSpPr/>
            <p:nvPr/>
          </p:nvGrpSpPr>
          <p:grpSpPr>
            <a:xfrm>
              <a:off x="6426909" y="3927030"/>
              <a:ext cx="3141681" cy="861060"/>
              <a:chOff x="5509260" y="1507147"/>
              <a:chExt cx="3141681" cy="861060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E83D2A8B-E7A8-2A64-C6E2-87B23B49F42E}"/>
                  </a:ext>
                </a:extLst>
              </p:cNvPr>
              <p:cNvSpPr/>
              <p:nvPr/>
            </p:nvSpPr>
            <p:spPr>
              <a:xfrm>
                <a:off x="5734051" y="1528763"/>
                <a:ext cx="2916890" cy="81782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25E34FFC-9BEF-3F29-FED2-AF730A8E4193}"/>
                  </a:ext>
                </a:extLst>
              </p:cNvPr>
              <p:cNvSpPr/>
              <p:nvPr/>
            </p:nvSpPr>
            <p:spPr>
              <a:xfrm>
                <a:off x="5509260" y="1507147"/>
                <a:ext cx="861060" cy="86106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弧形 21">
                <a:extLst>
                  <a:ext uri="{FF2B5EF4-FFF2-40B4-BE49-F238E27FC236}">
                    <a16:creationId xmlns:a16="http://schemas.microsoft.com/office/drawing/2014/main" id="{E05CB28D-7FC2-67B9-7F20-84854A3CC18F}"/>
                  </a:ext>
                </a:extLst>
              </p:cNvPr>
              <p:cNvSpPr/>
              <p:nvPr/>
            </p:nvSpPr>
            <p:spPr>
              <a:xfrm>
                <a:off x="5509260" y="1507147"/>
                <a:ext cx="861060" cy="861060"/>
              </a:xfrm>
              <a:prstGeom prst="arc">
                <a:avLst>
                  <a:gd name="adj1" fmla="val 16200000"/>
                  <a:gd name="adj2" fmla="val 5362982"/>
                </a:avLst>
              </a:prstGeom>
              <a:noFill/>
              <a:ln w="889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E47213B5-6D2B-B98F-C35A-8090EFFE363D}"/>
                  </a:ext>
                </a:extLst>
              </p:cNvPr>
              <p:cNvSpPr txBox="1"/>
              <p:nvPr/>
            </p:nvSpPr>
            <p:spPr>
              <a:xfrm>
                <a:off x="6429770" y="1890039"/>
                <a:ext cx="2161721" cy="38728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00" b="0" dirty="0">
                    <a:solidFill>
                      <a:srgbClr val="FFFFFF"/>
                    </a:solidFill>
                    <a:effectLst/>
                    <a:latin typeface="+mn-ea"/>
                  </a:rPr>
                  <a:t>请输入正文内容请输入正文内容请输入正文内容请输入正文内容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EC54487A-0552-51B0-9DAE-D11DC6A2BE03}"/>
                  </a:ext>
                </a:extLst>
              </p:cNvPr>
              <p:cNvSpPr txBox="1"/>
              <p:nvPr/>
            </p:nvSpPr>
            <p:spPr>
              <a:xfrm>
                <a:off x="6423315" y="1582262"/>
                <a:ext cx="12824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4DAEB52-F2CF-AD8B-3BB9-F1EE871DFBE8}"/>
                </a:ext>
              </a:extLst>
            </p:cNvPr>
            <p:cNvSpPr txBox="1"/>
            <p:nvPr/>
          </p:nvSpPr>
          <p:spPr>
            <a:xfrm>
              <a:off x="6752598" y="4204629"/>
              <a:ext cx="20197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2400" dirty="0">
                  <a:ln>
                    <a:solidFill>
                      <a:schemeClr val="accent1"/>
                    </a:solidFill>
                  </a:ln>
                  <a:solidFill>
                    <a:schemeClr val="accent1"/>
                  </a:solidFill>
                  <a:latin typeface="+mj-lt"/>
                  <a:ea typeface="+mj-ea"/>
                </a:rPr>
                <a:t>3</a:t>
              </a:r>
              <a:endParaRPr lang="zh-CN" altLang="en-US" sz="2400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0FED4FB-93A8-AA60-5AE1-9B9E161664ED}"/>
                </a:ext>
              </a:extLst>
            </p:cNvPr>
            <p:cNvGrpSpPr/>
            <p:nvPr/>
          </p:nvGrpSpPr>
          <p:grpSpPr>
            <a:xfrm flipV="1">
              <a:off x="5316523" y="4100837"/>
              <a:ext cx="1064452" cy="322783"/>
              <a:chOff x="5316523" y="3064660"/>
              <a:chExt cx="1064452" cy="322783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66280140-E720-7F43-CF25-F748C54347CC}"/>
                  </a:ext>
                </a:extLst>
              </p:cNvPr>
              <p:cNvSpPr/>
              <p:nvPr/>
            </p:nvSpPr>
            <p:spPr>
              <a:xfrm>
                <a:off x="5365749" y="3098006"/>
                <a:ext cx="974447" cy="245269"/>
              </a:xfrm>
              <a:custGeom>
                <a:avLst/>
                <a:gdLst>
                  <a:gd name="connsiteX0" fmla="*/ 933450 w 933450"/>
                  <a:gd name="connsiteY0" fmla="*/ 0 h 234950"/>
                  <a:gd name="connsiteX1" fmla="*/ 234950 w 933450"/>
                  <a:gd name="connsiteY1" fmla="*/ 0 h 234950"/>
                  <a:gd name="connsiteX2" fmla="*/ 0 w 933450"/>
                  <a:gd name="connsiteY2" fmla="*/ 234950 h 23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3450" h="234950">
                    <a:moveTo>
                      <a:pt x="933450" y="0"/>
                    </a:moveTo>
                    <a:lnTo>
                      <a:pt x="234950" y="0"/>
                    </a:lnTo>
                    <a:lnTo>
                      <a:pt x="0" y="234950"/>
                    </a:lnTo>
                  </a:path>
                </a:pathLst>
              </a:cu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3A922BB1-DA58-686A-2D6C-DB2437B38822}"/>
                  </a:ext>
                </a:extLst>
              </p:cNvPr>
              <p:cNvSpPr/>
              <p:nvPr/>
            </p:nvSpPr>
            <p:spPr>
              <a:xfrm>
                <a:off x="6312326" y="3064660"/>
                <a:ext cx="68649" cy="6864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7F88F8E4-305E-E319-F7C9-284A8479660C}"/>
                  </a:ext>
                </a:extLst>
              </p:cNvPr>
              <p:cNvSpPr/>
              <p:nvPr/>
            </p:nvSpPr>
            <p:spPr>
              <a:xfrm>
                <a:off x="5316523" y="3318794"/>
                <a:ext cx="68649" cy="6864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6415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7E27"/>
      </a:accent1>
      <a:accent2>
        <a:srgbClr val="1A8F48"/>
      </a:accent2>
      <a:accent3>
        <a:srgbClr val="47BF06"/>
      </a:accent3>
      <a:accent4>
        <a:srgbClr val="99CE3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9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255</TotalTime>
  <Words>820</Words>
  <Application>Microsoft Office PowerPoint</Application>
  <PresentationFormat>宽屏</PresentationFormat>
  <Paragraphs>173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HarmonyOS Sans SC</vt:lpstr>
      <vt:lpstr>HarmonyOS Sans SC Black</vt:lpstr>
      <vt:lpstr>Inter</vt:lpstr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主题​​</vt:lpstr>
      <vt:lpstr>绿色简约风招聘宣讲会</vt:lpstr>
      <vt:lpstr>PowerPoint 演示文稿</vt:lpstr>
      <vt:lpstr>PowerPoint 演示文稿</vt:lpstr>
      <vt:lpstr>单击此处输入标题</vt:lpstr>
      <vt:lpstr>单击此处输入标题</vt:lpstr>
      <vt:lpstr>单击此处输入标题</vt:lpstr>
      <vt:lpstr>单击此处输入标题</vt:lpstr>
      <vt:lpstr>单击此处输入标题</vt:lpstr>
      <vt:lpstr>单击此处输入标题</vt:lpstr>
      <vt:lpstr>单击此处输入标题</vt:lpstr>
      <vt:lpstr>单击此处输入标题</vt:lpstr>
      <vt:lpstr>单击此处输入标题</vt:lpstr>
      <vt:lpstr>单击此处输入标题</vt:lpstr>
      <vt:lpstr>单击此处输入标题</vt:lpstr>
      <vt:lpstr>谢谢观看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绿色简约流体几何风招聘宣讲会ppt模板</dc:title>
  <dc:creator>©邵诗琪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30</cp:revision>
  <dcterms:created xsi:type="dcterms:W3CDTF">2023-08-19T14:13:16Z</dcterms:created>
  <dcterms:modified xsi:type="dcterms:W3CDTF">2023-11-14T14:12:00Z</dcterms:modified>
  <cp:contentStatus>绿色简约流体几何风招聘宣讲会ppt模板，www.51pptmoban.com</cp:contentStatus>
  <cp:version>51pptmoban.com（V51-111402版）</cp:version>
</cp:coreProperties>
</file>