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32.xml" ContentType="application/vnd.openxmlformats-officedocument.themeOverr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92" r:id="rId2"/>
    <p:sldId id="261" r:id="rId3"/>
    <p:sldId id="258" r:id="rId4"/>
    <p:sldId id="259" r:id="rId5"/>
    <p:sldId id="263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89" r:id="rId15"/>
    <p:sldId id="272" r:id="rId16"/>
    <p:sldId id="273" r:id="rId17"/>
    <p:sldId id="274" r:id="rId18"/>
    <p:sldId id="275" r:id="rId19"/>
    <p:sldId id="276" r:id="rId20"/>
    <p:sldId id="290" r:id="rId21"/>
    <p:sldId id="278" r:id="rId22"/>
    <p:sldId id="279" r:id="rId23"/>
    <p:sldId id="280" r:id="rId24"/>
    <p:sldId id="281" r:id="rId25"/>
    <p:sldId id="282" r:id="rId26"/>
    <p:sldId id="291" r:id="rId27"/>
    <p:sldId id="283" r:id="rId28"/>
    <p:sldId id="284" r:id="rId29"/>
    <p:sldId id="286" r:id="rId30"/>
    <p:sldId id="287" r:id="rId31"/>
    <p:sldId id="260" r:id="rId32"/>
    <p:sldId id="1126" r:id="rId33"/>
    <p:sldId id="2007578498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9F8"/>
    <a:srgbClr val="1B7ADA"/>
    <a:srgbClr val="EAF6F4"/>
    <a:srgbClr val="D7EFEB"/>
    <a:srgbClr val="EEEFF2"/>
    <a:srgbClr val="E4F4F1"/>
    <a:srgbClr val="F6F6F6"/>
    <a:srgbClr val="D7D5FF"/>
    <a:srgbClr val="6C63FF"/>
    <a:srgbClr val="F4FA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35" autoAdjust="0"/>
    <p:restoredTop sz="86483" autoAdjust="0"/>
  </p:normalViewPr>
  <p:slideViewPr>
    <p:cSldViewPr snapToGrid="0" showGuides="1">
      <p:cViewPr varScale="1">
        <p:scale>
          <a:sx n="95" d="100"/>
          <a:sy n="95" d="100"/>
        </p:scale>
        <p:origin x="114" y="4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3D9A9E8B-8668-4EE9-81CF-39121E276770}" type="datetimeFigureOut">
              <a:rPr lang="zh-CN" altLang="en-US" smtClean="0"/>
              <a:pPr/>
              <a:t>2023/11/14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893DABDA-89F0-4727-B28F-05A90B0069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ABDA-89F0-4727-B28F-05A90B0069B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522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ABDA-89F0-4727-B28F-05A90B0069B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522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ABDA-89F0-4727-B28F-05A90B0069B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713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ABDA-89F0-4727-B28F-05A90B0069B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253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ABDA-89F0-4727-B28F-05A90B0069B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4729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3DABDA-89F0-4727-B28F-05A90B0069B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777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285AD05-A1EB-4D07-94CC-8B0BC854E31A}"/>
              </a:ext>
            </a:extLst>
          </p:cNvPr>
          <p:cNvGrpSpPr/>
          <p:nvPr userDrawn="1"/>
        </p:nvGrpSpPr>
        <p:grpSpPr>
          <a:xfrm>
            <a:off x="1" y="-25402"/>
            <a:ext cx="12177485" cy="6908804"/>
            <a:chOff x="1" y="-25402"/>
            <a:chExt cx="12177485" cy="6908804"/>
          </a:xfrm>
        </p:grpSpPr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F27E9666-7E49-40FE-81E9-7B79BDE7861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11414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33CC31F4-CE3C-4738-83C6-BE5B208AD35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86740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FDEA8A8F-C132-4B86-A434-71785CD4093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62065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1357ABA2-9485-40A9-8ECE-A23BA1F1A81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37391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29E985A6-DA58-4169-80D1-F52DC3DC120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12717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2E44A873-C72E-4238-849C-F62C98A5B14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88042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4E16C50E-A16C-40E9-8BCB-804CD456D83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63368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9CA407BB-E170-45BD-AA4C-42B7630F027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8694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BAA12C7B-8E70-413D-BDD7-4608D742109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14020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E2E747CD-44A8-4446-A9DD-A7BF6B9CEDA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89345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2368D590-AC32-465B-8DAE-845D189052E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64671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5E9A9F26-0E3A-458B-878B-0F5E96853A0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39997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50A6CFCB-5FA0-4DBF-9A47-889DC162E88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15322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A25787BE-AC0F-4FC4-9097-7BCE14F4E20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90648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A057A6EF-5BBB-4A1C-816B-0FB4ACB012D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65974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B9EC431E-CC55-4FCD-A1BE-65F76402C99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41299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3515B2AF-4083-4D1D-B75D-7E691C41AC7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16625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A0F04E0E-8297-4F3D-AF76-7989A4DF8C7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1951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7C8A42B1-7CEE-4BD8-AB0B-BE314D06DEF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67277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56BF771C-8A9B-4F0B-9DD6-465BC19051B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42602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7F56F477-E292-4ECB-A445-2269F9CE950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17928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C6453218-521E-4E59-84DE-AC80ADE1D93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93254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2C516F2A-87FE-445B-AF3A-3CB808156F3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8579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D93EB775-5C11-44E6-9E91-E72E658E8CC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905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36B1E411-D7F5-4AF1-87CC-DBD0B5FE825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231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9D422031-166A-4296-A697-F49BE42C3F0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43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3D0FB8D9-652D-49B6-BA95-3ECB1648E5A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30117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CF1E0007-8566-45EA-B57F-326F3846428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791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376F081D-B2B5-4D9B-97F2-C5EA1791B34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79466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584EC56B-23FB-477F-84A2-37B195DA9F7D}"/>
                </a:ext>
              </a:extLst>
            </p:cNvPr>
            <p:cNvGrpSpPr/>
            <p:nvPr/>
          </p:nvGrpSpPr>
          <p:grpSpPr>
            <a:xfrm>
              <a:off x="87079" y="0"/>
              <a:ext cx="12090407" cy="6858001"/>
              <a:chOff x="87079" y="0"/>
              <a:chExt cx="12090407" cy="6858001"/>
            </a:xfrm>
          </p:grpSpPr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AD571C61-334B-4D28-B441-69C16B82EB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7748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AD87F1A9-592C-44C2-8B8E-85C3316F81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93074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710DF5C1-4703-4E68-888B-E0ADD5FDA4A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8400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CD0C4BF3-3432-4869-819C-0DE3A58664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3725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772783D0-23B6-49D2-A9B0-26B2C60C887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9051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2EC840BE-2210-4A8B-A7ED-553FA91C9CC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4377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A193AD79-DB90-4E3C-9F1A-2191FC04A8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9702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48150307-3F3E-404C-BBB1-31B30D6F27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5028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9B2AEB3F-C009-47B3-AF85-60591596F0D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0354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372A3040-FDF8-4A7E-B0B0-EC5F4358912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679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78F8C851-5670-4B80-BC3E-88DAD69E981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005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CDDA1AA1-F5AB-4AD8-BA30-557FDD157B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6331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E96FB904-0C29-45BC-A793-23C8018026C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21657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77D1445B-261F-4484-8F33-14BC369DA07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6982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4BD39542-4E10-4D23-A9FD-00E2446B94B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2308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7AD12723-CC5A-4CD9-8442-3661D26918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7634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9F43DD5D-6EC7-4F63-8AEF-A401AC8211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2959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B5EF83F1-A368-4B50-8168-559506B1B3D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8285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2AB243EC-1292-4E8E-B55C-6BA726AB73D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3611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B441B18B-1114-47CA-B8CC-4C742F1767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936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2272595F-A2C0-4CBB-B1DB-A809B33665E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4262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29CE663B-6EFB-4A5D-B154-D566363BD3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588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29341FAA-EF7A-4676-B3A6-FB8495D5D9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4914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B0D92BB0-D7FF-4D6F-8FB1-E58EFF70AB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0239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C7976445-7592-4DF8-AF42-5C2BC05B09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5565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FB739F49-CB0C-409C-BF19-21B3AD152EA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0891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D1C8CFEF-D6F5-41CB-8CB7-6FF5AF9263B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6216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5EC03313-B426-45E8-B7CC-20F4C9B128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1542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8571870D-80A1-4D49-BA61-03104F29E81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6868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22927847-EB28-48DA-AB51-8E1127DB3DF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2193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3A804064-E9F6-42B5-B36E-E96938A527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7519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D670D512-7B80-40F0-B71F-F4186BF6E00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2845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8FCC2B1C-D325-4B7E-8F19-CF752AAA70C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28171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2F3F77FE-BF21-4717-BD9D-9BD1B05B52C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3496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45727688-C563-4086-818D-15AB14E99F2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8822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3BAF2E28-46A0-44C0-852E-C8EE13E5CED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4148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6632DB0E-744C-4425-9676-0A0BF696EB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9473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B0042EB6-1933-4263-AD1B-2C39CD23E84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4799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71D6E4DE-C74E-4320-AFE2-789DFD83AB1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0125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7D52B41F-0507-48E3-927F-E58DCA7D0E2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5450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6E5B19C9-8A89-4012-B7B5-767AC3284A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776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D2040D69-D3BF-440F-BE48-C26FFA5180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6102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4685A6A0-9AF2-42D9-A0B5-B8E0D61216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1428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4C416480-B830-40E8-8AFD-3438430787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6753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CE821F18-2986-4A7D-B8BA-9BCABCC4F80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2079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CEF561C6-58FA-4EB0-B6AF-03EC41C5DDD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405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>
                <a:extLst>
                  <a:ext uri="{FF2B5EF4-FFF2-40B4-BE49-F238E27FC236}">
                    <a16:creationId xmlns:a16="http://schemas.microsoft.com/office/drawing/2014/main" id="{936791DC-730F-405C-B299-39C661746B6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730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>
                <a:extLst>
                  <a:ext uri="{FF2B5EF4-FFF2-40B4-BE49-F238E27FC236}">
                    <a16:creationId xmlns:a16="http://schemas.microsoft.com/office/drawing/2014/main" id="{EA6C8604-2BBC-43CC-8760-DD6F6EC37D8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056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>
                <a:extLst>
                  <a:ext uri="{FF2B5EF4-FFF2-40B4-BE49-F238E27FC236}">
                    <a16:creationId xmlns:a16="http://schemas.microsoft.com/office/drawing/2014/main" id="{A3732685-2EA9-4656-ACFA-DFE783900C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382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>
                <a:extLst>
                  <a:ext uri="{FF2B5EF4-FFF2-40B4-BE49-F238E27FC236}">
                    <a16:creationId xmlns:a16="http://schemas.microsoft.com/office/drawing/2014/main" id="{36B8C53C-6732-4164-A84D-723CBBDCCD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07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400" y="2053872"/>
            <a:ext cx="10858500" cy="1371600"/>
          </a:xfrm>
        </p:spPr>
        <p:txBody>
          <a:bodyPr anchor="b">
            <a:normAutofit/>
          </a:bodyPr>
          <a:lstStyle>
            <a:lvl1pPr algn="l">
              <a:defRPr sz="5400">
                <a:latin typeface="+mj-lt"/>
              </a:defRPr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400" y="3616251"/>
            <a:ext cx="10858500" cy="18288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7CCFA4B-204F-4967-AC2C-AA87BBEBDEE5}"/>
              </a:ext>
            </a:extLst>
          </p:cNvPr>
          <p:cNvSpPr/>
          <p:nvPr userDrawn="1"/>
        </p:nvSpPr>
        <p:spPr>
          <a:xfrm>
            <a:off x="4141457" y="-9235"/>
            <a:ext cx="8069173" cy="1864992"/>
          </a:xfrm>
          <a:custGeom>
            <a:avLst/>
            <a:gdLst>
              <a:gd name="connsiteX0" fmla="*/ 8867 w 5210366"/>
              <a:gd name="connsiteY0" fmla="*/ 0 h 1987274"/>
              <a:gd name="connsiteX1" fmla="*/ 5210366 w 5210366"/>
              <a:gd name="connsiteY1" fmla="*/ 0 h 1987274"/>
              <a:gd name="connsiteX2" fmla="*/ 5210366 w 5210366"/>
              <a:gd name="connsiteY2" fmla="*/ 1987274 h 1987274"/>
              <a:gd name="connsiteX3" fmla="*/ 5172210 w 5210366"/>
              <a:gd name="connsiteY3" fmla="*/ 1958050 h 1987274"/>
              <a:gd name="connsiteX4" fmla="*/ 4452596 w 5210366"/>
              <a:gd name="connsiteY4" fmla="*/ 1495135 h 1987274"/>
              <a:gd name="connsiteX5" fmla="*/ 2989556 w 5210366"/>
              <a:gd name="connsiteY5" fmla="*/ 1556095 h 1987274"/>
              <a:gd name="connsiteX6" fmla="*/ 2395196 w 5210366"/>
              <a:gd name="connsiteY6" fmla="*/ 710275 h 1987274"/>
              <a:gd name="connsiteX7" fmla="*/ 749276 w 5210366"/>
              <a:gd name="connsiteY7" fmla="*/ 900775 h 1987274"/>
              <a:gd name="connsiteX8" fmla="*/ 3424 w 5210366"/>
              <a:gd name="connsiteY8" fmla="*/ 16490 h 198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0366" h="1987274">
                <a:moveTo>
                  <a:pt x="8867" y="0"/>
                </a:moveTo>
                <a:lnTo>
                  <a:pt x="5210366" y="0"/>
                </a:lnTo>
                <a:lnTo>
                  <a:pt x="5210366" y="1987274"/>
                </a:lnTo>
                <a:lnTo>
                  <a:pt x="5172210" y="1958050"/>
                </a:lnTo>
                <a:cubicBezTo>
                  <a:pt x="4939323" y="1774853"/>
                  <a:pt x="4682466" y="1542760"/>
                  <a:pt x="4452596" y="1495135"/>
                </a:cubicBezTo>
                <a:cubicBezTo>
                  <a:pt x="3992856" y="1399885"/>
                  <a:pt x="3332456" y="1686905"/>
                  <a:pt x="2989556" y="1556095"/>
                </a:cubicBezTo>
                <a:cubicBezTo>
                  <a:pt x="2646656" y="1425285"/>
                  <a:pt x="2768576" y="819495"/>
                  <a:pt x="2395196" y="710275"/>
                </a:cubicBezTo>
                <a:cubicBezTo>
                  <a:pt x="2021816" y="601055"/>
                  <a:pt x="1126466" y="1044285"/>
                  <a:pt x="749276" y="900775"/>
                </a:cubicBezTo>
                <a:cubicBezTo>
                  <a:pt x="442810" y="784173"/>
                  <a:pt x="-45590" y="309575"/>
                  <a:pt x="3424" y="1649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0352119-95BA-4720-ABA1-9A99734D451D}"/>
              </a:ext>
            </a:extLst>
          </p:cNvPr>
          <p:cNvSpPr/>
          <p:nvPr userDrawn="1"/>
        </p:nvSpPr>
        <p:spPr>
          <a:xfrm>
            <a:off x="0" y="5635442"/>
            <a:ext cx="3378056" cy="1222558"/>
          </a:xfrm>
          <a:custGeom>
            <a:avLst/>
            <a:gdLst>
              <a:gd name="connsiteX0" fmla="*/ 0 w 3378056"/>
              <a:gd name="connsiteY0" fmla="*/ 0 h 1222558"/>
              <a:gd name="connsiteX1" fmla="*/ 66199 w 3378056"/>
              <a:gd name="connsiteY1" fmla="*/ 30028 h 1222558"/>
              <a:gd name="connsiteX2" fmla="*/ 342900 w 3378056"/>
              <a:gd name="connsiteY2" fmla="*/ 231958 h 1222558"/>
              <a:gd name="connsiteX3" fmla="*/ 800100 w 3378056"/>
              <a:gd name="connsiteY3" fmla="*/ 887278 h 1222558"/>
              <a:gd name="connsiteX4" fmla="*/ 2537460 w 3378056"/>
              <a:gd name="connsiteY4" fmla="*/ 894898 h 1222558"/>
              <a:gd name="connsiteX5" fmla="*/ 3354526 w 3378056"/>
              <a:gd name="connsiteY5" fmla="*/ 1200294 h 1222558"/>
              <a:gd name="connsiteX6" fmla="*/ 3378056 w 3378056"/>
              <a:gd name="connsiteY6" fmla="*/ 1222558 h 1222558"/>
              <a:gd name="connsiteX7" fmla="*/ 0 w 3378056"/>
              <a:gd name="connsiteY7" fmla="*/ 1222558 h 122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8056" h="1222558">
                <a:moveTo>
                  <a:pt x="0" y="0"/>
                </a:moveTo>
                <a:lnTo>
                  <a:pt x="66199" y="30028"/>
                </a:lnTo>
                <a:cubicBezTo>
                  <a:pt x="163195" y="80828"/>
                  <a:pt x="257175" y="155758"/>
                  <a:pt x="342900" y="231958"/>
                </a:cubicBezTo>
                <a:cubicBezTo>
                  <a:pt x="514350" y="384358"/>
                  <a:pt x="434340" y="776788"/>
                  <a:pt x="800100" y="887278"/>
                </a:cubicBezTo>
                <a:cubicBezTo>
                  <a:pt x="1165860" y="997768"/>
                  <a:pt x="2099310" y="826318"/>
                  <a:pt x="2537460" y="894898"/>
                </a:cubicBezTo>
                <a:cubicBezTo>
                  <a:pt x="2866073" y="946333"/>
                  <a:pt x="3207544" y="1087780"/>
                  <a:pt x="3354526" y="1200294"/>
                </a:cubicBezTo>
                <a:lnTo>
                  <a:pt x="3378056" y="1222558"/>
                </a:lnTo>
                <a:lnTo>
                  <a:pt x="0" y="122255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62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F2FB062-2C36-4C96-A669-96945F3674B5}"/>
              </a:ext>
            </a:extLst>
          </p:cNvPr>
          <p:cNvSpPr/>
          <p:nvPr userDrawn="1"/>
        </p:nvSpPr>
        <p:spPr>
          <a:xfrm>
            <a:off x="2948191" y="-148262"/>
            <a:ext cx="9262440" cy="1454264"/>
          </a:xfrm>
          <a:custGeom>
            <a:avLst/>
            <a:gdLst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873170"/>
              <a:gd name="connsiteX1" fmla="*/ 1074057 w 6705600"/>
              <a:gd name="connsiteY1" fmla="*/ 2525486 h 3873170"/>
              <a:gd name="connsiteX2" fmla="*/ 2844800 w 6705600"/>
              <a:gd name="connsiteY2" fmla="*/ 1930400 h 3873170"/>
              <a:gd name="connsiteX3" fmla="*/ 3889829 w 6705600"/>
              <a:gd name="connsiteY3" fmla="*/ 3468915 h 3873170"/>
              <a:gd name="connsiteX4" fmla="*/ 4847772 w 6705600"/>
              <a:gd name="connsiteY4" fmla="*/ 2714172 h 3873170"/>
              <a:gd name="connsiteX5" fmla="*/ 6008914 w 6705600"/>
              <a:gd name="connsiteY5" fmla="*/ 3773715 h 3873170"/>
              <a:gd name="connsiteX6" fmla="*/ 6705600 w 6705600"/>
              <a:gd name="connsiteY6" fmla="*/ 2844800 h 3873170"/>
              <a:gd name="connsiteX7" fmla="*/ 6705600 w 6705600"/>
              <a:gd name="connsiteY7" fmla="*/ 0 h 3873170"/>
              <a:gd name="connsiteX8" fmla="*/ 0 w 6705600"/>
              <a:gd name="connsiteY8" fmla="*/ 0 h 3873170"/>
              <a:gd name="connsiteX9" fmla="*/ 522514 w 6705600"/>
              <a:gd name="connsiteY9" fmla="*/ 551543 h 3873170"/>
              <a:gd name="connsiteX0" fmla="*/ 522514 w 6705600"/>
              <a:gd name="connsiteY0" fmla="*/ 551543 h 3783725"/>
              <a:gd name="connsiteX1" fmla="*/ 1074057 w 6705600"/>
              <a:gd name="connsiteY1" fmla="*/ 2525486 h 3783725"/>
              <a:gd name="connsiteX2" fmla="*/ 2844800 w 6705600"/>
              <a:gd name="connsiteY2" fmla="*/ 1930400 h 3783725"/>
              <a:gd name="connsiteX3" fmla="*/ 3889829 w 6705600"/>
              <a:gd name="connsiteY3" fmla="*/ 3468915 h 3783725"/>
              <a:gd name="connsiteX4" fmla="*/ 4847772 w 6705600"/>
              <a:gd name="connsiteY4" fmla="*/ 2714172 h 3783725"/>
              <a:gd name="connsiteX5" fmla="*/ 6008914 w 6705600"/>
              <a:gd name="connsiteY5" fmla="*/ 3773715 h 3783725"/>
              <a:gd name="connsiteX6" fmla="*/ 6705600 w 6705600"/>
              <a:gd name="connsiteY6" fmla="*/ 2844800 h 3783725"/>
              <a:gd name="connsiteX7" fmla="*/ 6705600 w 6705600"/>
              <a:gd name="connsiteY7" fmla="*/ 0 h 3783725"/>
              <a:gd name="connsiteX8" fmla="*/ 0 w 6705600"/>
              <a:gd name="connsiteY8" fmla="*/ 0 h 3783725"/>
              <a:gd name="connsiteX9" fmla="*/ 522514 w 6705600"/>
              <a:gd name="connsiteY9" fmla="*/ 551543 h 3783725"/>
              <a:gd name="connsiteX0" fmla="*/ 522514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22514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590211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90211 w 6705600"/>
              <a:gd name="connsiteY9" fmla="*/ 840665 h 3787866"/>
              <a:gd name="connsiteX0" fmla="*/ 547052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47052 w 6705600"/>
              <a:gd name="connsiteY9" fmla="*/ 840665 h 3787866"/>
              <a:gd name="connsiteX0" fmla="*/ 547052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47052 w 6705600"/>
              <a:gd name="connsiteY9" fmla="*/ 840665 h 3787866"/>
              <a:gd name="connsiteX0" fmla="*/ 547052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47052 w 6705600"/>
              <a:gd name="connsiteY9" fmla="*/ 840665 h 3787866"/>
              <a:gd name="connsiteX0" fmla="*/ 297682 w 7003282"/>
              <a:gd name="connsiteY0" fmla="*/ 0 h 3787866"/>
              <a:gd name="connsiteX1" fmla="*/ 1371739 w 7003282"/>
              <a:gd name="connsiteY1" fmla="*/ 2525486 h 3787866"/>
              <a:gd name="connsiteX2" fmla="*/ 3142482 w 7003282"/>
              <a:gd name="connsiteY2" fmla="*/ 1930400 h 3787866"/>
              <a:gd name="connsiteX3" fmla="*/ 4187511 w 7003282"/>
              <a:gd name="connsiteY3" fmla="*/ 3468915 h 3787866"/>
              <a:gd name="connsiteX4" fmla="*/ 5145454 w 7003282"/>
              <a:gd name="connsiteY4" fmla="*/ 3280229 h 3787866"/>
              <a:gd name="connsiteX5" fmla="*/ 6306596 w 7003282"/>
              <a:gd name="connsiteY5" fmla="*/ 3773715 h 3787866"/>
              <a:gd name="connsiteX6" fmla="*/ 7003282 w 7003282"/>
              <a:gd name="connsiteY6" fmla="*/ 2844800 h 3787866"/>
              <a:gd name="connsiteX7" fmla="*/ 7003282 w 7003282"/>
              <a:gd name="connsiteY7" fmla="*/ 0 h 3787866"/>
              <a:gd name="connsiteX8" fmla="*/ 297682 w 7003282"/>
              <a:gd name="connsiteY8" fmla="*/ 0 h 3787866"/>
              <a:gd name="connsiteX0" fmla="*/ 368742 w 7074342"/>
              <a:gd name="connsiteY0" fmla="*/ 4572 h 3792438"/>
              <a:gd name="connsiteX1" fmla="*/ 1442799 w 7074342"/>
              <a:gd name="connsiteY1" fmla="*/ 2530058 h 3792438"/>
              <a:gd name="connsiteX2" fmla="*/ 3213542 w 7074342"/>
              <a:gd name="connsiteY2" fmla="*/ 1934972 h 3792438"/>
              <a:gd name="connsiteX3" fmla="*/ 4258571 w 7074342"/>
              <a:gd name="connsiteY3" fmla="*/ 3473487 h 3792438"/>
              <a:gd name="connsiteX4" fmla="*/ 5216514 w 7074342"/>
              <a:gd name="connsiteY4" fmla="*/ 3284801 h 3792438"/>
              <a:gd name="connsiteX5" fmla="*/ 6377656 w 7074342"/>
              <a:gd name="connsiteY5" fmla="*/ 3778287 h 3792438"/>
              <a:gd name="connsiteX6" fmla="*/ 7074342 w 7074342"/>
              <a:gd name="connsiteY6" fmla="*/ 2849372 h 3792438"/>
              <a:gd name="connsiteX7" fmla="*/ 7074342 w 7074342"/>
              <a:gd name="connsiteY7" fmla="*/ 4572 h 3792438"/>
              <a:gd name="connsiteX8" fmla="*/ 368742 w 7074342"/>
              <a:gd name="connsiteY8" fmla="*/ 4572 h 3792438"/>
              <a:gd name="connsiteX0" fmla="*/ 383108 w 7088708"/>
              <a:gd name="connsiteY0" fmla="*/ 61630 h 3849496"/>
              <a:gd name="connsiteX1" fmla="*/ 1457165 w 7088708"/>
              <a:gd name="connsiteY1" fmla="*/ 2587116 h 3849496"/>
              <a:gd name="connsiteX2" fmla="*/ 3227908 w 7088708"/>
              <a:gd name="connsiteY2" fmla="*/ 1992030 h 3849496"/>
              <a:gd name="connsiteX3" fmla="*/ 4272937 w 7088708"/>
              <a:gd name="connsiteY3" fmla="*/ 3530545 h 3849496"/>
              <a:gd name="connsiteX4" fmla="*/ 5230880 w 7088708"/>
              <a:gd name="connsiteY4" fmla="*/ 3341859 h 3849496"/>
              <a:gd name="connsiteX5" fmla="*/ 6392022 w 7088708"/>
              <a:gd name="connsiteY5" fmla="*/ 3835345 h 3849496"/>
              <a:gd name="connsiteX6" fmla="*/ 7088708 w 7088708"/>
              <a:gd name="connsiteY6" fmla="*/ 2906430 h 3849496"/>
              <a:gd name="connsiteX7" fmla="*/ 7088708 w 7088708"/>
              <a:gd name="connsiteY7" fmla="*/ 61630 h 3849496"/>
              <a:gd name="connsiteX8" fmla="*/ 383108 w 7088708"/>
              <a:gd name="connsiteY8" fmla="*/ 61630 h 3849496"/>
              <a:gd name="connsiteX0" fmla="*/ 419208 w 7124808"/>
              <a:gd name="connsiteY0" fmla="*/ 239519 h 4027385"/>
              <a:gd name="connsiteX1" fmla="*/ 1493265 w 7124808"/>
              <a:gd name="connsiteY1" fmla="*/ 2765005 h 4027385"/>
              <a:gd name="connsiteX2" fmla="*/ 3264008 w 7124808"/>
              <a:gd name="connsiteY2" fmla="*/ 2169919 h 4027385"/>
              <a:gd name="connsiteX3" fmla="*/ 4309037 w 7124808"/>
              <a:gd name="connsiteY3" fmla="*/ 3708434 h 4027385"/>
              <a:gd name="connsiteX4" fmla="*/ 5266980 w 7124808"/>
              <a:gd name="connsiteY4" fmla="*/ 3519748 h 4027385"/>
              <a:gd name="connsiteX5" fmla="*/ 6428122 w 7124808"/>
              <a:gd name="connsiteY5" fmla="*/ 4013234 h 4027385"/>
              <a:gd name="connsiteX6" fmla="*/ 7124808 w 7124808"/>
              <a:gd name="connsiteY6" fmla="*/ 3084319 h 4027385"/>
              <a:gd name="connsiteX7" fmla="*/ 7124808 w 7124808"/>
              <a:gd name="connsiteY7" fmla="*/ 239519 h 4027385"/>
              <a:gd name="connsiteX8" fmla="*/ 419208 w 7124808"/>
              <a:gd name="connsiteY8" fmla="*/ 239519 h 4027385"/>
              <a:gd name="connsiteX0" fmla="*/ 417768 w 7134731"/>
              <a:gd name="connsiteY0" fmla="*/ 232840 h 4163006"/>
              <a:gd name="connsiteX1" fmla="*/ 1503188 w 7134731"/>
              <a:gd name="connsiteY1" fmla="*/ 2900626 h 4163006"/>
              <a:gd name="connsiteX2" fmla="*/ 3273931 w 7134731"/>
              <a:gd name="connsiteY2" fmla="*/ 2305540 h 4163006"/>
              <a:gd name="connsiteX3" fmla="*/ 4318960 w 7134731"/>
              <a:gd name="connsiteY3" fmla="*/ 3844055 h 4163006"/>
              <a:gd name="connsiteX4" fmla="*/ 5276903 w 7134731"/>
              <a:gd name="connsiteY4" fmla="*/ 3655369 h 4163006"/>
              <a:gd name="connsiteX5" fmla="*/ 6438045 w 7134731"/>
              <a:gd name="connsiteY5" fmla="*/ 4148855 h 4163006"/>
              <a:gd name="connsiteX6" fmla="*/ 7134731 w 7134731"/>
              <a:gd name="connsiteY6" fmla="*/ 3219940 h 4163006"/>
              <a:gd name="connsiteX7" fmla="*/ 7134731 w 7134731"/>
              <a:gd name="connsiteY7" fmla="*/ 375140 h 4163006"/>
              <a:gd name="connsiteX8" fmla="*/ 417768 w 7134731"/>
              <a:gd name="connsiteY8" fmla="*/ 232840 h 4163006"/>
              <a:gd name="connsiteX0" fmla="*/ 417768 w 7134731"/>
              <a:gd name="connsiteY0" fmla="*/ 232844 h 4163010"/>
              <a:gd name="connsiteX1" fmla="*/ 1503188 w 7134731"/>
              <a:gd name="connsiteY1" fmla="*/ 2900630 h 4163010"/>
              <a:gd name="connsiteX2" fmla="*/ 3273931 w 7134731"/>
              <a:gd name="connsiteY2" fmla="*/ 2305544 h 4163010"/>
              <a:gd name="connsiteX3" fmla="*/ 4318960 w 7134731"/>
              <a:gd name="connsiteY3" fmla="*/ 3844059 h 4163010"/>
              <a:gd name="connsiteX4" fmla="*/ 5276903 w 7134731"/>
              <a:gd name="connsiteY4" fmla="*/ 3655373 h 4163010"/>
              <a:gd name="connsiteX5" fmla="*/ 6438045 w 7134731"/>
              <a:gd name="connsiteY5" fmla="*/ 4148859 h 4163010"/>
              <a:gd name="connsiteX6" fmla="*/ 7134731 w 7134731"/>
              <a:gd name="connsiteY6" fmla="*/ 3219944 h 4163010"/>
              <a:gd name="connsiteX7" fmla="*/ 7134731 w 7134731"/>
              <a:gd name="connsiteY7" fmla="*/ 303994 h 4163010"/>
              <a:gd name="connsiteX8" fmla="*/ 417768 w 7134731"/>
              <a:gd name="connsiteY8" fmla="*/ 232844 h 416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34731" h="4163010">
                <a:moveTo>
                  <a:pt x="417768" y="232844"/>
                </a:moveTo>
                <a:cubicBezTo>
                  <a:pt x="-815170" y="-918309"/>
                  <a:pt x="1027161" y="2555180"/>
                  <a:pt x="1503188" y="2900630"/>
                </a:cubicBezTo>
                <a:cubicBezTo>
                  <a:pt x="1979215" y="3246080"/>
                  <a:pt x="2925588" y="1792706"/>
                  <a:pt x="3273931" y="2305544"/>
                </a:cubicBezTo>
                <a:cubicBezTo>
                  <a:pt x="3622274" y="2818382"/>
                  <a:pt x="3985131" y="3619088"/>
                  <a:pt x="4318960" y="3844059"/>
                </a:cubicBezTo>
                <a:cubicBezTo>
                  <a:pt x="4652789" y="4069030"/>
                  <a:pt x="4889856" y="3302192"/>
                  <a:pt x="5276903" y="3655373"/>
                </a:cubicBezTo>
                <a:cubicBezTo>
                  <a:pt x="5663950" y="4008554"/>
                  <a:pt x="6128407" y="4221430"/>
                  <a:pt x="6438045" y="4148859"/>
                </a:cubicBezTo>
                <a:cubicBezTo>
                  <a:pt x="6747683" y="4076288"/>
                  <a:pt x="7018617" y="3848896"/>
                  <a:pt x="7134731" y="3219944"/>
                </a:cubicBezTo>
                <a:lnTo>
                  <a:pt x="7134731" y="303994"/>
                </a:lnTo>
                <a:lnTo>
                  <a:pt x="417768" y="232844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62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B9134C7F-50E2-469A-A123-2B6080DDEE01}"/>
              </a:ext>
            </a:extLst>
          </p:cNvPr>
          <p:cNvGrpSpPr/>
          <p:nvPr userDrawn="1"/>
        </p:nvGrpSpPr>
        <p:grpSpPr>
          <a:xfrm>
            <a:off x="5592437" y="1775446"/>
            <a:ext cx="6831610" cy="4474059"/>
            <a:chOff x="5592437" y="1775446"/>
            <a:chExt cx="6831610" cy="4474059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ED38420-C5B8-44CC-82E8-D9F0176C02EF}"/>
                </a:ext>
              </a:extLst>
            </p:cNvPr>
            <p:cNvSpPr/>
            <p:nvPr/>
          </p:nvSpPr>
          <p:spPr>
            <a:xfrm>
              <a:off x="6221256" y="1775446"/>
              <a:ext cx="5809006" cy="2160412"/>
            </a:xfrm>
            <a:custGeom>
              <a:avLst/>
              <a:gdLst>
                <a:gd name="connsiteX0" fmla="*/ 5674346 w 5809006"/>
                <a:gd name="connsiteY0" fmla="*/ 2160413 h 2160412"/>
                <a:gd name="connsiteX1" fmla="*/ 134663 w 5809006"/>
                <a:gd name="connsiteY1" fmla="*/ 2160413 h 2160412"/>
                <a:gd name="connsiteX2" fmla="*/ 0 w 5809006"/>
                <a:gd name="connsiteY2" fmla="*/ 2025744 h 2160412"/>
                <a:gd name="connsiteX3" fmla="*/ 0 w 5809006"/>
                <a:gd name="connsiteY3" fmla="*/ 134663 h 2160412"/>
                <a:gd name="connsiteX4" fmla="*/ 134663 w 5809006"/>
                <a:gd name="connsiteY4" fmla="*/ 0 h 2160412"/>
                <a:gd name="connsiteX5" fmla="*/ 5674346 w 5809006"/>
                <a:gd name="connsiteY5" fmla="*/ 0 h 2160412"/>
                <a:gd name="connsiteX6" fmla="*/ 5809006 w 5809006"/>
                <a:gd name="connsiteY6" fmla="*/ 134663 h 2160412"/>
                <a:gd name="connsiteX7" fmla="*/ 5809006 w 5809006"/>
                <a:gd name="connsiteY7" fmla="*/ 2025744 h 2160412"/>
                <a:gd name="connsiteX8" fmla="*/ 5674346 w 5809006"/>
                <a:gd name="connsiteY8" fmla="*/ 2160413 h 2160412"/>
                <a:gd name="connsiteX9" fmla="*/ 134663 w 5809006"/>
                <a:gd name="connsiteY9" fmla="*/ 16055 h 2160412"/>
                <a:gd name="connsiteX10" fmla="*/ 16055 w 5809006"/>
                <a:gd name="connsiteY10" fmla="*/ 134663 h 2160412"/>
                <a:gd name="connsiteX11" fmla="*/ 16055 w 5809006"/>
                <a:gd name="connsiteY11" fmla="*/ 2025744 h 2160412"/>
                <a:gd name="connsiteX12" fmla="*/ 134663 w 5809006"/>
                <a:gd name="connsiteY12" fmla="*/ 2144358 h 2160412"/>
                <a:gd name="connsiteX13" fmla="*/ 5674346 w 5809006"/>
                <a:gd name="connsiteY13" fmla="*/ 2144358 h 2160412"/>
                <a:gd name="connsiteX14" fmla="*/ 5792952 w 5809006"/>
                <a:gd name="connsiteY14" fmla="*/ 2025744 h 2160412"/>
                <a:gd name="connsiteX15" fmla="*/ 5792952 w 5809006"/>
                <a:gd name="connsiteY15" fmla="*/ 134663 h 2160412"/>
                <a:gd name="connsiteX16" fmla="*/ 5674346 w 5809006"/>
                <a:gd name="connsiteY16" fmla="*/ 16055 h 2160412"/>
                <a:gd name="connsiteX17" fmla="*/ 134663 w 5809006"/>
                <a:gd name="connsiteY17" fmla="*/ 16055 h 2160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09006" h="2160412">
                  <a:moveTo>
                    <a:pt x="5674346" y="2160413"/>
                  </a:moveTo>
                  <a:lnTo>
                    <a:pt x="134663" y="2160413"/>
                  </a:lnTo>
                  <a:cubicBezTo>
                    <a:pt x="60410" y="2160413"/>
                    <a:pt x="0" y="2100006"/>
                    <a:pt x="0" y="2025744"/>
                  </a:cubicBezTo>
                  <a:lnTo>
                    <a:pt x="0" y="134663"/>
                  </a:lnTo>
                  <a:cubicBezTo>
                    <a:pt x="0" y="60409"/>
                    <a:pt x="60410" y="0"/>
                    <a:pt x="134663" y="0"/>
                  </a:cubicBezTo>
                  <a:lnTo>
                    <a:pt x="5674346" y="0"/>
                  </a:lnTo>
                  <a:cubicBezTo>
                    <a:pt x="5748600" y="0"/>
                    <a:pt x="5809006" y="60409"/>
                    <a:pt x="5809006" y="134663"/>
                  </a:cubicBezTo>
                  <a:lnTo>
                    <a:pt x="5809006" y="2025744"/>
                  </a:lnTo>
                  <a:cubicBezTo>
                    <a:pt x="5809006" y="2100006"/>
                    <a:pt x="5748600" y="2160413"/>
                    <a:pt x="5674346" y="2160413"/>
                  </a:cubicBezTo>
                  <a:close/>
                  <a:moveTo>
                    <a:pt x="134663" y="16055"/>
                  </a:moveTo>
                  <a:cubicBezTo>
                    <a:pt x="69264" y="16055"/>
                    <a:pt x="16055" y="69264"/>
                    <a:pt x="16055" y="134663"/>
                  </a:cubicBezTo>
                  <a:lnTo>
                    <a:pt x="16055" y="2025744"/>
                  </a:lnTo>
                  <a:cubicBezTo>
                    <a:pt x="16055" y="2091144"/>
                    <a:pt x="69264" y="2144358"/>
                    <a:pt x="134663" y="2144358"/>
                  </a:cubicBezTo>
                  <a:lnTo>
                    <a:pt x="5674346" y="2144358"/>
                  </a:lnTo>
                  <a:cubicBezTo>
                    <a:pt x="5739746" y="2144358"/>
                    <a:pt x="5792952" y="2091144"/>
                    <a:pt x="5792952" y="2025744"/>
                  </a:cubicBezTo>
                  <a:lnTo>
                    <a:pt x="5792952" y="134663"/>
                  </a:lnTo>
                  <a:cubicBezTo>
                    <a:pt x="5792952" y="69264"/>
                    <a:pt x="5739746" y="16055"/>
                    <a:pt x="5674346" y="16055"/>
                  </a:cubicBezTo>
                  <a:lnTo>
                    <a:pt x="134663" y="16055"/>
                  </a:lnTo>
                  <a:close/>
                </a:path>
              </a:pathLst>
            </a:custGeom>
            <a:solidFill>
              <a:srgbClr val="3F3D56"/>
            </a:solidFill>
            <a:ln w="8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B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D368FF38-AC76-41F8-A74E-A19E01122B73}"/>
                </a:ext>
              </a:extLst>
            </p:cNvPr>
            <p:cNvSpPr/>
            <p:nvPr/>
          </p:nvSpPr>
          <p:spPr>
            <a:xfrm>
              <a:off x="5592437" y="6195000"/>
              <a:ext cx="6831610" cy="13510"/>
            </a:xfrm>
            <a:custGeom>
              <a:avLst/>
              <a:gdLst>
                <a:gd name="connsiteX0" fmla="*/ 0 w 6831610"/>
                <a:gd name="connsiteY0" fmla="*/ 0 h 13510"/>
                <a:gd name="connsiteX1" fmla="*/ 6831611 w 6831610"/>
                <a:gd name="connsiteY1" fmla="*/ 0 h 13510"/>
                <a:gd name="connsiteX2" fmla="*/ 6831611 w 6831610"/>
                <a:gd name="connsiteY2" fmla="*/ 13510 h 13510"/>
                <a:gd name="connsiteX3" fmla="*/ 0 w 6831610"/>
                <a:gd name="connsiteY3" fmla="*/ 13510 h 1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31610" h="13510">
                  <a:moveTo>
                    <a:pt x="0" y="0"/>
                  </a:moveTo>
                  <a:lnTo>
                    <a:pt x="6831611" y="0"/>
                  </a:lnTo>
                  <a:lnTo>
                    <a:pt x="6831611" y="13510"/>
                  </a:lnTo>
                  <a:lnTo>
                    <a:pt x="0" y="13510"/>
                  </a:lnTo>
                  <a:close/>
                </a:path>
              </a:pathLst>
            </a:custGeom>
            <a:solidFill>
              <a:srgbClr val="E6E6E6"/>
            </a:solidFill>
            <a:ln w="8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B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B8FFA3C2-0717-4E33-A65E-E6BEE2DE0A12}"/>
                </a:ext>
              </a:extLst>
            </p:cNvPr>
            <p:cNvSpPr/>
            <p:nvPr/>
          </p:nvSpPr>
          <p:spPr>
            <a:xfrm>
              <a:off x="5592437" y="5504641"/>
              <a:ext cx="6831610" cy="13510"/>
            </a:xfrm>
            <a:custGeom>
              <a:avLst/>
              <a:gdLst>
                <a:gd name="connsiteX0" fmla="*/ 0 w 6831610"/>
                <a:gd name="connsiteY0" fmla="*/ 0 h 13510"/>
                <a:gd name="connsiteX1" fmla="*/ 6831611 w 6831610"/>
                <a:gd name="connsiteY1" fmla="*/ 0 h 13510"/>
                <a:gd name="connsiteX2" fmla="*/ 6831611 w 6831610"/>
                <a:gd name="connsiteY2" fmla="*/ 13510 h 13510"/>
                <a:gd name="connsiteX3" fmla="*/ 0 w 6831610"/>
                <a:gd name="connsiteY3" fmla="*/ 13510 h 1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31610" h="13510">
                  <a:moveTo>
                    <a:pt x="0" y="0"/>
                  </a:moveTo>
                  <a:lnTo>
                    <a:pt x="6831611" y="0"/>
                  </a:lnTo>
                  <a:lnTo>
                    <a:pt x="6831611" y="13510"/>
                  </a:lnTo>
                  <a:lnTo>
                    <a:pt x="0" y="13510"/>
                  </a:lnTo>
                  <a:close/>
                </a:path>
              </a:pathLst>
            </a:custGeom>
            <a:solidFill>
              <a:srgbClr val="E6E6E6"/>
            </a:solidFill>
            <a:ln w="8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B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27" name="图形 21">
              <a:extLst>
                <a:ext uri="{FF2B5EF4-FFF2-40B4-BE49-F238E27FC236}">
                  <a16:creationId xmlns:a16="http://schemas.microsoft.com/office/drawing/2014/main" id="{6B959298-F003-4CFD-BE03-1FBC51299A25}"/>
                </a:ext>
              </a:extLst>
            </p:cNvPr>
            <p:cNvGrpSpPr/>
            <p:nvPr/>
          </p:nvGrpSpPr>
          <p:grpSpPr>
            <a:xfrm>
              <a:off x="7955899" y="2278771"/>
              <a:ext cx="1225085" cy="3230630"/>
              <a:chOff x="7955899" y="2278771"/>
              <a:chExt cx="1225085" cy="3230630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89C6C63A-7150-482F-8AFB-0FAE2D1C5958}"/>
                  </a:ext>
                </a:extLst>
              </p:cNvPr>
              <p:cNvSpPr/>
              <p:nvPr/>
            </p:nvSpPr>
            <p:spPr>
              <a:xfrm>
                <a:off x="8679663" y="3663367"/>
                <a:ext cx="168754" cy="448148"/>
              </a:xfrm>
              <a:custGeom>
                <a:avLst/>
                <a:gdLst>
                  <a:gd name="connsiteX0" fmla="*/ 26129 w 168754"/>
                  <a:gd name="connsiteY0" fmla="*/ 342032 h 448148"/>
                  <a:gd name="connsiteX1" fmla="*/ 106058 w 168754"/>
                  <a:gd name="connsiteY1" fmla="*/ 448003 h 448148"/>
                  <a:gd name="connsiteX2" fmla="*/ 168191 w 168754"/>
                  <a:gd name="connsiteY2" fmla="*/ 330690 h 448148"/>
                  <a:gd name="connsiteX3" fmla="*/ 146300 w 168754"/>
                  <a:gd name="connsiteY3" fmla="*/ 260948 h 448148"/>
                  <a:gd name="connsiteX4" fmla="*/ 122210 w 168754"/>
                  <a:gd name="connsiteY4" fmla="*/ 0 h 448148"/>
                  <a:gd name="connsiteX5" fmla="*/ 0 w 168754"/>
                  <a:gd name="connsiteY5" fmla="*/ 13912 h 448148"/>
                  <a:gd name="connsiteX6" fmla="*/ 36717 w 168754"/>
                  <a:gd name="connsiteY6" fmla="*/ 269681 h 448148"/>
                  <a:gd name="connsiteX7" fmla="*/ 26129 w 168754"/>
                  <a:gd name="connsiteY7" fmla="*/ 342032 h 448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754" h="448148">
                    <a:moveTo>
                      <a:pt x="26129" y="342032"/>
                    </a:moveTo>
                    <a:cubicBezTo>
                      <a:pt x="31034" y="403683"/>
                      <a:pt x="66820" y="451125"/>
                      <a:pt x="106058" y="448003"/>
                    </a:cubicBezTo>
                    <a:cubicBezTo>
                      <a:pt x="145288" y="444872"/>
                      <a:pt x="173111" y="392364"/>
                      <a:pt x="168191" y="330690"/>
                    </a:cubicBezTo>
                    <a:cubicBezTo>
                      <a:pt x="166569" y="306029"/>
                      <a:pt x="159055" y="282116"/>
                      <a:pt x="146300" y="260948"/>
                    </a:cubicBezTo>
                    <a:lnTo>
                      <a:pt x="122210" y="0"/>
                    </a:lnTo>
                    <a:lnTo>
                      <a:pt x="0" y="13912"/>
                    </a:lnTo>
                    <a:lnTo>
                      <a:pt x="36717" y="269681"/>
                    </a:lnTo>
                    <a:cubicBezTo>
                      <a:pt x="27462" y="292608"/>
                      <a:pt x="23826" y="317420"/>
                      <a:pt x="26129" y="342032"/>
                    </a:cubicBezTo>
                    <a:close/>
                  </a:path>
                </a:pathLst>
              </a:custGeom>
              <a:solidFill>
                <a:srgbClr val="FFB6B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F4FFD881-409E-4216-9E74-5A2EF158E0AA}"/>
                  </a:ext>
                </a:extLst>
              </p:cNvPr>
              <p:cNvSpPr/>
              <p:nvPr/>
            </p:nvSpPr>
            <p:spPr>
              <a:xfrm>
                <a:off x="8559798" y="2768157"/>
                <a:ext cx="270082" cy="1134667"/>
              </a:xfrm>
              <a:custGeom>
                <a:avLst/>
                <a:gdLst>
                  <a:gd name="connsiteX0" fmla="*/ 0 w 270082"/>
                  <a:gd name="connsiteY0" fmla="*/ 19811 h 1134667"/>
                  <a:gd name="connsiteX1" fmla="*/ 172172 w 270082"/>
                  <a:gd name="connsiteY1" fmla="*/ 49713 h 1134667"/>
                  <a:gd name="connsiteX2" fmla="*/ 270083 w 270082"/>
                  <a:gd name="connsiteY2" fmla="*/ 1117529 h 1134667"/>
                  <a:gd name="connsiteX3" fmla="*/ 109518 w 270082"/>
                  <a:gd name="connsiteY3" fmla="*/ 1134668 h 1134667"/>
                  <a:gd name="connsiteX4" fmla="*/ 79086 w 270082"/>
                  <a:gd name="connsiteY4" fmla="*/ 445899 h 1134667"/>
                  <a:gd name="connsiteX5" fmla="*/ 0 w 270082"/>
                  <a:gd name="connsiteY5" fmla="*/ 19811 h 113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0082" h="1134667">
                    <a:moveTo>
                      <a:pt x="0" y="19811"/>
                    </a:moveTo>
                    <a:cubicBezTo>
                      <a:pt x="0" y="19811"/>
                      <a:pt x="114238" y="-40667"/>
                      <a:pt x="172172" y="49713"/>
                    </a:cubicBezTo>
                    <a:cubicBezTo>
                      <a:pt x="230098" y="140086"/>
                      <a:pt x="270083" y="1117529"/>
                      <a:pt x="270083" y="1117529"/>
                    </a:cubicBezTo>
                    <a:lnTo>
                      <a:pt x="109518" y="1134668"/>
                    </a:lnTo>
                    <a:lnTo>
                      <a:pt x="79086" y="445899"/>
                    </a:lnTo>
                    <a:lnTo>
                      <a:pt x="0" y="19811"/>
                    </a:lnTo>
                    <a:close/>
                  </a:path>
                </a:pathLst>
              </a:custGeom>
              <a:solidFill>
                <a:srgbClr val="E6E6E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30" name="图形 21">
                <a:extLst>
                  <a:ext uri="{FF2B5EF4-FFF2-40B4-BE49-F238E27FC236}">
                    <a16:creationId xmlns:a16="http://schemas.microsoft.com/office/drawing/2014/main" id="{9F6ED6FB-2F69-45B3-82A7-61CA78FD5AA5}"/>
                  </a:ext>
                </a:extLst>
              </p:cNvPr>
              <p:cNvGrpSpPr/>
              <p:nvPr/>
            </p:nvGrpSpPr>
            <p:grpSpPr>
              <a:xfrm>
                <a:off x="8301155" y="5094857"/>
                <a:ext cx="344632" cy="414544"/>
                <a:chOff x="8301155" y="5094857"/>
                <a:chExt cx="344632" cy="41454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6BE5D9E-BC28-4E4C-A843-6A149C480648}"/>
                    </a:ext>
                  </a:extLst>
                </p:cNvPr>
                <p:cNvSpPr/>
                <p:nvPr/>
              </p:nvSpPr>
              <p:spPr>
                <a:xfrm>
                  <a:off x="8322660" y="5094857"/>
                  <a:ext cx="137277" cy="358785"/>
                </a:xfrm>
                <a:custGeom>
                  <a:avLst/>
                  <a:gdLst>
                    <a:gd name="connsiteX0" fmla="*/ 16 w 137277"/>
                    <a:gd name="connsiteY0" fmla="*/ 358786 h 358785"/>
                    <a:gd name="connsiteX1" fmla="*/ 93030 w 137277"/>
                    <a:gd name="connsiteY1" fmla="*/ 358778 h 358785"/>
                    <a:gd name="connsiteX2" fmla="*/ 137277 w 137277"/>
                    <a:gd name="connsiteY2" fmla="*/ 0 h 358785"/>
                    <a:gd name="connsiteX3" fmla="*/ 0 w 137277"/>
                    <a:gd name="connsiteY3" fmla="*/ 8 h 358785"/>
                    <a:gd name="connsiteX4" fmla="*/ 16 w 137277"/>
                    <a:gd name="connsiteY4" fmla="*/ 358786 h 358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277" h="358785">
                      <a:moveTo>
                        <a:pt x="16" y="358786"/>
                      </a:moveTo>
                      <a:lnTo>
                        <a:pt x="93030" y="358778"/>
                      </a:lnTo>
                      <a:lnTo>
                        <a:pt x="137277" y="0"/>
                      </a:lnTo>
                      <a:lnTo>
                        <a:pt x="0" y="8"/>
                      </a:lnTo>
                      <a:lnTo>
                        <a:pt x="16" y="358786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B4095126-A72E-425D-9C40-B5F4965DE640}"/>
                    </a:ext>
                  </a:extLst>
                </p:cNvPr>
                <p:cNvSpPr/>
                <p:nvPr/>
              </p:nvSpPr>
              <p:spPr>
                <a:xfrm>
                  <a:off x="8301155" y="5346590"/>
                  <a:ext cx="344632" cy="162812"/>
                </a:xfrm>
                <a:custGeom>
                  <a:avLst/>
                  <a:gdLst>
                    <a:gd name="connsiteX0" fmla="*/ 340210 w 344632"/>
                    <a:gd name="connsiteY0" fmla="*/ 104942 h 162812"/>
                    <a:gd name="connsiteX1" fmla="*/ 340210 w 344632"/>
                    <a:gd name="connsiteY1" fmla="*/ 104942 h 162812"/>
                    <a:gd name="connsiteX2" fmla="*/ 344633 w 344632"/>
                    <a:gd name="connsiteY2" fmla="*/ 131240 h 162812"/>
                    <a:gd name="connsiteX3" fmla="*/ 344633 w 344632"/>
                    <a:gd name="connsiteY3" fmla="*/ 131240 h 162812"/>
                    <a:gd name="connsiteX4" fmla="*/ 313061 w 344632"/>
                    <a:gd name="connsiteY4" fmla="*/ 162812 h 162812"/>
                    <a:gd name="connsiteX5" fmla="*/ 24997 w 344632"/>
                    <a:gd name="connsiteY5" fmla="*/ 162812 h 162812"/>
                    <a:gd name="connsiteX6" fmla="*/ 3459 w 344632"/>
                    <a:gd name="connsiteY6" fmla="*/ 141275 h 162812"/>
                    <a:gd name="connsiteX7" fmla="*/ 3459 w 344632"/>
                    <a:gd name="connsiteY7" fmla="*/ 129282 h 162812"/>
                    <a:gd name="connsiteX8" fmla="*/ 18551 w 344632"/>
                    <a:gd name="connsiteY8" fmla="*/ 48807 h 162812"/>
                    <a:gd name="connsiteX9" fmla="*/ 109501 w 344632"/>
                    <a:gd name="connsiteY9" fmla="*/ 29107 h 162812"/>
                    <a:gd name="connsiteX10" fmla="*/ 125564 w 344632"/>
                    <a:gd name="connsiteY10" fmla="*/ 0 h 162812"/>
                    <a:gd name="connsiteX11" fmla="*/ 241874 w 344632"/>
                    <a:gd name="connsiteY11" fmla="*/ 85058 h 162812"/>
                    <a:gd name="connsiteX12" fmla="*/ 306342 w 344632"/>
                    <a:gd name="connsiteY12" fmla="*/ 92998 h 162812"/>
                    <a:gd name="connsiteX13" fmla="*/ 340210 w 344632"/>
                    <a:gd name="connsiteY13" fmla="*/ 104942 h 162812"/>
                    <a:gd name="connsiteX14" fmla="*/ 340210 w 344632"/>
                    <a:gd name="connsiteY14" fmla="*/ 104942 h 16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4632" h="162812">
                      <a:moveTo>
                        <a:pt x="340210" y="104942"/>
                      </a:moveTo>
                      <a:lnTo>
                        <a:pt x="340210" y="104942"/>
                      </a:lnTo>
                      <a:cubicBezTo>
                        <a:pt x="343100" y="109823"/>
                        <a:pt x="344633" y="125565"/>
                        <a:pt x="344633" y="131240"/>
                      </a:cubicBezTo>
                      <a:lnTo>
                        <a:pt x="344633" y="131240"/>
                      </a:lnTo>
                      <a:cubicBezTo>
                        <a:pt x="344633" y="148676"/>
                        <a:pt x="330496" y="162812"/>
                        <a:pt x="313061" y="162812"/>
                      </a:cubicBezTo>
                      <a:lnTo>
                        <a:pt x="24997" y="162812"/>
                      </a:lnTo>
                      <a:cubicBezTo>
                        <a:pt x="13108" y="162812"/>
                        <a:pt x="3459" y="153171"/>
                        <a:pt x="3459" y="141275"/>
                      </a:cubicBezTo>
                      <a:lnTo>
                        <a:pt x="3459" y="129282"/>
                      </a:lnTo>
                      <a:cubicBezTo>
                        <a:pt x="3459" y="129282"/>
                        <a:pt x="-10790" y="93238"/>
                        <a:pt x="18551" y="48807"/>
                      </a:cubicBezTo>
                      <a:cubicBezTo>
                        <a:pt x="18551" y="48807"/>
                        <a:pt x="55011" y="83598"/>
                        <a:pt x="109501" y="29107"/>
                      </a:cubicBezTo>
                      <a:lnTo>
                        <a:pt x="125564" y="0"/>
                      </a:lnTo>
                      <a:lnTo>
                        <a:pt x="241874" y="85058"/>
                      </a:lnTo>
                      <a:lnTo>
                        <a:pt x="306342" y="92998"/>
                      </a:lnTo>
                      <a:cubicBezTo>
                        <a:pt x="320446" y="94732"/>
                        <a:pt x="332953" y="92725"/>
                        <a:pt x="340210" y="104942"/>
                      </a:cubicBezTo>
                      <a:lnTo>
                        <a:pt x="340210" y="104942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33" name="图形 21">
                <a:extLst>
                  <a:ext uri="{FF2B5EF4-FFF2-40B4-BE49-F238E27FC236}">
                    <a16:creationId xmlns:a16="http://schemas.microsoft.com/office/drawing/2014/main" id="{30C29B00-A77D-4F93-BFDA-2A298EA0E460}"/>
                  </a:ext>
                </a:extLst>
              </p:cNvPr>
              <p:cNvGrpSpPr/>
              <p:nvPr/>
            </p:nvGrpSpPr>
            <p:grpSpPr>
              <a:xfrm>
                <a:off x="8772131" y="5056647"/>
                <a:ext cx="408853" cy="435433"/>
                <a:chOff x="8772131" y="5056647"/>
                <a:chExt cx="408853" cy="435433"/>
              </a:xfrm>
            </p:grpSpPr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9ABFF2E2-C367-49EC-B4C9-4A4A410FF90D}"/>
                    </a:ext>
                  </a:extLst>
                </p:cNvPr>
                <p:cNvSpPr/>
                <p:nvPr/>
              </p:nvSpPr>
              <p:spPr>
                <a:xfrm>
                  <a:off x="8772131" y="5056647"/>
                  <a:ext cx="178939" cy="381599"/>
                </a:xfrm>
                <a:custGeom>
                  <a:avLst/>
                  <a:gdLst>
                    <a:gd name="connsiteX0" fmla="*/ 88815 w 178939"/>
                    <a:gd name="connsiteY0" fmla="*/ 381600 h 381599"/>
                    <a:gd name="connsiteX1" fmla="*/ 178939 w 178939"/>
                    <a:gd name="connsiteY1" fmla="*/ 358569 h 381599"/>
                    <a:gd name="connsiteX2" fmla="*/ 133014 w 178939"/>
                    <a:gd name="connsiteY2" fmla="*/ 0 h 381599"/>
                    <a:gd name="connsiteX3" fmla="*/ 0 w 178939"/>
                    <a:gd name="connsiteY3" fmla="*/ 33988 h 381599"/>
                    <a:gd name="connsiteX4" fmla="*/ 88815 w 178939"/>
                    <a:gd name="connsiteY4" fmla="*/ 381600 h 381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939" h="381599">
                      <a:moveTo>
                        <a:pt x="88815" y="381600"/>
                      </a:moveTo>
                      <a:lnTo>
                        <a:pt x="178939" y="358569"/>
                      </a:lnTo>
                      <a:lnTo>
                        <a:pt x="133014" y="0"/>
                      </a:lnTo>
                      <a:lnTo>
                        <a:pt x="0" y="33988"/>
                      </a:lnTo>
                      <a:lnTo>
                        <a:pt x="88815" y="381600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1ECE9B5E-4787-4B0D-BA9D-51546C274FBF}"/>
                    </a:ext>
                  </a:extLst>
                </p:cNvPr>
                <p:cNvSpPr/>
                <p:nvPr/>
              </p:nvSpPr>
              <p:spPr>
                <a:xfrm>
                  <a:off x="8837080" y="5308772"/>
                  <a:ext cx="343905" cy="183307"/>
                </a:xfrm>
                <a:custGeom>
                  <a:avLst/>
                  <a:gdLst>
                    <a:gd name="connsiteX0" fmla="*/ 332120 w 343905"/>
                    <a:gd name="connsiteY0" fmla="*/ 48550 h 183307"/>
                    <a:gd name="connsiteX1" fmla="*/ 332120 w 343905"/>
                    <a:gd name="connsiteY1" fmla="*/ 48550 h 183307"/>
                    <a:gd name="connsiteX2" fmla="*/ 342917 w 343905"/>
                    <a:gd name="connsiteY2" fmla="*/ 72937 h 183307"/>
                    <a:gd name="connsiteX3" fmla="*/ 342917 w 343905"/>
                    <a:gd name="connsiteY3" fmla="*/ 72937 h 183307"/>
                    <a:gd name="connsiteX4" fmla="*/ 320143 w 343905"/>
                    <a:gd name="connsiteY4" fmla="*/ 111332 h 183307"/>
                    <a:gd name="connsiteX5" fmla="*/ 41038 w 343905"/>
                    <a:gd name="connsiteY5" fmla="*/ 182632 h 183307"/>
                    <a:gd name="connsiteX6" fmla="*/ 14844 w 343905"/>
                    <a:gd name="connsiteY6" fmla="*/ 167099 h 183307"/>
                    <a:gd name="connsiteX7" fmla="*/ 11874 w 343905"/>
                    <a:gd name="connsiteY7" fmla="*/ 155475 h 183307"/>
                    <a:gd name="connsiteX8" fmla="*/ 6576 w 343905"/>
                    <a:gd name="connsiteY8" fmla="*/ 73772 h 183307"/>
                    <a:gd name="connsiteX9" fmla="*/ 89820 w 343905"/>
                    <a:gd name="connsiteY9" fmla="*/ 32174 h 183307"/>
                    <a:gd name="connsiteX10" fmla="*/ 98185 w 343905"/>
                    <a:gd name="connsiteY10" fmla="*/ 0 h 183307"/>
                    <a:gd name="connsiteX11" fmla="*/ 231922 w 343905"/>
                    <a:gd name="connsiteY11" fmla="*/ 53623 h 183307"/>
                    <a:gd name="connsiteX12" fmla="*/ 296350 w 343905"/>
                    <a:gd name="connsiteY12" fmla="*/ 45355 h 183307"/>
                    <a:gd name="connsiteX13" fmla="*/ 332120 w 343905"/>
                    <a:gd name="connsiteY13" fmla="*/ 48550 h 183307"/>
                    <a:gd name="connsiteX14" fmla="*/ 332120 w 343905"/>
                    <a:gd name="connsiteY14" fmla="*/ 48550 h 183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3905" h="183307">
                      <a:moveTo>
                        <a:pt x="332120" y="48550"/>
                      </a:moveTo>
                      <a:lnTo>
                        <a:pt x="332120" y="48550"/>
                      </a:lnTo>
                      <a:cubicBezTo>
                        <a:pt x="336134" y="52563"/>
                        <a:pt x="341512" y="67438"/>
                        <a:pt x="342917" y="72937"/>
                      </a:cubicBezTo>
                      <a:lnTo>
                        <a:pt x="342917" y="72937"/>
                      </a:lnTo>
                      <a:cubicBezTo>
                        <a:pt x="347228" y="89827"/>
                        <a:pt x="337033" y="107022"/>
                        <a:pt x="320143" y="111332"/>
                      </a:cubicBezTo>
                      <a:lnTo>
                        <a:pt x="41038" y="182632"/>
                      </a:lnTo>
                      <a:cubicBezTo>
                        <a:pt x="29518" y="185578"/>
                        <a:pt x="17790" y="178618"/>
                        <a:pt x="14844" y="167099"/>
                      </a:cubicBezTo>
                      <a:lnTo>
                        <a:pt x="11874" y="155475"/>
                      </a:lnTo>
                      <a:cubicBezTo>
                        <a:pt x="11874" y="155475"/>
                        <a:pt x="-10852" y="124080"/>
                        <a:pt x="6576" y="73772"/>
                      </a:cubicBezTo>
                      <a:cubicBezTo>
                        <a:pt x="6576" y="73772"/>
                        <a:pt x="50518" y="98448"/>
                        <a:pt x="89820" y="32174"/>
                      </a:cubicBezTo>
                      <a:lnTo>
                        <a:pt x="98185" y="0"/>
                      </a:lnTo>
                      <a:lnTo>
                        <a:pt x="231922" y="53623"/>
                      </a:lnTo>
                      <a:lnTo>
                        <a:pt x="296350" y="45355"/>
                      </a:lnTo>
                      <a:cubicBezTo>
                        <a:pt x="310446" y="43549"/>
                        <a:pt x="322062" y="38508"/>
                        <a:pt x="332120" y="48550"/>
                      </a:cubicBezTo>
                      <a:lnTo>
                        <a:pt x="332120" y="48550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EAB6B6DE-E451-42B6-876D-86EC3B662AAF}"/>
                  </a:ext>
                </a:extLst>
              </p:cNvPr>
              <p:cNvSpPr/>
              <p:nvPr/>
            </p:nvSpPr>
            <p:spPr>
              <a:xfrm>
                <a:off x="8241310" y="2534813"/>
                <a:ext cx="227537" cy="183276"/>
              </a:xfrm>
              <a:custGeom>
                <a:avLst/>
                <a:gdLst>
                  <a:gd name="connsiteX0" fmla="*/ 4407 w 227537"/>
                  <a:gd name="connsiteY0" fmla="*/ 176028 h 183276"/>
                  <a:gd name="connsiteX1" fmla="*/ 0 w 227537"/>
                  <a:gd name="connsiteY1" fmla="*/ 144022 h 183276"/>
                  <a:gd name="connsiteX2" fmla="*/ 52419 w 227537"/>
                  <a:gd name="connsiteY2" fmla="*/ 16003 h 183276"/>
                  <a:gd name="connsiteX3" fmla="*/ 196439 w 227537"/>
                  <a:gd name="connsiteY3" fmla="*/ 0 h 183276"/>
                  <a:gd name="connsiteX4" fmla="*/ 227537 w 227537"/>
                  <a:gd name="connsiteY4" fmla="*/ 183277 h 183276"/>
                  <a:gd name="connsiteX5" fmla="*/ 4407 w 227537"/>
                  <a:gd name="connsiteY5" fmla="*/ 176028 h 18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537" h="183276">
                    <a:moveTo>
                      <a:pt x="4407" y="176028"/>
                    </a:moveTo>
                    <a:lnTo>
                      <a:pt x="0" y="144022"/>
                    </a:lnTo>
                    <a:lnTo>
                      <a:pt x="52419" y="16003"/>
                    </a:lnTo>
                    <a:lnTo>
                      <a:pt x="196439" y="0"/>
                    </a:lnTo>
                    <a:lnTo>
                      <a:pt x="227537" y="183277"/>
                    </a:lnTo>
                    <a:lnTo>
                      <a:pt x="4407" y="176028"/>
                    </a:lnTo>
                    <a:close/>
                  </a:path>
                </a:pathLst>
              </a:custGeom>
              <a:solidFill>
                <a:srgbClr val="FFB6B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28971876-DAA8-4D1C-97ED-2DCEB444AA75}"/>
                  </a:ext>
                </a:extLst>
              </p:cNvPr>
              <p:cNvSpPr/>
              <p:nvPr/>
            </p:nvSpPr>
            <p:spPr>
              <a:xfrm>
                <a:off x="8241310" y="2534813"/>
                <a:ext cx="227537" cy="183276"/>
              </a:xfrm>
              <a:custGeom>
                <a:avLst/>
                <a:gdLst>
                  <a:gd name="connsiteX0" fmla="*/ 4407 w 227537"/>
                  <a:gd name="connsiteY0" fmla="*/ 176028 h 183276"/>
                  <a:gd name="connsiteX1" fmla="*/ 0 w 227537"/>
                  <a:gd name="connsiteY1" fmla="*/ 144022 h 183276"/>
                  <a:gd name="connsiteX2" fmla="*/ 52419 w 227537"/>
                  <a:gd name="connsiteY2" fmla="*/ 16003 h 183276"/>
                  <a:gd name="connsiteX3" fmla="*/ 196439 w 227537"/>
                  <a:gd name="connsiteY3" fmla="*/ 0 h 183276"/>
                  <a:gd name="connsiteX4" fmla="*/ 227537 w 227537"/>
                  <a:gd name="connsiteY4" fmla="*/ 183277 h 183276"/>
                  <a:gd name="connsiteX5" fmla="*/ 4407 w 227537"/>
                  <a:gd name="connsiteY5" fmla="*/ 176028 h 18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537" h="183276">
                    <a:moveTo>
                      <a:pt x="4407" y="176028"/>
                    </a:moveTo>
                    <a:lnTo>
                      <a:pt x="0" y="144022"/>
                    </a:lnTo>
                    <a:lnTo>
                      <a:pt x="52419" y="16003"/>
                    </a:lnTo>
                    <a:lnTo>
                      <a:pt x="196439" y="0"/>
                    </a:lnTo>
                    <a:lnTo>
                      <a:pt x="227537" y="183277"/>
                    </a:lnTo>
                    <a:lnTo>
                      <a:pt x="4407" y="176028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FCDCC9F-60F1-44FD-B068-3B534CF511AB}"/>
                  </a:ext>
                </a:extLst>
              </p:cNvPr>
              <p:cNvSpPr/>
              <p:nvPr/>
            </p:nvSpPr>
            <p:spPr>
              <a:xfrm>
                <a:off x="8013684" y="3486973"/>
                <a:ext cx="942074" cy="1792290"/>
              </a:xfrm>
              <a:custGeom>
                <a:avLst/>
                <a:gdLst>
                  <a:gd name="connsiteX0" fmla="*/ 64011 w 942074"/>
                  <a:gd name="connsiteY0" fmla="*/ 128021 h 1792290"/>
                  <a:gd name="connsiteX1" fmla="*/ 0 w 942074"/>
                  <a:gd name="connsiteY1" fmla="*/ 304047 h 1792290"/>
                  <a:gd name="connsiteX2" fmla="*/ 48004 w 942074"/>
                  <a:gd name="connsiteY2" fmla="*/ 400063 h 1792290"/>
                  <a:gd name="connsiteX3" fmla="*/ 288048 w 942074"/>
                  <a:gd name="connsiteY3" fmla="*/ 1792291 h 1792290"/>
                  <a:gd name="connsiteX4" fmla="*/ 447633 w 942074"/>
                  <a:gd name="connsiteY4" fmla="*/ 1792291 h 1792290"/>
                  <a:gd name="connsiteX5" fmla="*/ 416069 w 942074"/>
                  <a:gd name="connsiteY5" fmla="*/ 560089 h 1792290"/>
                  <a:gd name="connsiteX6" fmla="*/ 784127 w 942074"/>
                  <a:gd name="connsiteY6" fmla="*/ 1792291 h 1792290"/>
                  <a:gd name="connsiteX7" fmla="*/ 942074 w 942074"/>
                  <a:gd name="connsiteY7" fmla="*/ 1792291 h 1792290"/>
                  <a:gd name="connsiteX8" fmla="*/ 815065 w 942074"/>
                  <a:gd name="connsiteY8" fmla="*/ 960160 h 1792290"/>
                  <a:gd name="connsiteX9" fmla="*/ 720116 w 942074"/>
                  <a:gd name="connsiteY9" fmla="*/ 192032 h 1792290"/>
                  <a:gd name="connsiteX10" fmla="*/ 662527 w 942074"/>
                  <a:gd name="connsiteY10" fmla="*/ 156454 h 1792290"/>
                  <a:gd name="connsiteX11" fmla="*/ 384064 w 942074"/>
                  <a:gd name="connsiteY11" fmla="*/ 0 h 1792290"/>
                  <a:gd name="connsiteX12" fmla="*/ 64011 w 942074"/>
                  <a:gd name="connsiteY12" fmla="*/ 128021 h 179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42074" h="1792290">
                    <a:moveTo>
                      <a:pt x="64011" y="128021"/>
                    </a:moveTo>
                    <a:lnTo>
                      <a:pt x="0" y="304047"/>
                    </a:lnTo>
                    <a:lnTo>
                      <a:pt x="48004" y="400063"/>
                    </a:lnTo>
                    <a:lnTo>
                      <a:pt x="288048" y="1792291"/>
                    </a:lnTo>
                    <a:lnTo>
                      <a:pt x="447633" y="1792291"/>
                    </a:lnTo>
                    <a:lnTo>
                      <a:pt x="416069" y="560089"/>
                    </a:lnTo>
                    <a:lnTo>
                      <a:pt x="784127" y="1792291"/>
                    </a:lnTo>
                    <a:lnTo>
                      <a:pt x="942074" y="1792291"/>
                    </a:lnTo>
                    <a:lnTo>
                      <a:pt x="815065" y="960160"/>
                    </a:lnTo>
                    <a:lnTo>
                      <a:pt x="720116" y="192032"/>
                    </a:lnTo>
                    <a:lnTo>
                      <a:pt x="662527" y="156454"/>
                    </a:lnTo>
                    <a:lnTo>
                      <a:pt x="384064" y="0"/>
                    </a:lnTo>
                    <a:lnTo>
                      <a:pt x="64011" y="128021"/>
                    </a:ln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AE28FD9-C2F4-4A56-AD2B-B5F37692E496}"/>
                  </a:ext>
                </a:extLst>
              </p:cNvPr>
              <p:cNvSpPr/>
              <p:nvPr/>
            </p:nvSpPr>
            <p:spPr>
              <a:xfrm>
                <a:off x="8261724" y="3446964"/>
                <a:ext cx="288048" cy="304046"/>
              </a:xfrm>
              <a:custGeom>
                <a:avLst/>
                <a:gdLst>
                  <a:gd name="connsiteX0" fmla="*/ 224037 w 288048"/>
                  <a:gd name="connsiteY0" fmla="*/ 288048 h 304046"/>
                  <a:gd name="connsiteX1" fmla="*/ 128021 w 288048"/>
                  <a:gd name="connsiteY1" fmla="*/ 304047 h 304046"/>
                  <a:gd name="connsiteX2" fmla="*/ 0 w 288048"/>
                  <a:gd name="connsiteY2" fmla="*/ 0 h 304046"/>
                  <a:gd name="connsiteX3" fmla="*/ 288048 w 288048"/>
                  <a:gd name="connsiteY3" fmla="*/ 0 h 304046"/>
                  <a:gd name="connsiteX4" fmla="*/ 224037 w 288048"/>
                  <a:gd name="connsiteY4" fmla="*/ 288048 h 304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048" h="304046">
                    <a:moveTo>
                      <a:pt x="224037" y="288048"/>
                    </a:moveTo>
                    <a:lnTo>
                      <a:pt x="128021" y="304047"/>
                    </a:lnTo>
                    <a:lnTo>
                      <a:pt x="0" y="0"/>
                    </a:lnTo>
                    <a:lnTo>
                      <a:pt x="288048" y="0"/>
                    </a:lnTo>
                    <a:lnTo>
                      <a:pt x="224037" y="288048"/>
                    </a:lnTo>
                    <a:close/>
                  </a:path>
                </a:pathLst>
              </a:custGeom>
              <a:solidFill>
                <a:srgbClr val="E6E6E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187D86DA-D2F2-43A1-BEEC-85D4A5ECCE8A}"/>
                  </a:ext>
                </a:extLst>
              </p:cNvPr>
              <p:cNvSpPr/>
              <p:nvPr/>
            </p:nvSpPr>
            <p:spPr>
              <a:xfrm>
                <a:off x="8053685" y="2678836"/>
                <a:ext cx="624107" cy="1072174"/>
              </a:xfrm>
              <a:custGeom>
                <a:avLst/>
                <a:gdLst>
                  <a:gd name="connsiteX0" fmla="*/ 624108 w 624107"/>
                  <a:gd name="connsiteY0" fmla="*/ 976159 h 1072174"/>
                  <a:gd name="connsiteX1" fmla="*/ 432076 w 624107"/>
                  <a:gd name="connsiteY1" fmla="*/ 1056176 h 1072174"/>
                  <a:gd name="connsiteX2" fmla="*/ 368065 w 624107"/>
                  <a:gd name="connsiteY2" fmla="*/ 912148 h 1072174"/>
                  <a:gd name="connsiteX3" fmla="*/ 336060 w 624107"/>
                  <a:gd name="connsiteY3" fmla="*/ 1072175 h 1072174"/>
                  <a:gd name="connsiteX4" fmla="*/ 0 w 624107"/>
                  <a:gd name="connsiteY4" fmla="*/ 963997 h 1072174"/>
                  <a:gd name="connsiteX5" fmla="*/ 48012 w 624107"/>
                  <a:gd name="connsiteY5" fmla="*/ 768128 h 1072174"/>
                  <a:gd name="connsiteX6" fmla="*/ 0 w 624107"/>
                  <a:gd name="connsiteY6" fmla="*/ 128021 h 1072174"/>
                  <a:gd name="connsiteX7" fmla="*/ 169475 w 624107"/>
                  <a:gd name="connsiteY7" fmla="*/ 15043 h 1072174"/>
                  <a:gd name="connsiteX8" fmla="*/ 192032 w 624107"/>
                  <a:gd name="connsiteY8" fmla="*/ 0 h 1072174"/>
                  <a:gd name="connsiteX9" fmla="*/ 400071 w 624107"/>
                  <a:gd name="connsiteY9" fmla="*/ 16007 h 1072174"/>
                  <a:gd name="connsiteX10" fmla="*/ 418309 w 624107"/>
                  <a:gd name="connsiteY10" fmla="*/ 25929 h 1072174"/>
                  <a:gd name="connsiteX11" fmla="*/ 544091 w 624107"/>
                  <a:gd name="connsiteY11" fmla="*/ 96016 h 1072174"/>
                  <a:gd name="connsiteX12" fmla="*/ 576096 w 624107"/>
                  <a:gd name="connsiteY12" fmla="*/ 624108 h 1072174"/>
                  <a:gd name="connsiteX13" fmla="*/ 624108 w 624107"/>
                  <a:gd name="connsiteY13" fmla="*/ 976159 h 107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24107" h="1072174">
                    <a:moveTo>
                      <a:pt x="624108" y="976159"/>
                    </a:moveTo>
                    <a:lnTo>
                      <a:pt x="432076" y="1056176"/>
                    </a:lnTo>
                    <a:lnTo>
                      <a:pt x="368065" y="912148"/>
                    </a:lnTo>
                    <a:lnTo>
                      <a:pt x="336060" y="1072175"/>
                    </a:lnTo>
                    <a:lnTo>
                      <a:pt x="0" y="963997"/>
                    </a:lnTo>
                    <a:lnTo>
                      <a:pt x="48012" y="768128"/>
                    </a:lnTo>
                    <a:lnTo>
                      <a:pt x="0" y="128021"/>
                    </a:lnTo>
                    <a:lnTo>
                      <a:pt x="169475" y="15043"/>
                    </a:lnTo>
                    <a:lnTo>
                      <a:pt x="192032" y="0"/>
                    </a:lnTo>
                    <a:lnTo>
                      <a:pt x="400071" y="16007"/>
                    </a:lnTo>
                    <a:lnTo>
                      <a:pt x="418309" y="25929"/>
                    </a:lnTo>
                    <a:lnTo>
                      <a:pt x="544091" y="96016"/>
                    </a:lnTo>
                    <a:lnTo>
                      <a:pt x="576096" y="624108"/>
                    </a:lnTo>
                    <a:lnTo>
                      <a:pt x="624108" y="976159"/>
                    </a:ln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96F0443-3896-49F4-A029-BAF782C6B807}"/>
                  </a:ext>
                </a:extLst>
              </p:cNvPr>
              <p:cNvSpPr/>
              <p:nvPr/>
            </p:nvSpPr>
            <p:spPr>
              <a:xfrm>
                <a:off x="8223160" y="2678836"/>
                <a:ext cx="248833" cy="408065"/>
              </a:xfrm>
              <a:custGeom>
                <a:avLst/>
                <a:gdLst>
                  <a:gd name="connsiteX0" fmla="*/ 248834 w 248833"/>
                  <a:gd name="connsiteY0" fmla="*/ 25929 h 408065"/>
                  <a:gd name="connsiteX1" fmla="*/ 158582 w 248833"/>
                  <a:gd name="connsiteY1" fmla="*/ 408066 h 408065"/>
                  <a:gd name="connsiteX2" fmla="*/ 0 w 248833"/>
                  <a:gd name="connsiteY2" fmla="*/ 15043 h 408065"/>
                  <a:gd name="connsiteX3" fmla="*/ 22557 w 248833"/>
                  <a:gd name="connsiteY3" fmla="*/ 0 h 408065"/>
                  <a:gd name="connsiteX4" fmla="*/ 230596 w 248833"/>
                  <a:gd name="connsiteY4" fmla="*/ 16007 h 408065"/>
                  <a:gd name="connsiteX5" fmla="*/ 248834 w 248833"/>
                  <a:gd name="connsiteY5" fmla="*/ 25929 h 408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833" h="408065">
                    <a:moveTo>
                      <a:pt x="248834" y="25929"/>
                    </a:moveTo>
                    <a:lnTo>
                      <a:pt x="158582" y="408066"/>
                    </a:lnTo>
                    <a:lnTo>
                      <a:pt x="0" y="15043"/>
                    </a:lnTo>
                    <a:lnTo>
                      <a:pt x="22557" y="0"/>
                    </a:lnTo>
                    <a:lnTo>
                      <a:pt x="230596" y="16007"/>
                    </a:lnTo>
                    <a:lnTo>
                      <a:pt x="248834" y="25929"/>
                    </a:lnTo>
                    <a:close/>
                  </a:path>
                </a:pathLst>
              </a:custGeom>
              <a:solidFill>
                <a:srgbClr val="E6E6E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E69B1F89-3506-4AE7-BF4B-F6943073A578}"/>
                  </a:ext>
                </a:extLst>
              </p:cNvPr>
              <p:cNvSpPr/>
              <p:nvPr/>
            </p:nvSpPr>
            <p:spPr>
              <a:xfrm>
                <a:off x="8285726" y="2678836"/>
                <a:ext cx="144028" cy="496086"/>
              </a:xfrm>
              <a:custGeom>
                <a:avLst/>
                <a:gdLst>
                  <a:gd name="connsiteX0" fmla="*/ 32005 w 144028"/>
                  <a:gd name="connsiteY0" fmla="*/ 0 h 496086"/>
                  <a:gd name="connsiteX1" fmla="*/ 0 w 144028"/>
                  <a:gd name="connsiteY1" fmla="*/ 55124 h 496086"/>
                  <a:gd name="connsiteX2" fmla="*/ 32005 w 144028"/>
                  <a:gd name="connsiteY2" fmla="*/ 73499 h 496086"/>
                  <a:gd name="connsiteX3" fmla="*/ 16007 w 144028"/>
                  <a:gd name="connsiteY3" fmla="*/ 409061 h 496086"/>
                  <a:gd name="connsiteX4" fmla="*/ 80018 w 144028"/>
                  <a:gd name="connsiteY4" fmla="*/ 496087 h 496086"/>
                  <a:gd name="connsiteX5" fmla="*/ 144028 w 144028"/>
                  <a:gd name="connsiteY5" fmla="*/ 367471 h 496086"/>
                  <a:gd name="connsiteX6" fmla="*/ 96016 w 144028"/>
                  <a:gd name="connsiteY6" fmla="*/ 73499 h 496086"/>
                  <a:gd name="connsiteX7" fmla="*/ 112023 w 144028"/>
                  <a:gd name="connsiteY7" fmla="*/ 0 h 496086"/>
                  <a:gd name="connsiteX8" fmla="*/ 32005 w 144028"/>
                  <a:gd name="connsiteY8" fmla="*/ 0 h 496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28" h="496086">
                    <a:moveTo>
                      <a:pt x="32005" y="0"/>
                    </a:moveTo>
                    <a:lnTo>
                      <a:pt x="0" y="55124"/>
                    </a:lnTo>
                    <a:lnTo>
                      <a:pt x="32005" y="73499"/>
                    </a:lnTo>
                    <a:lnTo>
                      <a:pt x="16007" y="409061"/>
                    </a:lnTo>
                    <a:lnTo>
                      <a:pt x="80018" y="496087"/>
                    </a:lnTo>
                    <a:lnTo>
                      <a:pt x="144028" y="367471"/>
                    </a:lnTo>
                    <a:lnTo>
                      <a:pt x="96016" y="73499"/>
                    </a:lnTo>
                    <a:lnTo>
                      <a:pt x="112023" y="0"/>
                    </a:lnTo>
                    <a:lnTo>
                      <a:pt x="32005" y="0"/>
                    </a:ln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72E0BC17-1097-4232-8008-778CB5C9D59B}"/>
                  </a:ext>
                </a:extLst>
              </p:cNvPr>
              <p:cNvSpPr/>
              <p:nvPr/>
            </p:nvSpPr>
            <p:spPr>
              <a:xfrm>
                <a:off x="8213718" y="2342782"/>
                <a:ext cx="304049" cy="304049"/>
              </a:xfrm>
              <a:custGeom>
                <a:avLst/>
                <a:gdLst>
                  <a:gd name="connsiteX0" fmla="*/ 304050 w 304049"/>
                  <a:gd name="connsiteY0" fmla="*/ 152025 h 304049"/>
                  <a:gd name="connsiteX1" fmla="*/ 152025 w 304049"/>
                  <a:gd name="connsiteY1" fmla="*/ 304050 h 304049"/>
                  <a:gd name="connsiteX2" fmla="*/ 0 w 304049"/>
                  <a:gd name="connsiteY2" fmla="*/ 152025 h 304049"/>
                  <a:gd name="connsiteX3" fmla="*/ 152025 w 304049"/>
                  <a:gd name="connsiteY3" fmla="*/ 0 h 304049"/>
                  <a:gd name="connsiteX4" fmla="*/ 304050 w 304049"/>
                  <a:gd name="connsiteY4" fmla="*/ 152025 h 30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049" h="304049">
                    <a:moveTo>
                      <a:pt x="304050" y="152025"/>
                    </a:moveTo>
                    <a:cubicBezTo>
                      <a:pt x="304050" y="235986"/>
                      <a:pt x="235986" y="304050"/>
                      <a:pt x="152025" y="304050"/>
                    </a:cubicBezTo>
                    <a:cubicBezTo>
                      <a:pt x="68064" y="304050"/>
                      <a:pt x="0" y="235986"/>
                      <a:pt x="0" y="152025"/>
                    </a:cubicBezTo>
                    <a:cubicBezTo>
                      <a:pt x="0" y="68064"/>
                      <a:pt x="68064" y="0"/>
                      <a:pt x="152025" y="0"/>
                    </a:cubicBezTo>
                    <a:cubicBezTo>
                      <a:pt x="235986" y="0"/>
                      <a:pt x="304050" y="68064"/>
                      <a:pt x="304050" y="152025"/>
                    </a:cubicBezTo>
                    <a:close/>
                  </a:path>
                </a:pathLst>
              </a:custGeom>
              <a:solidFill>
                <a:srgbClr val="FFB6B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FA5EE6DC-B0A9-4074-96AE-0337B55534F9}"/>
                  </a:ext>
                </a:extLst>
              </p:cNvPr>
              <p:cNvSpPr/>
              <p:nvPr/>
            </p:nvSpPr>
            <p:spPr>
              <a:xfrm>
                <a:off x="8161263" y="2278771"/>
                <a:ext cx="369539" cy="344056"/>
              </a:xfrm>
              <a:custGeom>
                <a:avLst/>
                <a:gdLst>
                  <a:gd name="connsiteX0" fmla="*/ 107324 w 369539"/>
                  <a:gd name="connsiteY0" fmla="*/ 229371 h 344056"/>
                  <a:gd name="connsiteX1" fmla="*/ 140172 w 369539"/>
                  <a:gd name="connsiteY1" fmla="*/ 243707 h 344056"/>
                  <a:gd name="connsiteX2" fmla="*/ 154509 w 369539"/>
                  <a:gd name="connsiteY2" fmla="*/ 157692 h 344056"/>
                  <a:gd name="connsiteX3" fmla="*/ 254852 w 369539"/>
                  <a:gd name="connsiteY3" fmla="*/ 143357 h 344056"/>
                  <a:gd name="connsiteX4" fmla="*/ 369540 w 369539"/>
                  <a:gd name="connsiteY4" fmla="*/ 143357 h 344056"/>
                  <a:gd name="connsiteX5" fmla="*/ 269189 w 369539"/>
                  <a:gd name="connsiteY5" fmla="*/ 0 h 344056"/>
                  <a:gd name="connsiteX6" fmla="*/ 68495 w 369539"/>
                  <a:gd name="connsiteY6" fmla="*/ 57343 h 344056"/>
                  <a:gd name="connsiteX7" fmla="*/ 25484 w 369539"/>
                  <a:gd name="connsiteY7" fmla="*/ 143357 h 344056"/>
                  <a:gd name="connsiteX8" fmla="*/ 25484 w 369539"/>
                  <a:gd name="connsiteY8" fmla="*/ 286714 h 344056"/>
                  <a:gd name="connsiteX9" fmla="*/ 111498 w 369539"/>
                  <a:gd name="connsiteY9" fmla="*/ 344057 h 344056"/>
                  <a:gd name="connsiteX10" fmla="*/ 107324 w 369539"/>
                  <a:gd name="connsiteY10" fmla="*/ 229371 h 344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9539" h="344056">
                    <a:moveTo>
                      <a:pt x="107324" y="229371"/>
                    </a:moveTo>
                    <a:lnTo>
                      <a:pt x="140172" y="243707"/>
                    </a:lnTo>
                    <a:lnTo>
                      <a:pt x="154509" y="157692"/>
                    </a:lnTo>
                    <a:cubicBezTo>
                      <a:pt x="154509" y="157692"/>
                      <a:pt x="211849" y="129022"/>
                      <a:pt x="254852" y="143357"/>
                    </a:cubicBezTo>
                    <a:cubicBezTo>
                      <a:pt x="297863" y="157692"/>
                      <a:pt x="369540" y="143357"/>
                      <a:pt x="369540" y="143357"/>
                    </a:cubicBezTo>
                    <a:cubicBezTo>
                      <a:pt x="369540" y="143357"/>
                      <a:pt x="369540" y="0"/>
                      <a:pt x="269189" y="0"/>
                    </a:cubicBezTo>
                    <a:cubicBezTo>
                      <a:pt x="168838" y="0"/>
                      <a:pt x="68495" y="14335"/>
                      <a:pt x="68495" y="57343"/>
                    </a:cubicBezTo>
                    <a:cubicBezTo>
                      <a:pt x="68495" y="100350"/>
                      <a:pt x="25484" y="143357"/>
                      <a:pt x="25484" y="143357"/>
                    </a:cubicBezTo>
                    <a:cubicBezTo>
                      <a:pt x="25484" y="143357"/>
                      <a:pt x="-31856" y="229371"/>
                      <a:pt x="25484" y="286714"/>
                    </a:cubicBezTo>
                    <a:cubicBezTo>
                      <a:pt x="82824" y="344057"/>
                      <a:pt x="111498" y="344057"/>
                      <a:pt x="111498" y="344057"/>
                    </a:cubicBezTo>
                    <a:lnTo>
                      <a:pt x="107324" y="229371"/>
                    </a:ln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81B5991D-F6DA-4FB6-8A2A-7AF0593E0216}"/>
                  </a:ext>
                </a:extLst>
              </p:cNvPr>
              <p:cNvSpPr/>
              <p:nvPr/>
            </p:nvSpPr>
            <p:spPr>
              <a:xfrm>
                <a:off x="7973538" y="3671001"/>
                <a:ext cx="142655" cy="443772"/>
              </a:xfrm>
              <a:custGeom>
                <a:avLst/>
                <a:gdLst>
                  <a:gd name="connsiteX0" fmla="*/ 65 w 142655"/>
                  <a:gd name="connsiteY0" fmla="*/ 329903 h 443772"/>
                  <a:gd name="connsiteX1" fmla="*/ 68290 w 142655"/>
                  <a:gd name="connsiteY1" fmla="*/ 443756 h 443772"/>
                  <a:gd name="connsiteX2" fmla="*/ 142528 w 142655"/>
                  <a:gd name="connsiteY2" fmla="*/ 333708 h 443772"/>
                  <a:gd name="connsiteX3" fmla="*/ 128159 w 142655"/>
                  <a:gd name="connsiteY3" fmla="*/ 262031 h 443772"/>
                  <a:gd name="connsiteX4" fmla="*/ 131916 w 142655"/>
                  <a:gd name="connsiteY4" fmla="*/ 0 h 443772"/>
                  <a:gd name="connsiteX5" fmla="*/ 8911 w 142655"/>
                  <a:gd name="connsiteY5" fmla="*/ 859 h 443772"/>
                  <a:gd name="connsiteX6" fmla="*/ 18272 w 142655"/>
                  <a:gd name="connsiteY6" fmla="*/ 259085 h 443772"/>
                  <a:gd name="connsiteX7" fmla="*/ 65 w 142655"/>
                  <a:gd name="connsiteY7" fmla="*/ 329903 h 44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655" h="443772">
                    <a:moveTo>
                      <a:pt x="65" y="329903"/>
                    </a:moveTo>
                    <a:cubicBezTo>
                      <a:pt x="-1604" y="391730"/>
                      <a:pt x="28948" y="442696"/>
                      <a:pt x="68290" y="443756"/>
                    </a:cubicBezTo>
                    <a:cubicBezTo>
                      <a:pt x="107633" y="444808"/>
                      <a:pt x="140866" y="395551"/>
                      <a:pt x="142528" y="333708"/>
                    </a:cubicBezTo>
                    <a:cubicBezTo>
                      <a:pt x="143532" y="309008"/>
                      <a:pt x="138603" y="284436"/>
                      <a:pt x="128159" y="262031"/>
                    </a:cubicBezTo>
                    <a:lnTo>
                      <a:pt x="131916" y="0"/>
                    </a:lnTo>
                    <a:lnTo>
                      <a:pt x="8911" y="859"/>
                    </a:lnTo>
                    <a:lnTo>
                      <a:pt x="18272" y="259085"/>
                    </a:lnTo>
                    <a:cubicBezTo>
                      <a:pt x="6632" y="280896"/>
                      <a:pt x="386" y="305187"/>
                      <a:pt x="65" y="329903"/>
                    </a:cubicBezTo>
                    <a:close/>
                  </a:path>
                </a:pathLst>
              </a:custGeom>
              <a:solidFill>
                <a:srgbClr val="FFB6B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8D9F4BE6-F7B1-4E97-BD0B-4C78825BB93D}"/>
                  </a:ext>
                </a:extLst>
              </p:cNvPr>
              <p:cNvSpPr/>
              <p:nvPr/>
            </p:nvSpPr>
            <p:spPr>
              <a:xfrm>
                <a:off x="7955899" y="2769434"/>
                <a:ext cx="195334" cy="1141306"/>
              </a:xfrm>
              <a:custGeom>
                <a:avLst/>
                <a:gdLst>
                  <a:gd name="connsiteX0" fmla="*/ 169880 w 195334"/>
                  <a:gd name="connsiteY0" fmla="*/ 5121 h 1141306"/>
                  <a:gd name="connsiteX1" fmla="*/ 17857 w 195334"/>
                  <a:gd name="connsiteY1" fmla="*/ 69132 h 1141306"/>
                  <a:gd name="connsiteX2" fmla="*/ 33855 w 195334"/>
                  <a:gd name="connsiteY2" fmla="*/ 1141306 h 1141306"/>
                  <a:gd name="connsiteX3" fmla="*/ 195335 w 195334"/>
                  <a:gd name="connsiteY3" fmla="*/ 1141306 h 1141306"/>
                  <a:gd name="connsiteX4" fmla="*/ 152477 w 195334"/>
                  <a:gd name="connsiteY4" fmla="*/ 453196 h 1141306"/>
                  <a:gd name="connsiteX5" fmla="*/ 169880 w 195334"/>
                  <a:gd name="connsiteY5" fmla="*/ 5121 h 1141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5334" h="1141306">
                    <a:moveTo>
                      <a:pt x="169880" y="5121"/>
                    </a:moveTo>
                    <a:cubicBezTo>
                      <a:pt x="169880" y="5121"/>
                      <a:pt x="65861" y="-26884"/>
                      <a:pt x="17857" y="69132"/>
                    </a:cubicBezTo>
                    <a:cubicBezTo>
                      <a:pt x="-30155" y="165148"/>
                      <a:pt x="33855" y="1141306"/>
                      <a:pt x="33855" y="1141306"/>
                    </a:cubicBezTo>
                    <a:lnTo>
                      <a:pt x="195335" y="1141306"/>
                    </a:lnTo>
                    <a:lnTo>
                      <a:pt x="152477" y="453196"/>
                    </a:lnTo>
                    <a:lnTo>
                      <a:pt x="169880" y="5121"/>
                    </a:lnTo>
                    <a:close/>
                  </a:path>
                </a:pathLst>
              </a:custGeom>
              <a:solidFill>
                <a:srgbClr val="E6E6E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grpSp>
          <p:nvGrpSpPr>
            <p:cNvPr id="47" name="图形 21">
              <a:extLst>
                <a:ext uri="{FF2B5EF4-FFF2-40B4-BE49-F238E27FC236}">
                  <a16:creationId xmlns:a16="http://schemas.microsoft.com/office/drawing/2014/main" id="{59EE3A68-E074-4D77-B941-2C76EE9258A1}"/>
                </a:ext>
              </a:extLst>
            </p:cNvPr>
            <p:cNvGrpSpPr/>
            <p:nvPr/>
          </p:nvGrpSpPr>
          <p:grpSpPr>
            <a:xfrm>
              <a:off x="9710248" y="3750191"/>
              <a:ext cx="2426779" cy="2441827"/>
              <a:chOff x="9710248" y="3750191"/>
              <a:chExt cx="2426779" cy="2441827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CB2891BF-523A-474B-A403-78D3FBB2D116}"/>
                  </a:ext>
                </a:extLst>
              </p:cNvPr>
              <p:cNvSpPr/>
              <p:nvPr/>
            </p:nvSpPr>
            <p:spPr>
              <a:xfrm>
                <a:off x="9710248" y="4471315"/>
                <a:ext cx="2426779" cy="1719390"/>
              </a:xfrm>
              <a:custGeom>
                <a:avLst/>
                <a:gdLst>
                  <a:gd name="connsiteX0" fmla="*/ 2405731 w 2426779"/>
                  <a:gd name="connsiteY0" fmla="*/ 121821 h 1719390"/>
                  <a:gd name="connsiteX1" fmla="*/ 2017838 w 2426779"/>
                  <a:gd name="connsiteY1" fmla="*/ 3079 h 1719390"/>
                  <a:gd name="connsiteX2" fmla="*/ 1991307 w 2426779"/>
                  <a:gd name="connsiteY2" fmla="*/ 253 h 1719390"/>
                  <a:gd name="connsiteX3" fmla="*/ 25383 w 2426779"/>
                  <a:gd name="connsiteY3" fmla="*/ 167569 h 1719390"/>
                  <a:gd name="connsiteX4" fmla="*/ 15597 w 2426779"/>
                  <a:gd name="connsiteY4" fmla="*/ 220076 h 1719390"/>
                  <a:gd name="connsiteX5" fmla="*/ 78564 w 2426779"/>
                  <a:gd name="connsiteY5" fmla="*/ 250757 h 1719390"/>
                  <a:gd name="connsiteX6" fmla="*/ 76887 w 2426779"/>
                  <a:gd name="connsiteY6" fmla="*/ 250757 h 1719390"/>
                  <a:gd name="connsiteX7" fmla="*/ 76887 w 2426779"/>
                  <a:gd name="connsiteY7" fmla="*/ 1719390 h 1719390"/>
                  <a:gd name="connsiteX8" fmla="*/ 136225 w 2426779"/>
                  <a:gd name="connsiteY8" fmla="*/ 1719390 h 1719390"/>
                  <a:gd name="connsiteX9" fmla="*/ 136225 w 2426779"/>
                  <a:gd name="connsiteY9" fmla="*/ 278853 h 1719390"/>
                  <a:gd name="connsiteX10" fmla="*/ 333588 w 2426779"/>
                  <a:gd name="connsiteY10" fmla="*/ 374998 h 1719390"/>
                  <a:gd name="connsiteX11" fmla="*/ 382250 w 2426779"/>
                  <a:gd name="connsiteY11" fmla="*/ 383667 h 1719390"/>
                  <a:gd name="connsiteX12" fmla="*/ 403250 w 2426779"/>
                  <a:gd name="connsiteY12" fmla="*/ 381548 h 1719390"/>
                  <a:gd name="connsiteX13" fmla="*/ 403250 w 2426779"/>
                  <a:gd name="connsiteY13" fmla="*/ 1719390 h 1719390"/>
                  <a:gd name="connsiteX14" fmla="*/ 462588 w 2426779"/>
                  <a:gd name="connsiteY14" fmla="*/ 1719390 h 1719390"/>
                  <a:gd name="connsiteX15" fmla="*/ 462588 w 2426779"/>
                  <a:gd name="connsiteY15" fmla="*/ 375560 h 1719390"/>
                  <a:gd name="connsiteX16" fmla="*/ 1983143 w 2426779"/>
                  <a:gd name="connsiteY16" fmla="*/ 221963 h 1719390"/>
                  <a:gd name="connsiteX17" fmla="*/ 1983143 w 2426779"/>
                  <a:gd name="connsiteY17" fmla="*/ 1719390 h 1719390"/>
                  <a:gd name="connsiteX18" fmla="*/ 2042482 w 2426779"/>
                  <a:gd name="connsiteY18" fmla="*/ 1719390 h 1719390"/>
                  <a:gd name="connsiteX19" fmla="*/ 2042482 w 2426779"/>
                  <a:gd name="connsiteY19" fmla="*/ 215974 h 1719390"/>
                  <a:gd name="connsiteX20" fmla="*/ 2294672 w 2426779"/>
                  <a:gd name="connsiteY20" fmla="*/ 190495 h 1719390"/>
                  <a:gd name="connsiteX21" fmla="*/ 2294672 w 2426779"/>
                  <a:gd name="connsiteY21" fmla="*/ 1719390 h 1719390"/>
                  <a:gd name="connsiteX22" fmla="*/ 2354010 w 2426779"/>
                  <a:gd name="connsiteY22" fmla="*/ 1719390 h 1719390"/>
                  <a:gd name="connsiteX23" fmla="*/ 2354010 w 2426779"/>
                  <a:gd name="connsiteY23" fmla="*/ 184507 h 1719390"/>
                  <a:gd name="connsiteX24" fmla="*/ 2400015 w 2426779"/>
                  <a:gd name="connsiteY24" fmla="*/ 179859 h 1719390"/>
                  <a:gd name="connsiteX25" fmla="*/ 2405731 w 2426779"/>
                  <a:gd name="connsiteY25" fmla="*/ 121821 h 1719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426779" h="1719390">
                    <a:moveTo>
                      <a:pt x="2405731" y="121821"/>
                    </a:moveTo>
                    <a:lnTo>
                      <a:pt x="2017838" y="3079"/>
                    </a:lnTo>
                    <a:cubicBezTo>
                      <a:pt x="2009257" y="454"/>
                      <a:pt x="2000250" y="-509"/>
                      <a:pt x="1991307" y="253"/>
                    </a:cubicBezTo>
                    <a:lnTo>
                      <a:pt x="25383" y="167569"/>
                    </a:lnTo>
                    <a:cubicBezTo>
                      <a:pt x="-2649" y="169953"/>
                      <a:pt x="-9697" y="207762"/>
                      <a:pt x="15597" y="220076"/>
                    </a:cubicBezTo>
                    <a:lnTo>
                      <a:pt x="78564" y="250757"/>
                    </a:lnTo>
                    <a:lnTo>
                      <a:pt x="76887" y="250757"/>
                    </a:lnTo>
                    <a:lnTo>
                      <a:pt x="76887" y="1719390"/>
                    </a:lnTo>
                    <a:lnTo>
                      <a:pt x="136225" y="1719390"/>
                    </a:lnTo>
                    <a:lnTo>
                      <a:pt x="136225" y="278853"/>
                    </a:lnTo>
                    <a:lnTo>
                      <a:pt x="333588" y="374998"/>
                    </a:lnTo>
                    <a:cubicBezTo>
                      <a:pt x="348687" y="382359"/>
                      <a:pt x="365537" y="385361"/>
                      <a:pt x="382250" y="383667"/>
                    </a:cubicBezTo>
                    <a:lnTo>
                      <a:pt x="403250" y="381548"/>
                    </a:lnTo>
                    <a:lnTo>
                      <a:pt x="403250" y="1719390"/>
                    </a:lnTo>
                    <a:lnTo>
                      <a:pt x="462588" y="1719390"/>
                    </a:lnTo>
                    <a:lnTo>
                      <a:pt x="462588" y="375560"/>
                    </a:lnTo>
                    <a:lnTo>
                      <a:pt x="1983143" y="221963"/>
                    </a:lnTo>
                    <a:lnTo>
                      <a:pt x="1983143" y="1719390"/>
                    </a:lnTo>
                    <a:lnTo>
                      <a:pt x="2042482" y="1719390"/>
                    </a:lnTo>
                    <a:lnTo>
                      <a:pt x="2042482" y="215974"/>
                    </a:lnTo>
                    <a:lnTo>
                      <a:pt x="2294672" y="190495"/>
                    </a:lnTo>
                    <a:lnTo>
                      <a:pt x="2294672" y="1719390"/>
                    </a:lnTo>
                    <a:lnTo>
                      <a:pt x="2354010" y="1719390"/>
                    </a:lnTo>
                    <a:lnTo>
                      <a:pt x="2354010" y="184507"/>
                    </a:lnTo>
                    <a:lnTo>
                      <a:pt x="2400015" y="179859"/>
                    </a:lnTo>
                    <a:cubicBezTo>
                      <a:pt x="2432318" y="176592"/>
                      <a:pt x="2436773" y="131325"/>
                      <a:pt x="2405731" y="121821"/>
                    </a:cubicBezTo>
                    <a:close/>
                  </a:path>
                </a:pathLst>
              </a:custGeom>
              <a:solidFill>
                <a:srgbClr val="3F3D5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C255FFF-005D-471F-B92B-304ADBD383F0}"/>
                  </a:ext>
                </a:extLst>
              </p:cNvPr>
              <p:cNvSpPr/>
              <p:nvPr/>
            </p:nvSpPr>
            <p:spPr>
              <a:xfrm>
                <a:off x="10306349" y="4566308"/>
                <a:ext cx="667560" cy="222520"/>
              </a:xfrm>
              <a:custGeom>
                <a:avLst/>
                <a:gdLst>
                  <a:gd name="connsiteX0" fmla="*/ 0 w 667560"/>
                  <a:gd name="connsiteY0" fmla="*/ 66756 h 222520"/>
                  <a:gd name="connsiteX1" fmla="*/ 585970 w 667560"/>
                  <a:gd name="connsiteY1" fmla="*/ 0 h 222520"/>
                  <a:gd name="connsiteX2" fmla="*/ 667560 w 667560"/>
                  <a:gd name="connsiteY2" fmla="*/ 111260 h 222520"/>
                  <a:gd name="connsiteX3" fmla="*/ 96425 w 667560"/>
                  <a:gd name="connsiteY3" fmla="*/ 222520 h 222520"/>
                  <a:gd name="connsiteX4" fmla="*/ 0 w 667560"/>
                  <a:gd name="connsiteY4" fmla="*/ 66756 h 22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560" h="222520">
                    <a:moveTo>
                      <a:pt x="0" y="66756"/>
                    </a:moveTo>
                    <a:cubicBezTo>
                      <a:pt x="37087" y="66756"/>
                      <a:pt x="585970" y="0"/>
                      <a:pt x="585970" y="0"/>
                    </a:cubicBezTo>
                    <a:lnTo>
                      <a:pt x="667560" y="111260"/>
                    </a:lnTo>
                    <a:lnTo>
                      <a:pt x="96425" y="222520"/>
                    </a:lnTo>
                    <a:lnTo>
                      <a:pt x="0" y="66756"/>
                    </a:lnTo>
                    <a:close/>
                  </a:path>
                </a:pathLst>
              </a:custGeom>
              <a:solidFill>
                <a:srgbClr val="FFFFFF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50" name="图形 21">
                <a:extLst>
                  <a:ext uri="{FF2B5EF4-FFF2-40B4-BE49-F238E27FC236}">
                    <a16:creationId xmlns:a16="http://schemas.microsoft.com/office/drawing/2014/main" id="{86E62801-22B7-4942-B1A6-8B47298138B5}"/>
                  </a:ext>
                </a:extLst>
              </p:cNvPr>
              <p:cNvGrpSpPr/>
              <p:nvPr/>
            </p:nvGrpSpPr>
            <p:grpSpPr>
              <a:xfrm>
                <a:off x="10577459" y="5765589"/>
                <a:ext cx="353358" cy="425228"/>
                <a:chOff x="10577459" y="5765589"/>
                <a:chExt cx="353358" cy="425228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24379A4-5CF7-4486-BB2E-43F469E153B3}"/>
                    </a:ext>
                  </a:extLst>
                </p:cNvPr>
                <p:cNvSpPr/>
                <p:nvPr/>
              </p:nvSpPr>
              <p:spPr>
                <a:xfrm>
                  <a:off x="10768664" y="5765589"/>
                  <a:ext cx="140736" cy="368081"/>
                </a:xfrm>
                <a:custGeom>
                  <a:avLst/>
                  <a:gdLst>
                    <a:gd name="connsiteX0" fmla="*/ 140086 w 140736"/>
                    <a:gd name="connsiteY0" fmla="*/ 368081 h 368081"/>
                    <a:gd name="connsiteX1" fmla="*/ 44729 w 140736"/>
                    <a:gd name="connsiteY1" fmla="*/ 367905 h 368081"/>
                    <a:gd name="connsiteX2" fmla="*/ 0 w 140736"/>
                    <a:gd name="connsiteY2" fmla="*/ 0 h 368081"/>
                    <a:gd name="connsiteX3" fmla="*/ 140737 w 140736"/>
                    <a:gd name="connsiteY3" fmla="*/ 257 h 368081"/>
                    <a:gd name="connsiteX4" fmla="*/ 140086 w 140736"/>
                    <a:gd name="connsiteY4" fmla="*/ 368081 h 368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0736" h="368081">
                      <a:moveTo>
                        <a:pt x="140086" y="368081"/>
                      </a:moveTo>
                      <a:lnTo>
                        <a:pt x="44729" y="367905"/>
                      </a:lnTo>
                      <a:lnTo>
                        <a:pt x="0" y="0"/>
                      </a:lnTo>
                      <a:lnTo>
                        <a:pt x="140737" y="257"/>
                      </a:lnTo>
                      <a:lnTo>
                        <a:pt x="140086" y="368081"/>
                      </a:lnTo>
                      <a:close/>
                    </a:path>
                  </a:pathLst>
                </a:custGeom>
                <a:solidFill>
                  <a:srgbClr val="A0616A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B9865627-2C69-41EE-A374-2CCA087AB825}"/>
                    </a:ext>
                  </a:extLst>
                </p:cNvPr>
                <p:cNvSpPr/>
                <p:nvPr/>
              </p:nvSpPr>
              <p:spPr>
                <a:xfrm>
                  <a:off x="10577459" y="6023727"/>
                  <a:ext cx="353358" cy="167090"/>
                </a:xfrm>
                <a:custGeom>
                  <a:avLst/>
                  <a:gdLst>
                    <a:gd name="connsiteX0" fmla="*/ 4584 w 353358"/>
                    <a:gd name="connsiteY0" fmla="*/ 107214 h 167090"/>
                    <a:gd name="connsiteX1" fmla="*/ 4584 w 353358"/>
                    <a:gd name="connsiteY1" fmla="*/ 107214 h 167090"/>
                    <a:gd name="connsiteX2" fmla="*/ 0 w 353358"/>
                    <a:gd name="connsiteY2" fmla="*/ 134162 h 167090"/>
                    <a:gd name="connsiteX3" fmla="*/ 0 w 353358"/>
                    <a:gd name="connsiteY3" fmla="*/ 134162 h 167090"/>
                    <a:gd name="connsiteX4" fmla="*/ 32310 w 353358"/>
                    <a:gd name="connsiteY4" fmla="*/ 166585 h 167090"/>
                    <a:gd name="connsiteX5" fmla="*/ 327631 w 353358"/>
                    <a:gd name="connsiteY5" fmla="*/ 167091 h 167090"/>
                    <a:gd name="connsiteX6" fmla="*/ 349747 w 353358"/>
                    <a:gd name="connsiteY6" fmla="*/ 145047 h 167090"/>
                    <a:gd name="connsiteX7" fmla="*/ 349771 w 353358"/>
                    <a:gd name="connsiteY7" fmla="*/ 132757 h 167090"/>
                    <a:gd name="connsiteX8" fmla="*/ 334439 w 353358"/>
                    <a:gd name="connsiteY8" fmla="*/ 50228 h 167090"/>
                    <a:gd name="connsiteX9" fmla="*/ 241232 w 353358"/>
                    <a:gd name="connsiteY9" fmla="*/ 29870 h 167090"/>
                    <a:gd name="connsiteX10" fmla="*/ 224816 w 353358"/>
                    <a:gd name="connsiteY10" fmla="*/ 0 h 167090"/>
                    <a:gd name="connsiteX11" fmla="*/ 105424 w 353358"/>
                    <a:gd name="connsiteY11" fmla="*/ 87001 h 167090"/>
                    <a:gd name="connsiteX12" fmla="*/ 39318 w 353358"/>
                    <a:gd name="connsiteY12" fmla="*/ 95029 h 167090"/>
                    <a:gd name="connsiteX13" fmla="*/ 4584 w 353358"/>
                    <a:gd name="connsiteY13" fmla="*/ 107214 h 167090"/>
                    <a:gd name="connsiteX14" fmla="*/ 4584 w 353358"/>
                    <a:gd name="connsiteY14" fmla="*/ 107214 h 167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3358" h="167090">
                      <a:moveTo>
                        <a:pt x="4584" y="107214"/>
                      </a:moveTo>
                      <a:lnTo>
                        <a:pt x="4584" y="107214"/>
                      </a:lnTo>
                      <a:cubicBezTo>
                        <a:pt x="1605" y="112215"/>
                        <a:pt x="8" y="128351"/>
                        <a:pt x="0" y="134162"/>
                      </a:cubicBezTo>
                      <a:lnTo>
                        <a:pt x="0" y="134162"/>
                      </a:lnTo>
                      <a:cubicBezTo>
                        <a:pt x="-32" y="152039"/>
                        <a:pt x="14433" y="166553"/>
                        <a:pt x="32310" y="166585"/>
                      </a:cubicBezTo>
                      <a:lnTo>
                        <a:pt x="327631" y="167091"/>
                      </a:lnTo>
                      <a:cubicBezTo>
                        <a:pt x="339825" y="167115"/>
                        <a:pt x="349731" y="157249"/>
                        <a:pt x="349747" y="145047"/>
                      </a:cubicBezTo>
                      <a:lnTo>
                        <a:pt x="349771" y="132757"/>
                      </a:lnTo>
                      <a:cubicBezTo>
                        <a:pt x="349771" y="132757"/>
                        <a:pt x="364445" y="95831"/>
                        <a:pt x="334439" y="50228"/>
                      </a:cubicBezTo>
                      <a:cubicBezTo>
                        <a:pt x="334439" y="50228"/>
                        <a:pt x="296999" y="85829"/>
                        <a:pt x="241232" y="29870"/>
                      </a:cubicBezTo>
                      <a:lnTo>
                        <a:pt x="224816" y="0"/>
                      </a:lnTo>
                      <a:lnTo>
                        <a:pt x="105424" y="87001"/>
                      </a:lnTo>
                      <a:lnTo>
                        <a:pt x="39318" y="95029"/>
                      </a:lnTo>
                      <a:cubicBezTo>
                        <a:pt x="24853" y="96778"/>
                        <a:pt x="12041" y="94699"/>
                        <a:pt x="4584" y="107214"/>
                      </a:cubicBezTo>
                      <a:lnTo>
                        <a:pt x="4584" y="107214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53" name="图形 21">
                <a:extLst>
                  <a:ext uri="{FF2B5EF4-FFF2-40B4-BE49-F238E27FC236}">
                    <a16:creationId xmlns:a16="http://schemas.microsoft.com/office/drawing/2014/main" id="{17D01B1A-D623-40A4-89D3-45927B112E3A}"/>
                  </a:ext>
                </a:extLst>
              </p:cNvPr>
              <p:cNvGrpSpPr/>
              <p:nvPr/>
            </p:nvGrpSpPr>
            <p:grpSpPr>
              <a:xfrm>
                <a:off x="11090620" y="5672382"/>
                <a:ext cx="369832" cy="519635"/>
                <a:chOff x="11090620" y="5672382"/>
                <a:chExt cx="369832" cy="519635"/>
              </a:xfrm>
            </p:grpSpPr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1C96FE02-5053-499B-B53C-3A75CC8700A4}"/>
                    </a:ext>
                  </a:extLst>
                </p:cNvPr>
                <p:cNvSpPr/>
                <p:nvPr/>
              </p:nvSpPr>
              <p:spPr>
                <a:xfrm>
                  <a:off x="11090620" y="5672382"/>
                  <a:ext cx="329943" cy="346953"/>
                </a:xfrm>
                <a:custGeom>
                  <a:avLst/>
                  <a:gdLst>
                    <a:gd name="connsiteX0" fmla="*/ 329943 w 329943"/>
                    <a:gd name="connsiteY0" fmla="*/ 290207 h 346953"/>
                    <a:gd name="connsiteX1" fmla="*/ 254711 w 329943"/>
                    <a:gd name="connsiteY1" fmla="*/ 346953 h 346953"/>
                    <a:gd name="connsiteX2" fmla="*/ 0 w 329943"/>
                    <a:gd name="connsiteY2" fmla="*/ 83758 h 346953"/>
                    <a:gd name="connsiteX3" fmla="*/ 111051 w 329943"/>
                    <a:gd name="connsiteY3" fmla="*/ 0 h 346953"/>
                    <a:gd name="connsiteX4" fmla="*/ 329943 w 329943"/>
                    <a:gd name="connsiteY4" fmla="*/ 290207 h 346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9943" h="346953">
                      <a:moveTo>
                        <a:pt x="329943" y="290207"/>
                      </a:moveTo>
                      <a:lnTo>
                        <a:pt x="254711" y="346953"/>
                      </a:lnTo>
                      <a:lnTo>
                        <a:pt x="0" y="83758"/>
                      </a:lnTo>
                      <a:lnTo>
                        <a:pt x="111051" y="0"/>
                      </a:lnTo>
                      <a:lnTo>
                        <a:pt x="329943" y="290207"/>
                      </a:lnTo>
                      <a:close/>
                    </a:path>
                  </a:pathLst>
                </a:custGeom>
                <a:solidFill>
                  <a:srgbClr val="A0616A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7BD9F83-0CB5-491E-A01C-968601518707}"/>
                    </a:ext>
                  </a:extLst>
                </p:cNvPr>
                <p:cNvSpPr/>
                <p:nvPr/>
              </p:nvSpPr>
              <p:spPr>
                <a:xfrm>
                  <a:off x="11161368" y="5913663"/>
                  <a:ext cx="299084" cy="278355"/>
                </a:xfrm>
                <a:custGeom>
                  <a:avLst/>
                  <a:gdLst>
                    <a:gd name="connsiteX0" fmla="*/ 150 w 299084"/>
                    <a:gd name="connsiteY0" fmla="*/ 241665 h 278355"/>
                    <a:gd name="connsiteX1" fmla="*/ 150 w 299084"/>
                    <a:gd name="connsiteY1" fmla="*/ 241665 h 278355"/>
                    <a:gd name="connsiteX2" fmla="*/ 12616 w 299084"/>
                    <a:gd name="connsiteY2" fmla="*/ 265636 h 278355"/>
                    <a:gd name="connsiteX3" fmla="*/ 12616 w 299084"/>
                    <a:gd name="connsiteY3" fmla="*/ 265636 h 278355"/>
                    <a:gd name="connsiteX4" fmla="*/ 57409 w 299084"/>
                    <a:gd name="connsiteY4" fmla="*/ 271905 h 278355"/>
                    <a:gd name="connsiteX5" fmla="*/ 290405 w 299084"/>
                    <a:gd name="connsiteY5" fmla="*/ 96144 h 278355"/>
                    <a:gd name="connsiteX6" fmla="*/ 294684 w 299084"/>
                    <a:gd name="connsiteY6" fmla="*/ 65584 h 278355"/>
                    <a:gd name="connsiteX7" fmla="*/ 287363 w 299084"/>
                    <a:gd name="connsiteY7" fmla="*/ 55879 h 278355"/>
                    <a:gd name="connsiteX8" fmla="*/ 226057 w 299084"/>
                    <a:gd name="connsiteY8" fmla="*/ 0 h 278355"/>
                    <a:gd name="connsiteX9" fmla="*/ 140477 w 299084"/>
                    <a:gd name="connsiteY9" fmla="*/ 39559 h 278355"/>
                    <a:gd name="connsiteX10" fmla="*/ 109724 w 299084"/>
                    <a:gd name="connsiteY10" fmla="*/ 25816 h 278355"/>
                    <a:gd name="connsiteX11" fmla="*/ 67548 w 299084"/>
                    <a:gd name="connsiteY11" fmla="*/ 165582 h 278355"/>
                    <a:gd name="connsiteX12" fmla="*/ 20250 w 299084"/>
                    <a:gd name="connsiteY12" fmla="*/ 211338 h 278355"/>
                    <a:gd name="connsiteX13" fmla="*/ 150 w 299084"/>
                    <a:gd name="connsiteY13" fmla="*/ 241665 h 278355"/>
                    <a:gd name="connsiteX14" fmla="*/ 150 w 299084"/>
                    <a:gd name="connsiteY14" fmla="*/ 241665 h 278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99084" h="278355">
                      <a:moveTo>
                        <a:pt x="150" y="241665"/>
                      </a:moveTo>
                      <a:lnTo>
                        <a:pt x="150" y="241665"/>
                      </a:lnTo>
                      <a:cubicBezTo>
                        <a:pt x="784" y="247381"/>
                        <a:pt x="9148" y="261044"/>
                        <a:pt x="12616" y="265636"/>
                      </a:cubicBezTo>
                      <a:lnTo>
                        <a:pt x="12616" y="265636"/>
                      </a:lnTo>
                      <a:cubicBezTo>
                        <a:pt x="23253" y="279732"/>
                        <a:pt x="43305" y="282541"/>
                        <a:pt x="57409" y="271905"/>
                      </a:cubicBezTo>
                      <a:lnTo>
                        <a:pt x="290405" y="96144"/>
                      </a:lnTo>
                      <a:cubicBezTo>
                        <a:pt x="300022" y="88888"/>
                        <a:pt x="301941" y="75201"/>
                        <a:pt x="294684" y="65584"/>
                      </a:cubicBezTo>
                      <a:lnTo>
                        <a:pt x="287363" y="55879"/>
                      </a:lnTo>
                      <a:cubicBezTo>
                        <a:pt x="287363" y="55879"/>
                        <a:pt x="276895" y="18029"/>
                        <a:pt x="226057" y="0"/>
                      </a:cubicBezTo>
                      <a:cubicBezTo>
                        <a:pt x="226057" y="0"/>
                        <a:pt x="217789" y="50380"/>
                        <a:pt x="140477" y="39559"/>
                      </a:cubicBezTo>
                      <a:lnTo>
                        <a:pt x="109724" y="25816"/>
                      </a:lnTo>
                      <a:lnTo>
                        <a:pt x="67548" y="165582"/>
                      </a:lnTo>
                      <a:lnTo>
                        <a:pt x="20250" y="211338"/>
                      </a:lnTo>
                      <a:cubicBezTo>
                        <a:pt x="9903" y="221348"/>
                        <a:pt x="-1439" y="227352"/>
                        <a:pt x="150" y="241665"/>
                      </a:cubicBezTo>
                      <a:lnTo>
                        <a:pt x="150" y="241665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59A1D08D-678D-4865-9C60-8E901EB670B6}"/>
                  </a:ext>
                </a:extLst>
              </p:cNvPr>
              <p:cNvSpPr/>
              <p:nvPr/>
            </p:nvSpPr>
            <p:spPr>
              <a:xfrm>
                <a:off x="10902810" y="3901942"/>
                <a:ext cx="318456" cy="318456"/>
              </a:xfrm>
              <a:custGeom>
                <a:avLst/>
                <a:gdLst>
                  <a:gd name="connsiteX0" fmla="*/ 318456 w 318456"/>
                  <a:gd name="connsiteY0" fmla="*/ 159232 h 318456"/>
                  <a:gd name="connsiteX1" fmla="*/ 159232 w 318456"/>
                  <a:gd name="connsiteY1" fmla="*/ 318456 h 318456"/>
                  <a:gd name="connsiteX2" fmla="*/ 0 w 318456"/>
                  <a:gd name="connsiteY2" fmla="*/ 159232 h 318456"/>
                  <a:gd name="connsiteX3" fmla="*/ 159232 w 318456"/>
                  <a:gd name="connsiteY3" fmla="*/ 0 h 318456"/>
                  <a:gd name="connsiteX4" fmla="*/ 318456 w 318456"/>
                  <a:gd name="connsiteY4" fmla="*/ 159232 h 318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456" h="318456">
                    <a:moveTo>
                      <a:pt x="318456" y="159232"/>
                    </a:moveTo>
                    <a:cubicBezTo>
                      <a:pt x="318456" y="247173"/>
                      <a:pt x="247164" y="318456"/>
                      <a:pt x="159232" y="318456"/>
                    </a:cubicBezTo>
                    <a:cubicBezTo>
                      <a:pt x="71291" y="318456"/>
                      <a:pt x="0" y="247173"/>
                      <a:pt x="0" y="159232"/>
                    </a:cubicBezTo>
                    <a:cubicBezTo>
                      <a:pt x="0" y="71292"/>
                      <a:pt x="71291" y="0"/>
                      <a:pt x="159232" y="0"/>
                    </a:cubicBezTo>
                    <a:cubicBezTo>
                      <a:pt x="247164" y="0"/>
                      <a:pt x="318456" y="71292"/>
                      <a:pt x="318456" y="159232"/>
                    </a:cubicBezTo>
                    <a:close/>
                  </a:path>
                </a:pathLst>
              </a:custGeom>
              <a:solidFill>
                <a:srgbClr val="A0616A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EA9DA2F9-3F7D-4974-82C7-29212EC6FC5E}"/>
                  </a:ext>
                </a:extLst>
              </p:cNvPr>
              <p:cNvSpPr/>
              <p:nvPr/>
            </p:nvSpPr>
            <p:spPr>
              <a:xfrm>
                <a:off x="10583310" y="4970950"/>
                <a:ext cx="885448" cy="1019486"/>
              </a:xfrm>
              <a:custGeom>
                <a:avLst/>
                <a:gdLst>
                  <a:gd name="connsiteX0" fmla="*/ 622953 w 885448"/>
                  <a:gd name="connsiteY0" fmla="*/ 8296 h 1019486"/>
                  <a:gd name="connsiteX1" fmla="*/ 3517 w 885448"/>
                  <a:gd name="connsiteY1" fmla="*/ 41482 h 1019486"/>
                  <a:gd name="connsiteX2" fmla="*/ 182914 w 885448"/>
                  <a:gd name="connsiteY2" fmla="*/ 1019487 h 1019486"/>
                  <a:gd name="connsiteX3" fmla="*/ 372570 w 885448"/>
                  <a:gd name="connsiteY3" fmla="*/ 979735 h 1019486"/>
                  <a:gd name="connsiteX4" fmla="*/ 280054 w 885448"/>
                  <a:gd name="connsiteY4" fmla="*/ 340134 h 1019486"/>
                  <a:gd name="connsiteX5" fmla="*/ 835640 w 885448"/>
                  <a:gd name="connsiteY5" fmla="*/ 314840 h 1019486"/>
                  <a:gd name="connsiteX6" fmla="*/ 882897 w 885448"/>
                  <a:gd name="connsiteY6" fmla="*/ 102314 h 1019486"/>
                  <a:gd name="connsiteX7" fmla="*/ 622953 w 885448"/>
                  <a:gd name="connsiteY7" fmla="*/ 8296 h 101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5448" h="1019486">
                    <a:moveTo>
                      <a:pt x="622953" y="8296"/>
                    </a:moveTo>
                    <a:cubicBezTo>
                      <a:pt x="622953" y="8296"/>
                      <a:pt x="36694" y="-24889"/>
                      <a:pt x="3517" y="41482"/>
                    </a:cubicBezTo>
                    <a:cubicBezTo>
                      <a:pt x="-29669" y="107844"/>
                      <a:pt x="182914" y="1019487"/>
                      <a:pt x="182914" y="1019487"/>
                    </a:cubicBezTo>
                    <a:lnTo>
                      <a:pt x="372570" y="979735"/>
                    </a:lnTo>
                    <a:lnTo>
                      <a:pt x="280054" y="340134"/>
                    </a:lnTo>
                    <a:cubicBezTo>
                      <a:pt x="280054" y="340134"/>
                      <a:pt x="769269" y="469705"/>
                      <a:pt x="835640" y="314840"/>
                    </a:cubicBezTo>
                    <a:cubicBezTo>
                      <a:pt x="902003" y="159983"/>
                      <a:pt x="882897" y="102314"/>
                      <a:pt x="882897" y="102314"/>
                    </a:cubicBezTo>
                    <a:lnTo>
                      <a:pt x="622953" y="8296"/>
                    </a:ln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6AF3F3B-05F0-42F5-9D67-F468108952E3}"/>
                  </a:ext>
                </a:extLst>
              </p:cNvPr>
              <p:cNvSpPr/>
              <p:nvPr/>
            </p:nvSpPr>
            <p:spPr>
              <a:xfrm>
                <a:off x="10767526" y="4867842"/>
                <a:ext cx="883199" cy="1091577"/>
              </a:xfrm>
              <a:custGeom>
                <a:avLst/>
                <a:gdLst>
                  <a:gd name="connsiteX0" fmla="*/ 588946 w 883199"/>
                  <a:gd name="connsiteY0" fmla="*/ 0 h 1091577"/>
                  <a:gd name="connsiteX1" fmla="*/ 343 w 883199"/>
                  <a:gd name="connsiteY1" fmla="*/ 195861 h 1091577"/>
                  <a:gd name="connsiteX2" fmla="*/ 432074 w 883199"/>
                  <a:gd name="connsiteY2" fmla="*/ 1091577 h 1091577"/>
                  <a:gd name="connsiteX3" fmla="*/ 604463 w 883199"/>
                  <a:gd name="connsiteY3" fmla="*/ 1003067 h 1091577"/>
                  <a:gd name="connsiteX4" fmla="*/ 346036 w 883199"/>
                  <a:gd name="connsiteY4" fmla="*/ 410731 h 1091577"/>
                  <a:gd name="connsiteX5" fmla="*/ 875140 w 883199"/>
                  <a:gd name="connsiteY5" fmla="*/ 239362 h 1091577"/>
                  <a:gd name="connsiteX6" fmla="*/ 864503 w 883199"/>
                  <a:gd name="connsiteY6" fmla="*/ 21907 h 1091577"/>
                  <a:gd name="connsiteX7" fmla="*/ 588946 w 883199"/>
                  <a:gd name="connsiteY7" fmla="*/ 0 h 109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3199" h="1091577">
                    <a:moveTo>
                      <a:pt x="588946" y="0"/>
                    </a:moveTo>
                    <a:cubicBezTo>
                      <a:pt x="588946" y="0"/>
                      <a:pt x="14792" y="123076"/>
                      <a:pt x="343" y="195861"/>
                    </a:cubicBezTo>
                    <a:cubicBezTo>
                      <a:pt x="-14098" y="268646"/>
                      <a:pt x="432074" y="1091577"/>
                      <a:pt x="432074" y="1091577"/>
                    </a:cubicBezTo>
                    <a:lnTo>
                      <a:pt x="604463" y="1003067"/>
                    </a:lnTo>
                    <a:lnTo>
                      <a:pt x="346036" y="410731"/>
                    </a:lnTo>
                    <a:cubicBezTo>
                      <a:pt x="346036" y="410731"/>
                      <a:pt x="852101" y="406260"/>
                      <a:pt x="875140" y="239362"/>
                    </a:cubicBezTo>
                    <a:cubicBezTo>
                      <a:pt x="898179" y="72464"/>
                      <a:pt x="864503" y="21907"/>
                      <a:pt x="864503" y="21907"/>
                    </a:cubicBezTo>
                    <a:lnTo>
                      <a:pt x="588946" y="0"/>
                    </a:ln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7A36ACC6-70D5-4345-9DDA-6AD31CA0C034}"/>
                  </a:ext>
                </a:extLst>
              </p:cNvPr>
              <p:cNvSpPr/>
              <p:nvPr/>
            </p:nvSpPr>
            <p:spPr>
              <a:xfrm>
                <a:off x="10937716" y="4243653"/>
                <a:ext cx="577253" cy="829610"/>
              </a:xfrm>
              <a:custGeom>
                <a:avLst/>
                <a:gdLst>
                  <a:gd name="connsiteX0" fmla="*/ 484253 w 577253"/>
                  <a:gd name="connsiteY0" fmla="*/ 0 h 829610"/>
                  <a:gd name="connsiteX1" fmla="*/ 208406 w 577253"/>
                  <a:gd name="connsiteY1" fmla="*/ 0 h 829610"/>
                  <a:gd name="connsiteX2" fmla="*/ 19665 w 577253"/>
                  <a:gd name="connsiteY2" fmla="*/ 309722 h 829610"/>
                  <a:gd name="connsiteX3" fmla="*/ 19665 w 577253"/>
                  <a:gd name="connsiteY3" fmla="*/ 531480 h 829610"/>
                  <a:gd name="connsiteX4" fmla="*/ 63912 w 577253"/>
                  <a:gd name="connsiteY4" fmla="*/ 785371 h 829610"/>
                  <a:gd name="connsiteX5" fmla="*/ 528492 w 577253"/>
                  <a:gd name="connsiteY5" fmla="*/ 829610 h 829610"/>
                  <a:gd name="connsiteX6" fmla="*/ 572739 w 577253"/>
                  <a:gd name="connsiteY6" fmla="*/ 66371 h 829610"/>
                  <a:gd name="connsiteX7" fmla="*/ 484253 w 577253"/>
                  <a:gd name="connsiteY7" fmla="*/ 0 h 829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253" h="829610">
                    <a:moveTo>
                      <a:pt x="484253" y="0"/>
                    </a:moveTo>
                    <a:lnTo>
                      <a:pt x="208406" y="0"/>
                    </a:lnTo>
                    <a:lnTo>
                      <a:pt x="19665" y="309722"/>
                    </a:lnTo>
                    <a:cubicBezTo>
                      <a:pt x="19665" y="309722"/>
                      <a:pt x="-24582" y="509878"/>
                      <a:pt x="19665" y="531480"/>
                    </a:cubicBezTo>
                    <a:cubicBezTo>
                      <a:pt x="63912" y="553074"/>
                      <a:pt x="63912" y="785371"/>
                      <a:pt x="63912" y="785371"/>
                    </a:cubicBezTo>
                    <a:lnTo>
                      <a:pt x="528492" y="829610"/>
                    </a:lnTo>
                    <a:cubicBezTo>
                      <a:pt x="528492" y="829610"/>
                      <a:pt x="594863" y="132742"/>
                      <a:pt x="572739" y="66371"/>
                    </a:cubicBezTo>
                    <a:cubicBezTo>
                      <a:pt x="550615" y="0"/>
                      <a:pt x="484253" y="0"/>
                      <a:pt x="4842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5998FA5A-D9A3-4187-9FF8-43A8784F9D02}"/>
                  </a:ext>
                </a:extLst>
              </p:cNvPr>
              <p:cNvSpPr/>
              <p:nvPr/>
            </p:nvSpPr>
            <p:spPr>
              <a:xfrm>
                <a:off x="10384967" y="4448297"/>
                <a:ext cx="777996" cy="519888"/>
              </a:xfrm>
              <a:custGeom>
                <a:avLst/>
                <a:gdLst>
                  <a:gd name="connsiteX0" fmla="*/ 600068 w 777996"/>
                  <a:gd name="connsiteY0" fmla="*/ 0 h 519888"/>
                  <a:gd name="connsiteX1" fmla="*/ 572414 w 777996"/>
                  <a:gd name="connsiteY1" fmla="*/ 326828 h 519888"/>
                  <a:gd name="connsiteX2" fmla="*/ 261375 w 777996"/>
                  <a:gd name="connsiteY2" fmla="*/ 194825 h 519888"/>
                  <a:gd name="connsiteX3" fmla="*/ 187137 w 777996"/>
                  <a:gd name="connsiteY3" fmla="*/ 157490 h 519888"/>
                  <a:gd name="connsiteX4" fmla="*/ 132110 w 777996"/>
                  <a:gd name="connsiteY4" fmla="*/ 113155 h 519888"/>
                  <a:gd name="connsiteX5" fmla="*/ 4602 w 777996"/>
                  <a:gd name="connsiteY5" fmla="*/ 127644 h 519888"/>
                  <a:gd name="connsiteX6" fmla="*/ 71735 w 777996"/>
                  <a:gd name="connsiteY6" fmla="*/ 236994 h 519888"/>
                  <a:gd name="connsiteX7" fmla="*/ 140578 w 777996"/>
                  <a:gd name="connsiteY7" fmla="*/ 253016 h 519888"/>
                  <a:gd name="connsiteX8" fmla="*/ 357785 w 777996"/>
                  <a:gd name="connsiteY8" fmla="*/ 376382 h 519888"/>
                  <a:gd name="connsiteX9" fmla="*/ 358042 w 777996"/>
                  <a:gd name="connsiteY9" fmla="*/ 375900 h 519888"/>
                  <a:gd name="connsiteX10" fmla="*/ 359005 w 777996"/>
                  <a:gd name="connsiteY10" fmla="*/ 377618 h 519888"/>
                  <a:gd name="connsiteX11" fmla="*/ 699625 w 777996"/>
                  <a:gd name="connsiteY11" fmla="*/ 519888 h 519888"/>
                  <a:gd name="connsiteX12" fmla="*/ 777996 w 777996"/>
                  <a:gd name="connsiteY12" fmla="*/ 90830 h 519888"/>
                  <a:gd name="connsiteX13" fmla="*/ 600068 w 777996"/>
                  <a:gd name="connsiteY13" fmla="*/ 0 h 519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7996" h="519888">
                    <a:moveTo>
                      <a:pt x="600068" y="0"/>
                    </a:moveTo>
                    <a:lnTo>
                      <a:pt x="572414" y="326828"/>
                    </a:lnTo>
                    <a:lnTo>
                      <a:pt x="261375" y="194825"/>
                    </a:lnTo>
                    <a:lnTo>
                      <a:pt x="187137" y="157490"/>
                    </a:lnTo>
                    <a:cubicBezTo>
                      <a:pt x="172600" y="138529"/>
                      <a:pt x="153727" y="123325"/>
                      <a:pt x="132110" y="113155"/>
                    </a:cubicBezTo>
                    <a:cubicBezTo>
                      <a:pt x="78350" y="86953"/>
                      <a:pt x="21267" y="93447"/>
                      <a:pt x="4602" y="127644"/>
                    </a:cubicBezTo>
                    <a:cubicBezTo>
                      <a:pt x="-12071" y="161849"/>
                      <a:pt x="17984" y="210808"/>
                      <a:pt x="71735" y="236994"/>
                    </a:cubicBezTo>
                    <a:cubicBezTo>
                      <a:pt x="93072" y="247759"/>
                      <a:pt x="116681" y="253249"/>
                      <a:pt x="140578" y="253016"/>
                    </a:cubicBezTo>
                    <a:lnTo>
                      <a:pt x="357785" y="376382"/>
                    </a:lnTo>
                    <a:lnTo>
                      <a:pt x="358042" y="375900"/>
                    </a:lnTo>
                    <a:lnTo>
                      <a:pt x="359005" y="377618"/>
                    </a:lnTo>
                    <a:lnTo>
                      <a:pt x="699625" y="519888"/>
                    </a:lnTo>
                    <a:lnTo>
                      <a:pt x="777996" y="90830"/>
                    </a:lnTo>
                    <a:lnTo>
                      <a:pt x="600068" y="0"/>
                    </a:lnTo>
                    <a:close/>
                  </a:path>
                </a:pathLst>
              </a:custGeom>
              <a:solidFill>
                <a:srgbClr val="A0616A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CCFB119-F293-4674-84E6-4C2826D39D32}"/>
                  </a:ext>
                </a:extLst>
              </p:cNvPr>
              <p:cNvSpPr/>
              <p:nvPr/>
            </p:nvSpPr>
            <p:spPr>
              <a:xfrm>
                <a:off x="10836630" y="3750191"/>
                <a:ext cx="712539" cy="731283"/>
              </a:xfrm>
              <a:custGeom>
                <a:avLst/>
                <a:gdLst>
                  <a:gd name="connsiteX0" fmla="*/ 115220 w 712539"/>
                  <a:gd name="connsiteY0" fmla="*/ 333075 h 731283"/>
                  <a:gd name="connsiteX1" fmla="*/ 15671 w 712539"/>
                  <a:gd name="connsiteY1" fmla="*/ 211395 h 731283"/>
                  <a:gd name="connsiteX2" fmla="*/ 54853 w 712539"/>
                  <a:gd name="connsiteY2" fmla="*/ 128175 h 731283"/>
                  <a:gd name="connsiteX3" fmla="*/ 170529 w 712539"/>
                  <a:gd name="connsiteY3" fmla="*/ 34414 h 731283"/>
                  <a:gd name="connsiteX4" fmla="*/ 401469 w 712539"/>
                  <a:gd name="connsiteY4" fmla="*/ 34414 h 731283"/>
                  <a:gd name="connsiteX5" fmla="*/ 712540 w 712539"/>
                  <a:gd name="connsiteY5" fmla="*/ 565364 h 731283"/>
                  <a:gd name="connsiteX6" fmla="*/ 557683 w 712539"/>
                  <a:gd name="connsiteY6" fmla="*/ 731283 h 731283"/>
                  <a:gd name="connsiteX7" fmla="*/ 356267 w 712539"/>
                  <a:gd name="connsiteY7" fmla="*/ 514888 h 731283"/>
                  <a:gd name="connsiteX8" fmla="*/ 148405 w 712539"/>
                  <a:gd name="connsiteY8" fmla="*/ 627770 h 731283"/>
                  <a:gd name="connsiteX9" fmla="*/ 87918 w 712539"/>
                  <a:gd name="connsiteY9" fmla="*/ 524818 h 731283"/>
                  <a:gd name="connsiteX10" fmla="*/ 115220 w 712539"/>
                  <a:gd name="connsiteY10" fmla="*/ 333075 h 731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2539" h="731283">
                    <a:moveTo>
                      <a:pt x="115220" y="333075"/>
                    </a:moveTo>
                    <a:cubicBezTo>
                      <a:pt x="115220" y="333075"/>
                      <a:pt x="-50699" y="355198"/>
                      <a:pt x="15671" y="211395"/>
                    </a:cubicBezTo>
                    <a:cubicBezTo>
                      <a:pt x="15671" y="211395"/>
                      <a:pt x="5549" y="133449"/>
                      <a:pt x="54853" y="128175"/>
                    </a:cubicBezTo>
                    <a:cubicBezTo>
                      <a:pt x="104158" y="122909"/>
                      <a:pt x="170529" y="34414"/>
                      <a:pt x="170529" y="34414"/>
                    </a:cubicBezTo>
                    <a:cubicBezTo>
                      <a:pt x="170529" y="34414"/>
                      <a:pt x="322688" y="-43018"/>
                      <a:pt x="401469" y="34414"/>
                    </a:cubicBezTo>
                    <a:cubicBezTo>
                      <a:pt x="480251" y="111847"/>
                      <a:pt x="712540" y="565364"/>
                      <a:pt x="712540" y="565364"/>
                    </a:cubicBezTo>
                    <a:lnTo>
                      <a:pt x="557683" y="731283"/>
                    </a:lnTo>
                    <a:cubicBezTo>
                      <a:pt x="557683" y="731283"/>
                      <a:pt x="464581" y="486543"/>
                      <a:pt x="356267" y="514888"/>
                    </a:cubicBezTo>
                    <a:cubicBezTo>
                      <a:pt x="247961" y="543241"/>
                      <a:pt x="148405" y="627770"/>
                      <a:pt x="148405" y="627770"/>
                    </a:cubicBezTo>
                    <a:cubicBezTo>
                      <a:pt x="148405" y="627770"/>
                      <a:pt x="38485" y="572766"/>
                      <a:pt x="87918" y="524818"/>
                    </a:cubicBezTo>
                    <a:cubicBezTo>
                      <a:pt x="137343" y="476870"/>
                      <a:pt x="115220" y="333075"/>
                      <a:pt x="115220" y="333075"/>
                    </a:cubicBez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3C96B033-C34A-4197-94DD-90415C39CF9B}"/>
                  </a:ext>
                </a:extLst>
              </p:cNvPr>
              <p:cNvSpPr/>
              <p:nvPr/>
            </p:nvSpPr>
            <p:spPr>
              <a:xfrm>
                <a:off x="10940788" y="4275007"/>
                <a:ext cx="232289" cy="283899"/>
              </a:xfrm>
              <a:custGeom>
                <a:avLst/>
                <a:gdLst>
                  <a:gd name="connsiteX0" fmla="*/ 232290 w 232289"/>
                  <a:gd name="connsiteY0" fmla="*/ 51610 h 283899"/>
                  <a:gd name="connsiteX1" fmla="*/ 99556 w 232289"/>
                  <a:gd name="connsiteY1" fmla="*/ 29486 h 283899"/>
                  <a:gd name="connsiteX2" fmla="*/ 0 w 232289"/>
                  <a:gd name="connsiteY2" fmla="*/ 206467 h 283899"/>
                  <a:gd name="connsiteX3" fmla="*/ 221227 w 232289"/>
                  <a:gd name="connsiteY3" fmla="*/ 283899 h 283899"/>
                  <a:gd name="connsiteX4" fmla="*/ 232290 w 232289"/>
                  <a:gd name="connsiteY4" fmla="*/ 51610 h 283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289" h="283899">
                    <a:moveTo>
                      <a:pt x="232290" y="51610"/>
                    </a:moveTo>
                    <a:cubicBezTo>
                      <a:pt x="232290" y="51610"/>
                      <a:pt x="154865" y="-47946"/>
                      <a:pt x="99556" y="29486"/>
                    </a:cubicBezTo>
                    <a:cubicBezTo>
                      <a:pt x="44247" y="106919"/>
                      <a:pt x="0" y="206467"/>
                      <a:pt x="0" y="206467"/>
                    </a:cubicBezTo>
                    <a:lnTo>
                      <a:pt x="221227" y="283899"/>
                    </a:lnTo>
                    <a:lnTo>
                      <a:pt x="232290" y="51610"/>
                    </a:lnTo>
                    <a:close/>
                  </a:path>
                </a:pathLst>
              </a:custGeom>
              <a:solidFill>
                <a:schemeClr val="accent3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26EE8CD4-9357-48F1-90DC-9F5C89DD2D7E}"/>
                  </a:ext>
                </a:extLst>
              </p:cNvPr>
              <p:cNvSpPr/>
              <p:nvPr/>
            </p:nvSpPr>
            <p:spPr>
              <a:xfrm>
                <a:off x="10862649" y="4385235"/>
                <a:ext cx="1150822" cy="1801608"/>
              </a:xfrm>
              <a:custGeom>
                <a:avLst/>
                <a:gdLst>
                  <a:gd name="connsiteX0" fmla="*/ 1150410 w 1150822"/>
                  <a:gd name="connsiteY0" fmla="*/ 1783451 h 1801608"/>
                  <a:gd name="connsiteX1" fmla="*/ 893380 w 1150822"/>
                  <a:gd name="connsiteY1" fmla="*/ 966500 h 1801608"/>
                  <a:gd name="connsiteX2" fmla="*/ 893412 w 1150822"/>
                  <a:gd name="connsiteY2" fmla="*/ 966492 h 1801608"/>
                  <a:gd name="connsiteX3" fmla="*/ 894006 w 1150822"/>
                  <a:gd name="connsiteY3" fmla="*/ 966492 h 1801608"/>
                  <a:gd name="connsiteX4" fmla="*/ 892971 w 1150822"/>
                  <a:gd name="connsiteY4" fmla="*/ 965159 h 1801608"/>
                  <a:gd name="connsiteX5" fmla="*/ 892947 w 1150822"/>
                  <a:gd name="connsiteY5" fmla="*/ 965135 h 1801608"/>
                  <a:gd name="connsiteX6" fmla="*/ 874644 w 1150822"/>
                  <a:gd name="connsiteY6" fmla="*/ 906944 h 1801608"/>
                  <a:gd name="connsiteX7" fmla="*/ 874652 w 1150822"/>
                  <a:gd name="connsiteY7" fmla="*/ 906936 h 1801608"/>
                  <a:gd name="connsiteX8" fmla="*/ 925313 w 1150822"/>
                  <a:gd name="connsiteY8" fmla="*/ 809026 h 1801608"/>
                  <a:gd name="connsiteX9" fmla="*/ 807816 w 1150822"/>
                  <a:gd name="connsiteY9" fmla="*/ 162826 h 1801608"/>
                  <a:gd name="connsiteX10" fmla="*/ 665626 w 1150822"/>
                  <a:gd name="connsiteY10" fmla="*/ 761 h 1801608"/>
                  <a:gd name="connsiteX11" fmla="*/ 400536 w 1150822"/>
                  <a:gd name="connsiteY11" fmla="*/ 94 h 1801608"/>
                  <a:gd name="connsiteX12" fmla="*/ 248922 w 1150822"/>
                  <a:gd name="connsiteY12" fmla="*/ 126486 h 1801608"/>
                  <a:gd name="connsiteX13" fmla="*/ 243062 w 1150822"/>
                  <a:gd name="connsiteY13" fmla="*/ 166093 h 1801608"/>
                  <a:gd name="connsiteX14" fmla="*/ 161849 w 1150822"/>
                  <a:gd name="connsiteY14" fmla="*/ 718605 h 1801608"/>
                  <a:gd name="connsiteX15" fmla="*/ 164739 w 1150822"/>
                  <a:gd name="connsiteY15" fmla="*/ 776386 h 1801608"/>
                  <a:gd name="connsiteX16" fmla="*/ 106291 w 1150822"/>
                  <a:gd name="connsiteY16" fmla="*/ 784029 h 1801608"/>
                  <a:gd name="connsiteX17" fmla="*/ 88558 w 1150822"/>
                  <a:gd name="connsiteY17" fmla="*/ 786405 h 1801608"/>
                  <a:gd name="connsiteX18" fmla="*/ 18471 w 1150822"/>
                  <a:gd name="connsiteY18" fmla="*/ 795524 h 1801608"/>
                  <a:gd name="connsiteX19" fmla="*/ 18246 w 1150822"/>
                  <a:gd name="connsiteY19" fmla="*/ 795604 h 1801608"/>
                  <a:gd name="connsiteX20" fmla="*/ 9496 w 1150822"/>
                  <a:gd name="connsiteY20" fmla="*/ 796712 h 1801608"/>
                  <a:gd name="connsiteX21" fmla="*/ 0 w 1150822"/>
                  <a:gd name="connsiteY21" fmla="*/ 796712 h 1801608"/>
                  <a:gd name="connsiteX22" fmla="*/ 0 w 1150822"/>
                  <a:gd name="connsiteY22" fmla="*/ 1034067 h 1801608"/>
                  <a:gd name="connsiteX23" fmla="*/ 594 w 1150822"/>
                  <a:gd name="connsiteY23" fmla="*/ 1034067 h 1801608"/>
                  <a:gd name="connsiteX24" fmla="*/ 594 w 1150822"/>
                  <a:gd name="connsiteY24" fmla="*/ 1792714 h 1801608"/>
                  <a:gd name="connsiteX25" fmla="*/ 9496 w 1150822"/>
                  <a:gd name="connsiteY25" fmla="*/ 1801609 h 1801608"/>
                  <a:gd name="connsiteX26" fmla="*/ 18471 w 1150822"/>
                  <a:gd name="connsiteY26" fmla="*/ 1792714 h 1801608"/>
                  <a:gd name="connsiteX27" fmla="*/ 18471 w 1150822"/>
                  <a:gd name="connsiteY27" fmla="*/ 1034067 h 1801608"/>
                  <a:gd name="connsiteX28" fmla="*/ 122458 w 1150822"/>
                  <a:gd name="connsiteY28" fmla="*/ 1034067 h 1801608"/>
                  <a:gd name="connsiteX29" fmla="*/ 226229 w 1150822"/>
                  <a:gd name="connsiteY29" fmla="*/ 1791824 h 1801608"/>
                  <a:gd name="connsiteX30" fmla="*/ 235131 w 1150822"/>
                  <a:gd name="connsiteY30" fmla="*/ 1799538 h 1801608"/>
                  <a:gd name="connsiteX31" fmla="*/ 236311 w 1150822"/>
                  <a:gd name="connsiteY31" fmla="*/ 1799458 h 1801608"/>
                  <a:gd name="connsiteX32" fmla="*/ 243954 w 1150822"/>
                  <a:gd name="connsiteY32" fmla="*/ 1789375 h 1801608"/>
                  <a:gd name="connsiteX33" fmla="*/ 140560 w 1150822"/>
                  <a:gd name="connsiteY33" fmla="*/ 1034067 h 1801608"/>
                  <a:gd name="connsiteX34" fmla="*/ 639521 w 1150822"/>
                  <a:gd name="connsiteY34" fmla="*/ 1034067 h 1801608"/>
                  <a:gd name="connsiteX35" fmla="*/ 772351 w 1150822"/>
                  <a:gd name="connsiteY35" fmla="*/ 991425 h 1801608"/>
                  <a:gd name="connsiteX36" fmla="*/ 970187 w 1150822"/>
                  <a:gd name="connsiteY36" fmla="*/ 1790435 h 1801608"/>
                  <a:gd name="connsiteX37" fmla="*/ 978840 w 1150822"/>
                  <a:gd name="connsiteY37" fmla="*/ 1797162 h 1801608"/>
                  <a:gd name="connsiteX38" fmla="*/ 981047 w 1150822"/>
                  <a:gd name="connsiteY38" fmla="*/ 1796889 h 1801608"/>
                  <a:gd name="connsiteX39" fmla="*/ 987502 w 1150822"/>
                  <a:gd name="connsiteY39" fmla="*/ 1786027 h 1801608"/>
                  <a:gd name="connsiteX40" fmla="*/ 787755 w 1150822"/>
                  <a:gd name="connsiteY40" fmla="*/ 979296 h 1801608"/>
                  <a:gd name="connsiteX41" fmla="*/ 795582 w 1150822"/>
                  <a:gd name="connsiteY41" fmla="*/ 972280 h 1801608"/>
                  <a:gd name="connsiteX42" fmla="*/ 874997 w 1150822"/>
                  <a:gd name="connsiteY42" fmla="*/ 967608 h 1801608"/>
                  <a:gd name="connsiteX43" fmla="*/ 1133368 w 1150822"/>
                  <a:gd name="connsiteY43" fmla="*/ 1788813 h 1801608"/>
                  <a:gd name="connsiteX44" fmla="*/ 1141885 w 1150822"/>
                  <a:gd name="connsiteY44" fmla="*/ 1795074 h 1801608"/>
                  <a:gd name="connsiteX45" fmla="*/ 1144566 w 1150822"/>
                  <a:gd name="connsiteY45" fmla="*/ 1794657 h 1801608"/>
                  <a:gd name="connsiteX46" fmla="*/ 1150410 w 1150822"/>
                  <a:gd name="connsiteY46" fmla="*/ 1783451 h 1801608"/>
                  <a:gd name="connsiteX47" fmla="*/ 857666 w 1150822"/>
                  <a:gd name="connsiteY47" fmla="*/ 919620 h 1801608"/>
                  <a:gd name="connsiteX48" fmla="*/ 859520 w 1150822"/>
                  <a:gd name="connsiteY48" fmla="*/ 918432 h 1801608"/>
                  <a:gd name="connsiteX49" fmla="*/ 859520 w 1150822"/>
                  <a:gd name="connsiteY49" fmla="*/ 918423 h 1801608"/>
                  <a:gd name="connsiteX50" fmla="*/ 861431 w 1150822"/>
                  <a:gd name="connsiteY50" fmla="*/ 924492 h 1801608"/>
                  <a:gd name="connsiteX51" fmla="*/ 857666 w 1150822"/>
                  <a:gd name="connsiteY51" fmla="*/ 919620 h 1801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150822" h="1801608">
                    <a:moveTo>
                      <a:pt x="1150410" y="1783451"/>
                    </a:moveTo>
                    <a:lnTo>
                      <a:pt x="893380" y="966500"/>
                    </a:lnTo>
                    <a:lnTo>
                      <a:pt x="893412" y="966492"/>
                    </a:lnTo>
                    <a:lnTo>
                      <a:pt x="894006" y="966492"/>
                    </a:lnTo>
                    <a:lnTo>
                      <a:pt x="892971" y="965159"/>
                    </a:lnTo>
                    <a:lnTo>
                      <a:pt x="892947" y="965135"/>
                    </a:lnTo>
                    <a:lnTo>
                      <a:pt x="874644" y="906944"/>
                    </a:lnTo>
                    <a:lnTo>
                      <a:pt x="874652" y="906936"/>
                    </a:lnTo>
                    <a:cubicBezTo>
                      <a:pt x="902539" y="882902"/>
                      <a:pt x="921524" y="848561"/>
                      <a:pt x="925313" y="809026"/>
                    </a:cubicBezTo>
                    <a:lnTo>
                      <a:pt x="807816" y="162826"/>
                    </a:lnTo>
                    <a:cubicBezTo>
                      <a:pt x="815908" y="77976"/>
                      <a:pt x="750853" y="3803"/>
                      <a:pt x="665626" y="761"/>
                    </a:cubicBezTo>
                    <a:lnTo>
                      <a:pt x="400536" y="94"/>
                    </a:lnTo>
                    <a:cubicBezTo>
                      <a:pt x="325175" y="-2579"/>
                      <a:pt x="259904" y="51863"/>
                      <a:pt x="248922" y="126486"/>
                    </a:cubicBezTo>
                    <a:lnTo>
                      <a:pt x="243062" y="166093"/>
                    </a:lnTo>
                    <a:lnTo>
                      <a:pt x="161849" y="718605"/>
                    </a:lnTo>
                    <a:cubicBezTo>
                      <a:pt x="158879" y="738489"/>
                      <a:pt x="160067" y="758068"/>
                      <a:pt x="164739" y="776386"/>
                    </a:cubicBezTo>
                    <a:lnTo>
                      <a:pt x="106291" y="784029"/>
                    </a:lnTo>
                    <a:lnTo>
                      <a:pt x="88558" y="786405"/>
                    </a:lnTo>
                    <a:lnTo>
                      <a:pt x="18471" y="795524"/>
                    </a:lnTo>
                    <a:lnTo>
                      <a:pt x="18246" y="795604"/>
                    </a:lnTo>
                    <a:lnTo>
                      <a:pt x="9496" y="796712"/>
                    </a:lnTo>
                    <a:lnTo>
                      <a:pt x="0" y="796712"/>
                    </a:lnTo>
                    <a:lnTo>
                      <a:pt x="0" y="1034067"/>
                    </a:lnTo>
                    <a:lnTo>
                      <a:pt x="594" y="1034067"/>
                    </a:lnTo>
                    <a:lnTo>
                      <a:pt x="594" y="1792714"/>
                    </a:lnTo>
                    <a:cubicBezTo>
                      <a:pt x="594" y="1797603"/>
                      <a:pt x="4600" y="1801609"/>
                      <a:pt x="9496" y="1801609"/>
                    </a:cubicBezTo>
                    <a:cubicBezTo>
                      <a:pt x="14465" y="1801609"/>
                      <a:pt x="18471" y="1797603"/>
                      <a:pt x="18471" y="1792714"/>
                    </a:cubicBezTo>
                    <a:lnTo>
                      <a:pt x="18471" y="1034067"/>
                    </a:lnTo>
                    <a:lnTo>
                      <a:pt x="122458" y="1034067"/>
                    </a:lnTo>
                    <a:lnTo>
                      <a:pt x="226229" y="1791824"/>
                    </a:lnTo>
                    <a:cubicBezTo>
                      <a:pt x="226895" y="1796270"/>
                      <a:pt x="230676" y="1799538"/>
                      <a:pt x="235131" y="1799538"/>
                    </a:cubicBezTo>
                    <a:cubicBezTo>
                      <a:pt x="235500" y="1799538"/>
                      <a:pt x="235942" y="1799538"/>
                      <a:pt x="236311" y="1799458"/>
                    </a:cubicBezTo>
                    <a:cubicBezTo>
                      <a:pt x="241208" y="1798791"/>
                      <a:pt x="244620" y="1794272"/>
                      <a:pt x="243954" y="1789375"/>
                    </a:cubicBezTo>
                    <a:lnTo>
                      <a:pt x="140560" y="1034067"/>
                    </a:lnTo>
                    <a:lnTo>
                      <a:pt x="639521" y="1034067"/>
                    </a:lnTo>
                    <a:cubicBezTo>
                      <a:pt x="689066" y="1034067"/>
                      <a:pt x="734975" y="1018349"/>
                      <a:pt x="772351" y="991425"/>
                    </a:cubicBezTo>
                    <a:lnTo>
                      <a:pt x="970187" y="1790435"/>
                    </a:lnTo>
                    <a:cubicBezTo>
                      <a:pt x="971214" y="1794472"/>
                      <a:pt x="974850" y="1797162"/>
                      <a:pt x="978840" y="1797162"/>
                    </a:cubicBezTo>
                    <a:cubicBezTo>
                      <a:pt x="979571" y="1797162"/>
                      <a:pt x="980309" y="1797073"/>
                      <a:pt x="981047" y="1796889"/>
                    </a:cubicBezTo>
                    <a:cubicBezTo>
                      <a:pt x="985832" y="1795669"/>
                      <a:pt x="988722" y="1790804"/>
                      <a:pt x="987502" y="1786027"/>
                    </a:cubicBezTo>
                    <a:lnTo>
                      <a:pt x="787755" y="979296"/>
                    </a:lnTo>
                    <a:cubicBezTo>
                      <a:pt x="790412" y="977080"/>
                      <a:pt x="793069" y="974720"/>
                      <a:pt x="795582" y="972280"/>
                    </a:cubicBezTo>
                    <a:lnTo>
                      <a:pt x="874997" y="967608"/>
                    </a:lnTo>
                    <a:lnTo>
                      <a:pt x="1133368" y="1788813"/>
                    </a:lnTo>
                    <a:cubicBezTo>
                      <a:pt x="1134564" y="1792626"/>
                      <a:pt x="1138088" y="1795074"/>
                      <a:pt x="1141885" y="1795074"/>
                    </a:cubicBezTo>
                    <a:cubicBezTo>
                      <a:pt x="1142776" y="1795074"/>
                      <a:pt x="1143675" y="1794938"/>
                      <a:pt x="1144566" y="1794657"/>
                    </a:cubicBezTo>
                    <a:cubicBezTo>
                      <a:pt x="1149270" y="1793172"/>
                      <a:pt x="1151887" y="1788155"/>
                      <a:pt x="1150410" y="1783451"/>
                    </a:cubicBezTo>
                    <a:close/>
                    <a:moveTo>
                      <a:pt x="857666" y="919620"/>
                    </a:moveTo>
                    <a:cubicBezTo>
                      <a:pt x="858332" y="919250"/>
                      <a:pt x="858927" y="918801"/>
                      <a:pt x="859520" y="918432"/>
                    </a:cubicBezTo>
                    <a:lnTo>
                      <a:pt x="859520" y="918423"/>
                    </a:lnTo>
                    <a:lnTo>
                      <a:pt x="861431" y="924492"/>
                    </a:lnTo>
                    <a:lnTo>
                      <a:pt x="857666" y="919620"/>
                    </a:lnTo>
                    <a:close/>
                  </a:path>
                </a:pathLst>
              </a:custGeom>
              <a:solidFill>
                <a:srgbClr val="E6E6E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grpSp>
          <p:nvGrpSpPr>
            <p:cNvPr id="64" name="图形 21">
              <a:extLst>
                <a:ext uri="{FF2B5EF4-FFF2-40B4-BE49-F238E27FC236}">
                  <a16:creationId xmlns:a16="http://schemas.microsoft.com/office/drawing/2014/main" id="{CFFCB17C-D85F-4693-8CCD-9088EAC3A013}"/>
                </a:ext>
              </a:extLst>
            </p:cNvPr>
            <p:cNvGrpSpPr/>
            <p:nvPr/>
          </p:nvGrpSpPr>
          <p:grpSpPr>
            <a:xfrm>
              <a:off x="5884104" y="3823710"/>
              <a:ext cx="1942636" cy="2425795"/>
              <a:chOff x="5884104" y="3823710"/>
              <a:chExt cx="1942636" cy="2425795"/>
            </a:xfrm>
          </p:grpSpPr>
          <p:grpSp>
            <p:nvGrpSpPr>
              <p:cNvPr id="65" name="图形 21">
                <a:extLst>
                  <a:ext uri="{FF2B5EF4-FFF2-40B4-BE49-F238E27FC236}">
                    <a16:creationId xmlns:a16="http://schemas.microsoft.com/office/drawing/2014/main" id="{21DA60AD-88D5-42D3-A0CB-584068B7124D}"/>
                  </a:ext>
                </a:extLst>
              </p:cNvPr>
              <p:cNvGrpSpPr/>
              <p:nvPr/>
            </p:nvGrpSpPr>
            <p:grpSpPr>
              <a:xfrm>
                <a:off x="6657816" y="4346727"/>
                <a:ext cx="693337" cy="654379"/>
                <a:chOff x="6657816" y="4346727"/>
                <a:chExt cx="693337" cy="654379"/>
              </a:xfrm>
            </p:grpSpPr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F9A3C41A-8978-48BA-BB14-8F20C5F61E46}"/>
                    </a:ext>
                  </a:extLst>
                </p:cNvPr>
                <p:cNvSpPr/>
                <p:nvPr/>
              </p:nvSpPr>
              <p:spPr>
                <a:xfrm>
                  <a:off x="6969662" y="4673916"/>
                  <a:ext cx="243311" cy="321996"/>
                </a:xfrm>
                <a:custGeom>
                  <a:avLst/>
                  <a:gdLst>
                    <a:gd name="connsiteX0" fmla="*/ 0 w 243311"/>
                    <a:gd name="connsiteY0" fmla="*/ 110008 h 321996"/>
                    <a:gd name="connsiteX1" fmla="*/ 172983 w 243311"/>
                    <a:gd name="connsiteY1" fmla="*/ 0 h 321996"/>
                    <a:gd name="connsiteX2" fmla="*/ 243311 w 243311"/>
                    <a:gd name="connsiteY2" fmla="*/ 42417 h 321996"/>
                    <a:gd name="connsiteX3" fmla="*/ 0 w 243311"/>
                    <a:gd name="connsiteY3" fmla="*/ 321996 h 321996"/>
                    <a:gd name="connsiteX4" fmla="*/ 0 w 243311"/>
                    <a:gd name="connsiteY4" fmla="*/ 110008 h 321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311" h="321996">
                      <a:moveTo>
                        <a:pt x="0" y="110008"/>
                      </a:moveTo>
                      <a:lnTo>
                        <a:pt x="172983" y="0"/>
                      </a:lnTo>
                      <a:lnTo>
                        <a:pt x="243311" y="42417"/>
                      </a:lnTo>
                      <a:lnTo>
                        <a:pt x="0" y="321996"/>
                      </a:lnTo>
                      <a:lnTo>
                        <a:pt x="0" y="110008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454A0EE1-6407-4140-BD1B-F6BE9AE3F7D3}"/>
                    </a:ext>
                  </a:extLst>
                </p:cNvPr>
                <p:cNvSpPr/>
                <p:nvPr/>
              </p:nvSpPr>
              <p:spPr>
                <a:xfrm>
                  <a:off x="6657816" y="4346727"/>
                  <a:ext cx="359158" cy="654379"/>
                </a:xfrm>
                <a:custGeom>
                  <a:avLst/>
                  <a:gdLst>
                    <a:gd name="connsiteX0" fmla="*/ 75293 w 359158"/>
                    <a:gd name="connsiteY0" fmla="*/ 11406 h 654379"/>
                    <a:gd name="connsiteX1" fmla="*/ 14469 w 359158"/>
                    <a:gd name="connsiteY1" fmla="*/ 193885 h 654379"/>
                    <a:gd name="connsiteX2" fmla="*/ 298327 w 359158"/>
                    <a:gd name="connsiteY2" fmla="*/ 653472 h 654379"/>
                    <a:gd name="connsiteX3" fmla="*/ 359159 w 359158"/>
                    <a:gd name="connsiteY3" fmla="*/ 430438 h 654379"/>
                    <a:gd name="connsiteX4" fmla="*/ 325363 w 359158"/>
                    <a:gd name="connsiteY4" fmla="*/ 410160 h 654379"/>
                    <a:gd name="connsiteX5" fmla="*/ 298327 w 359158"/>
                    <a:gd name="connsiteY5" fmla="*/ 365640 h 654379"/>
                    <a:gd name="connsiteX6" fmla="*/ 276219 w 359158"/>
                    <a:gd name="connsiteY6" fmla="*/ 313703 h 654379"/>
                    <a:gd name="connsiteX7" fmla="*/ 251021 w 359158"/>
                    <a:gd name="connsiteY7" fmla="*/ 261468 h 654379"/>
                    <a:gd name="connsiteX8" fmla="*/ 149643 w 359158"/>
                    <a:gd name="connsiteY8" fmla="*/ 4647 h 654379"/>
                    <a:gd name="connsiteX9" fmla="*/ 75293 w 359158"/>
                    <a:gd name="connsiteY9" fmla="*/ 11406 h 654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9158" h="654379">
                      <a:moveTo>
                        <a:pt x="75293" y="11406"/>
                      </a:moveTo>
                      <a:cubicBezTo>
                        <a:pt x="75293" y="11406"/>
                        <a:pt x="-39604" y="38434"/>
                        <a:pt x="14469" y="193885"/>
                      </a:cubicBezTo>
                      <a:cubicBezTo>
                        <a:pt x="68534" y="349336"/>
                        <a:pt x="244262" y="673749"/>
                        <a:pt x="298327" y="653472"/>
                      </a:cubicBezTo>
                      <a:cubicBezTo>
                        <a:pt x="352400" y="633194"/>
                        <a:pt x="359159" y="430438"/>
                        <a:pt x="359159" y="430438"/>
                      </a:cubicBezTo>
                      <a:cubicBezTo>
                        <a:pt x="359159" y="430438"/>
                        <a:pt x="352400" y="437197"/>
                        <a:pt x="325363" y="410160"/>
                      </a:cubicBezTo>
                      <a:cubicBezTo>
                        <a:pt x="298327" y="383124"/>
                        <a:pt x="298327" y="395470"/>
                        <a:pt x="298327" y="365640"/>
                      </a:cubicBezTo>
                      <a:cubicBezTo>
                        <a:pt x="298327" y="335818"/>
                        <a:pt x="276219" y="313703"/>
                        <a:pt x="276219" y="313703"/>
                      </a:cubicBezTo>
                      <a:lnTo>
                        <a:pt x="251021" y="261468"/>
                      </a:lnTo>
                      <a:cubicBezTo>
                        <a:pt x="251021" y="261468"/>
                        <a:pt x="251021" y="18157"/>
                        <a:pt x="149643" y="4647"/>
                      </a:cubicBezTo>
                      <a:cubicBezTo>
                        <a:pt x="48265" y="-8871"/>
                        <a:pt x="75293" y="11406"/>
                        <a:pt x="75293" y="11406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EAF9773F-A86A-414D-B7C6-2A15047B3244}"/>
                    </a:ext>
                  </a:extLst>
                </p:cNvPr>
                <p:cNvSpPr/>
                <p:nvPr/>
              </p:nvSpPr>
              <p:spPr>
                <a:xfrm rot="-2700000">
                  <a:off x="7104833" y="4587927"/>
                  <a:ext cx="229793" cy="141930"/>
                </a:xfrm>
                <a:custGeom>
                  <a:avLst/>
                  <a:gdLst>
                    <a:gd name="connsiteX0" fmla="*/ 229793 w 229793"/>
                    <a:gd name="connsiteY0" fmla="*/ 70965 h 141930"/>
                    <a:gd name="connsiteX1" fmla="*/ 114897 w 229793"/>
                    <a:gd name="connsiteY1" fmla="*/ 141931 h 141930"/>
                    <a:gd name="connsiteX2" fmla="*/ 0 w 229793"/>
                    <a:gd name="connsiteY2" fmla="*/ 70965 h 141930"/>
                    <a:gd name="connsiteX3" fmla="*/ 114897 w 229793"/>
                    <a:gd name="connsiteY3" fmla="*/ 0 h 141930"/>
                    <a:gd name="connsiteX4" fmla="*/ 229793 w 229793"/>
                    <a:gd name="connsiteY4" fmla="*/ 70965 h 141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793" h="141930">
                      <a:moveTo>
                        <a:pt x="229793" y="70965"/>
                      </a:moveTo>
                      <a:cubicBezTo>
                        <a:pt x="229793" y="110159"/>
                        <a:pt x="178352" y="141931"/>
                        <a:pt x="114897" y="141931"/>
                      </a:cubicBezTo>
                      <a:cubicBezTo>
                        <a:pt x="51441" y="141931"/>
                        <a:pt x="0" y="110158"/>
                        <a:pt x="0" y="70965"/>
                      </a:cubicBezTo>
                      <a:cubicBezTo>
                        <a:pt x="0" y="31772"/>
                        <a:pt x="51441" y="0"/>
                        <a:pt x="114897" y="0"/>
                      </a:cubicBezTo>
                      <a:cubicBezTo>
                        <a:pt x="178352" y="0"/>
                        <a:pt x="229793" y="31772"/>
                        <a:pt x="229793" y="70965"/>
                      </a:cubicBez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69" name="图形 21">
                <a:extLst>
                  <a:ext uri="{FF2B5EF4-FFF2-40B4-BE49-F238E27FC236}">
                    <a16:creationId xmlns:a16="http://schemas.microsoft.com/office/drawing/2014/main" id="{3B1DA851-C929-44B8-BA70-68DADEB4C9CC}"/>
                  </a:ext>
                </a:extLst>
              </p:cNvPr>
              <p:cNvGrpSpPr/>
              <p:nvPr/>
            </p:nvGrpSpPr>
            <p:grpSpPr>
              <a:xfrm>
                <a:off x="6277448" y="4601099"/>
                <a:ext cx="1048077" cy="1568220"/>
                <a:chOff x="6277448" y="4601099"/>
                <a:chExt cx="1048077" cy="1568220"/>
              </a:xfrm>
              <a:solidFill>
                <a:srgbClr val="E6E6E6"/>
              </a:solidFill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2EBB524B-15B5-4FA9-80D1-354349A70EC6}"/>
                    </a:ext>
                  </a:extLst>
                </p:cNvPr>
                <p:cNvSpPr/>
                <p:nvPr/>
              </p:nvSpPr>
              <p:spPr>
                <a:xfrm>
                  <a:off x="6285589" y="5172242"/>
                  <a:ext cx="805896" cy="276777"/>
                </a:xfrm>
                <a:custGeom>
                  <a:avLst/>
                  <a:gdLst>
                    <a:gd name="connsiteX0" fmla="*/ 0 w 805896"/>
                    <a:gd name="connsiteY0" fmla="*/ 81406 h 276777"/>
                    <a:gd name="connsiteX1" fmla="*/ 118034 w 805896"/>
                    <a:gd name="connsiteY1" fmla="*/ 276778 h 276777"/>
                    <a:gd name="connsiteX2" fmla="*/ 805896 w 805896"/>
                    <a:gd name="connsiteY2" fmla="*/ 236071 h 276777"/>
                    <a:gd name="connsiteX3" fmla="*/ 622743 w 805896"/>
                    <a:gd name="connsiteY3" fmla="*/ 0 h 276777"/>
                    <a:gd name="connsiteX4" fmla="*/ 0 w 805896"/>
                    <a:gd name="connsiteY4" fmla="*/ 81406 h 276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5896" h="276777">
                      <a:moveTo>
                        <a:pt x="0" y="81406"/>
                      </a:moveTo>
                      <a:lnTo>
                        <a:pt x="118034" y="276778"/>
                      </a:lnTo>
                      <a:lnTo>
                        <a:pt x="805896" y="236071"/>
                      </a:lnTo>
                      <a:lnTo>
                        <a:pt x="622743" y="0"/>
                      </a:lnTo>
                      <a:lnTo>
                        <a:pt x="0" y="8140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C0C9EEA5-B282-4402-8B5C-B3F646B8DBB2}"/>
                    </a:ext>
                  </a:extLst>
                </p:cNvPr>
                <p:cNvSpPr/>
                <p:nvPr/>
              </p:nvSpPr>
              <p:spPr>
                <a:xfrm>
                  <a:off x="6277448" y="4649935"/>
                  <a:ext cx="221826" cy="1517474"/>
                </a:xfrm>
                <a:custGeom>
                  <a:avLst/>
                  <a:gdLst>
                    <a:gd name="connsiteX0" fmla="*/ 213675 w 221826"/>
                    <a:gd name="connsiteY0" fmla="*/ 1517475 h 1517474"/>
                    <a:gd name="connsiteX1" fmla="*/ 205623 w 221826"/>
                    <a:gd name="connsiteY1" fmla="*/ 1510435 h 1517474"/>
                    <a:gd name="connsiteX2" fmla="*/ 76 w 221826"/>
                    <a:gd name="connsiteY2" fmla="*/ 9250 h 1517474"/>
                    <a:gd name="connsiteX3" fmla="*/ 7036 w 221826"/>
                    <a:gd name="connsiteY3" fmla="*/ 83 h 1517474"/>
                    <a:gd name="connsiteX4" fmla="*/ 16206 w 221826"/>
                    <a:gd name="connsiteY4" fmla="*/ 7043 h 1517474"/>
                    <a:gd name="connsiteX5" fmla="*/ 221750 w 221826"/>
                    <a:gd name="connsiteY5" fmla="*/ 1508228 h 1517474"/>
                    <a:gd name="connsiteX6" fmla="*/ 214791 w 221826"/>
                    <a:gd name="connsiteY6" fmla="*/ 1517395 h 1517474"/>
                    <a:gd name="connsiteX7" fmla="*/ 213675 w 221826"/>
                    <a:gd name="connsiteY7" fmla="*/ 1517475 h 1517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1826" h="1517474">
                      <a:moveTo>
                        <a:pt x="213675" y="1517475"/>
                      </a:moveTo>
                      <a:cubicBezTo>
                        <a:pt x="209669" y="1517475"/>
                        <a:pt x="206177" y="1514513"/>
                        <a:pt x="205623" y="1510435"/>
                      </a:cubicBezTo>
                      <a:lnTo>
                        <a:pt x="76" y="9250"/>
                      </a:lnTo>
                      <a:cubicBezTo>
                        <a:pt x="-534" y="4795"/>
                        <a:pt x="2582" y="693"/>
                        <a:pt x="7036" y="83"/>
                      </a:cubicBezTo>
                      <a:cubicBezTo>
                        <a:pt x="11488" y="-559"/>
                        <a:pt x="15594" y="2588"/>
                        <a:pt x="16206" y="7043"/>
                      </a:cubicBezTo>
                      <a:lnTo>
                        <a:pt x="221750" y="1508228"/>
                      </a:lnTo>
                      <a:cubicBezTo>
                        <a:pt x="222360" y="1512683"/>
                        <a:pt x="219246" y="1516793"/>
                        <a:pt x="214791" y="1517395"/>
                      </a:cubicBezTo>
                      <a:cubicBezTo>
                        <a:pt x="214413" y="1517451"/>
                        <a:pt x="214044" y="1517475"/>
                        <a:pt x="213675" y="1517475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E7B1F859-B56A-499B-B32D-64828D916934}"/>
                    </a:ext>
                  </a:extLst>
                </p:cNvPr>
                <p:cNvSpPr/>
                <p:nvPr/>
              </p:nvSpPr>
              <p:spPr>
                <a:xfrm>
                  <a:off x="6277449" y="4650235"/>
                  <a:ext cx="16280" cy="1519085"/>
                </a:xfrm>
                <a:custGeom>
                  <a:avLst/>
                  <a:gdLst>
                    <a:gd name="connsiteX0" fmla="*/ 8141 w 16280"/>
                    <a:gd name="connsiteY0" fmla="*/ 1519085 h 1519085"/>
                    <a:gd name="connsiteX1" fmla="*/ 0 w 16280"/>
                    <a:gd name="connsiteY1" fmla="*/ 1510938 h 1519085"/>
                    <a:gd name="connsiteX2" fmla="*/ 0 w 16280"/>
                    <a:gd name="connsiteY2" fmla="*/ 8140 h 1519085"/>
                    <a:gd name="connsiteX3" fmla="*/ 8141 w 16280"/>
                    <a:gd name="connsiteY3" fmla="*/ 0 h 1519085"/>
                    <a:gd name="connsiteX4" fmla="*/ 16280 w 16280"/>
                    <a:gd name="connsiteY4" fmla="*/ 8140 h 1519085"/>
                    <a:gd name="connsiteX5" fmla="*/ 16280 w 16280"/>
                    <a:gd name="connsiteY5" fmla="*/ 1510938 h 1519085"/>
                    <a:gd name="connsiteX6" fmla="*/ 8141 w 16280"/>
                    <a:gd name="connsiteY6" fmla="*/ 1519085 h 151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280" h="1519085">
                      <a:moveTo>
                        <a:pt x="8141" y="1519085"/>
                      </a:moveTo>
                      <a:cubicBezTo>
                        <a:pt x="3644" y="1519085"/>
                        <a:pt x="0" y="1515433"/>
                        <a:pt x="0" y="1510938"/>
                      </a:cubicBezTo>
                      <a:lnTo>
                        <a:pt x="0" y="8140"/>
                      </a:lnTo>
                      <a:cubicBezTo>
                        <a:pt x="0" y="3645"/>
                        <a:pt x="3645" y="0"/>
                        <a:pt x="8141" y="0"/>
                      </a:cubicBezTo>
                      <a:cubicBezTo>
                        <a:pt x="12636" y="0"/>
                        <a:pt x="16280" y="3645"/>
                        <a:pt x="16280" y="8140"/>
                      </a:cubicBezTo>
                      <a:lnTo>
                        <a:pt x="16280" y="1510938"/>
                      </a:lnTo>
                      <a:cubicBezTo>
                        <a:pt x="16280" y="1515433"/>
                        <a:pt x="12636" y="1519085"/>
                        <a:pt x="8141" y="1519085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F5511AA1-8BD7-4154-BB9D-FAAF0C05043D}"/>
                    </a:ext>
                  </a:extLst>
                </p:cNvPr>
                <p:cNvSpPr/>
                <p:nvPr/>
              </p:nvSpPr>
              <p:spPr>
                <a:xfrm>
                  <a:off x="6822856" y="4601099"/>
                  <a:ext cx="502669" cy="1562240"/>
                </a:xfrm>
                <a:custGeom>
                  <a:avLst/>
                  <a:gdLst>
                    <a:gd name="connsiteX0" fmla="*/ 494529 w 502669"/>
                    <a:gd name="connsiteY0" fmla="*/ 1562241 h 1562240"/>
                    <a:gd name="connsiteX1" fmla="*/ 486767 w 502669"/>
                    <a:gd name="connsiteY1" fmla="*/ 1556541 h 1562240"/>
                    <a:gd name="connsiteX2" fmla="*/ 377 w 502669"/>
                    <a:gd name="connsiteY2" fmla="*/ 10588 h 1562240"/>
                    <a:gd name="connsiteX3" fmla="*/ 5699 w 502669"/>
                    <a:gd name="connsiteY3" fmla="*/ 377 h 1562240"/>
                    <a:gd name="connsiteX4" fmla="*/ 15902 w 502669"/>
                    <a:gd name="connsiteY4" fmla="*/ 5699 h 1562240"/>
                    <a:gd name="connsiteX5" fmla="*/ 502292 w 502669"/>
                    <a:gd name="connsiteY5" fmla="*/ 1551653 h 1562240"/>
                    <a:gd name="connsiteX6" fmla="*/ 496970 w 502669"/>
                    <a:gd name="connsiteY6" fmla="*/ 1561863 h 1562240"/>
                    <a:gd name="connsiteX7" fmla="*/ 494529 w 502669"/>
                    <a:gd name="connsiteY7" fmla="*/ 1562241 h 156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2669" h="1562240">
                      <a:moveTo>
                        <a:pt x="494529" y="1562241"/>
                      </a:moveTo>
                      <a:cubicBezTo>
                        <a:pt x="491069" y="1562241"/>
                        <a:pt x="487858" y="1560017"/>
                        <a:pt x="486767" y="1556541"/>
                      </a:cubicBezTo>
                      <a:lnTo>
                        <a:pt x="377" y="10588"/>
                      </a:lnTo>
                      <a:cubicBezTo>
                        <a:pt x="-972" y="6293"/>
                        <a:pt x="1413" y="1726"/>
                        <a:pt x="5699" y="377"/>
                      </a:cubicBezTo>
                      <a:cubicBezTo>
                        <a:pt x="9986" y="-972"/>
                        <a:pt x="14553" y="1413"/>
                        <a:pt x="15902" y="5699"/>
                      </a:cubicBezTo>
                      <a:lnTo>
                        <a:pt x="502292" y="1551653"/>
                      </a:lnTo>
                      <a:cubicBezTo>
                        <a:pt x="503640" y="1555939"/>
                        <a:pt x="501264" y="1560515"/>
                        <a:pt x="496970" y="1561863"/>
                      </a:cubicBezTo>
                      <a:cubicBezTo>
                        <a:pt x="496159" y="1562121"/>
                        <a:pt x="495332" y="1562241"/>
                        <a:pt x="494529" y="156224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0ACD67DD-9958-488D-A69C-B68CD59E02E9}"/>
                    </a:ext>
                  </a:extLst>
                </p:cNvPr>
                <p:cNvSpPr/>
                <p:nvPr/>
              </p:nvSpPr>
              <p:spPr>
                <a:xfrm>
                  <a:off x="6822852" y="4784548"/>
                  <a:ext cx="354114" cy="1380694"/>
                </a:xfrm>
                <a:custGeom>
                  <a:avLst/>
                  <a:gdLst>
                    <a:gd name="connsiteX0" fmla="*/ 345962 w 354114"/>
                    <a:gd name="connsiteY0" fmla="*/ 1380694 h 1380694"/>
                    <a:gd name="connsiteX1" fmla="*/ 338079 w 354114"/>
                    <a:gd name="connsiteY1" fmla="*/ 1374561 h 1380694"/>
                    <a:gd name="connsiteX2" fmla="*/ 253 w 354114"/>
                    <a:gd name="connsiteY2" fmla="*/ 10148 h 1380694"/>
                    <a:gd name="connsiteX3" fmla="*/ 6137 w 354114"/>
                    <a:gd name="connsiteY3" fmla="*/ 250 h 1380694"/>
                    <a:gd name="connsiteX4" fmla="*/ 16035 w 354114"/>
                    <a:gd name="connsiteY4" fmla="*/ 6134 h 1380694"/>
                    <a:gd name="connsiteX5" fmla="*/ 353861 w 354114"/>
                    <a:gd name="connsiteY5" fmla="*/ 1370548 h 1380694"/>
                    <a:gd name="connsiteX6" fmla="*/ 347977 w 354114"/>
                    <a:gd name="connsiteY6" fmla="*/ 1380445 h 1380694"/>
                    <a:gd name="connsiteX7" fmla="*/ 345962 w 354114"/>
                    <a:gd name="connsiteY7" fmla="*/ 1380694 h 1380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4114" h="1380694">
                      <a:moveTo>
                        <a:pt x="345962" y="1380694"/>
                      </a:moveTo>
                      <a:cubicBezTo>
                        <a:pt x="342334" y="1380694"/>
                        <a:pt x="339018" y="1378246"/>
                        <a:pt x="338079" y="1374561"/>
                      </a:cubicBezTo>
                      <a:lnTo>
                        <a:pt x="253" y="10148"/>
                      </a:lnTo>
                      <a:cubicBezTo>
                        <a:pt x="-855" y="5789"/>
                        <a:pt x="1778" y="1358"/>
                        <a:pt x="6137" y="250"/>
                      </a:cubicBezTo>
                      <a:cubicBezTo>
                        <a:pt x="10504" y="-849"/>
                        <a:pt x="14927" y="1776"/>
                        <a:pt x="16035" y="6134"/>
                      </a:cubicBezTo>
                      <a:lnTo>
                        <a:pt x="353861" y="1370548"/>
                      </a:lnTo>
                      <a:cubicBezTo>
                        <a:pt x="354969" y="1374907"/>
                        <a:pt x="352336" y="1379338"/>
                        <a:pt x="347977" y="1380445"/>
                      </a:cubicBezTo>
                      <a:cubicBezTo>
                        <a:pt x="347303" y="1380622"/>
                        <a:pt x="346628" y="1380694"/>
                        <a:pt x="345962" y="1380694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E0F3B971-58C6-4AEB-B5E2-CBF65D7123AC}"/>
                    </a:ext>
                  </a:extLst>
                </p:cNvPr>
                <p:cNvSpPr/>
                <p:nvPr/>
              </p:nvSpPr>
              <p:spPr>
                <a:xfrm>
                  <a:off x="6285589" y="4673642"/>
                  <a:ext cx="667511" cy="592215"/>
                </a:xfrm>
                <a:custGeom>
                  <a:avLst/>
                  <a:gdLst>
                    <a:gd name="connsiteX0" fmla="*/ 0 w 667511"/>
                    <a:gd name="connsiteY0" fmla="*/ 8670 h 592215"/>
                    <a:gd name="connsiteX1" fmla="*/ 563725 w 667511"/>
                    <a:gd name="connsiteY1" fmla="*/ 0 h 592215"/>
                    <a:gd name="connsiteX2" fmla="*/ 667512 w 667511"/>
                    <a:gd name="connsiteY2" fmla="*/ 592215 h 592215"/>
                    <a:gd name="connsiteX3" fmla="*/ 8140 w 667511"/>
                    <a:gd name="connsiteY3" fmla="*/ 592215 h 592215"/>
                    <a:gd name="connsiteX4" fmla="*/ 0 w 667511"/>
                    <a:gd name="connsiteY4" fmla="*/ 8670 h 592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7511" h="592215">
                      <a:moveTo>
                        <a:pt x="0" y="8670"/>
                      </a:moveTo>
                      <a:lnTo>
                        <a:pt x="563725" y="0"/>
                      </a:lnTo>
                      <a:lnTo>
                        <a:pt x="667512" y="592215"/>
                      </a:lnTo>
                      <a:lnTo>
                        <a:pt x="8140" y="592215"/>
                      </a:lnTo>
                      <a:lnTo>
                        <a:pt x="0" y="867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76" name="图形 21">
                <a:extLst>
                  <a:ext uri="{FF2B5EF4-FFF2-40B4-BE49-F238E27FC236}">
                    <a16:creationId xmlns:a16="http://schemas.microsoft.com/office/drawing/2014/main" id="{F9F8E42D-611C-494F-9960-43927C5AFD42}"/>
                  </a:ext>
                </a:extLst>
              </p:cNvPr>
              <p:cNvGrpSpPr/>
              <p:nvPr/>
            </p:nvGrpSpPr>
            <p:grpSpPr>
              <a:xfrm>
                <a:off x="6515697" y="5006957"/>
                <a:ext cx="1083878" cy="1161368"/>
                <a:chOff x="6515697" y="5006957"/>
                <a:chExt cx="1083878" cy="1161368"/>
              </a:xfrm>
            </p:grpSpPr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CE2FCAD5-D96A-46AB-935F-D8D7EE7D1468}"/>
                    </a:ext>
                  </a:extLst>
                </p:cNvPr>
                <p:cNvSpPr/>
                <p:nvPr/>
              </p:nvSpPr>
              <p:spPr>
                <a:xfrm>
                  <a:off x="7009823" y="5553127"/>
                  <a:ext cx="233726" cy="286434"/>
                </a:xfrm>
                <a:custGeom>
                  <a:avLst/>
                  <a:gdLst>
                    <a:gd name="connsiteX0" fmla="*/ 142069 w 233726"/>
                    <a:gd name="connsiteY0" fmla="*/ 0 h 286434"/>
                    <a:gd name="connsiteX1" fmla="*/ 0 w 233726"/>
                    <a:gd name="connsiteY1" fmla="*/ 250119 h 286434"/>
                    <a:gd name="connsiteX2" fmla="*/ 164956 w 233726"/>
                    <a:gd name="connsiteY2" fmla="*/ 286435 h 286434"/>
                    <a:gd name="connsiteX3" fmla="*/ 233727 w 233726"/>
                    <a:gd name="connsiteY3" fmla="*/ 108539 h 286434"/>
                    <a:gd name="connsiteX4" fmla="*/ 142069 w 233726"/>
                    <a:gd name="connsiteY4" fmla="*/ 0 h 286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3726" h="286434">
                      <a:moveTo>
                        <a:pt x="142069" y="0"/>
                      </a:moveTo>
                      <a:lnTo>
                        <a:pt x="0" y="250119"/>
                      </a:lnTo>
                      <a:lnTo>
                        <a:pt x="164956" y="286435"/>
                      </a:lnTo>
                      <a:lnTo>
                        <a:pt x="233727" y="108539"/>
                      </a:lnTo>
                      <a:lnTo>
                        <a:pt x="142069" y="0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AC34422C-A587-4C55-8D47-95D78DBE6B5D}"/>
                    </a:ext>
                  </a:extLst>
                </p:cNvPr>
                <p:cNvSpPr/>
                <p:nvPr/>
              </p:nvSpPr>
              <p:spPr>
                <a:xfrm>
                  <a:off x="6896756" y="5725642"/>
                  <a:ext cx="309144" cy="442683"/>
                </a:xfrm>
                <a:custGeom>
                  <a:avLst/>
                  <a:gdLst>
                    <a:gd name="connsiteX0" fmla="*/ 164097 w 309144"/>
                    <a:gd name="connsiteY0" fmla="*/ 30386 h 442683"/>
                    <a:gd name="connsiteX1" fmla="*/ 126119 w 309144"/>
                    <a:gd name="connsiteY1" fmla="*/ 2539 h 442683"/>
                    <a:gd name="connsiteX2" fmla="*/ 0 w 309144"/>
                    <a:gd name="connsiteY2" fmla="*/ 63587 h 442683"/>
                    <a:gd name="connsiteX3" fmla="*/ 290665 w 309144"/>
                    <a:gd name="connsiteY3" fmla="*/ 442056 h 442683"/>
                    <a:gd name="connsiteX4" fmla="*/ 281530 w 309144"/>
                    <a:gd name="connsiteY4" fmla="*/ 311354 h 442683"/>
                    <a:gd name="connsiteX5" fmla="*/ 293780 w 309144"/>
                    <a:gd name="connsiteY5" fmla="*/ 113004 h 442683"/>
                    <a:gd name="connsiteX6" fmla="*/ 164097 w 309144"/>
                    <a:gd name="connsiteY6" fmla="*/ 30386 h 442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9144" h="442683">
                      <a:moveTo>
                        <a:pt x="164097" y="30386"/>
                      </a:moveTo>
                      <a:cubicBezTo>
                        <a:pt x="164097" y="30386"/>
                        <a:pt x="158574" y="-10410"/>
                        <a:pt x="126119" y="2539"/>
                      </a:cubicBezTo>
                      <a:cubicBezTo>
                        <a:pt x="93664" y="15479"/>
                        <a:pt x="0" y="63587"/>
                        <a:pt x="0" y="63587"/>
                      </a:cubicBezTo>
                      <a:cubicBezTo>
                        <a:pt x="0" y="63587"/>
                        <a:pt x="244299" y="460552"/>
                        <a:pt x="290665" y="442056"/>
                      </a:cubicBezTo>
                      <a:cubicBezTo>
                        <a:pt x="337031" y="423561"/>
                        <a:pt x="281530" y="311354"/>
                        <a:pt x="281530" y="311354"/>
                      </a:cubicBezTo>
                      <a:lnTo>
                        <a:pt x="293780" y="113004"/>
                      </a:lnTo>
                      <a:lnTo>
                        <a:pt x="164097" y="30386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511DBBDB-7C7C-49AB-9FF7-18353491E321}"/>
                    </a:ext>
                  </a:extLst>
                </p:cNvPr>
                <p:cNvSpPr/>
                <p:nvPr/>
              </p:nvSpPr>
              <p:spPr>
                <a:xfrm>
                  <a:off x="6515697" y="5006957"/>
                  <a:ext cx="1083878" cy="689379"/>
                </a:xfrm>
                <a:custGeom>
                  <a:avLst/>
                  <a:gdLst>
                    <a:gd name="connsiteX0" fmla="*/ 7897 w 1083878"/>
                    <a:gd name="connsiteY0" fmla="*/ 60824 h 689379"/>
                    <a:gd name="connsiteX1" fmla="*/ 112655 w 1083878"/>
                    <a:gd name="connsiteY1" fmla="*/ 375098 h 689379"/>
                    <a:gd name="connsiteX2" fmla="*/ 798655 w 1083878"/>
                    <a:gd name="connsiteY2" fmla="*/ 256830 h 689379"/>
                    <a:gd name="connsiteX3" fmla="*/ 555343 w 1083878"/>
                    <a:gd name="connsiteY3" fmla="*/ 621395 h 689379"/>
                    <a:gd name="connsiteX4" fmla="*/ 724313 w 1083878"/>
                    <a:gd name="connsiteY4" fmla="*/ 689379 h 689379"/>
                    <a:gd name="connsiteX5" fmla="*/ 1082520 w 1083878"/>
                    <a:gd name="connsiteY5" fmla="*/ 101378 h 689379"/>
                    <a:gd name="connsiteX6" fmla="*/ 873005 w 1083878"/>
                    <a:gd name="connsiteY6" fmla="*/ 13518 h 689379"/>
                    <a:gd name="connsiteX7" fmla="*/ 460724 w 1083878"/>
                    <a:gd name="connsiteY7" fmla="*/ 33796 h 689379"/>
                    <a:gd name="connsiteX8" fmla="*/ 352587 w 1083878"/>
                    <a:gd name="connsiteY8" fmla="*/ 0 h 689379"/>
                    <a:gd name="connsiteX9" fmla="*/ 7897 w 1083878"/>
                    <a:gd name="connsiteY9" fmla="*/ 60824 h 689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83878" h="689379">
                      <a:moveTo>
                        <a:pt x="7897" y="60824"/>
                      </a:moveTo>
                      <a:cubicBezTo>
                        <a:pt x="7897" y="60824"/>
                        <a:pt x="-42788" y="293997"/>
                        <a:pt x="112655" y="375098"/>
                      </a:cubicBezTo>
                      <a:cubicBezTo>
                        <a:pt x="268106" y="456207"/>
                        <a:pt x="798655" y="256830"/>
                        <a:pt x="798655" y="256830"/>
                      </a:cubicBezTo>
                      <a:lnTo>
                        <a:pt x="555343" y="621395"/>
                      </a:lnTo>
                      <a:lnTo>
                        <a:pt x="724313" y="689379"/>
                      </a:lnTo>
                      <a:cubicBezTo>
                        <a:pt x="724313" y="689379"/>
                        <a:pt x="1109549" y="182479"/>
                        <a:pt x="1082520" y="101378"/>
                      </a:cubicBezTo>
                      <a:cubicBezTo>
                        <a:pt x="1055484" y="20277"/>
                        <a:pt x="873005" y="13518"/>
                        <a:pt x="873005" y="13518"/>
                      </a:cubicBezTo>
                      <a:lnTo>
                        <a:pt x="460724" y="33796"/>
                      </a:lnTo>
                      <a:lnTo>
                        <a:pt x="352587" y="0"/>
                      </a:lnTo>
                      <a:lnTo>
                        <a:pt x="7897" y="60824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80" name="图形 21">
                <a:extLst>
                  <a:ext uri="{FF2B5EF4-FFF2-40B4-BE49-F238E27FC236}">
                    <a16:creationId xmlns:a16="http://schemas.microsoft.com/office/drawing/2014/main" id="{FA932688-2DAD-4E1B-8907-14B3EC95F7B2}"/>
                  </a:ext>
                </a:extLst>
              </p:cNvPr>
              <p:cNvGrpSpPr/>
              <p:nvPr/>
            </p:nvGrpSpPr>
            <p:grpSpPr>
              <a:xfrm>
                <a:off x="6469097" y="4983437"/>
                <a:ext cx="1050276" cy="1266069"/>
                <a:chOff x="6469097" y="4983437"/>
                <a:chExt cx="1050276" cy="1266069"/>
              </a:xfrm>
            </p:grpSpPr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F77B52CF-AFB4-4B3F-B508-46D0853D43F3}"/>
                    </a:ext>
                  </a:extLst>
                </p:cNvPr>
                <p:cNvSpPr/>
                <p:nvPr/>
              </p:nvSpPr>
              <p:spPr>
                <a:xfrm>
                  <a:off x="6718371" y="5664130"/>
                  <a:ext cx="269215" cy="275131"/>
                </a:xfrm>
                <a:custGeom>
                  <a:avLst/>
                  <a:gdLst>
                    <a:gd name="connsiteX0" fmla="*/ 223347 w 269215"/>
                    <a:gd name="connsiteY0" fmla="*/ 0 h 275131"/>
                    <a:gd name="connsiteX1" fmla="*/ 0 w 269215"/>
                    <a:gd name="connsiteY1" fmla="*/ 181283 h 275131"/>
                    <a:gd name="connsiteX2" fmla="*/ 140432 w 269215"/>
                    <a:gd name="connsiteY2" fmla="*/ 275132 h 275131"/>
                    <a:gd name="connsiteX3" fmla="*/ 269216 w 269215"/>
                    <a:gd name="connsiteY3" fmla="*/ 134452 h 275131"/>
                    <a:gd name="connsiteX4" fmla="*/ 223347 w 269215"/>
                    <a:gd name="connsiteY4" fmla="*/ 0 h 275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9215" h="275131">
                      <a:moveTo>
                        <a:pt x="223347" y="0"/>
                      </a:moveTo>
                      <a:lnTo>
                        <a:pt x="0" y="181283"/>
                      </a:lnTo>
                      <a:lnTo>
                        <a:pt x="140432" y="275132"/>
                      </a:lnTo>
                      <a:lnTo>
                        <a:pt x="269216" y="134452"/>
                      </a:lnTo>
                      <a:lnTo>
                        <a:pt x="223347" y="0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5A3EB974-675E-4B51-BC4A-35CE3F1F6E90}"/>
                    </a:ext>
                  </a:extLst>
                </p:cNvPr>
                <p:cNvSpPr/>
                <p:nvPr/>
              </p:nvSpPr>
              <p:spPr>
                <a:xfrm>
                  <a:off x="6618157" y="5780238"/>
                  <a:ext cx="255649" cy="469268"/>
                </a:xfrm>
                <a:custGeom>
                  <a:avLst/>
                  <a:gdLst>
                    <a:gd name="connsiteX0" fmla="*/ 164923 w 255649"/>
                    <a:gd name="connsiteY0" fmla="*/ 39761 h 469268"/>
                    <a:gd name="connsiteX1" fmla="*/ 139685 w 255649"/>
                    <a:gd name="connsiteY1" fmla="*/ 1 h 469268"/>
                    <a:gd name="connsiteX2" fmla="*/ 0 w 255649"/>
                    <a:gd name="connsiteY2" fmla="*/ 10975 h 469268"/>
                    <a:gd name="connsiteX3" fmla="*/ 133023 w 255649"/>
                    <a:gd name="connsiteY3" fmla="*/ 469268 h 469268"/>
                    <a:gd name="connsiteX4" fmla="*/ 172068 w 255649"/>
                    <a:gd name="connsiteY4" fmla="*/ 344201 h 469268"/>
                    <a:gd name="connsiteX5" fmla="*/ 255649 w 255649"/>
                    <a:gd name="connsiteY5" fmla="*/ 163905 h 469268"/>
                    <a:gd name="connsiteX6" fmla="*/ 164923 w 255649"/>
                    <a:gd name="connsiteY6" fmla="*/ 39761 h 469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5649" h="469268">
                      <a:moveTo>
                        <a:pt x="164923" y="39761"/>
                      </a:moveTo>
                      <a:cubicBezTo>
                        <a:pt x="164923" y="39761"/>
                        <a:pt x="174629" y="-248"/>
                        <a:pt x="139685" y="1"/>
                      </a:cubicBezTo>
                      <a:cubicBezTo>
                        <a:pt x="104750" y="250"/>
                        <a:pt x="0" y="10975"/>
                        <a:pt x="0" y="10975"/>
                      </a:cubicBezTo>
                      <a:cubicBezTo>
                        <a:pt x="0" y="10975"/>
                        <a:pt x="83108" y="469621"/>
                        <a:pt x="133023" y="469268"/>
                      </a:cubicBezTo>
                      <a:cubicBezTo>
                        <a:pt x="182929" y="468915"/>
                        <a:pt x="172068" y="344201"/>
                        <a:pt x="172068" y="344201"/>
                      </a:cubicBezTo>
                      <a:lnTo>
                        <a:pt x="255649" y="163905"/>
                      </a:lnTo>
                      <a:lnTo>
                        <a:pt x="164923" y="39761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F78B838E-905D-4E62-AF92-3996E34451D5}"/>
                    </a:ext>
                  </a:extLst>
                </p:cNvPr>
                <p:cNvSpPr/>
                <p:nvPr/>
              </p:nvSpPr>
              <p:spPr>
                <a:xfrm>
                  <a:off x="6469097" y="4983437"/>
                  <a:ext cx="1050276" cy="846154"/>
                </a:xfrm>
                <a:custGeom>
                  <a:avLst/>
                  <a:gdLst>
                    <a:gd name="connsiteX0" fmla="*/ 64001 w 1050276"/>
                    <a:gd name="connsiteY0" fmla="*/ 0 h 846154"/>
                    <a:gd name="connsiteX1" fmla="*/ 47216 w 1050276"/>
                    <a:gd name="connsiteY1" fmla="*/ 330850 h 846154"/>
                    <a:gd name="connsiteX2" fmla="*/ 729226 w 1050276"/>
                    <a:gd name="connsiteY2" fmla="*/ 470311 h 846154"/>
                    <a:gd name="connsiteX3" fmla="*/ 369935 w 1050276"/>
                    <a:gd name="connsiteY3" fmla="*/ 721344 h 846154"/>
                    <a:gd name="connsiteX4" fmla="*/ 502580 w 1050276"/>
                    <a:gd name="connsiteY4" fmla="*/ 846155 h 846154"/>
                    <a:gd name="connsiteX5" fmla="*/ 1050194 w 1050276"/>
                    <a:gd name="connsiteY5" fmla="*/ 428809 h 846154"/>
                    <a:gd name="connsiteX6" fmla="*/ 887013 w 1050276"/>
                    <a:gd name="connsiteY6" fmla="*/ 270733 h 846154"/>
                    <a:gd name="connsiteX7" fmla="*/ 495620 w 1050276"/>
                    <a:gd name="connsiteY7" fmla="*/ 139597 h 846154"/>
                    <a:gd name="connsiteX8" fmla="*/ 407198 w 1050276"/>
                    <a:gd name="connsiteY8" fmla="*/ 68771 h 846154"/>
                    <a:gd name="connsiteX9" fmla="*/ 64001 w 1050276"/>
                    <a:gd name="connsiteY9" fmla="*/ 0 h 846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50276" h="846154">
                      <a:moveTo>
                        <a:pt x="64001" y="0"/>
                      </a:moveTo>
                      <a:cubicBezTo>
                        <a:pt x="64001" y="0"/>
                        <a:pt x="-68058" y="198743"/>
                        <a:pt x="47216" y="330850"/>
                      </a:cubicBezTo>
                      <a:cubicBezTo>
                        <a:pt x="162498" y="462958"/>
                        <a:pt x="729226" y="470311"/>
                        <a:pt x="729226" y="470311"/>
                      </a:cubicBezTo>
                      <a:lnTo>
                        <a:pt x="369935" y="721344"/>
                      </a:lnTo>
                      <a:lnTo>
                        <a:pt x="502580" y="846155"/>
                      </a:lnTo>
                      <a:cubicBezTo>
                        <a:pt x="502580" y="846155"/>
                        <a:pt x="1045860" y="514189"/>
                        <a:pt x="1050194" y="428809"/>
                      </a:cubicBezTo>
                      <a:cubicBezTo>
                        <a:pt x="1054521" y="343429"/>
                        <a:pt x="887013" y="270733"/>
                        <a:pt x="887013" y="270733"/>
                      </a:cubicBezTo>
                      <a:lnTo>
                        <a:pt x="495620" y="139597"/>
                      </a:lnTo>
                      <a:lnTo>
                        <a:pt x="407198" y="68771"/>
                      </a:lnTo>
                      <a:lnTo>
                        <a:pt x="64001" y="0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22FB982D-5794-40AE-9119-275C1C84155A}"/>
                  </a:ext>
                </a:extLst>
              </p:cNvPr>
              <p:cNvSpPr/>
              <p:nvPr/>
            </p:nvSpPr>
            <p:spPr>
              <a:xfrm>
                <a:off x="6446426" y="3823710"/>
                <a:ext cx="477310" cy="725892"/>
              </a:xfrm>
              <a:custGeom>
                <a:avLst/>
                <a:gdLst>
                  <a:gd name="connsiteX0" fmla="*/ 425927 w 477310"/>
                  <a:gd name="connsiteY0" fmla="*/ 699394 h 725892"/>
                  <a:gd name="connsiteX1" fmla="*/ 236689 w 477310"/>
                  <a:gd name="connsiteY1" fmla="*/ 652088 h 725892"/>
                  <a:gd name="connsiteX2" fmla="*/ 219390 w 477310"/>
                  <a:gd name="connsiteY2" fmla="*/ 653983 h 725892"/>
                  <a:gd name="connsiteX3" fmla="*/ 127467 w 477310"/>
                  <a:gd name="connsiteY3" fmla="*/ 713932 h 725892"/>
                  <a:gd name="connsiteX4" fmla="*/ 116927 w 477310"/>
                  <a:gd name="connsiteY4" fmla="*/ 725892 h 725892"/>
                  <a:gd name="connsiteX5" fmla="*/ 118140 w 477310"/>
                  <a:gd name="connsiteY5" fmla="*/ 713049 h 725892"/>
                  <a:gd name="connsiteX6" fmla="*/ 163294 w 477310"/>
                  <a:gd name="connsiteY6" fmla="*/ 438719 h 725892"/>
                  <a:gd name="connsiteX7" fmla="*/ 196134 w 477310"/>
                  <a:gd name="connsiteY7" fmla="*/ 368223 h 725892"/>
                  <a:gd name="connsiteX8" fmla="*/ 244933 w 477310"/>
                  <a:gd name="connsiteY8" fmla="*/ 277930 h 725892"/>
                  <a:gd name="connsiteX9" fmla="*/ 250207 w 477310"/>
                  <a:gd name="connsiteY9" fmla="*/ 239808 h 725892"/>
                  <a:gd name="connsiteX10" fmla="*/ 200934 w 477310"/>
                  <a:gd name="connsiteY10" fmla="*/ 218591 h 725892"/>
                  <a:gd name="connsiteX11" fmla="*/ 191807 w 477310"/>
                  <a:gd name="connsiteY11" fmla="*/ 158980 h 725892"/>
                  <a:gd name="connsiteX12" fmla="*/ 157474 w 477310"/>
                  <a:gd name="connsiteY12" fmla="*/ 206020 h 725892"/>
                  <a:gd name="connsiteX13" fmla="*/ 150450 w 477310"/>
                  <a:gd name="connsiteY13" fmla="*/ 211760 h 725892"/>
                  <a:gd name="connsiteX14" fmla="*/ 0 w 477310"/>
                  <a:gd name="connsiteY14" fmla="*/ 169857 h 725892"/>
                  <a:gd name="connsiteX15" fmla="*/ 101515 w 477310"/>
                  <a:gd name="connsiteY15" fmla="*/ 50569 h 725892"/>
                  <a:gd name="connsiteX16" fmla="*/ 311031 w 477310"/>
                  <a:gd name="connsiteY16" fmla="*/ 37051 h 725892"/>
                  <a:gd name="connsiteX17" fmla="*/ 331244 w 477310"/>
                  <a:gd name="connsiteY17" fmla="*/ 56381 h 725892"/>
                  <a:gd name="connsiteX18" fmla="*/ 370032 w 477310"/>
                  <a:gd name="connsiteY18" fmla="*/ 218728 h 725892"/>
                  <a:gd name="connsiteX19" fmla="*/ 371862 w 477310"/>
                  <a:gd name="connsiteY19" fmla="*/ 273603 h 725892"/>
                  <a:gd name="connsiteX20" fmla="*/ 459723 w 477310"/>
                  <a:gd name="connsiteY20" fmla="*/ 516915 h 725892"/>
                  <a:gd name="connsiteX21" fmla="*/ 425927 w 477310"/>
                  <a:gd name="connsiteY21" fmla="*/ 699394 h 725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7310" h="725892">
                    <a:moveTo>
                      <a:pt x="425927" y="699394"/>
                    </a:moveTo>
                    <a:cubicBezTo>
                      <a:pt x="425927" y="699394"/>
                      <a:pt x="297512" y="652088"/>
                      <a:pt x="236689" y="652088"/>
                    </a:cubicBezTo>
                    <a:cubicBezTo>
                      <a:pt x="230877" y="652088"/>
                      <a:pt x="225129" y="652763"/>
                      <a:pt x="219390" y="653983"/>
                    </a:cubicBezTo>
                    <a:cubicBezTo>
                      <a:pt x="180456" y="662227"/>
                      <a:pt x="144638" y="695677"/>
                      <a:pt x="127467" y="713932"/>
                    </a:cubicBezTo>
                    <a:cubicBezTo>
                      <a:pt x="120781" y="721092"/>
                      <a:pt x="116927" y="725892"/>
                      <a:pt x="116927" y="725892"/>
                    </a:cubicBezTo>
                    <a:cubicBezTo>
                      <a:pt x="116927" y="725892"/>
                      <a:pt x="117329" y="721229"/>
                      <a:pt x="118140" y="713049"/>
                    </a:cubicBezTo>
                    <a:cubicBezTo>
                      <a:pt x="122129" y="670062"/>
                      <a:pt x="136868" y="529012"/>
                      <a:pt x="163294" y="438719"/>
                    </a:cubicBezTo>
                    <a:cubicBezTo>
                      <a:pt x="172750" y="406481"/>
                      <a:pt x="183635" y="380729"/>
                      <a:pt x="196134" y="368223"/>
                    </a:cubicBezTo>
                    <a:cubicBezTo>
                      <a:pt x="225266" y="339027"/>
                      <a:pt x="238719" y="304019"/>
                      <a:pt x="244933" y="277930"/>
                    </a:cubicBezTo>
                    <a:cubicBezTo>
                      <a:pt x="250207" y="255558"/>
                      <a:pt x="250207" y="239808"/>
                      <a:pt x="250207" y="239808"/>
                    </a:cubicBezTo>
                    <a:lnTo>
                      <a:pt x="200934" y="218591"/>
                    </a:lnTo>
                    <a:lnTo>
                      <a:pt x="191807" y="158980"/>
                    </a:lnTo>
                    <a:cubicBezTo>
                      <a:pt x="190186" y="166004"/>
                      <a:pt x="182688" y="179731"/>
                      <a:pt x="157474" y="206020"/>
                    </a:cubicBezTo>
                    <a:cubicBezTo>
                      <a:pt x="155315" y="208252"/>
                      <a:pt x="152946" y="210139"/>
                      <a:pt x="150450" y="211760"/>
                    </a:cubicBezTo>
                    <a:cubicBezTo>
                      <a:pt x="114086" y="234606"/>
                      <a:pt x="39944" y="194870"/>
                      <a:pt x="0" y="169857"/>
                    </a:cubicBezTo>
                    <a:cubicBezTo>
                      <a:pt x="16625" y="112075"/>
                      <a:pt x="46768" y="59223"/>
                      <a:pt x="101515" y="50569"/>
                    </a:cubicBezTo>
                    <a:cubicBezTo>
                      <a:pt x="229929" y="30292"/>
                      <a:pt x="229929" y="-44050"/>
                      <a:pt x="311031" y="37051"/>
                    </a:cubicBezTo>
                    <a:cubicBezTo>
                      <a:pt x="317725" y="43746"/>
                      <a:pt x="324485" y="50168"/>
                      <a:pt x="331244" y="56381"/>
                    </a:cubicBezTo>
                    <a:cubicBezTo>
                      <a:pt x="357196" y="105991"/>
                      <a:pt x="366653" y="172498"/>
                      <a:pt x="370032" y="218728"/>
                    </a:cubicBezTo>
                    <a:cubicBezTo>
                      <a:pt x="372472" y="251094"/>
                      <a:pt x="371862" y="273603"/>
                      <a:pt x="371862" y="273603"/>
                    </a:cubicBezTo>
                    <a:cubicBezTo>
                      <a:pt x="371862" y="273603"/>
                      <a:pt x="405650" y="476360"/>
                      <a:pt x="459723" y="516915"/>
                    </a:cubicBezTo>
                    <a:cubicBezTo>
                      <a:pt x="513795" y="557469"/>
                      <a:pt x="425927" y="699394"/>
                      <a:pt x="425927" y="699394"/>
                    </a:cubicBez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9B08626-6214-48B7-B3F6-BD47D122FB71}"/>
                  </a:ext>
                </a:extLst>
              </p:cNvPr>
              <p:cNvSpPr/>
              <p:nvPr/>
            </p:nvSpPr>
            <p:spPr>
              <a:xfrm>
                <a:off x="6530963" y="4198692"/>
                <a:ext cx="206224" cy="189246"/>
              </a:xfrm>
              <a:custGeom>
                <a:avLst/>
                <a:gdLst>
                  <a:gd name="connsiteX0" fmla="*/ 91328 w 206224"/>
                  <a:gd name="connsiteY0" fmla="*/ 0 h 189246"/>
                  <a:gd name="connsiteX1" fmla="*/ 0 w 206224"/>
                  <a:gd name="connsiteY1" fmla="*/ 133954 h 189246"/>
                  <a:gd name="connsiteX2" fmla="*/ 206224 w 206224"/>
                  <a:gd name="connsiteY2" fmla="*/ 189247 h 189246"/>
                  <a:gd name="connsiteX3" fmla="*/ 206224 w 206224"/>
                  <a:gd name="connsiteY3" fmla="*/ 0 h 189246"/>
                  <a:gd name="connsiteX4" fmla="*/ 91328 w 206224"/>
                  <a:gd name="connsiteY4" fmla="*/ 0 h 18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224" h="189246">
                    <a:moveTo>
                      <a:pt x="91328" y="0"/>
                    </a:moveTo>
                    <a:lnTo>
                      <a:pt x="0" y="133954"/>
                    </a:lnTo>
                    <a:lnTo>
                      <a:pt x="206224" y="189247"/>
                    </a:lnTo>
                    <a:lnTo>
                      <a:pt x="206224" y="0"/>
                    </a:lnTo>
                    <a:lnTo>
                      <a:pt x="91328" y="0"/>
                    </a:lnTo>
                    <a:close/>
                  </a:path>
                </a:pathLst>
              </a:custGeom>
              <a:solidFill>
                <a:srgbClr val="FFB6B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8E8FA1B-CF97-4126-BF75-A32B44CFA387}"/>
                  </a:ext>
                </a:extLst>
              </p:cNvPr>
              <p:cNvSpPr/>
              <p:nvPr/>
            </p:nvSpPr>
            <p:spPr>
              <a:xfrm>
                <a:off x="6530963" y="4198692"/>
                <a:ext cx="206224" cy="189246"/>
              </a:xfrm>
              <a:custGeom>
                <a:avLst/>
                <a:gdLst>
                  <a:gd name="connsiteX0" fmla="*/ 91328 w 206224"/>
                  <a:gd name="connsiteY0" fmla="*/ 0 h 189246"/>
                  <a:gd name="connsiteX1" fmla="*/ 0 w 206224"/>
                  <a:gd name="connsiteY1" fmla="*/ 133954 h 189246"/>
                  <a:gd name="connsiteX2" fmla="*/ 206224 w 206224"/>
                  <a:gd name="connsiteY2" fmla="*/ 189247 h 189246"/>
                  <a:gd name="connsiteX3" fmla="*/ 206224 w 206224"/>
                  <a:gd name="connsiteY3" fmla="*/ 0 h 189246"/>
                  <a:gd name="connsiteX4" fmla="*/ 91328 w 206224"/>
                  <a:gd name="connsiteY4" fmla="*/ 0 h 18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224" h="189246">
                    <a:moveTo>
                      <a:pt x="91328" y="0"/>
                    </a:moveTo>
                    <a:lnTo>
                      <a:pt x="0" y="133954"/>
                    </a:lnTo>
                    <a:lnTo>
                      <a:pt x="206224" y="189247"/>
                    </a:lnTo>
                    <a:lnTo>
                      <a:pt x="206224" y="0"/>
                    </a:lnTo>
                    <a:lnTo>
                      <a:pt x="91328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220A86F9-C851-46C3-9072-03430E158084}"/>
                  </a:ext>
                </a:extLst>
              </p:cNvPr>
              <p:cNvSpPr/>
              <p:nvPr/>
            </p:nvSpPr>
            <p:spPr>
              <a:xfrm>
                <a:off x="6309587" y="4246616"/>
                <a:ext cx="589112" cy="946200"/>
              </a:xfrm>
              <a:custGeom>
                <a:avLst/>
                <a:gdLst>
                  <a:gd name="connsiteX0" fmla="*/ 440421 w 589112"/>
                  <a:gd name="connsiteY0" fmla="*/ 81101 h 946200"/>
                  <a:gd name="connsiteX1" fmla="*/ 244423 w 589112"/>
                  <a:gd name="connsiteY1" fmla="*/ 0 h 946200"/>
                  <a:gd name="connsiteX2" fmla="*/ 1113 w 589112"/>
                  <a:gd name="connsiteY2" fmla="*/ 337930 h 946200"/>
                  <a:gd name="connsiteX3" fmla="*/ 210627 w 589112"/>
                  <a:gd name="connsiteY3" fmla="*/ 946201 h 946200"/>
                  <a:gd name="connsiteX4" fmla="*/ 589113 w 589112"/>
                  <a:gd name="connsiteY4" fmla="*/ 783998 h 946200"/>
                  <a:gd name="connsiteX5" fmla="*/ 548558 w 589112"/>
                  <a:gd name="connsiteY5" fmla="*/ 351441 h 946200"/>
                  <a:gd name="connsiteX6" fmla="*/ 440421 w 589112"/>
                  <a:gd name="connsiteY6" fmla="*/ 81101 h 94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9112" h="946200">
                    <a:moveTo>
                      <a:pt x="440421" y="81101"/>
                    </a:moveTo>
                    <a:lnTo>
                      <a:pt x="244423" y="0"/>
                    </a:lnTo>
                    <a:cubicBezTo>
                      <a:pt x="244423" y="0"/>
                      <a:pt x="-19163" y="114896"/>
                      <a:pt x="1113" y="337930"/>
                    </a:cubicBezTo>
                    <a:cubicBezTo>
                      <a:pt x="21388" y="560964"/>
                      <a:pt x="210627" y="946201"/>
                      <a:pt x="210627" y="946201"/>
                    </a:cubicBezTo>
                    <a:lnTo>
                      <a:pt x="589113" y="783998"/>
                    </a:lnTo>
                    <a:lnTo>
                      <a:pt x="548558" y="351441"/>
                    </a:lnTo>
                    <a:lnTo>
                      <a:pt x="440421" y="81101"/>
                    </a:lnTo>
                    <a:close/>
                  </a:path>
                </a:pathLst>
              </a:custGeom>
              <a:solidFill>
                <a:srgbClr val="E6E6E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C4F8B981-9CE2-4C6F-9E68-497AD177520E}"/>
                  </a:ext>
                </a:extLst>
              </p:cNvPr>
              <p:cNvSpPr/>
              <p:nvPr/>
            </p:nvSpPr>
            <p:spPr>
              <a:xfrm>
                <a:off x="6493057" y="3912659"/>
                <a:ext cx="345837" cy="345837"/>
              </a:xfrm>
              <a:custGeom>
                <a:avLst/>
                <a:gdLst>
                  <a:gd name="connsiteX0" fmla="*/ 345837 w 345837"/>
                  <a:gd name="connsiteY0" fmla="*/ 172919 h 345837"/>
                  <a:gd name="connsiteX1" fmla="*/ 172919 w 345837"/>
                  <a:gd name="connsiteY1" fmla="*/ 345837 h 345837"/>
                  <a:gd name="connsiteX2" fmla="*/ 0 w 345837"/>
                  <a:gd name="connsiteY2" fmla="*/ 172919 h 345837"/>
                  <a:gd name="connsiteX3" fmla="*/ 172919 w 345837"/>
                  <a:gd name="connsiteY3" fmla="*/ 0 h 345837"/>
                  <a:gd name="connsiteX4" fmla="*/ 345837 w 345837"/>
                  <a:gd name="connsiteY4" fmla="*/ 172919 h 345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837" h="345837">
                    <a:moveTo>
                      <a:pt x="345837" y="172919"/>
                    </a:moveTo>
                    <a:cubicBezTo>
                      <a:pt x="345837" y="268419"/>
                      <a:pt x="268419" y="345837"/>
                      <a:pt x="172919" y="345837"/>
                    </a:cubicBezTo>
                    <a:cubicBezTo>
                      <a:pt x="77418" y="345837"/>
                      <a:pt x="0" y="268419"/>
                      <a:pt x="0" y="172919"/>
                    </a:cubicBezTo>
                    <a:cubicBezTo>
                      <a:pt x="0" y="77418"/>
                      <a:pt x="77418" y="0"/>
                      <a:pt x="172919" y="0"/>
                    </a:cubicBezTo>
                    <a:cubicBezTo>
                      <a:pt x="268419" y="0"/>
                      <a:pt x="345837" y="77418"/>
                      <a:pt x="345837" y="172919"/>
                    </a:cubicBezTo>
                    <a:close/>
                  </a:path>
                </a:pathLst>
              </a:custGeom>
              <a:solidFill>
                <a:srgbClr val="FFB6B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76D4DCCC-5D5D-4049-8CAD-5121D864245D}"/>
                  </a:ext>
                </a:extLst>
              </p:cNvPr>
              <p:cNvSpPr/>
              <p:nvPr/>
            </p:nvSpPr>
            <p:spPr>
              <a:xfrm>
                <a:off x="6320839" y="3823710"/>
                <a:ext cx="585587" cy="786716"/>
              </a:xfrm>
              <a:custGeom>
                <a:avLst/>
                <a:gdLst>
                  <a:gd name="connsiteX0" fmla="*/ 578551 w 585587"/>
                  <a:gd name="connsiteY0" fmla="*/ 199261 h 786716"/>
                  <a:gd name="connsiteX1" fmla="*/ 517727 w 585587"/>
                  <a:gd name="connsiteY1" fmla="*/ 266844 h 786716"/>
                  <a:gd name="connsiteX2" fmla="*/ 504209 w 585587"/>
                  <a:gd name="connsiteY2" fmla="*/ 212780 h 786716"/>
                  <a:gd name="connsiteX3" fmla="*/ 495619 w 585587"/>
                  <a:gd name="connsiteY3" fmla="*/ 218728 h 786716"/>
                  <a:gd name="connsiteX4" fmla="*/ 370520 w 585587"/>
                  <a:gd name="connsiteY4" fmla="*/ 277930 h 786716"/>
                  <a:gd name="connsiteX5" fmla="*/ 319835 w 585587"/>
                  <a:gd name="connsiteY5" fmla="*/ 266844 h 786716"/>
                  <a:gd name="connsiteX6" fmla="*/ 285502 w 585587"/>
                  <a:gd name="connsiteY6" fmla="*/ 219804 h 786716"/>
                  <a:gd name="connsiteX7" fmla="*/ 276374 w 585587"/>
                  <a:gd name="connsiteY7" fmla="*/ 279415 h 786716"/>
                  <a:gd name="connsiteX8" fmla="*/ 227102 w 585587"/>
                  <a:gd name="connsiteY8" fmla="*/ 300640 h 786716"/>
                  <a:gd name="connsiteX9" fmla="*/ 281175 w 585587"/>
                  <a:gd name="connsiteY9" fmla="*/ 429054 h 786716"/>
                  <a:gd name="connsiteX10" fmla="*/ 288881 w 585587"/>
                  <a:gd name="connsiteY10" fmla="*/ 438719 h 786716"/>
                  <a:gd name="connsiteX11" fmla="*/ 344977 w 585587"/>
                  <a:gd name="connsiteY11" fmla="*/ 653975 h 786716"/>
                  <a:gd name="connsiteX12" fmla="*/ 360381 w 585587"/>
                  <a:gd name="connsiteY12" fmla="*/ 786716 h 786716"/>
                  <a:gd name="connsiteX13" fmla="*/ 253055 w 585587"/>
                  <a:gd name="connsiteY13" fmla="*/ 713932 h 786716"/>
                  <a:gd name="connsiteX14" fmla="*/ 243727 w 585587"/>
                  <a:gd name="connsiteY14" fmla="*/ 713049 h 786716"/>
                  <a:gd name="connsiteX15" fmla="*/ 240620 w 585587"/>
                  <a:gd name="connsiteY15" fmla="*/ 712912 h 786716"/>
                  <a:gd name="connsiteX16" fmla="*/ 51379 w 585587"/>
                  <a:gd name="connsiteY16" fmla="*/ 760226 h 786716"/>
                  <a:gd name="connsiteX17" fmla="*/ 17586 w 585587"/>
                  <a:gd name="connsiteY17" fmla="*/ 577738 h 786716"/>
                  <a:gd name="connsiteX18" fmla="*/ 105446 w 585587"/>
                  <a:gd name="connsiteY18" fmla="*/ 334435 h 786716"/>
                  <a:gd name="connsiteX19" fmla="*/ 125587 w 585587"/>
                  <a:gd name="connsiteY19" fmla="*/ 169857 h 786716"/>
                  <a:gd name="connsiteX20" fmla="*/ 227102 w 585587"/>
                  <a:gd name="connsiteY20" fmla="*/ 50569 h 786716"/>
                  <a:gd name="connsiteX21" fmla="*/ 436618 w 585587"/>
                  <a:gd name="connsiteY21" fmla="*/ 37051 h 786716"/>
                  <a:gd name="connsiteX22" fmla="*/ 456831 w 585587"/>
                  <a:gd name="connsiteY22" fmla="*/ 56381 h 786716"/>
                  <a:gd name="connsiteX23" fmla="*/ 578551 w 585587"/>
                  <a:gd name="connsiteY23" fmla="*/ 199261 h 78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85587" h="786716">
                    <a:moveTo>
                      <a:pt x="578551" y="199261"/>
                    </a:moveTo>
                    <a:cubicBezTo>
                      <a:pt x="544755" y="233049"/>
                      <a:pt x="517727" y="266844"/>
                      <a:pt x="517727" y="266844"/>
                    </a:cubicBezTo>
                    <a:lnTo>
                      <a:pt x="504209" y="212780"/>
                    </a:lnTo>
                    <a:cubicBezTo>
                      <a:pt x="504209" y="212780"/>
                      <a:pt x="501094" y="215075"/>
                      <a:pt x="495619" y="218728"/>
                    </a:cubicBezTo>
                    <a:cubicBezTo>
                      <a:pt x="474194" y="233322"/>
                      <a:pt x="416686" y="270023"/>
                      <a:pt x="370520" y="277930"/>
                    </a:cubicBezTo>
                    <a:cubicBezTo>
                      <a:pt x="349978" y="281446"/>
                      <a:pt x="331724" y="279215"/>
                      <a:pt x="319835" y="266844"/>
                    </a:cubicBezTo>
                    <a:cubicBezTo>
                      <a:pt x="294621" y="240554"/>
                      <a:pt x="287123" y="226835"/>
                      <a:pt x="285502" y="219804"/>
                    </a:cubicBezTo>
                    <a:lnTo>
                      <a:pt x="276374" y="279415"/>
                    </a:lnTo>
                    <a:lnTo>
                      <a:pt x="227102" y="300640"/>
                    </a:lnTo>
                    <a:cubicBezTo>
                      <a:pt x="227102" y="300640"/>
                      <a:pt x="227102" y="374845"/>
                      <a:pt x="281175" y="429054"/>
                    </a:cubicBezTo>
                    <a:cubicBezTo>
                      <a:pt x="283808" y="431687"/>
                      <a:pt x="286377" y="434930"/>
                      <a:pt x="288881" y="438719"/>
                    </a:cubicBezTo>
                    <a:cubicBezTo>
                      <a:pt x="314697" y="477644"/>
                      <a:pt x="333217" y="572946"/>
                      <a:pt x="344977" y="653975"/>
                    </a:cubicBezTo>
                    <a:cubicBezTo>
                      <a:pt x="355380" y="726029"/>
                      <a:pt x="360381" y="786716"/>
                      <a:pt x="360381" y="786716"/>
                    </a:cubicBezTo>
                    <a:cubicBezTo>
                      <a:pt x="360381" y="786716"/>
                      <a:pt x="309223" y="722649"/>
                      <a:pt x="253055" y="713932"/>
                    </a:cubicBezTo>
                    <a:cubicBezTo>
                      <a:pt x="249948" y="713458"/>
                      <a:pt x="246842" y="713113"/>
                      <a:pt x="243727" y="713049"/>
                    </a:cubicBezTo>
                    <a:cubicBezTo>
                      <a:pt x="242715" y="712912"/>
                      <a:pt x="241632" y="712912"/>
                      <a:pt x="240620" y="712912"/>
                    </a:cubicBezTo>
                    <a:cubicBezTo>
                      <a:pt x="179797" y="712912"/>
                      <a:pt x="51379" y="760226"/>
                      <a:pt x="51379" y="760226"/>
                    </a:cubicBezTo>
                    <a:cubicBezTo>
                      <a:pt x="51379" y="760226"/>
                      <a:pt x="-36482" y="618293"/>
                      <a:pt x="17586" y="577738"/>
                    </a:cubicBezTo>
                    <a:cubicBezTo>
                      <a:pt x="71656" y="537192"/>
                      <a:pt x="105446" y="334435"/>
                      <a:pt x="105446" y="334435"/>
                    </a:cubicBezTo>
                    <a:cubicBezTo>
                      <a:pt x="105446" y="334435"/>
                      <a:pt x="103215" y="247651"/>
                      <a:pt x="125587" y="169857"/>
                    </a:cubicBezTo>
                    <a:cubicBezTo>
                      <a:pt x="142212" y="112075"/>
                      <a:pt x="172355" y="59223"/>
                      <a:pt x="227102" y="50569"/>
                    </a:cubicBezTo>
                    <a:cubicBezTo>
                      <a:pt x="355517" y="30292"/>
                      <a:pt x="355517" y="-44050"/>
                      <a:pt x="436618" y="37051"/>
                    </a:cubicBezTo>
                    <a:cubicBezTo>
                      <a:pt x="443313" y="43746"/>
                      <a:pt x="450072" y="50168"/>
                      <a:pt x="456831" y="56381"/>
                    </a:cubicBezTo>
                    <a:cubicBezTo>
                      <a:pt x="532393" y="125859"/>
                      <a:pt x="609577" y="168235"/>
                      <a:pt x="578551" y="199261"/>
                    </a:cubicBez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05D7E3D3-B102-4B48-B37B-2AE9AF651A3F}"/>
                  </a:ext>
                </a:extLst>
              </p:cNvPr>
              <p:cNvSpPr/>
              <p:nvPr/>
            </p:nvSpPr>
            <p:spPr>
              <a:xfrm>
                <a:off x="6076762" y="4930223"/>
                <a:ext cx="64219" cy="1268332"/>
              </a:xfrm>
              <a:custGeom>
                <a:avLst/>
                <a:gdLst>
                  <a:gd name="connsiteX0" fmla="*/ 0 w 64219"/>
                  <a:gd name="connsiteY0" fmla="*/ 0 h 1268332"/>
                  <a:gd name="connsiteX1" fmla="*/ 64219 w 64219"/>
                  <a:gd name="connsiteY1" fmla="*/ 0 h 1268332"/>
                  <a:gd name="connsiteX2" fmla="*/ 64219 w 64219"/>
                  <a:gd name="connsiteY2" fmla="*/ 1268333 h 1268332"/>
                  <a:gd name="connsiteX3" fmla="*/ 0 w 64219"/>
                  <a:gd name="connsiteY3" fmla="*/ 1268333 h 1268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219" h="1268332">
                    <a:moveTo>
                      <a:pt x="0" y="0"/>
                    </a:moveTo>
                    <a:lnTo>
                      <a:pt x="64219" y="0"/>
                    </a:lnTo>
                    <a:lnTo>
                      <a:pt x="64219" y="1268333"/>
                    </a:lnTo>
                    <a:lnTo>
                      <a:pt x="0" y="1268333"/>
                    </a:lnTo>
                    <a:close/>
                  </a:path>
                </a:pathLst>
              </a:custGeom>
              <a:solidFill>
                <a:srgbClr val="3F3D5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303C05F-092D-499F-9C24-7B5FF1AEEC6C}"/>
                  </a:ext>
                </a:extLst>
              </p:cNvPr>
              <p:cNvSpPr/>
              <p:nvPr/>
            </p:nvSpPr>
            <p:spPr>
              <a:xfrm>
                <a:off x="7634083" y="4930223"/>
                <a:ext cx="64219" cy="1268332"/>
              </a:xfrm>
              <a:custGeom>
                <a:avLst/>
                <a:gdLst>
                  <a:gd name="connsiteX0" fmla="*/ 0 w 64219"/>
                  <a:gd name="connsiteY0" fmla="*/ 0 h 1268332"/>
                  <a:gd name="connsiteX1" fmla="*/ 64219 w 64219"/>
                  <a:gd name="connsiteY1" fmla="*/ 0 h 1268332"/>
                  <a:gd name="connsiteX2" fmla="*/ 64219 w 64219"/>
                  <a:gd name="connsiteY2" fmla="*/ 1268333 h 1268332"/>
                  <a:gd name="connsiteX3" fmla="*/ 0 w 64219"/>
                  <a:gd name="connsiteY3" fmla="*/ 1268333 h 1268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219" h="1268332">
                    <a:moveTo>
                      <a:pt x="0" y="0"/>
                    </a:moveTo>
                    <a:lnTo>
                      <a:pt x="64219" y="0"/>
                    </a:lnTo>
                    <a:lnTo>
                      <a:pt x="64219" y="1268333"/>
                    </a:lnTo>
                    <a:lnTo>
                      <a:pt x="0" y="1268333"/>
                    </a:lnTo>
                    <a:close/>
                  </a:path>
                </a:pathLst>
              </a:custGeom>
              <a:solidFill>
                <a:srgbClr val="3F3D5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0BD7EA82-B551-4ABE-B4C0-A703DC722DA7}"/>
                  </a:ext>
                </a:extLst>
              </p:cNvPr>
              <p:cNvSpPr/>
              <p:nvPr/>
            </p:nvSpPr>
            <p:spPr>
              <a:xfrm>
                <a:off x="6863451" y="4392386"/>
                <a:ext cx="425453" cy="425453"/>
              </a:xfrm>
              <a:custGeom>
                <a:avLst/>
                <a:gdLst>
                  <a:gd name="connsiteX0" fmla="*/ 0 w 425453"/>
                  <a:gd name="connsiteY0" fmla="*/ 0 h 425453"/>
                  <a:gd name="connsiteX1" fmla="*/ 425453 w 425453"/>
                  <a:gd name="connsiteY1" fmla="*/ 0 h 425453"/>
                  <a:gd name="connsiteX2" fmla="*/ 425453 w 425453"/>
                  <a:gd name="connsiteY2" fmla="*/ 425453 h 425453"/>
                  <a:gd name="connsiteX3" fmla="*/ 0 w 425453"/>
                  <a:gd name="connsiteY3" fmla="*/ 425453 h 42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453" h="425453">
                    <a:moveTo>
                      <a:pt x="0" y="0"/>
                    </a:moveTo>
                    <a:lnTo>
                      <a:pt x="425453" y="0"/>
                    </a:lnTo>
                    <a:lnTo>
                      <a:pt x="425453" y="425453"/>
                    </a:lnTo>
                    <a:lnTo>
                      <a:pt x="0" y="425453"/>
                    </a:lnTo>
                    <a:close/>
                  </a:path>
                </a:pathLst>
              </a:custGeom>
              <a:solidFill>
                <a:schemeClr val="accent3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93" name="图形 21">
                <a:extLst>
                  <a:ext uri="{FF2B5EF4-FFF2-40B4-BE49-F238E27FC236}">
                    <a16:creationId xmlns:a16="http://schemas.microsoft.com/office/drawing/2014/main" id="{ED466B88-0A3D-4F0F-91D8-81F1495E7174}"/>
                  </a:ext>
                </a:extLst>
              </p:cNvPr>
              <p:cNvGrpSpPr/>
              <p:nvPr/>
            </p:nvGrpSpPr>
            <p:grpSpPr>
              <a:xfrm>
                <a:off x="6306370" y="4407550"/>
                <a:ext cx="693334" cy="654379"/>
                <a:chOff x="6306370" y="4407550"/>
                <a:chExt cx="693334" cy="654379"/>
              </a:xfrm>
            </p:grpSpPr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6D8F4204-8061-4F90-B7BD-3F8A79339D91}"/>
                    </a:ext>
                  </a:extLst>
                </p:cNvPr>
                <p:cNvSpPr/>
                <p:nvPr/>
              </p:nvSpPr>
              <p:spPr>
                <a:xfrm>
                  <a:off x="6618213" y="4734739"/>
                  <a:ext cx="243311" cy="322003"/>
                </a:xfrm>
                <a:custGeom>
                  <a:avLst/>
                  <a:gdLst>
                    <a:gd name="connsiteX0" fmla="*/ 0 w 243311"/>
                    <a:gd name="connsiteY0" fmla="*/ 110008 h 322003"/>
                    <a:gd name="connsiteX1" fmla="*/ 172983 w 243311"/>
                    <a:gd name="connsiteY1" fmla="*/ 0 h 322003"/>
                    <a:gd name="connsiteX2" fmla="*/ 243311 w 243311"/>
                    <a:gd name="connsiteY2" fmla="*/ 42425 h 322003"/>
                    <a:gd name="connsiteX3" fmla="*/ 0 w 243311"/>
                    <a:gd name="connsiteY3" fmla="*/ 322004 h 322003"/>
                    <a:gd name="connsiteX4" fmla="*/ 0 w 243311"/>
                    <a:gd name="connsiteY4" fmla="*/ 110008 h 322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311" h="322003">
                      <a:moveTo>
                        <a:pt x="0" y="110008"/>
                      </a:moveTo>
                      <a:lnTo>
                        <a:pt x="172983" y="0"/>
                      </a:lnTo>
                      <a:lnTo>
                        <a:pt x="243311" y="42425"/>
                      </a:lnTo>
                      <a:lnTo>
                        <a:pt x="0" y="322004"/>
                      </a:lnTo>
                      <a:lnTo>
                        <a:pt x="0" y="110008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BC7CD2E2-10D7-4C19-ACDA-D170BE4DCFDF}"/>
                    </a:ext>
                  </a:extLst>
                </p:cNvPr>
                <p:cNvSpPr/>
                <p:nvPr/>
              </p:nvSpPr>
              <p:spPr>
                <a:xfrm>
                  <a:off x="6306370" y="4407550"/>
                  <a:ext cx="359156" cy="654379"/>
                </a:xfrm>
                <a:custGeom>
                  <a:avLst/>
                  <a:gdLst>
                    <a:gd name="connsiteX0" fmla="*/ 75295 w 359156"/>
                    <a:gd name="connsiteY0" fmla="*/ 11406 h 654379"/>
                    <a:gd name="connsiteX1" fmla="*/ 14467 w 359156"/>
                    <a:gd name="connsiteY1" fmla="*/ 193885 h 654379"/>
                    <a:gd name="connsiteX2" fmla="*/ 298325 w 359156"/>
                    <a:gd name="connsiteY2" fmla="*/ 653472 h 654379"/>
                    <a:gd name="connsiteX3" fmla="*/ 359157 w 359156"/>
                    <a:gd name="connsiteY3" fmla="*/ 430438 h 654379"/>
                    <a:gd name="connsiteX4" fmla="*/ 325361 w 359156"/>
                    <a:gd name="connsiteY4" fmla="*/ 410160 h 654379"/>
                    <a:gd name="connsiteX5" fmla="*/ 298325 w 359156"/>
                    <a:gd name="connsiteY5" fmla="*/ 365648 h 654379"/>
                    <a:gd name="connsiteX6" fmla="*/ 276218 w 359156"/>
                    <a:gd name="connsiteY6" fmla="*/ 313711 h 654379"/>
                    <a:gd name="connsiteX7" fmla="*/ 251019 w 359156"/>
                    <a:gd name="connsiteY7" fmla="*/ 261476 h 654379"/>
                    <a:gd name="connsiteX8" fmla="*/ 149641 w 359156"/>
                    <a:gd name="connsiteY8" fmla="*/ 4647 h 654379"/>
                    <a:gd name="connsiteX9" fmla="*/ 75295 w 359156"/>
                    <a:gd name="connsiteY9" fmla="*/ 11406 h 654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9156" h="654379">
                      <a:moveTo>
                        <a:pt x="75295" y="11406"/>
                      </a:moveTo>
                      <a:cubicBezTo>
                        <a:pt x="75295" y="11406"/>
                        <a:pt x="-39601" y="38442"/>
                        <a:pt x="14467" y="193885"/>
                      </a:cubicBezTo>
                      <a:cubicBezTo>
                        <a:pt x="68536" y="349337"/>
                        <a:pt x="244260" y="673749"/>
                        <a:pt x="298325" y="653472"/>
                      </a:cubicBezTo>
                      <a:cubicBezTo>
                        <a:pt x="352398" y="633194"/>
                        <a:pt x="359157" y="430438"/>
                        <a:pt x="359157" y="430438"/>
                      </a:cubicBezTo>
                      <a:cubicBezTo>
                        <a:pt x="359157" y="430438"/>
                        <a:pt x="352398" y="437197"/>
                        <a:pt x="325361" y="410160"/>
                      </a:cubicBezTo>
                      <a:cubicBezTo>
                        <a:pt x="298325" y="383132"/>
                        <a:pt x="298325" y="395478"/>
                        <a:pt x="298325" y="365648"/>
                      </a:cubicBezTo>
                      <a:cubicBezTo>
                        <a:pt x="298325" y="335818"/>
                        <a:pt x="276218" y="313711"/>
                        <a:pt x="276218" y="313711"/>
                      </a:cubicBezTo>
                      <a:lnTo>
                        <a:pt x="251019" y="261476"/>
                      </a:lnTo>
                      <a:cubicBezTo>
                        <a:pt x="251019" y="261476"/>
                        <a:pt x="251019" y="18165"/>
                        <a:pt x="149641" y="4647"/>
                      </a:cubicBezTo>
                      <a:cubicBezTo>
                        <a:pt x="48260" y="-8871"/>
                        <a:pt x="75295" y="11406"/>
                        <a:pt x="75295" y="11406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68684BE4-C59E-4D7B-B74E-FBBAA85A3E84}"/>
                    </a:ext>
                  </a:extLst>
                </p:cNvPr>
                <p:cNvSpPr/>
                <p:nvPr/>
              </p:nvSpPr>
              <p:spPr>
                <a:xfrm rot="-2700000">
                  <a:off x="6753384" y="4648747"/>
                  <a:ext cx="229793" cy="141930"/>
                </a:xfrm>
                <a:custGeom>
                  <a:avLst/>
                  <a:gdLst>
                    <a:gd name="connsiteX0" fmla="*/ 229793 w 229793"/>
                    <a:gd name="connsiteY0" fmla="*/ 70965 h 141930"/>
                    <a:gd name="connsiteX1" fmla="*/ 114896 w 229793"/>
                    <a:gd name="connsiteY1" fmla="*/ 141931 h 141930"/>
                    <a:gd name="connsiteX2" fmla="*/ 0 w 229793"/>
                    <a:gd name="connsiteY2" fmla="*/ 70965 h 141930"/>
                    <a:gd name="connsiteX3" fmla="*/ 114896 w 229793"/>
                    <a:gd name="connsiteY3" fmla="*/ 0 h 141930"/>
                    <a:gd name="connsiteX4" fmla="*/ 229793 w 229793"/>
                    <a:gd name="connsiteY4" fmla="*/ 70965 h 141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793" h="141930">
                      <a:moveTo>
                        <a:pt x="229793" y="70965"/>
                      </a:moveTo>
                      <a:cubicBezTo>
                        <a:pt x="229793" y="110159"/>
                        <a:pt x="178352" y="141931"/>
                        <a:pt x="114896" y="141931"/>
                      </a:cubicBezTo>
                      <a:cubicBezTo>
                        <a:pt x="51441" y="141931"/>
                        <a:pt x="0" y="110158"/>
                        <a:pt x="0" y="70965"/>
                      </a:cubicBezTo>
                      <a:cubicBezTo>
                        <a:pt x="0" y="31772"/>
                        <a:pt x="51441" y="0"/>
                        <a:pt x="114896" y="0"/>
                      </a:cubicBezTo>
                      <a:cubicBezTo>
                        <a:pt x="178352" y="0"/>
                        <a:pt x="229793" y="31772"/>
                        <a:pt x="229793" y="70965"/>
                      </a:cubicBez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705C9E89-0487-4653-A52F-4890E432F147}"/>
                  </a:ext>
                </a:extLst>
              </p:cNvPr>
              <p:cNvSpPr/>
              <p:nvPr/>
            </p:nvSpPr>
            <p:spPr>
              <a:xfrm>
                <a:off x="5884104" y="4882058"/>
                <a:ext cx="1942636" cy="144493"/>
              </a:xfrm>
              <a:custGeom>
                <a:avLst/>
                <a:gdLst>
                  <a:gd name="connsiteX0" fmla="*/ 0 w 1942636"/>
                  <a:gd name="connsiteY0" fmla="*/ 0 h 144493"/>
                  <a:gd name="connsiteX1" fmla="*/ 1942637 w 1942636"/>
                  <a:gd name="connsiteY1" fmla="*/ 0 h 144493"/>
                  <a:gd name="connsiteX2" fmla="*/ 1942637 w 1942636"/>
                  <a:gd name="connsiteY2" fmla="*/ 144494 h 144493"/>
                  <a:gd name="connsiteX3" fmla="*/ 0 w 1942636"/>
                  <a:gd name="connsiteY3" fmla="*/ 144494 h 14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2636" h="144493">
                    <a:moveTo>
                      <a:pt x="0" y="0"/>
                    </a:moveTo>
                    <a:lnTo>
                      <a:pt x="1942637" y="0"/>
                    </a:lnTo>
                    <a:lnTo>
                      <a:pt x="1942637" y="144494"/>
                    </a:lnTo>
                    <a:lnTo>
                      <a:pt x="0" y="144494"/>
                    </a:lnTo>
                    <a:close/>
                  </a:path>
                </a:pathLst>
              </a:custGeom>
              <a:solidFill>
                <a:srgbClr val="3F3D5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31BD8CD-9728-4C1B-80DE-54065D7F9892}"/>
                </a:ext>
              </a:extLst>
            </p:cNvPr>
            <p:cNvSpPr/>
            <p:nvPr/>
          </p:nvSpPr>
          <p:spPr>
            <a:xfrm>
              <a:off x="9472364" y="3726109"/>
              <a:ext cx="369261" cy="200685"/>
            </a:xfrm>
            <a:custGeom>
              <a:avLst/>
              <a:gdLst>
                <a:gd name="connsiteX0" fmla="*/ 328082 w 369261"/>
                <a:gd name="connsiteY0" fmla="*/ 0 h 200685"/>
                <a:gd name="connsiteX1" fmla="*/ 369262 w 369261"/>
                <a:gd name="connsiteY1" fmla="*/ 41180 h 200685"/>
                <a:gd name="connsiteX2" fmla="*/ 369262 w 369261"/>
                <a:gd name="connsiteY2" fmla="*/ 159506 h 200685"/>
                <a:gd name="connsiteX3" fmla="*/ 328082 w 369261"/>
                <a:gd name="connsiteY3" fmla="*/ 200686 h 200685"/>
                <a:gd name="connsiteX4" fmla="*/ 41180 w 369261"/>
                <a:gd name="connsiteY4" fmla="*/ 200686 h 200685"/>
                <a:gd name="connsiteX5" fmla="*/ 0 w 369261"/>
                <a:gd name="connsiteY5" fmla="*/ 159506 h 200685"/>
                <a:gd name="connsiteX6" fmla="*/ 0 w 369261"/>
                <a:gd name="connsiteY6" fmla="*/ 41180 h 200685"/>
                <a:gd name="connsiteX7" fmla="*/ 41180 w 369261"/>
                <a:gd name="connsiteY7" fmla="*/ 0 h 20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261" h="200685">
                  <a:moveTo>
                    <a:pt x="328082" y="0"/>
                  </a:moveTo>
                  <a:cubicBezTo>
                    <a:pt x="350825" y="0"/>
                    <a:pt x="369262" y="18437"/>
                    <a:pt x="369262" y="41180"/>
                  </a:cubicBezTo>
                  <a:lnTo>
                    <a:pt x="369262" y="159506"/>
                  </a:lnTo>
                  <a:cubicBezTo>
                    <a:pt x="369262" y="182249"/>
                    <a:pt x="350825" y="200686"/>
                    <a:pt x="328082" y="200686"/>
                  </a:cubicBezTo>
                  <a:lnTo>
                    <a:pt x="41180" y="200686"/>
                  </a:lnTo>
                  <a:cubicBezTo>
                    <a:pt x="18437" y="200686"/>
                    <a:pt x="0" y="182249"/>
                    <a:pt x="0" y="159506"/>
                  </a:cubicBezTo>
                  <a:lnTo>
                    <a:pt x="0" y="41180"/>
                  </a:lnTo>
                  <a:cubicBezTo>
                    <a:pt x="0" y="18437"/>
                    <a:pt x="18437" y="0"/>
                    <a:pt x="41180" y="0"/>
                  </a:cubicBezTo>
                  <a:close/>
                </a:path>
              </a:pathLst>
            </a:custGeom>
            <a:solidFill>
              <a:srgbClr val="3F3D56"/>
            </a:solidFill>
            <a:ln w="8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B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8403E18F-EDF2-4D4B-B1F8-90E11D9327E1}"/>
                </a:ext>
              </a:extLst>
            </p:cNvPr>
            <p:cNvSpPr/>
            <p:nvPr/>
          </p:nvSpPr>
          <p:spPr>
            <a:xfrm>
              <a:off x="10074420" y="3844434"/>
              <a:ext cx="369261" cy="82360"/>
            </a:xfrm>
            <a:custGeom>
              <a:avLst/>
              <a:gdLst>
                <a:gd name="connsiteX0" fmla="*/ 328082 w 369261"/>
                <a:gd name="connsiteY0" fmla="*/ 0 h 82360"/>
                <a:gd name="connsiteX1" fmla="*/ 369262 w 369261"/>
                <a:gd name="connsiteY1" fmla="*/ 41180 h 82360"/>
                <a:gd name="connsiteX2" fmla="*/ 369262 w 369261"/>
                <a:gd name="connsiteY2" fmla="*/ 41180 h 82360"/>
                <a:gd name="connsiteX3" fmla="*/ 328082 w 369261"/>
                <a:gd name="connsiteY3" fmla="*/ 82360 h 82360"/>
                <a:gd name="connsiteX4" fmla="*/ 41180 w 369261"/>
                <a:gd name="connsiteY4" fmla="*/ 82360 h 82360"/>
                <a:gd name="connsiteX5" fmla="*/ 0 w 369261"/>
                <a:gd name="connsiteY5" fmla="*/ 41180 h 82360"/>
                <a:gd name="connsiteX6" fmla="*/ 0 w 369261"/>
                <a:gd name="connsiteY6" fmla="*/ 41180 h 82360"/>
                <a:gd name="connsiteX7" fmla="*/ 41180 w 369261"/>
                <a:gd name="connsiteY7" fmla="*/ 0 h 8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261" h="82360">
                  <a:moveTo>
                    <a:pt x="328082" y="0"/>
                  </a:moveTo>
                  <a:cubicBezTo>
                    <a:pt x="350825" y="0"/>
                    <a:pt x="369262" y="18437"/>
                    <a:pt x="369262" y="41180"/>
                  </a:cubicBezTo>
                  <a:lnTo>
                    <a:pt x="369262" y="41180"/>
                  </a:lnTo>
                  <a:cubicBezTo>
                    <a:pt x="369262" y="63924"/>
                    <a:pt x="350825" y="82360"/>
                    <a:pt x="328082" y="82360"/>
                  </a:cubicBezTo>
                  <a:lnTo>
                    <a:pt x="41180" y="82360"/>
                  </a:lnTo>
                  <a:cubicBezTo>
                    <a:pt x="18437" y="82360"/>
                    <a:pt x="0" y="63923"/>
                    <a:pt x="0" y="41180"/>
                  </a:cubicBezTo>
                  <a:lnTo>
                    <a:pt x="0" y="41180"/>
                  </a:lnTo>
                  <a:cubicBezTo>
                    <a:pt x="0" y="18437"/>
                    <a:pt x="18437" y="0"/>
                    <a:pt x="41180" y="0"/>
                  </a:cubicBezTo>
                  <a:close/>
                </a:path>
              </a:pathLst>
            </a:custGeom>
            <a:solidFill>
              <a:schemeClr val="accent3"/>
            </a:solidFill>
            <a:ln w="8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B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1049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285AD05-A1EB-4D07-94CC-8B0BC854E31A}"/>
              </a:ext>
            </a:extLst>
          </p:cNvPr>
          <p:cNvGrpSpPr/>
          <p:nvPr userDrawn="1"/>
        </p:nvGrpSpPr>
        <p:grpSpPr>
          <a:xfrm>
            <a:off x="1" y="-25402"/>
            <a:ext cx="12177485" cy="6908804"/>
            <a:chOff x="1" y="-25402"/>
            <a:chExt cx="12177485" cy="6908804"/>
          </a:xfrm>
        </p:grpSpPr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F27E9666-7E49-40FE-81E9-7B79BDE7861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11414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33CC31F4-CE3C-4738-83C6-BE5B208AD35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86740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FDEA8A8F-C132-4B86-A434-71785CD4093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62065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1357ABA2-9485-40A9-8ECE-A23BA1F1A81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37391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29E985A6-DA58-4169-80D1-F52DC3DC120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12717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2E44A873-C72E-4238-849C-F62C98A5B14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88042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4E16C50E-A16C-40E9-8BCB-804CD456D83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63368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9CA407BB-E170-45BD-AA4C-42B7630F027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8694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BAA12C7B-8E70-413D-BDD7-4608D742109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14020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E2E747CD-44A8-4446-A9DD-A7BF6B9CEDA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89345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2368D590-AC32-465B-8DAE-845D189052E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64671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5E9A9F26-0E3A-458B-878B-0F5E96853A0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39997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50A6CFCB-5FA0-4DBF-9A47-889DC162E88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15322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A25787BE-AC0F-4FC4-9097-7BCE14F4E20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90648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A057A6EF-5BBB-4A1C-816B-0FB4ACB012D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65974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B9EC431E-CC55-4FCD-A1BE-65F76402C99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41299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3515B2AF-4083-4D1D-B75D-7E691C41AC7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16625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A0F04E0E-8297-4F3D-AF76-7989A4DF8C7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1951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7C8A42B1-7CEE-4BD8-AB0B-BE314D06DEF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67277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56BF771C-8A9B-4F0B-9DD6-465BC19051B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42602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7F56F477-E292-4ECB-A445-2269F9CE950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17928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C6453218-521E-4E59-84DE-AC80ADE1D93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93254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2C516F2A-87FE-445B-AF3A-3CB808156F3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8579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D93EB775-5C11-44E6-9E91-E72E658E8CC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905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36B1E411-D7F5-4AF1-87CC-DBD0B5FE825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231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9D422031-166A-4296-A697-F49BE42C3F0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43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3D0FB8D9-652D-49B6-BA95-3ECB1648E5A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30117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CF1E0007-8566-45EA-B57F-326F3846428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791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376F081D-B2B5-4D9B-97F2-C5EA1791B34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79466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584EC56B-23FB-477F-84A2-37B195DA9F7D}"/>
                </a:ext>
              </a:extLst>
            </p:cNvPr>
            <p:cNvGrpSpPr/>
            <p:nvPr/>
          </p:nvGrpSpPr>
          <p:grpSpPr>
            <a:xfrm>
              <a:off x="87079" y="0"/>
              <a:ext cx="12090407" cy="6858001"/>
              <a:chOff x="87079" y="0"/>
              <a:chExt cx="12090407" cy="6858001"/>
            </a:xfrm>
          </p:grpSpPr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AD571C61-334B-4D28-B441-69C16B82EB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7748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AD87F1A9-592C-44C2-8B8E-85C3316F81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93074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710DF5C1-4703-4E68-888B-E0ADD5FDA4A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8400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CD0C4BF3-3432-4869-819C-0DE3A58664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3725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772783D0-23B6-49D2-A9B0-26B2C60C887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9051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2EC840BE-2210-4A8B-A7ED-553FA91C9CC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4377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A193AD79-DB90-4E3C-9F1A-2191FC04A8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9702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48150307-3F3E-404C-BBB1-31B30D6F27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5028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9B2AEB3F-C009-47B3-AF85-60591596F0D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0354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372A3040-FDF8-4A7E-B0B0-EC5F4358912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679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78F8C851-5670-4B80-BC3E-88DAD69E981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005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CDDA1AA1-F5AB-4AD8-BA30-557FDD157B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6331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E96FB904-0C29-45BC-A793-23C8018026C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21657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77D1445B-261F-4484-8F33-14BC369DA07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6982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4BD39542-4E10-4D23-A9FD-00E2446B94B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2308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7AD12723-CC5A-4CD9-8442-3661D26918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7634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9F43DD5D-6EC7-4F63-8AEF-A401AC8211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2959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B5EF83F1-A368-4B50-8168-559506B1B3D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8285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2AB243EC-1292-4E8E-B55C-6BA726AB73D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3611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B441B18B-1114-47CA-B8CC-4C742F1767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936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2272595F-A2C0-4CBB-B1DB-A809B33665E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4262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29CE663B-6EFB-4A5D-B154-D566363BD3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588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29341FAA-EF7A-4676-B3A6-FB8495D5D9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4914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B0D92BB0-D7FF-4D6F-8FB1-E58EFF70AB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0239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C7976445-7592-4DF8-AF42-5C2BC05B09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5565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FB739F49-CB0C-409C-BF19-21B3AD152EA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0891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D1C8CFEF-D6F5-41CB-8CB7-6FF5AF9263B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6216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5EC03313-B426-45E8-B7CC-20F4C9B128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1542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8571870D-80A1-4D49-BA61-03104F29E81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6868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22927847-EB28-48DA-AB51-8E1127DB3DF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2193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3A804064-E9F6-42B5-B36E-E96938A527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7519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D670D512-7B80-40F0-B71F-F4186BF6E00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2845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8FCC2B1C-D325-4B7E-8F19-CF752AAA70C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28171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2F3F77FE-BF21-4717-BD9D-9BD1B05B52C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3496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45727688-C563-4086-818D-15AB14E99F2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8822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3BAF2E28-46A0-44C0-852E-C8EE13E5CED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4148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6632DB0E-744C-4425-9676-0A0BF696EB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9473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B0042EB6-1933-4263-AD1B-2C39CD23E84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4799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71D6E4DE-C74E-4320-AFE2-789DFD83AB1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0125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7D52B41F-0507-48E3-927F-E58DCA7D0E2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5450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6E5B19C9-8A89-4012-B7B5-767AC3284A2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776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D2040D69-D3BF-440F-BE48-C26FFA5180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6102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4685A6A0-9AF2-42D9-A0B5-B8E0D61216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1428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4C416480-B830-40E8-8AFD-3438430787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6753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CE821F18-2986-4A7D-B8BA-9BCABCC4F80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2079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CEF561C6-58FA-4EB0-B6AF-03EC41C5DDD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405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>
                <a:extLst>
                  <a:ext uri="{FF2B5EF4-FFF2-40B4-BE49-F238E27FC236}">
                    <a16:creationId xmlns:a16="http://schemas.microsoft.com/office/drawing/2014/main" id="{936791DC-730F-405C-B299-39C661746B6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730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>
                <a:extLst>
                  <a:ext uri="{FF2B5EF4-FFF2-40B4-BE49-F238E27FC236}">
                    <a16:creationId xmlns:a16="http://schemas.microsoft.com/office/drawing/2014/main" id="{EA6C8604-2BBC-43CC-8760-DD6F6EC37D8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056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>
                <a:extLst>
                  <a:ext uri="{FF2B5EF4-FFF2-40B4-BE49-F238E27FC236}">
                    <a16:creationId xmlns:a16="http://schemas.microsoft.com/office/drawing/2014/main" id="{A3732685-2EA9-4656-ACFA-DFE783900C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382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>
                <a:extLst>
                  <a:ext uri="{FF2B5EF4-FFF2-40B4-BE49-F238E27FC236}">
                    <a16:creationId xmlns:a16="http://schemas.microsoft.com/office/drawing/2014/main" id="{36B8C53C-6732-4164-A84D-723CBBDCCD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07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0400" y="2053872"/>
            <a:ext cx="10858500" cy="1371600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0400" y="3616251"/>
            <a:ext cx="10858500" cy="18288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7CCFA4B-204F-4967-AC2C-AA87BBEBDEE5}"/>
              </a:ext>
            </a:extLst>
          </p:cNvPr>
          <p:cNvSpPr/>
          <p:nvPr userDrawn="1"/>
        </p:nvSpPr>
        <p:spPr>
          <a:xfrm>
            <a:off x="4141457" y="-9235"/>
            <a:ext cx="8069173" cy="1864992"/>
          </a:xfrm>
          <a:custGeom>
            <a:avLst/>
            <a:gdLst>
              <a:gd name="connsiteX0" fmla="*/ 8867 w 5210366"/>
              <a:gd name="connsiteY0" fmla="*/ 0 h 1987274"/>
              <a:gd name="connsiteX1" fmla="*/ 5210366 w 5210366"/>
              <a:gd name="connsiteY1" fmla="*/ 0 h 1987274"/>
              <a:gd name="connsiteX2" fmla="*/ 5210366 w 5210366"/>
              <a:gd name="connsiteY2" fmla="*/ 1987274 h 1987274"/>
              <a:gd name="connsiteX3" fmla="*/ 5172210 w 5210366"/>
              <a:gd name="connsiteY3" fmla="*/ 1958050 h 1987274"/>
              <a:gd name="connsiteX4" fmla="*/ 4452596 w 5210366"/>
              <a:gd name="connsiteY4" fmla="*/ 1495135 h 1987274"/>
              <a:gd name="connsiteX5" fmla="*/ 2989556 w 5210366"/>
              <a:gd name="connsiteY5" fmla="*/ 1556095 h 1987274"/>
              <a:gd name="connsiteX6" fmla="*/ 2395196 w 5210366"/>
              <a:gd name="connsiteY6" fmla="*/ 710275 h 1987274"/>
              <a:gd name="connsiteX7" fmla="*/ 749276 w 5210366"/>
              <a:gd name="connsiteY7" fmla="*/ 900775 h 1987274"/>
              <a:gd name="connsiteX8" fmla="*/ 3424 w 5210366"/>
              <a:gd name="connsiteY8" fmla="*/ 16490 h 198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0366" h="1987274">
                <a:moveTo>
                  <a:pt x="8867" y="0"/>
                </a:moveTo>
                <a:lnTo>
                  <a:pt x="5210366" y="0"/>
                </a:lnTo>
                <a:lnTo>
                  <a:pt x="5210366" y="1987274"/>
                </a:lnTo>
                <a:lnTo>
                  <a:pt x="5172210" y="1958050"/>
                </a:lnTo>
                <a:cubicBezTo>
                  <a:pt x="4939323" y="1774853"/>
                  <a:pt x="4682466" y="1542760"/>
                  <a:pt x="4452596" y="1495135"/>
                </a:cubicBezTo>
                <a:cubicBezTo>
                  <a:pt x="3992856" y="1399885"/>
                  <a:pt x="3332456" y="1686905"/>
                  <a:pt x="2989556" y="1556095"/>
                </a:cubicBezTo>
                <a:cubicBezTo>
                  <a:pt x="2646656" y="1425285"/>
                  <a:pt x="2768576" y="819495"/>
                  <a:pt x="2395196" y="710275"/>
                </a:cubicBezTo>
                <a:cubicBezTo>
                  <a:pt x="2021816" y="601055"/>
                  <a:pt x="1126466" y="1044285"/>
                  <a:pt x="749276" y="900775"/>
                </a:cubicBezTo>
                <a:cubicBezTo>
                  <a:pt x="442810" y="784173"/>
                  <a:pt x="-45590" y="309575"/>
                  <a:pt x="3424" y="1649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0352119-95BA-4720-ABA1-9A99734D451D}"/>
              </a:ext>
            </a:extLst>
          </p:cNvPr>
          <p:cNvSpPr/>
          <p:nvPr userDrawn="1"/>
        </p:nvSpPr>
        <p:spPr>
          <a:xfrm>
            <a:off x="0" y="5635442"/>
            <a:ext cx="3378056" cy="1222558"/>
          </a:xfrm>
          <a:custGeom>
            <a:avLst/>
            <a:gdLst>
              <a:gd name="connsiteX0" fmla="*/ 0 w 3378056"/>
              <a:gd name="connsiteY0" fmla="*/ 0 h 1222558"/>
              <a:gd name="connsiteX1" fmla="*/ 66199 w 3378056"/>
              <a:gd name="connsiteY1" fmla="*/ 30028 h 1222558"/>
              <a:gd name="connsiteX2" fmla="*/ 342900 w 3378056"/>
              <a:gd name="connsiteY2" fmla="*/ 231958 h 1222558"/>
              <a:gd name="connsiteX3" fmla="*/ 800100 w 3378056"/>
              <a:gd name="connsiteY3" fmla="*/ 887278 h 1222558"/>
              <a:gd name="connsiteX4" fmla="*/ 2537460 w 3378056"/>
              <a:gd name="connsiteY4" fmla="*/ 894898 h 1222558"/>
              <a:gd name="connsiteX5" fmla="*/ 3354526 w 3378056"/>
              <a:gd name="connsiteY5" fmla="*/ 1200294 h 1222558"/>
              <a:gd name="connsiteX6" fmla="*/ 3378056 w 3378056"/>
              <a:gd name="connsiteY6" fmla="*/ 1222558 h 1222558"/>
              <a:gd name="connsiteX7" fmla="*/ 0 w 3378056"/>
              <a:gd name="connsiteY7" fmla="*/ 1222558 h 122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8056" h="1222558">
                <a:moveTo>
                  <a:pt x="0" y="0"/>
                </a:moveTo>
                <a:lnTo>
                  <a:pt x="66199" y="30028"/>
                </a:lnTo>
                <a:cubicBezTo>
                  <a:pt x="163195" y="80828"/>
                  <a:pt x="257175" y="155758"/>
                  <a:pt x="342900" y="231958"/>
                </a:cubicBezTo>
                <a:cubicBezTo>
                  <a:pt x="514350" y="384358"/>
                  <a:pt x="434340" y="776788"/>
                  <a:pt x="800100" y="887278"/>
                </a:cubicBezTo>
                <a:cubicBezTo>
                  <a:pt x="1165860" y="997768"/>
                  <a:pt x="2099310" y="826318"/>
                  <a:pt x="2537460" y="894898"/>
                </a:cubicBezTo>
                <a:cubicBezTo>
                  <a:pt x="2866073" y="946333"/>
                  <a:pt x="3207544" y="1087780"/>
                  <a:pt x="3354526" y="1200294"/>
                </a:cubicBezTo>
                <a:lnTo>
                  <a:pt x="3378056" y="1222558"/>
                </a:lnTo>
                <a:lnTo>
                  <a:pt x="0" y="122255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62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F2FB062-2C36-4C96-A669-96945F3674B5}"/>
              </a:ext>
            </a:extLst>
          </p:cNvPr>
          <p:cNvSpPr/>
          <p:nvPr userDrawn="1"/>
        </p:nvSpPr>
        <p:spPr>
          <a:xfrm>
            <a:off x="2948191" y="-148262"/>
            <a:ext cx="9262440" cy="1454264"/>
          </a:xfrm>
          <a:custGeom>
            <a:avLst/>
            <a:gdLst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873170"/>
              <a:gd name="connsiteX1" fmla="*/ 1074057 w 6705600"/>
              <a:gd name="connsiteY1" fmla="*/ 2525486 h 3873170"/>
              <a:gd name="connsiteX2" fmla="*/ 2844800 w 6705600"/>
              <a:gd name="connsiteY2" fmla="*/ 1930400 h 3873170"/>
              <a:gd name="connsiteX3" fmla="*/ 3889829 w 6705600"/>
              <a:gd name="connsiteY3" fmla="*/ 3468915 h 3873170"/>
              <a:gd name="connsiteX4" fmla="*/ 4847772 w 6705600"/>
              <a:gd name="connsiteY4" fmla="*/ 2714172 h 3873170"/>
              <a:gd name="connsiteX5" fmla="*/ 6008914 w 6705600"/>
              <a:gd name="connsiteY5" fmla="*/ 3773715 h 3873170"/>
              <a:gd name="connsiteX6" fmla="*/ 6705600 w 6705600"/>
              <a:gd name="connsiteY6" fmla="*/ 2844800 h 3873170"/>
              <a:gd name="connsiteX7" fmla="*/ 6705600 w 6705600"/>
              <a:gd name="connsiteY7" fmla="*/ 0 h 3873170"/>
              <a:gd name="connsiteX8" fmla="*/ 0 w 6705600"/>
              <a:gd name="connsiteY8" fmla="*/ 0 h 3873170"/>
              <a:gd name="connsiteX9" fmla="*/ 522514 w 6705600"/>
              <a:gd name="connsiteY9" fmla="*/ 551543 h 3873170"/>
              <a:gd name="connsiteX0" fmla="*/ 522514 w 6705600"/>
              <a:gd name="connsiteY0" fmla="*/ 551543 h 3783725"/>
              <a:gd name="connsiteX1" fmla="*/ 1074057 w 6705600"/>
              <a:gd name="connsiteY1" fmla="*/ 2525486 h 3783725"/>
              <a:gd name="connsiteX2" fmla="*/ 2844800 w 6705600"/>
              <a:gd name="connsiteY2" fmla="*/ 1930400 h 3783725"/>
              <a:gd name="connsiteX3" fmla="*/ 3889829 w 6705600"/>
              <a:gd name="connsiteY3" fmla="*/ 3468915 h 3783725"/>
              <a:gd name="connsiteX4" fmla="*/ 4847772 w 6705600"/>
              <a:gd name="connsiteY4" fmla="*/ 2714172 h 3783725"/>
              <a:gd name="connsiteX5" fmla="*/ 6008914 w 6705600"/>
              <a:gd name="connsiteY5" fmla="*/ 3773715 h 3783725"/>
              <a:gd name="connsiteX6" fmla="*/ 6705600 w 6705600"/>
              <a:gd name="connsiteY6" fmla="*/ 2844800 h 3783725"/>
              <a:gd name="connsiteX7" fmla="*/ 6705600 w 6705600"/>
              <a:gd name="connsiteY7" fmla="*/ 0 h 3783725"/>
              <a:gd name="connsiteX8" fmla="*/ 0 w 6705600"/>
              <a:gd name="connsiteY8" fmla="*/ 0 h 3783725"/>
              <a:gd name="connsiteX9" fmla="*/ 522514 w 6705600"/>
              <a:gd name="connsiteY9" fmla="*/ 551543 h 3783725"/>
              <a:gd name="connsiteX0" fmla="*/ 522514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22514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590211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90211 w 6705600"/>
              <a:gd name="connsiteY9" fmla="*/ 840665 h 3787866"/>
              <a:gd name="connsiteX0" fmla="*/ 547052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47052 w 6705600"/>
              <a:gd name="connsiteY9" fmla="*/ 840665 h 3787866"/>
              <a:gd name="connsiteX0" fmla="*/ 547052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47052 w 6705600"/>
              <a:gd name="connsiteY9" fmla="*/ 840665 h 3787866"/>
              <a:gd name="connsiteX0" fmla="*/ 547052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47052 w 6705600"/>
              <a:gd name="connsiteY9" fmla="*/ 840665 h 3787866"/>
              <a:gd name="connsiteX0" fmla="*/ 297682 w 7003282"/>
              <a:gd name="connsiteY0" fmla="*/ 0 h 3787866"/>
              <a:gd name="connsiteX1" fmla="*/ 1371739 w 7003282"/>
              <a:gd name="connsiteY1" fmla="*/ 2525486 h 3787866"/>
              <a:gd name="connsiteX2" fmla="*/ 3142482 w 7003282"/>
              <a:gd name="connsiteY2" fmla="*/ 1930400 h 3787866"/>
              <a:gd name="connsiteX3" fmla="*/ 4187511 w 7003282"/>
              <a:gd name="connsiteY3" fmla="*/ 3468915 h 3787866"/>
              <a:gd name="connsiteX4" fmla="*/ 5145454 w 7003282"/>
              <a:gd name="connsiteY4" fmla="*/ 3280229 h 3787866"/>
              <a:gd name="connsiteX5" fmla="*/ 6306596 w 7003282"/>
              <a:gd name="connsiteY5" fmla="*/ 3773715 h 3787866"/>
              <a:gd name="connsiteX6" fmla="*/ 7003282 w 7003282"/>
              <a:gd name="connsiteY6" fmla="*/ 2844800 h 3787866"/>
              <a:gd name="connsiteX7" fmla="*/ 7003282 w 7003282"/>
              <a:gd name="connsiteY7" fmla="*/ 0 h 3787866"/>
              <a:gd name="connsiteX8" fmla="*/ 297682 w 7003282"/>
              <a:gd name="connsiteY8" fmla="*/ 0 h 3787866"/>
              <a:gd name="connsiteX0" fmla="*/ 368742 w 7074342"/>
              <a:gd name="connsiteY0" fmla="*/ 4572 h 3792438"/>
              <a:gd name="connsiteX1" fmla="*/ 1442799 w 7074342"/>
              <a:gd name="connsiteY1" fmla="*/ 2530058 h 3792438"/>
              <a:gd name="connsiteX2" fmla="*/ 3213542 w 7074342"/>
              <a:gd name="connsiteY2" fmla="*/ 1934972 h 3792438"/>
              <a:gd name="connsiteX3" fmla="*/ 4258571 w 7074342"/>
              <a:gd name="connsiteY3" fmla="*/ 3473487 h 3792438"/>
              <a:gd name="connsiteX4" fmla="*/ 5216514 w 7074342"/>
              <a:gd name="connsiteY4" fmla="*/ 3284801 h 3792438"/>
              <a:gd name="connsiteX5" fmla="*/ 6377656 w 7074342"/>
              <a:gd name="connsiteY5" fmla="*/ 3778287 h 3792438"/>
              <a:gd name="connsiteX6" fmla="*/ 7074342 w 7074342"/>
              <a:gd name="connsiteY6" fmla="*/ 2849372 h 3792438"/>
              <a:gd name="connsiteX7" fmla="*/ 7074342 w 7074342"/>
              <a:gd name="connsiteY7" fmla="*/ 4572 h 3792438"/>
              <a:gd name="connsiteX8" fmla="*/ 368742 w 7074342"/>
              <a:gd name="connsiteY8" fmla="*/ 4572 h 3792438"/>
              <a:gd name="connsiteX0" fmla="*/ 383108 w 7088708"/>
              <a:gd name="connsiteY0" fmla="*/ 61630 h 3849496"/>
              <a:gd name="connsiteX1" fmla="*/ 1457165 w 7088708"/>
              <a:gd name="connsiteY1" fmla="*/ 2587116 h 3849496"/>
              <a:gd name="connsiteX2" fmla="*/ 3227908 w 7088708"/>
              <a:gd name="connsiteY2" fmla="*/ 1992030 h 3849496"/>
              <a:gd name="connsiteX3" fmla="*/ 4272937 w 7088708"/>
              <a:gd name="connsiteY3" fmla="*/ 3530545 h 3849496"/>
              <a:gd name="connsiteX4" fmla="*/ 5230880 w 7088708"/>
              <a:gd name="connsiteY4" fmla="*/ 3341859 h 3849496"/>
              <a:gd name="connsiteX5" fmla="*/ 6392022 w 7088708"/>
              <a:gd name="connsiteY5" fmla="*/ 3835345 h 3849496"/>
              <a:gd name="connsiteX6" fmla="*/ 7088708 w 7088708"/>
              <a:gd name="connsiteY6" fmla="*/ 2906430 h 3849496"/>
              <a:gd name="connsiteX7" fmla="*/ 7088708 w 7088708"/>
              <a:gd name="connsiteY7" fmla="*/ 61630 h 3849496"/>
              <a:gd name="connsiteX8" fmla="*/ 383108 w 7088708"/>
              <a:gd name="connsiteY8" fmla="*/ 61630 h 3849496"/>
              <a:gd name="connsiteX0" fmla="*/ 419208 w 7124808"/>
              <a:gd name="connsiteY0" fmla="*/ 239519 h 4027385"/>
              <a:gd name="connsiteX1" fmla="*/ 1493265 w 7124808"/>
              <a:gd name="connsiteY1" fmla="*/ 2765005 h 4027385"/>
              <a:gd name="connsiteX2" fmla="*/ 3264008 w 7124808"/>
              <a:gd name="connsiteY2" fmla="*/ 2169919 h 4027385"/>
              <a:gd name="connsiteX3" fmla="*/ 4309037 w 7124808"/>
              <a:gd name="connsiteY3" fmla="*/ 3708434 h 4027385"/>
              <a:gd name="connsiteX4" fmla="*/ 5266980 w 7124808"/>
              <a:gd name="connsiteY4" fmla="*/ 3519748 h 4027385"/>
              <a:gd name="connsiteX5" fmla="*/ 6428122 w 7124808"/>
              <a:gd name="connsiteY5" fmla="*/ 4013234 h 4027385"/>
              <a:gd name="connsiteX6" fmla="*/ 7124808 w 7124808"/>
              <a:gd name="connsiteY6" fmla="*/ 3084319 h 4027385"/>
              <a:gd name="connsiteX7" fmla="*/ 7124808 w 7124808"/>
              <a:gd name="connsiteY7" fmla="*/ 239519 h 4027385"/>
              <a:gd name="connsiteX8" fmla="*/ 419208 w 7124808"/>
              <a:gd name="connsiteY8" fmla="*/ 239519 h 4027385"/>
              <a:gd name="connsiteX0" fmla="*/ 417768 w 7134731"/>
              <a:gd name="connsiteY0" fmla="*/ 232840 h 4163006"/>
              <a:gd name="connsiteX1" fmla="*/ 1503188 w 7134731"/>
              <a:gd name="connsiteY1" fmla="*/ 2900626 h 4163006"/>
              <a:gd name="connsiteX2" fmla="*/ 3273931 w 7134731"/>
              <a:gd name="connsiteY2" fmla="*/ 2305540 h 4163006"/>
              <a:gd name="connsiteX3" fmla="*/ 4318960 w 7134731"/>
              <a:gd name="connsiteY3" fmla="*/ 3844055 h 4163006"/>
              <a:gd name="connsiteX4" fmla="*/ 5276903 w 7134731"/>
              <a:gd name="connsiteY4" fmla="*/ 3655369 h 4163006"/>
              <a:gd name="connsiteX5" fmla="*/ 6438045 w 7134731"/>
              <a:gd name="connsiteY5" fmla="*/ 4148855 h 4163006"/>
              <a:gd name="connsiteX6" fmla="*/ 7134731 w 7134731"/>
              <a:gd name="connsiteY6" fmla="*/ 3219940 h 4163006"/>
              <a:gd name="connsiteX7" fmla="*/ 7134731 w 7134731"/>
              <a:gd name="connsiteY7" fmla="*/ 375140 h 4163006"/>
              <a:gd name="connsiteX8" fmla="*/ 417768 w 7134731"/>
              <a:gd name="connsiteY8" fmla="*/ 232840 h 4163006"/>
              <a:gd name="connsiteX0" fmla="*/ 417768 w 7134731"/>
              <a:gd name="connsiteY0" fmla="*/ 232844 h 4163010"/>
              <a:gd name="connsiteX1" fmla="*/ 1503188 w 7134731"/>
              <a:gd name="connsiteY1" fmla="*/ 2900630 h 4163010"/>
              <a:gd name="connsiteX2" fmla="*/ 3273931 w 7134731"/>
              <a:gd name="connsiteY2" fmla="*/ 2305544 h 4163010"/>
              <a:gd name="connsiteX3" fmla="*/ 4318960 w 7134731"/>
              <a:gd name="connsiteY3" fmla="*/ 3844059 h 4163010"/>
              <a:gd name="connsiteX4" fmla="*/ 5276903 w 7134731"/>
              <a:gd name="connsiteY4" fmla="*/ 3655373 h 4163010"/>
              <a:gd name="connsiteX5" fmla="*/ 6438045 w 7134731"/>
              <a:gd name="connsiteY5" fmla="*/ 4148859 h 4163010"/>
              <a:gd name="connsiteX6" fmla="*/ 7134731 w 7134731"/>
              <a:gd name="connsiteY6" fmla="*/ 3219944 h 4163010"/>
              <a:gd name="connsiteX7" fmla="*/ 7134731 w 7134731"/>
              <a:gd name="connsiteY7" fmla="*/ 303994 h 4163010"/>
              <a:gd name="connsiteX8" fmla="*/ 417768 w 7134731"/>
              <a:gd name="connsiteY8" fmla="*/ 232844 h 416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34731" h="4163010">
                <a:moveTo>
                  <a:pt x="417768" y="232844"/>
                </a:moveTo>
                <a:cubicBezTo>
                  <a:pt x="-815170" y="-918309"/>
                  <a:pt x="1027161" y="2555180"/>
                  <a:pt x="1503188" y="2900630"/>
                </a:cubicBezTo>
                <a:cubicBezTo>
                  <a:pt x="1979215" y="3246080"/>
                  <a:pt x="2925588" y="1792706"/>
                  <a:pt x="3273931" y="2305544"/>
                </a:cubicBezTo>
                <a:cubicBezTo>
                  <a:pt x="3622274" y="2818382"/>
                  <a:pt x="3985131" y="3619088"/>
                  <a:pt x="4318960" y="3844059"/>
                </a:cubicBezTo>
                <a:cubicBezTo>
                  <a:pt x="4652789" y="4069030"/>
                  <a:pt x="4889856" y="3302192"/>
                  <a:pt x="5276903" y="3655373"/>
                </a:cubicBezTo>
                <a:cubicBezTo>
                  <a:pt x="5663950" y="4008554"/>
                  <a:pt x="6128407" y="4221430"/>
                  <a:pt x="6438045" y="4148859"/>
                </a:cubicBezTo>
                <a:cubicBezTo>
                  <a:pt x="6747683" y="4076288"/>
                  <a:pt x="7018617" y="3848896"/>
                  <a:pt x="7134731" y="3219944"/>
                </a:cubicBezTo>
                <a:lnTo>
                  <a:pt x="7134731" y="303994"/>
                </a:lnTo>
                <a:lnTo>
                  <a:pt x="417768" y="232844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62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6638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FD72E18-6237-4D44-A307-F2973B7698B7}"/>
              </a:ext>
            </a:extLst>
          </p:cNvPr>
          <p:cNvGrpSpPr/>
          <p:nvPr userDrawn="1"/>
        </p:nvGrpSpPr>
        <p:grpSpPr>
          <a:xfrm>
            <a:off x="1" y="-25402"/>
            <a:ext cx="12177485" cy="6908804"/>
            <a:chOff x="1" y="-25402"/>
            <a:chExt cx="12177485" cy="6908804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D871C72-B74C-4F60-AD99-4DBA2F594B8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11414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C6268C52-67C4-41B4-9EB5-D5F8A8850B9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86740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DC8B108-EB60-4C1F-B148-7D44A5644C7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62065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0C53A76-3FAB-4843-AD3D-ADCC1C79847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37391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7AC3CB3E-862E-49EA-83E6-D7D5F2365FC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12717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B40F162-D914-4A28-9E27-02FA58D3BE7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88042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767023B-80CE-4842-9ED8-CE33D88464C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63368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6BB239AD-89CE-4152-8944-7A3A80436A4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8694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074292DE-12D3-4BFA-B384-202222A4DC7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14020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8390450-2BFC-4119-A20C-222DFEBA356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89345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8CA58B5-7AC1-485D-AE47-4381D1FAE89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64671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2A5D4E6-1008-4303-8D78-3C37D5947C3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39997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3B00434-4510-4720-996F-4682D3B3BD3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15322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9BE53971-7A3E-4AC8-BF06-5749BE6C0D8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90648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709C3293-AC0D-472B-A136-5279CA93F13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65974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E16B1468-2818-4A9F-B9F0-1801FFE0952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41299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C35E350-EAE2-4F40-A86C-DF770C3DCF9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16625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BE9E870C-069F-4F45-8E8D-FC882E2ED5B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1951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FDD9B286-8232-4A4C-BABD-7563414ED73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67277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CF4D24CA-8436-4BB9-B984-4C1A2C96193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42602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66BAD40F-7EAB-4320-B6A2-8FC7819200A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17928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810608B1-C3FB-43E9-8B0A-AA5817532B5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93254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88D32BA0-1EDC-4045-9454-BC8D60C1D7B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8579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E60E58C3-F538-4220-AFD0-35D10F49D0B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905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3A1655A2-5C20-4772-8099-2CB30C96DC1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231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1076A20C-7653-43B1-ACB4-05A3C51166F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43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BA67AECA-1251-42EF-A933-057E37FDF82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30117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21E6FB25-C956-4E8A-A2F8-9C0241E5FFB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791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40013AFC-38EB-498E-BF1E-37CCA867B8D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79466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85CF47D7-B245-4FBD-AEB8-7C1673161DEF}"/>
                </a:ext>
              </a:extLst>
            </p:cNvPr>
            <p:cNvGrpSpPr/>
            <p:nvPr/>
          </p:nvGrpSpPr>
          <p:grpSpPr>
            <a:xfrm>
              <a:off x="87079" y="0"/>
              <a:ext cx="12090407" cy="6858001"/>
              <a:chOff x="87079" y="0"/>
              <a:chExt cx="12090407" cy="6858001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2EE64D6B-22EB-4826-81FB-36FF80BA61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7748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A146DC3D-0F54-496B-AEC9-23D0B7BED2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93074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60601E97-DEE5-45CC-B454-24FAB13638D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8400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5A8D0466-0582-45D6-BC53-931E63771D3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3725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0AB29D52-DC04-4475-A396-8105BD2FC3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9051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48B1FE8F-AD37-42C1-B84E-A94693094F3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4377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29CD1A18-C32A-4E38-A9BA-13B7228359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9702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330617F9-3990-4E9D-A146-D68F48B3E4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5028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1FA4EFCB-B037-45CE-864B-AABA38DA552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0354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81915562-24B6-4CF7-B6B4-2853487E8A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679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B8CE883B-9733-40E1-A3B0-CB1EA86009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005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A7469DFD-535B-41E9-84C7-6E3CBA4DC88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6331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7D2348E7-795D-4093-8EC3-580069FACC0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21657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0345A727-757D-4AF9-B650-B12C9EEFCF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6982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E5A482C8-1475-48C0-807C-F237F8D67F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2308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74B35C9E-E473-42AD-A78F-A926C82FCC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7634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9BBF4CA8-C03F-4C7E-8B2A-7F1DB44A890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2959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8EDB3D44-29C1-461E-9CE6-EBC2857BD58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8285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FA455FD9-383E-4BF4-BEF8-5D3D83F8F1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3611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7559C531-B599-4490-9F18-BB6345F4BBC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936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3A490F24-AEC6-4158-B928-3CED708B2C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4262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C1509638-A78E-4BD9-A5C5-A896AC8099A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588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50299A35-126D-4D52-BAA7-ECF6C3BD9FE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4914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D053EA9A-A9B4-4200-9D0C-12DD72BDB8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0239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1374F3A5-6F9C-475B-A65C-3C2B5EFFBC6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5565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6E23C862-79BC-4B06-A10A-52CBCBAD98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0891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85EED7D3-9AF7-4066-BEAE-B746F11937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6216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3F88AA18-2461-4A10-80AD-184D07A3D9E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1542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14DFDB35-3B68-4C75-9821-CEF4B2A5B4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6868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57C74F72-11B3-4A36-B7F5-AEC10DFD3C4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2193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99556413-A332-4C6E-8D30-21CA48C27EC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7519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477E0C91-938D-4860-8FB8-92E78FE9EA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2845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17C023DA-DF5C-4DDB-BE60-D5083A87297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28171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BAC407EE-8FD6-4A48-B471-1B308421970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3496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65BCEDC8-DD5F-4D9B-BABB-3E3E0A5ACE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8822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4DB688B3-1D8D-4793-891E-14C4ACFC17F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4148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CE1A3BBA-1F4B-467C-8194-75A4E37885C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9473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AD18F283-584E-4487-A413-9CC313AAFA7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4799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79A7B604-FE1C-404F-8AC2-1A1164F8B6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0125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B52024C4-05E2-4046-9983-0BA7993F42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5450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BC5567D5-AA7A-4B67-84E9-4680B219442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776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6FE6B759-3BC6-4ACC-AA6E-58F97F5F88C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6102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711A46E2-D059-405B-AD88-C415F10952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1428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AC987528-84C8-480D-89E9-2576D772B5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6753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44DE783F-6FB3-4A77-B738-3D3F72EA95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2079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0BAAD4BB-AFB3-4A52-A89E-171FD25FCAF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405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CF26A68D-A432-4803-B5F6-1F7C61ADF1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730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502C1007-0B58-4D2F-815C-8BEFC2B4D6E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056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FC93364E-3A6B-40F1-86EC-A558C1687F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382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274B5BEE-D3DA-4640-A4BB-60C8EEB1A41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07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/>
          <a:lstStyle/>
          <a:p>
            <a:fld id="{EFB4CFB1-9FA3-4760-A123-FDB32F7871AF}" type="datetime1">
              <a:rPr lang="zh-CN" altLang="en-US" smtClean="0"/>
              <a:t>2023/11/14</a:t>
            </a:fld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F3EE3B00-EE98-4DCC-9490-16629CE94321}"/>
              </a:ext>
            </a:extLst>
          </p:cNvPr>
          <p:cNvGrpSpPr/>
          <p:nvPr userDrawn="1"/>
        </p:nvGrpSpPr>
        <p:grpSpPr>
          <a:xfrm>
            <a:off x="1" y="-25402"/>
            <a:ext cx="12177485" cy="6908804"/>
            <a:chOff x="1" y="-25402"/>
            <a:chExt cx="12177485" cy="6908804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7A667B1-6157-495F-AA60-404422C3B13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11414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5443CB89-0E38-4B94-8DB9-8519A433F9C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86740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5F79A13-A235-4E54-BFD8-0DA272CD5FE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62065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13761030-5220-4AFB-8112-9128A182E32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37391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D725A27-6FDB-4E00-8601-E103533789B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12717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D770224-3C1D-41E7-AE64-6662036F5C0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88042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124FB29-6211-4F16-A8FC-0FA2F334D1D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63368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3F6DDE8-80C7-4277-9E83-6C5D8ABAEDA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8694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B2CA017-7C7E-49A4-94AD-D85A05A2822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14020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AAFE6771-A435-4EFE-B2E3-85B785BDE6F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89345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FB96333A-4803-43D5-9846-A83E0E04C72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64671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64118D2D-F875-4D45-AC3C-0C91CCB25C0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39997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584B7AF-A743-4A5C-90F7-BB625961CF9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15322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002E91D6-A732-480B-A910-36488DAD283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90648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E4D744DC-4A59-4D4E-9FA4-03DF8AB2EC0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65974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E1C0D974-B69E-4B78-8E17-59ADEF62307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41299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696FB9EC-A70F-433D-BC84-DA6725C627A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16625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7DC93623-BE1F-4D8F-B654-3B0AB5C094D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1951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42824C2-202A-4ADF-B9D6-2D58C32FA0C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67277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EB1D91C9-152F-497C-950B-8A3BDE1B678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42602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ED7808D-4F77-40BF-8091-6126DC73802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17928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50403985-06CC-4D45-91BD-3B9324E326C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93254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2A180DE1-59A3-4568-9682-8F0E6EB5D0F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8579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C36F883F-40FF-4DD3-9571-1683EADCD6F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905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5B34FA1D-95D8-4A21-AF0B-6D3D729B834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231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3E58ADEE-EB08-49F1-A9B0-88A75AAE756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43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803CF446-89CE-4F21-AB6B-26074523C60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30117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17A34AA1-B55C-4E82-8A33-E1163F9E85C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791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280344A5-78DB-4CAD-92B5-C32DBD8447D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79466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4B13F1FC-611A-4C67-8E3C-385E21AD89E8}"/>
                </a:ext>
              </a:extLst>
            </p:cNvPr>
            <p:cNvGrpSpPr/>
            <p:nvPr/>
          </p:nvGrpSpPr>
          <p:grpSpPr>
            <a:xfrm>
              <a:off x="87079" y="0"/>
              <a:ext cx="12090407" cy="6858001"/>
              <a:chOff x="87079" y="0"/>
              <a:chExt cx="12090407" cy="6858001"/>
            </a:xfrm>
          </p:grpSpPr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B804C21E-5CCD-4062-BEF6-6A45F03EE33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7748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E8EEE4CE-7865-42F6-82ED-C932C37827A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93074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E9ECC537-AB22-404A-A4F7-9B43A1EC91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8400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35A09EE7-2CAF-4531-8324-773F798E7D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3725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1EDDFFF4-FCB5-406D-86AE-142826B128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9051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65E96C16-3E23-4E98-980B-0BDE387530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4377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D61771DB-8B28-4723-8E39-80DD9C2E8B6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9702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3382FCEE-3702-4498-8F7A-58DB833640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5028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54E8EED0-8C30-4F2E-BC0C-9E7462EC6DC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0354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8C4E23F2-581B-4F58-93E8-C9122406790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679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7889C9B0-E264-4DB5-8EC0-5D62D1B6491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005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1C3B00B2-0215-46A8-A1F5-9DD20C0FFF6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6331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02AF1AA9-F706-4620-A8FF-84EA568B58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21657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57DDF3E2-25A1-4A91-96FE-72030A97922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6982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356136B7-62DB-4C9D-8CF2-8C7FF588527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2308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FAB4F547-2A27-46F0-812D-4867B925F3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7634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6586D27F-3085-477F-9E11-0D619DF12C2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2959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09086089-238B-4E94-A9A6-C4CEF43CFA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8285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1E384A4D-FB9D-4E98-9C78-6A42804E77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3611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93557956-875B-4CE7-8D60-C181100D2C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936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D3D07E72-EFF1-4BB2-A16D-9EA9358602C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4262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6B591082-5856-48EE-BCD6-0D136204CE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588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50DB367D-DF3E-4100-A3C7-3D714267395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4914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920DFA9D-5C05-4600-877F-814E0B04819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0239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FC53BF15-9E25-4845-B25A-C3F061C2CC9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5565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CF1D506A-D137-4FB9-B7A9-A4DE493EC80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0891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C4F1E0DC-B793-406A-AD5A-E0870BC8003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6216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70EECB0C-306D-4A63-8ED3-2BA69E1137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1542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EF5A015B-4200-43FC-BAAF-D6E41BECFFC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6868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A6DD211D-5675-46CF-BA20-639E2A84EEE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2193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7070F184-7B6B-4F9D-B93D-BC6E1AC5BAA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7519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EE45DB67-7735-4504-9675-F2E0089A142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2845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692368F2-2920-41AC-8185-883F113C2D1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28171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7EB913A5-DB38-4072-9C21-AA0ABCA6E85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3496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C36149BC-66B2-4DFE-8124-35CC6DE75A4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8822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7FD9F611-E6B0-45EB-982A-398A879AC4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4148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6AD56817-6EF0-43C2-96A4-494D3C558AE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9473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B39D10D9-B9C8-4F16-8A7E-C96DC3D96F5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4799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31F5E403-5ACF-4068-8469-C89478C90E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0125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6BB44D23-220E-41D6-9560-232216ABF7A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5450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79DFDB07-04D2-4B9F-A219-DB53389D35F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776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6CE0B184-8AFC-44E9-9E4E-20408B29F42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6102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05126992-CA97-495F-8E61-6B5976B151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1428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1A60BBE6-CB62-4317-B4D5-4963769A7C6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6753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132A60DC-477A-4A43-9DDC-B2B2C1EA0E6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2079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8ADA98ED-AF59-43AC-9E92-F62B5E53B57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405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3A734C43-359D-4147-A28D-5F7293187B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730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47218DAC-6438-4F1A-B58E-E47005D657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056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06DF914B-A6D6-4102-A524-2FA9678D34C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382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B6ADF7F4-EE7D-423C-A80A-299EBD4267A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07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1500187"/>
            <a:ext cx="2836562" cy="915667"/>
          </a:xfrm>
        </p:spPr>
        <p:txBody>
          <a:bodyPr anchor="t">
            <a:normAutofit/>
          </a:bodyPr>
          <a:lstStyle>
            <a:lvl1pPr algn="r">
              <a:defRPr sz="2800"/>
            </a:lvl1pPr>
          </a:lstStyle>
          <a:p>
            <a:r>
              <a:rPr lang="en-US" altLang="zh-CN" dirty="0"/>
              <a:t>Agenda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3745078" y="1500188"/>
            <a:ext cx="7773821" cy="4633912"/>
          </a:xfrm>
        </p:spPr>
        <p:txBody>
          <a:bodyPr/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/>
          <a:lstStyle/>
          <a:p>
            <a:fld id="{78AF18E7-61D5-4E4C-8785-F1CDCD055DBD}" type="datetime1">
              <a:rPr lang="zh-CN" altLang="en-US" smtClean="0"/>
              <a:t>2023/11/14</a:t>
            </a:fld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C4CD221-4FE4-4DE1-9F50-0191488231CB}"/>
              </a:ext>
            </a:extLst>
          </p:cNvPr>
          <p:cNvGrpSpPr/>
          <p:nvPr userDrawn="1"/>
        </p:nvGrpSpPr>
        <p:grpSpPr>
          <a:xfrm>
            <a:off x="1" y="-25402"/>
            <a:ext cx="12177485" cy="6908804"/>
            <a:chOff x="1" y="-25402"/>
            <a:chExt cx="12177485" cy="6908804"/>
          </a:xfrm>
        </p:grpSpPr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58DE1EFF-7A83-4FBC-8EAF-08393D69A04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11414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F9CDD4B2-456E-4E3E-A199-1C138D5B787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86740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E90404AF-BFF3-46E9-8BCB-4F870640F8D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62065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7444886E-D198-479B-99AA-CB0A30FEF67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37391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4387AD33-0041-46A8-B9C6-02A5771ACEF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12717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DAF588A1-090F-422B-8A24-DB3B5FAFEDE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88042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4CD1450C-A52F-4685-A504-5E1D294C234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63368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D21EF30C-5DD6-40F5-8F75-89867754986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8694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8BF3593E-D580-4F70-A474-1C56992220B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14020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116EA923-3E70-4E67-8CA3-B9162F15483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89345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95C8BF5C-D049-4AC2-AA3F-2CFE4D1B4D9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64671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67DD7542-EB42-4ED1-AEF2-D3D83ACC696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39997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61AA5987-1E8E-45F5-B6CC-774256112D5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15322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836D49DE-4E6F-4384-A68B-56326D64706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90648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BD027B4F-0D45-4C8D-9D77-C0A0F0F8F18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65974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BD2B086A-B074-4F48-887B-B7101F63BCE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41299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39F758F6-1A3C-4406-88B8-245D4C0DDDC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16625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F0A38FC1-E6BA-4A93-A6C9-6B8AFB4660B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1951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ED5A6176-A716-4F94-90C4-9AFC3FCF09D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67277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9363F0B6-8000-48E0-93BB-46D93D226FA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42602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680FC64C-8F91-463F-B7DF-E194B57D560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17928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7DC3CE70-0B10-48A4-A9CF-2F3A6833CF5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93254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0A9C6D97-A859-4FC0-BD9F-A4563A3F0C2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8579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18092B21-7F38-4CDB-8360-232248F945D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905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2E7AFCBF-6D60-4AAB-9ABD-6B7CE1032EA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231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3F07B951-4F79-44A6-A6F1-099B448D109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43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4460DD1F-93F9-41D9-80CA-3AC286E441F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30117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9A2FDCCD-C68E-4EC9-98FC-41AD029F704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791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E2546DF1-7EE8-4919-AB68-706DCD621E2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79466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D0FFE090-30DD-46E0-A394-2E223A5C88F6}"/>
                </a:ext>
              </a:extLst>
            </p:cNvPr>
            <p:cNvGrpSpPr/>
            <p:nvPr/>
          </p:nvGrpSpPr>
          <p:grpSpPr>
            <a:xfrm>
              <a:off x="87079" y="0"/>
              <a:ext cx="12090407" cy="6858001"/>
              <a:chOff x="87079" y="0"/>
              <a:chExt cx="12090407" cy="6858001"/>
            </a:xfrm>
          </p:grpSpPr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740EA190-51CD-4D07-BD0A-D3A871832A5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7748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D138EF02-E243-4E75-8317-ACB23B6E4B1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93074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2F694B05-B8B5-4D4A-A86E-81F7EEFB7DF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8400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5F0DB338-9DD5-4E38-BD0D-A190C38B58C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3725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6DA156D3-ACC1-4FA6-918E-98E6F1081F5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9051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8BA982F2-4969-4EF2-A396-78E6053880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4377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32396A07-21A1-4BFE-98BF-B6403720EC7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9702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FDA343D8-8EC7-4C0F-911C-77597156590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5028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8CD55B49-135A-436C-89A7-347FBEFC0A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0354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FEF06FDB-639A-486D-896F-F7D6E5F8C79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679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5D2B4239-8E7D-4206-B211-8185680500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005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076521F6-5E70-441F-99BA-395B795A9BC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6331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B017605D-E86F-47A3-BDBE-99BAA1B66B5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21657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FA703BA4-3E1B-4933-BA5F-038E530477A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6982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A7BE9C55-070B-4E00-94C3-E65CCEC31E0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2308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BF6A39E0-9B00-4119-98E4-EA6CF4919E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7634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F6562772-CF8A-4E56-909A-4C5AB6F2CE7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2959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A7165D8D-9D8F-4C94-9C25-B034110C56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8285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2D8285B3-40E9-4F67-8071-945C2E22EF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3611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3054F094-B15D-443E-8D4F-C92727043E1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936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EE332F04-26E2-4287-ADD5-71D34A9E89C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4262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B018E8EE-4BCA-4BDB-8221-7940D0C15E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588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CC7322F0-BFE1-4FF5-B609-CB7D72AF484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4914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9CA8FB22-E277-4E14-8F70-8B2D4433576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0239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DF00798A-C9A3-41DD-AD85-A52F88015D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5565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C3D7A931-0B2C-4161-9FBD-E8A22A36F00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0891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AC652045-4F7A-48EB-9F7F-DB6025953AA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6216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F47258A0-1EAE-4DEE-84FD-87D656C0758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1542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861BD2AD-005A-4D98-9151-9B551260C2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6868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>
                <a:extLst>
                  <a:ext uri="{FF2B5EF4-FFF2-40B4-BE49-F238E27FC236}">
                    <a16:creationId xmlns:a16="http://schemas.microsoft.com/office/drawing/2014/main" id="{90B3DC78-73A7-4689-AA91-09FA56B6B2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2193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直接连接符 168">
                <a:extLst>
                  <a:ext uri="{FF2B5EF4-FFF2-40B4-BE49-F238E27FC236}">
                    <a16:creationId xmlns:a16="http://schemas.microsoft.com/office/drawing/2014/main" id="{0484143E-7636-443E-A68A-ABDEA51C4E9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7519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接连接符 169">
                <a:extLst>
                  <a:ext uri="{FF2B5EF4-FFF2-40B4-BE49-F238E27FC236}">
                    <a16:creationId xmlns:a16="http://schemas.microsoft.com/office/drawing/2014/main" id="{13B9D83E-63C3-4CEB-B9E3-8993B155455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2845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BE051029-F6CF-4426-8C12-DC5EEFBE84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28171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E45EA4DB-854D-45C5-8BC3-4A038E8179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3496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6A63195B-54E8-4EF8-9C02-6F30D8876E0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8822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3C1238DA-9CEB-46DD-8376-E21F649E035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4148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5D79598F-B7BF-428A-AFED-872916CEB00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9473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FD8A5726-867B-453C-8B37-15A999C7EA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4799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6C640634-41DD-4333-804C-B2A7363672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0125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>
                <a:extLst>
                  <a:ext uri="{FF2B5EF4-FFF2-40B4-BE49-F238E27FC236}">
                    <a16:creationId xmlns:a16="http://schemas.microsoft.com/office/drawing/2014/main" id="{BB0FBB6F-7525-4605-A3B5-504A53DADC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5450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接连接符 178">
                <a:extLst>
                  <a:ext uri="{FF2B5EF4-FFF2-40B4-BE49-F238E27FC236}">
                    <a16:creationId xmlns:a16="http://schemas.microsoft.com/office/drawing/2014/main" id="{B2E0186F-5B86-4F48-AB0F-F2ECB44C774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776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接连接符 179">
                <a:extLst>
                  <a:ext uri="{FF2B5EF4-FFF2-40B4-BE49-F238E27FC236}">
                    <a16:creationId xmlns:a16="http://schemas.microsoft.com/office/drawing/2014/main" id="{C7DE918E-4BC5-4879-B89E-C9A73A63227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6102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接连接符 180">
                <a:extLst>
                  <a:ext uri="{FF2B5EF4-FFF2-40B4-BE49-F238E27FC236}">
                    <a16:creationId xmlns:a16="http://schemas.microsoft.com/office/drawing/2014/main" id="{114BFFFD-16DD-45F2-8EBB-B704633BCC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1428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接连接符 181">
                <a:extLst>
                  <a:ext uri="{FF2B5EF4-FFF2-40B4-BE49-F238E27FC236}">
                    <a16:creationId xmlns:a16="http://schemas.microsoft.com/office/drawing/2014/main" id="{BBF34BC9-2E91-4C2C-AC94-832ABF56A4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6753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>
                <a:extLst>
                  <a:ext uri="{FF2B5EF4-FFF2-40B4-BE49-F238E27FC236}">
                    <a16:creationId xmlns:a16="http://schemas.microsoft.com/office/drawing/2014/main" id="{487ACD7B-83F2-4312-9449-04B91D5B6D6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2079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>
                <a:extLst>
                  <a:ext uri="{FF2B5EF4-FFF2-40B4-BE49-F238E27FC236}">
                    <a16:creationId xmlns:a16="http://schemas.microsoft.com/office/drawing/2014/main" id="{F96CDB90-3ECD-45AD-9D11-7071E44F8FC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405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id="{1ED4BA79-8264-4A36-BF49-16AFA0F9133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730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接连接符 185">
                <a:extLst>
                  <a:ext uri="{FF2B5EF4-FFF2-40B4-BE49-F238E27FC236}">
                    <a16:creationId xmlns:a16="http://schemas.microsoft.com/office/drawing/2014/main" id="{24EB6D86-3320-41E2-9167-E33CB79BA8B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056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>
                <a:extLst>
                  <a:ext uri="{FF2B5EF4-FFF2-40B4-BE49-F238E27FC236}">
                    <a16:creationId xmlns:a16="http://schemas.microsoft.com/office/drawing/2014/main" id="{1AEFBD95-0DD9-4C4A-843C-0FECBB4350A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382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47F3F4BA-8DDB-468B-9AE1-4F86582533D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07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7C548238-BB22-4B5F-8A20-2C60EB209AA6}"/>
              </a:ext>
            </a:extLst>
          </p:cNvPr>
          <p:cNvSpPr/>
          <p:nvPr userDrawn="1"/>
        </p:nvSpPr>
        <p:spPr>
          <a:xfrm>
            <a:off x="2737395" y="2931331"/>
            <a:ext cx="6778171" cy="1431676"/>
          </a:xfrm>
          <a:prstGeom prst="roundRect">
            <a:avLst>
              <a:gd name="adj" fmla="val 10707"/>
            </a:avLst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C644EF3B-C3A2-48FE-8E51-8329992A6D42}"/>
              </a:ext>
            </a:extLst>
          </p:cNvPr>
          <p:cNvSpPr/>
          <p:nvPr userDrawn="1"/>
        </p:nvSpPr>
        <p:spPr>
          <a:xfrm>
            <a:off x="2706915" y="2893231"/>
            <a:ext cx="6778171" cy="1431676"/>
          </a:xfrm>
          <a:prstGeom prst="roundRect">
            <a:avLst>
              <a:gd name="adj" fmla="val 1070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70890106-8D6E-45B3-AAAF-0E7C794BD566}"/>
              </a:ext>
            </a:extLst>
          </p:cNvPr>
          <p:cNvSpPr/>
          <p:nvPr userDrawn="1"/>
        </p:nvSpPr>
        <p:spPr>
          <a:xfrm>
            <a:off x="3117850" y="3259623"/>
            <a:ext cx="228600" cy="228600"/>
          </a:xfrm>
          <a:prstGeom prst="ellipse">
            <a:avLst/>
          </a:prstGeom>
          <a:noFill/>
          <a:ln w="6350">
            <a:solidFill>
              <a:schemeClr val="accent3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DB29DB6A-09C1-430C-A21D-0502E9D5268C}"/>
              </a:ext>
            </a:extLst>
          </p:cNvPr>
          <p:cNvSpPr/>
          <p:nvPr userDrawn="1"/>
        </p:nvSpPr>
        <p:spPr>
          <a:xfrm>
            <a:off x="8883650" y="3259623"/>
            <a:ext cx="228600" cy="228600"/>
          </a:xfrm>
          <a:prstGeom prst="ellipse">
            <a:avLst/>
          </a:prstGeom>
          <a:noFill/>
          <a:ln w="6350">
            <a:solidFill>
              <a:schemeClr val="accent3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DCE14003-A3A7-42A5-82B5-CF81D192BBD1}"/>
              </a:ext>
            </a:extLst>
          </p:cNvPr>
          <p:cNvSpPr/>
          <p:nvPr userDrawn="1"/>
        </p:nvSpPr>
        <p:spPr>
          <a:xfrm rot="10800000">
            <a:off x="8679543" y="5209008"/>
            <a:ext cx="3512456" cy="1526780"/>
          </a:xfrm>
          <a:custGeom>
            <a:avLst/>
            <a:gdLst>
              <a:gd name="connsiteX0" fmla="*/ 0 w 4558351"/>
              <a:gd name="connsiteY0" fmla="*/ 0 h 2037781"/>
              <a:gd name="connsiteX1" fmla="*/ 4558351 w 4558351"/>
              <a:gd name="connsiteY1" fmla="*/ 0 h 2037781"/>
              <a:gd name="connsiteX2" fmla="*/ 3998793 w 4558351"/>
              <a:gd name="connsiteY2" fmla="*/ 330967 h 2037781"/>
              <a:gd name="connsiteX3" fmla="*/ 3222149 w 4558351"/>
              <a:gd name="connsiteY3" fmla="*/ 568614 h 2037781"/>
              <a:gd name="connsiteX4" fmla="*/ 2515879 w 4558351"/>
              <a:gd name="connsiteY4" fmla="*/ 622896 h 2037781"/>
              <a:gd name="connsiteX5" fmla="*/ 1992573 w 4558351"/>
              <a:gd name="connsiteY5" fmla="*/ 1499272 h 2037781"/>
              <a:gd name="connsiteX6" fmla="*/ 1064523 w 4558351"/>
              <a:gd name="connsiteY6" fmla="*/ 1724844 h 2037781"/>
              <a:gd name="connsiteX7" fmla="*/ 470989 w 4558351"/>
              <a:gd name="connsiteY7" fmla="*/ 2036990 h 2037781"/>
              <a:gd name="connsiteX8" fmla="*/ 58233 w 4558351"/>
              <a:gd name="connsiteY8" fmla="*/ 1976275 h 2037781"/>
              <a:gd name="connsiteX9" fmla="*/ 0 w 4558351"/>
              <a:gd name="connsiteY9" fmla="*/ 1947909 h 203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58351" h="2037781">
                <a:moveTo>
                  <a:pt x="0" y="0"/>
                </a:moveTo>
                <a:lnTo>
                  <a:pt x="4558351" y="0"/>
                </a:lnTo>
                <a:cubicBezTo>
                  <a:pt x="4371832" y="117342"/>
                  <a:pt x="4357970" y="386322"/>
                  <a:pt x="3998793" y="330967"/>
                </a:cubicBezTo>
                <a:cubicBezTo>
                  <a:pt x="3639616" y="275611"/>
                  <a:pt x="3469301" y="519959"/>
                  <a:pt x="3222149" y="568614"/>
                </a:cubicBezTo>
                <a:cubicBezTo>
                  <a:pt x="2974997" y="617269"/>
                  <a:pt x="2720808" y="467787"/>
                  <a:pt x="2515879" y="622896"/>
                </a:cubicBezTo>
                <a:cubicBezTo>
                  <a:pt x="2310950" y="778006"/>
                  <a:pt x="2234466" y="1315614"/>
                  <a:pt x="1992573" y="1499272"/>
                </a:cubicBezTo>
                <a:cubicBezTo>
                  <a:pt x="1750680" y="1682930"/>
                  <a:pt x="1263529" y="1676167"/>
                  <a:pt x="1064523" y="1724844"/>
                </a:cubicBezTo>
                <a:cubicBezTo>
                  <a:pt x="865517" y="1773521"/>
                  <a:pt x="680255" y="2054579"/>
                  <a:pt x="470989" y="2036990"/>
                </a:cubicBezTo>
                <a:cubicBezTo>
                  <a:pt x="366356" y="2028196"/>
                  <a:pt x="198673" y="2026923"/>
                  <a:pt x="58233" y="1976275"/>
                </a:cubicBezTo>
                <a:lnTo>
                  <a:pt x="0" y="194790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C92E7831-F7CD-440F-A722-945FBDFE291C}"/>
              </a:ext>
            </a:extLst>
          </p:cNvPr>
          <p:cNvSpPr/>
          <p:nvPr userDrawn="1"/>
        </p:nvSpPr>
        <p:spPr>
          <a:xfrm rot="10800000">
            <a:off x="8679542" y="5239656"/>
            <a:ext cx="3512457" cy="1618343"/>
          </a:xfrm>
          <a:custGeom>
            <a:avLst/>
            <a:gdLst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733266 w 4558352"/>
              <a:gd name="connsiteY5" fmla="*/ 1259542 h 2159990"/>
              <a:gd name="connsiteX6" fmla="*/ 818865 w 4558352"/>
              <a:gd name="connsiteY6" fmla="*/ 1459655 h 2159990"/>
              <a:gd name="connsiteX7" fmla="*/ 389103 w 4558352"/>
              <a:gd name="connsiteY7" fmla="*/ 1984709 h 2159990"/>
              <a:gd name="connsiteX8" fmla="*/ 13389 w 4558352"/>
              <a:gd name="connsiteY8" fmla="*/ 2159990 h 2159990"/>
              <a:gd name="connsiteX9" fmla="*/ 0 w 4558352"/>
              <a:gd name="connsiteY9" fmla="*/ 2159558 h 215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58352" h="2159990">
                <a:moveTo>
                  <a:pt x="0" y="0"/>
                </a:moveTo>
                <a:lnTo>
                  <a:pt x="4558352" y="0"/>
                </a:lnTo>
                <a:cubicBezTo>
                  <a:pt x="4371833" y="137333"/>
                  <a:pt x="4242463" y="291097"/>
                  <a:pt x="3998794" y="387353"/>
                </a:cubicBezTo>
                <a:cubicBezTo>
                  <a:pt x="3755125" y="483609"/>
                  <a:pt x="3360121" y="273113"/>
                  <a:pt x="3126616" y="346030"/>
                </a:cubicBezTo>
                <a:cubicBezTo>
                  <a:pt x="2893111" y="418947"/>
                  <a:pt x="2745830" y="609334"/>
                  <a:pt x="2597766" y="824858"/>
                </a:cubicBezTo>
                <a:cubicBezTo>
                  <a:pt x="2449702" y="1040382"/>
                  <a:pt x="2029750" y="1153742"/>
                  <a:pt x="1733266" y="1259542"/>
                </a:cubicBezTo>
                <a:cubicBezTo>
                  <a:pt x="1436782" y="1365341"/>
                  <a:pt x="1042892" y="1338794"/>
                  <a:pt x="818865" y="1459655"/>
                </a:cubicBezTo>
                <a:cubicBezTo>
                  <a:pt x="594838" y="1580516"/>
                  <a:pt x="475539" y="1898471"/>
                  <a:pt x="389103" y="1984709"/>
                </a:cubicBezTo>
                <a:cubicBezTo>
                  <a:pt x="340483" y="2033218"/>
                  <a:pt x="160246" y="2151617"/>
                  <a:pt x="13389" y="2159990"/>
                </a:cubicBezTo>
                <a:lnTo>
                  <a:pt x="0" y="215955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CF0F41B6-93C4-4BA7-BFC1-4856E55D5754}"/>
              </a:ext>
            </a:extLst>
          </p:cNvPr>
          <p:cNvSpPr/>
          <p:nvPr userDrawn="1"/>
        </p:nvSpPr>
        <p:spPr>
          <a:xfrm>
            <a:off x="1" y="-13650"/>
            <a:ext cx="4558351" cy="2037781"/>
          </a:xfrm>
          <a:custGeom>
            <a:avLst/>
            <a:gdLst>
              <a:gd name="connsiteX0" fmla="*/ 0 w 4558351"/>
              <a:gd name="connsiteY0" fmla="*/ 0 h 2037781"/>
              <a:gd name="connsiteX1" fmla="*/ 4558351 w 4558351"/>
              <a:gd name="connsiteY1" fmla="*/ 0 h 2037781"/>
              <a:gd name="connsiteX2" fmla="*/ 3998793 w 4558351"/>
              <a:gd name="connsiteY2" fmla="*/ 330967 h 2037781"/>
              <a:gd name="connsiteX3" fmla="*/ 3222149 w 4558351"/>
              <a:gd name="connsiteY3" fmla="*/ 568614 h 2037781"/>
              <a:gd name="connsiteX4" fmla="*/ 2515879 w 4558351"/>
              <a:gd name="connsiteY4" fmla="*/ 622896 h 2037781"/>
              <a:gd name="connsiteX5" fmla="*/ 1992573 w 4558351"/>
              <a:gd name="connsiteY5" fmla="*/ 1499272 h 2037781"/>
              <a:gd name="connsiteX6" fmla="*/ 1064523 w 4558351"/>
              <a:gd name="connsiteY6" fmla="*/ 1724844 h 2037781"/>
              <a:gd name="connsiteX7" fmla="*/ 470989 w 4558351"/>
              <a:gd name="connsiteY7" fmla="*/ 2036990 h 2037781"/>
              <a:gd name="connsiteX8" fmla="*/ 58233 w 4558351"/>
              <a:gd name="connsiteY8" fmla="*/ 1976275 h 2037781"/>
              <a:gd name="connsiteX9" fmla="*/ 0 w 4558351"/>
              <a:gd name="connsiteY9" fmla="*/ 1947909 h 203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58351" h="2037781">
                <a:moveTo>
                  <a:pt x="0" y="0"/>
                </a:moveTo>
                <a:lnTo>
                  <a:pt x="4558351" y="0"/>
                </a:lnTo>
                <a:cubicBezTo>
                  <a:pt x="4371832" y="117342"/>
                  <a:pt x="4357970" y="386322"/>
                  <a:pt x="3998793" y="330967"/>
                </a:cubicBezTo>
                <a:cubicBezTo>
                  <a:pt x="3639616" y="275611"/>
                  <a:pt x="3469301" y="519959"/>
                  <a:pt x="3222149" y="568614"/>
                </a:cubicBezTo>
                <a:cubicBezTo>
                  <a:pt x="2974997" y="617269"/>
                  <a:pt x="2720808" y="467787"/>
                  <a:pt x="2515879" y="622896"/>
                </a:cubicBezTo>
                <a:cubicBezTo>
                  <a:pt x="2310950" y="778006"/>
                  <a:pt x="2234466" y="1315614"/>
                  <a:pt x="1992573" y="1499272"/>
                </a:cubicBezTo>
                <a:cubicBezTo>
                  <a:pt x="1750680" y="1682930"/>
                  <a:pt x="1263529" y="1676167"/>
                  <a:pt x="1064523" y="1724844"/>
                </a:cubicBezTo>
                <a:cubicBezTo>
                  <a:pt x="865517" y="1773521"/>
                  <a:pt x="680255" y="2054579"/>
                  <a:pt x="470989" y="2036990"/>
                </a:cubicBezTo>
                <a:cubicBezTo>
                  <a:pt x="366356" y="2028196"/>
                  <a:pt x="198673" y="2026923"/>
                  <a:pt x="58233" y="1976275"/>
                </a:cubicBezTo>
                <a:lnTo>
                  <a:pt x="0" y="1947909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378200" y="2389914"/>
            <a:ext cx="5435600" cy="1371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chemeClr val="accent3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378200" y="3767019"/>
            <a:ext cx="5435600" cy="27432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C5BB7071-C8C9-4109-948F-CE8A1F8E8400}"/>
              </a:ext>
            </a:extLst>
          </p:cNvPr>
          <p:cNvSpPr/>
          <p:nvPr userDrawn="1"/>
        </p:nvSpPr>
        <p:spPr>
          <a:xfrm>
            <a:off x="0" y="-13648"/>
            <a:ext cx="4558352" cy="2159990"/>
          </a:xfrm>
          <a:custGeom>
            <a:avLst/>
            <a:gdLst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733266 w 4558352"/>
              <a:gd name="connsiteY5" fmla="*/ 1259542 h 2159990"/>
              <a:gd name="connsiteX6" fmla="*/ 818865 w 4558352"/>
              <a:gd name="connsiteY6" fmla="*/ 1459655 h 2159990"/>
              <a:gd name="connsiteX7" fmla="*/ 389103 w 4558352"/>
              <a:gd name="connsiteY7" fmla="*/ 1984709 h 2159990"/>
              <a:gd name="connsiteX8" fmla="*/ 13389 w 4558352"/>
              <a:gd name="connsiteY8" fmla="*/ 2159990 h 2159990"/>
              <a:gd name="connsiteX9" fmla="*/ 0 w 4558352"/>
              <a:gd name="connsiteY9" fmla="*/ 2159558 h 215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58352" h="2159990">
                <a:moveTo>
                  <a:pt x="0" y="0"/>
                </a:moveTo>
                <a:lnTo>
                  <a:pt x="4558352" y="0"/>
                </a:lnTo>
                <a:cubicBezTo>
                  <a:pt x="4371833" y="137333"/>
                  <a:pt x="4242463" y="291097"/>
                  <a:pt x="3998794" y="387353"/>
                </a:cubicBezTo>
                <a:cubicBezTo>
                  <a:pt x="3755125" y="483609"/>
                  <a:pt x="3360121" y="273113"/>
                  <a:pt x="3126616" y="346030"/>
                </a:cubicBezTo>
                <a:cubicBezTo>
                  <a:pt x="2893111" y="418947"/>
                  <a:pt x="2745830" y="609334"/>
                  <a:pt x="2597766" y="824858"/>
                </a:cubicBezTo>
                <a:cubicBezTo>
                  <a:pt x="2449702" y="1040382"/>
                  <a:pt x="2029750" y="1153742"/>
                  <a:pt x="1733266" y="1259542"/>
                </a:cubicBezTo>
                <a:cubicBezTo>
                  <a:pt x="1436782" y="1365341"/>
                  <a:pt x="1042892" y="1338794"/>
                  <a:pt x="818865" y="1459655"/>
                </a:cubicBezTo>
                <a:cubicBezTo>
                  <a:pt x="594838" y="1580516"/>
                  <a:pt x="475539" y="1898471"/>
                  <a:pt x="389103" y="1984709"/>
                </a:cubicBezTo>
                <a:cubicBezTo>
                  <a:pt x="340483" y="2033218"/>
                  <a:pt x="160246" y="2151617"/>
                  <a:pt x="13389" y="2159990"/>
                </a:cubicBezTo>
                <a:lnTo>
                  <a:pt x="0" y="215955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id="{54C8E199-AA68-4701-A860-444639E0D01C}"/>
              </a:ext>
            </a:extLst>
          </p:cNvPr>
          <p:cNvSpPr/>
          <p:nvPr userDrawn="1"/>
        </p:nvSpPr>
        <p:spPr>
          <a:xfrm>
            <a:off x="3098800" y="3248025"/>
            <a:ext cx="228600" cy="2286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B32D8C15-D17C-43C6-9876-852EA4CBF06A}"/>
              </a:ext>
            </a:extLst>
          </p:cNvPr>
          <p:cNvSpPr/>
          <p:nvPr userDrawn="1"/>
        </p:nvSpPr>
        <p:spPr>
          <a:xfrm>
            <a:off x="8864600" y="3248025"/>
            <a:ext cx="228600" cy="2286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AB18B396-2550-430A-8DE7-12D9F28DA4AA}"/>
              </a:ext>
            </a:extLst>
          </p:cNvPr>
          <p:cNvGrpSpPr/>
          <p:nvPr userDrawn="1"/>
        </p:nvGrpSpPr>
        <p:grpSpPr>
          <a:xfrm>
            <a:off x="1" y="-25402"/>
            <a:ext cx="12177485" cy="6908804"/>
            <a:chOff x="1" y="-25402"/>
            <a:chExt cx="12177485" cy="6908804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9E083A96-52A4-45A6-9998-73579004155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11414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ACDC5E91-B14B-425D-B309-FF6D5577732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86740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2F585100-F71D-4D1C-A566-21C3821DF25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62065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96BEA9CC-78EF-40AF-ABD1-41D9A2032B6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37391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DEFDC59E-C4C8-495A-9BA8-D2D33A0880F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12717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2B15BB6C-EDA1-4088-99F2-B5184BE7524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88042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AAAA1F92-7A13-4802-803A-57CC895FE9D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63368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B3EF508-FCB5-4C5D-875D-E599F908FF6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8694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D9FC2731-07CD-4E81-B8C8-A2EEF2D375B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14020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B5177880-A150-438C-964A-B307E912987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89345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6AAF56B0-87CD-44F2-877A-5BA8FF130A7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64671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47865AC4-9B65-4477-A107-085171DE4A0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39997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127F5AFC-4787-4476-8660-813B8D71623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15322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C3B4A69D-7C3C-4CE9-98FD-208621B3078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90648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11114A80-B36F-485D-852C-2FC9BB1E665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65974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A99934B6-047B-46E9-B01C-EA2B485AC79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41299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092469B0-3E3C-4B92-AD8D-CD7295106E3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16625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BEADE1F9-0777-4D93-A788-BAA16A76C33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1951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F89C9B8-2890-47EA-B54B-568E3A295D4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67277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F62962D1-14E2-401B-8124-FB38B647AE0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42602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B35162AC-182E-4881-B6B2-E09AA3413CE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17928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414C9E7A-EAEE-4137-8CDA-470AE430DCD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93254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53759AA-6975-4703-A9BF-C1B893AB101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8579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ECFE6A2D-2B46-4560-B336-E2A715F7C41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905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E8FAA21-680B-4279-8604-53750DD54E7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231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5CC8EFAF-B3D0-44D8-B720-D32DAE5CB91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43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6B98158A-F54A-47A7-AA22-C2DEA4538F1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30117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C91C9312-3655-4F1D-831D-6BBFE05C9CC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791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216FC6A4-AB17-4F9F-8728-179297FE88F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79466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1682282-11F3-4ADA-A30C-495D89C54D9A}"/>
                </a:ext>
              </a:extLst>
            </p:cNvPr>
            <p:cNvGrpSpPr/>
            <p:nvPr/>
          </p:nvGrpSpPr>
          <p:grpSpPr>
            <a:xfrm>
              <a:off x="87079" y="0"/>
              <a:ext cx="12090407" cy="6858001"/>
              <a:chOff x="87079" y="0"/>
              <a:chExt cx="12090407" cy="6858001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8D11724E-AA56-48CF-A360-9E005337C08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7748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61007DE9-BAFC-4BFC-B0DD-DA559C9F46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93074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D50B139A-FF76-47BA-95BB-832B823551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8400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DE98943C-A0F3-4BFA-8916-C258D157B90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3725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D088B68A-A0FB-446A-8154-DC9626E38F1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9051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B043CB67-2B91-417C-A362-BF9CC6587F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4377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AE937DDB-2C4C-4E6F-92E6-3350C2BCEC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9702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48FA7CFE-9ED9-4596-8A1F-EB74B3D8147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5028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4206E1E3-8536-482D-A0B8-1235C6FCB44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0354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CC76360F-5442-418E-94A5-BB7A2B4277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679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37576CA8-932A-4D7C-943C-D958B2CFBDD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005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33611A1E-96B8-47C0-BA16-3644B5A8415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6331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58B9AC09-0055-4015-BEB6-F7890E25970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21657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65137A7B-E4AB-42D3-A3C1-1A5DF1FC69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6982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19AD0532-BFB8-4768-92E2-B299077738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2308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2AF1B514-1C59-4F6E-9363-E3FF78A11BF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7634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174C22AC-C23D-4781-B254-D9C43436EBB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2959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A9E89C2B-DD87-4902-8AD6-E0A8489C904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8285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3EB7061F-C28F-43F1-B788-DC1F5984DEC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3611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7E0F04A7-571A-4829-803A-C7C302F9A92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936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38C0DC12-325A-4F4F-92D7-8BCBF44183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4262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C45528D7-E5D0-4E7F-BA53-10F5603792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588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87EA07B1-873F-4C0B-ABD4-3268F990A1E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4914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1D825D19-05A5-478D-A6A8-05923F3BC07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0239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873023F0-C183-4351-AFB7-08BE4BDF14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5565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1938432B-BFD0-4854-9230-DB8AC67DFF4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0891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ACCB212D-3E24-4D1D-BC3E-6242073CC4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6216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A2594DE9-1D1B-4318-B0F8-534295038E3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1542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B5EBD469-E63C-46B5-B96D-E287D62BFD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6868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E798A75F-B161-4B0D-9FD3-EA6A0F046E9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2193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064F45E0-3238-441F-9BA9-82BBD1A237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7519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62571FDB-D999-40B8-97EF-CA3FBE8AA39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2845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82F4893C-0DD6-422C-B20D-9968E5C8C08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28171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C450AA33-3490-466D-9790-AD3A716DF29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3496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5D874BEA-91F7-4389-AF12-C343A8F886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8822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9E596371-93EB-43E0-B1CE-B2178EC2765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4148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6F78511F-727C-4679-A0D0-0E266D56EA5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9473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5C53C2E0-7716-42E1-88CB-96C82A69942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4799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A60FF936-DF8D-49F3-8850-2FABBAAA653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0125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72702071-7B68-4019-A42F-774E222C411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5450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50CBBC1A-2D80-4C1B-B7BF-BF995C7CFCC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776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47E07C4D-8271-4535-A540-794EDA64B9E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6102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44AE6976-6E0B-4D5E-BD67-755A72972CF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1428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B06888FE-1C58-4504-8B6B-C897B424C3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6753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5E3CCC14-6142-4000-B0F1-05C60C1B8D4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2079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9F6D3FBC-DD73-46EF-BAF7-CA8E3B0CE7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405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DED1B317-B26F-46F2-96F4-D9D57C881FD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730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id="{AF4122B0-30CF-44F4-B4B9-4A28822CB8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056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BF7066DA-1CFB-4F83-B87D-CBC078D0AB8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382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B4207DB5-0D45-4849-93A6-BD4D8F820E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07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26E0DA61-4971-46C6-A104-E9BA16D17CA9}"/>
              </a:ext>
            </a:extLst>
          </p:cNvPr>
          <p:cNvSpPr/>
          <p:nvPr userDrawn="1"/>
        </p:nvSpPr>
        <p:spPr>
          <a:xfrm flipV="1">
            <a:off x="0" y="5765800"/>
            <a:ext cx="3251200" cy="1092200"/>
          </a:xfrm>
          <a:custGeom>
            <a:avLst/>
            <a:gdLst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733266 w 4558352"/>
              <a:gd name="connsiteY5" fmla="*/ 1259542 h 2159990"/>
              <a:gd name="connsiteX6" fmla="*/ 818865 w 4558352"/>
              <a:gd name="connsiteY6" fmla="*/ 1459655 h 2159990"/>
              <a:gd name="connsiteX7" fmla="*/ 389103 w 4558352"/>
              <a:gd name="connsiteY7" fmla="*/ 1984709 h 2159990"/>
              <a:gd name="connsiteX8" fmla="*/ 13389 w 4558352"/>
              <a:gd name="connsiteY8" fmla="*/ 2159990 h 2159990"/>
              <a:gd name="connsiteX9" fmla="*/ 0 w 4558352"/>
              <a:gd name="connsiteY9" fmla="*/ 2159558 h 215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58352" h="2159990">
                <a:moveTo>
                  <a:pt x="0" y="0"/>
                </a:moveTo>
                <a:lnTo>
                  <a:pt x="4558352" y="0"/>
                </a:lnTo>
                <a:cubicBezTo>
                  <a:pt x="4371833" y="137333"/>
                  <a:pt x="4242463" y="291097"/>
                  <a:pt x="3998794" y="387353"/>
                </a:cubicBezTo>
                <a:cubicBezTo>
                  <a:pt x="3755125" y="483609"/>
                  <a:pt x="3360121" y="273113"/>
                  <a:pt x="3126616" y="346030"/>
                </a:cubicBezTo>
                <a:cubicBezTo>
                  <a:pt x="2893111" y="418947"/>
                  <a:pt x="2745830" y="609334"/>
                  <a:pt x="2597766" y="824858"/>
                </a:cubicBezTo>
                <a:cubicBezTo>
                  <a:pt x="2449702" y="1040382"/>
                  <a:pt x="2029750" y="1153742"/>
                  <a:pt x="1733266" y="1259542"/>
                </a:cubicBezTo>
                <a:cubicBezTo>
                  <a:pt x="1436782" y="1365341"/>
                  <a:pt x="1042892" y="1338794"/>
                  <a:pt x="818865" y="1459655"/>
                </a:cubicBezTo>
                <a:cubicBezTo>
                  <a:pt x="594838" y="1580516"/>
                  <a:pt x="475539" y="1898471"/>
                  <a:pt x="389103" y="1984709"/>
                </a:cubicBezTo>
                <a:cubicBezTo>
                  <a:pt x="340483" y="2033218"/>
                  <a:pt x="160246" y="2151617"/>
                  <a:pt x="13389" y="2159990"/>
                </a:cubicBezTo>
                <a:lnTo>
                  <a:pt x="0" y="2159558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accent3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928FA4A-C436-47F0-B7A9-DCBA55CAF182}"/>
              </a:ext>
            </a:extLst>
          </p:cNvPr>
          <p:cNvSpPr/>
          <p:nvPr userDrawn="1"/>
        </p:nvSpPr>
        <p:spPr>
          <a:xfrm flipH="1" flipV="1">
            <a:off x="9837882" y="5705381"/>
            <a:ext cx="2354118" cy="1048333"/>
          </a:xfrm>
          <a:custGeom>
            <a:avLst/>
            <a:gdLst>
              <a:gd name="connsiteX0" fmla="*/ 0 w 4558351"/>
              <a:gd name="connsiteY0" fmla="*/ 0 h 2037781"/>
              <a:gd name="connsiteX1" fmla="*/ 4558351 w 4558351"/>
              <a:gd name="connsiteY1" fmla="*/ 0 h 2037781"/>
              <a:gd name="connsiteX2" fmla="*/ 3998793 w 4558351"/>
              <a:gd name="connsiteY2" fmla="*/ 330967 h 2037781"/>
              <a:gd name="connsiteX3" fmla="*/ 3222149 w 4558351"/>
              <a:gd name="connsiteY3" fmla="*/ 568614 h 2037781"/>
              <a:gd name="connsiteX4" fmla="*/ 2515879 w 4558351"/>
              <a:gd name="connsiteY4" fmla="*/ 622896 h 2037781"/>
              <a:gd name="connsiteX5" fmla="*/ 1992573 w 4558351"/>
              <a:gd name="connsiteY5" fmla="*/ 1499272 h 2037781"/>
              <a:gd name="connsiteX6" fmla="*/ 1064523 w 4558351"/>
              <a:gd name="connsiteY6" fmla="*/ 1724844 h 2037781"/>
              <a:gd name="connsiteX7" fmla="*/ 470989 w 4558351"/>
              <a:gd name="connsiteY7" fmla="*/ 2036990 h 2037781"/>
              <a:gd name="connsiteX8" fmla="*/ 58233 w 4558351"/>
              <a:gd name="connsiteY8" fmla="*/ 1976275 h 2037781"/>
              <a:gd name="connsiteX9" fmla="*/ 0 w 4558351"/>
              <a:gd name="connsiteY9" fmla="*/ 1947909 h 2037781"/>
              <a:gd name="connsiteX0" fmla="*/ 0 w 4558351"/>
              <a:gd name="connsiteY0" fmla="*/ 0 h 2037971"/>
              <a:gd name="connsiteX1" fmla="*/ 4558351 w 4558351"/>
              <a:gd name="connsiteY1" fmla="*/ 0 h 2037971"/>
              <a:gd name="connsiteX2" fmla="*/ 3998793 w 4558351"/>
              <a:gd name="connsiteY2" fmla="*/ 330967 h 2037971"/>
              <a:gd name="connsiteX3" fmla="*/ 3222149 w 4558351"/>
              <a:gd name="connsiteY3" fmla="*/ 568614 h 2037971"/>
              <a:gd name="connsiteX4" fmla="*/ 2515879 w 4558351"/>
              <a:gd name="connsiteY4" fmla="*/ 622896 h 2037971"/>
              <a:gd name="connsiteX5" fmla="*/ 1663161 w 4558351"/>
              <a:gd name="connsiteY5" fmla="*/ 1399748 h 2037971"/>
              <a:gd name="connsiteX6" fmla="*/ 1064523 w 4558351"/>
              <a:gd name="connsiteY6" fmla="*/ 1724844 h 2037971"/>
              <a:gd name="connsiteX7" fmla="*/ 470989 w 4558351"/>
              <a:gd name="connsiteY7" fmla="*/ 2036990 h 2037971"/>
              <a:gd name="connsiteX8" fmla="*/ 58233 w 4558351"/>
              <a:gd name="connsiteY8" fmla="*/ 1976275 h 2037971"/>
              <a:gd name="connsiteX9" fmla="*/ 0 w 4558351"/>
              <a:gd name="connsiteY9" fmla="*/ 1947909 h 2037971"/>
              <a:gd name="connsiteX10" fmla="*/ 0 w 4558351"/>
              <a:gd name="connsiteY10" fmla="*/ 0 h 2037971"/>
              <a:gd name="connsiteX0" fmla="*/ 0 w 4558351"/>
              <a:gd name="connsiteY0" fmla="*/ 0 h 2037969"/>
              <a:gd name="connsiteX1" fmla="*/ 4558351 w 4558351"/>
              <a:gd name="connsiteY1" fmla="*/ 0 h 2037969"/>
              <a:gd name="connsiteX2" fmla="*/ 3998793 w 4558351"/>
              <a:gd name="connsiteY2" fmla="*/ 330967 h 2037969"/>
              <a:gd name="connsiteX3" fmla="*/ 3222149 w 4558351"/>
              <a:gd name="connsiteY3" fmla="*/ 568614 h 2037969"/>
              <a:gd name="connsiteX4" fmla="*/ 2569297 w 4558351"/>
              <a:gd name="connsiteY4" fmla="*/ 772181 h 2037969"/>
              <a:gd name="connsiteX5" fmla="*/ 1663161 w 4558351"/>
              <a:gd name="connsiteY5" fmla="*/ 1399748 h 2037969"/>
              <a:gd name="connsiteX6" fmla="*/ 1064523 w 4558351"/>
              <a:gd name="connsiteY6" fmla="*/ 1724844 h 2037969"/>
              <a:gd name="connsiteX7" fmla="*/ 470989 w 4558351"/>
              <a:gd name="connsiteY7" fmla="*/ 2036990 h 2037969"/>
              <a:gd name="connsiteX8" fmla="*/ 58233 w 4558351"/>
              <a:gd name="connsiteY8" fmla="*/ 1976275 h 2037969"/>
              <a:gd name="connsiteX9" fmla="*/ 0 w 4558351"/>
              <a:gd name="connsiteY9" fmla="*/ 1947909 h 2037969"/>
              <a:gd name="connsiteX10" fmla="*/ 0 w 4558351"/>
              <a:gd name="connsiteY10" fmla="*/ 0 h 2037969"/>
              <a:gd name="connsiteX0" fmla="*/ 0 w 4558351"/>
              <a:gd name="connsiteY0" fmla="*/ 0 h 2038662"/>
              <a:gd name="connsiteX1" fmla="*/ 4558351 w 4558351"/>
              <a:gd name="connsiteY1" fmla="*/ 0 h 2038662"/>
              <a:gd name="connsiteX2" fmla="*/ 3998793 w 4558351"/>
              <a:gd name="connsiteY2" fmla="*/ 330967 h 2038662"/>
              <a:gd name="connsiteX3" fmla="*/ 3222149 w 4558351"/>
              <a:gd name="connsiteY3" fmla="*/ 568614 h 2038662"/>
              <a:gd name="connsiteX4" fmla="*/ 2569297 w 4558351"/>
              <a:gd name="connsiteY4" fmla="*/ 772181 h 2038662"/>
              <a:gd name="connsiteX5" fmla="*/ 1191300 w 4558351"/>
              <a:gd name="connsiteY5" fmla="*/ 792655 h 2038662"/>
              <a:gd name="connsiteX6" fmla="*/ 1064523 w 4558351"/>
              <a:gd name="connsiteY6" fmla="*/ 1724844 h 2038662"/>
              <a:gd name="connsiteX7" fmla="*/ 470989 w 4558351"/>
              <a:gd name="connsiteY7" fmla="*/ 2036990 h 2038662"/>
              <a:gd name="connsiteX8" fmla="*/ 58233 w 4558351"/>
              <a:gd name="connsiteY8" fmla="*/ 1976275 h 2038662"/>
              <a:gd name="connsiteX9" fmla="*/ 0 w 4558351"/>
              <a:gd name="connsiteY9" fmla="*/ 1947909 h 2038662"/>
              <a:gd name="connsiteX10" fmla="*/ 0 w 4558351"/>
              <a:gd name="connsiteY10" fmla="*/ 0 h 2038662"/>
              <a:gd name="connsiteX0" fmla="*/ 0 w 4558351"/>
              <a:gd name="connsiteY0" fmla="*/ 0 h 2037932"/>
              <a:gd name="connsiteX1" fmla="*/ 4558351 w 4558351"/>
              <a:gd name="connsiteY1" fmla="*/ 0 h 2037932"/>
              <a:gd name="connsiteX2" fmla="*/ 3998793 w 4558351"/>
              <a:gd name="connsiteY2" fmla="*/ 330967 h 2037932"/>
              <a:gd name="connsiteX3" fmla="*/ 3222149 w 4558351"/>
              <a:gd name="connsiteY3" fmla="*/ 568614 h 2037932"/>
              <a:gd name="connsiteX4" fmla="*/ 2569297 w 4558351"/>
              <a:gd name="connsiteY4" fmla="*/ 772181 h 2037932"/>
              <a:gd name="connsiteX5" fmla="*/ 1191300 w 4558351"/>
              <a:gd name="connsiteY5" fmla="*/ 792655 h 2037932"/>
              <a:gd name="connsiteX6" fmla="*/ 913172 w 4558351"/>
              <a:gd name="connsiteY6" fmla="*/ 1615368 h 2037932"/>
              <a:gd name="connsiteX7" fmla="*/ 470989 w 4558351"/>
              <a:gd name="connsiteY7" fmla="*/ 2036990 h 2037932"/>
              <a:gd name="connsiteX8" fmla="*/ 58233 w 4558351"/>
              <a:gd name="connsiteY8" fmla="*/ 1976275 h 2037932"/>
              <a:gd name="connsiteX9" fmla="*/ 0 w 4558351"/>
              <a:gd name="connsiteY9" fmla="*/ 1947909 h 2037932"/>
              <a:gd name="connsiteX10" fmla="*/ 0 w 4558351"/>
              <a:gd name="connsiteY10" fmla="*/ 0 h 2037932"/>
              <a:gd name="connsiteX0" fmla="*/ 0 w 4558351"/>
              <a:gd name="connsiteY0" fmla="*/ 0 h 1984243"/>
              <a:gd name="connsiteX1" fmla="*/ 4558351 w 4558351"/>
              <a:gd name="connsiteY1" fmla="*/ 0 h 1984243"/>
              <a:gd name="connsiteX2" fmla="*/ 3998793 w 4558351"/>
              <a:gd name="connsiteY2" fmla="*/ 330967 h 1984243"/>
              <a:gd name="connsiteX3" fmla="*/ 3222149 w 4558351"/>
              <a:gd name="connsiteY3" fmla="*/ 568614 h 1984243"/>
              <a:gd name="connsiteX4" fmla="*/ 2569297 w 4558351"/>
              <a:gd name="connsiteY4" fmla="*/ 772181 h 1984243"/>
              <a:gd name="connsiteX5" fmla="*/ 1191300 w 4558351"/>
              <a:gd name="connsiteY5" fmla="*/ 792655 h 1984243"/>
              <a:gd name="connsiteX6" fmla="*/ 913172 w 4558351"/>
              <a:gd name="connsiteY6" fmla="*/ 1615368 h 1984243"/>
              <a:gd name="connsiteX7" fmla="*/ 390861 w 4558351"/>
              <a:gd name="connsiteY7" fmla="*/ 1827991 h 1984243"/>
              <a:gd name="connsiteX8" fmla="*/ 58233 w 4558351"/>
              <a:gd name="connsiteY8" fmla="*/ 1976275 h 1984243"/>
              <a:gd name="connsiteX9" fmla="*/ 0 w 4558351"/>
              <a:gd name="connsiteY9" fmla="*/ 1947909 h 1984243"/>
              <a:gd name="connsiteX10" fmla="*/ 0 w 4558351"/>
              <a:gd name="connsiteY10" fmla="*/ 0 h 1984243"/>
              <a:gd name="connsiteX0" fmla="*/ 0 w 4558351"/>
              <a:gd name="connsiteY0" fmla="*/ 0 h 1984241"/>
              <a:gd name="connsiteX1" fmla="*/ 4558351 w 4558351"/>
              <a:gd name="connsiteY1" fmla="*/ 0 h 1984241"/>
              <a:gd name="connsiteX2" fmla="*/ 3998793 w 4558351"/>
              <a:gd name="connsiteY2" fmla="*/ 330967 h 1984241"/>
              <a:gd name="connsiteX3" fmla="*/ 3222149 w 4558351"/>
              <a:gd name="connsiteY3" fmla="*/ 568614 h 1984241"/>
              <a:gd name="connsiteX4" fmla="*/ 2569297 w 4558351"/>
              <a:gd name="connsiteY4" fmla="*/ 772181 h 1984241"/>
              <a:gd name="connsiteX5" fmla="*/ 1191300 w 4558351"/>
              <a:gd name="connsiteY5" fmla="*/ 792655 h 1984241"/>
              <a:gd name="connsiteX6" fmla="*/ 913172 w 4558351"/>
              <a:gd name="connsiteY6" fmla="*/ 1615368 h 1984241"/>
              <a:gd name="connsiteX7" fmla="*/ 390861 w 4558351"/>
              <a:gd name="connsiteY7" fmla="*/ 1827991 h 1984241"/>
              <a:gd name="connsiteX8" fmla="*/ 58233 w 4558351"/>
              <a:gd name="connsiteY8" fmla="*/ 1976275 h 1984241"/>
              <a:gd name="connsiteX9" fmla="*/ 0 w 4558351"/>
              <a:gd name="connsiteY9" fmla="*/ 1947909 h 1984241"/>
              <a:gd name="connsiteX10" fmla="*/ 0 w 4558351"/>
              <a:gd name="connsiteY10" fmla="*/ 0 h 1984241"/>
              <a:gd name="connsiteX0" fmla="*/ 0 w 4558351"/>
              <a:gd name="connsiteY0" fmla="*/ 0 h 1986311"/>
              <a:gd name="connsiteX1" fmla="*/ 4558351 w 4558351"/>
              <a:gd name="connsiteY1" fmla="*/ 0 h 1986311"/>
              <a:gd name="connsiteX2" fmla="*/ 3998793 w 4558351"/>
              <a:gd name="connsiteY2" fmla="*/ 330967 h 1986311"/>
              <a:gd name="connsiteX3" fmla="*/ 3222149 w 4558351"/>
              <a:gd name="connsiteY3" fmla="*/ 568614 h 1986311"/>
              <a:gd name="connsiteX4" fmla="*/ 2569297 w 4558351"/>
              <a:gd name="connsiteY4" fmla="*/ 772181 h 1986311"/>
              <a:gd name="connsiteX5" fmla="*/ 1191300 w 4558351"/>
              <a:gd name="connsiteY5" fmla="*/ 792655 h 1986311"/>
              <a:gd name="connsiteX6" fmla="*/ 913172 w 4558351"/>
              <a:gd name="connsiteY6" fmla="*/ 1615368 h 1986311"/>
              <a:gd name="connsiteX7" fmla="*/ 390861 w 4558351"/>
              <a:gd name="connsiteY7" fmla="*/ 1877752 h 1986311"/>
              <a:gd name="connsiteX8" fmla="*/ 58233 w 4558351"/>
              <a:gd name="connsiteY8" fmla="*/ 1976275 h 1986311"/>
              <a:gd name="connsiteX9" fmla="*/ 0 w 4558351"/>
              <a:gd name="connsiteY9" fmla="*/ 1947909 h 1986311"/>
              <a:gd name="connsiteX10" fmla="*/ 0 w 4558351"/>
              <a:gd name="connsiteY10" fmla="*/ 0 h 1986311"/>
              <a:gd name="connsiteX0" fmla="*/ 0 w 4558351"/>
              <a:gd name="connsiteY0" fmla="*/ 0 h 1986311"/>
              <a:gd name="connsiteX1" fmla="*/ 4558351 w 4558351"/>
              <a:gd name="connsiteY1" fmla="*/ 0 h 1986311"/>
              <a:gd name="connsiteX2" fmla="*/ 3998793 w 4558351"/>
              <a:gd name="connsiteY2" fmla="*/ 330967 h 1986311"/>
              <a:gd name="connsiteX3" fmla="*/ 3222149 w 4558351"/>
              <a:gd name="connsiteY3" fmla="*/ 568614 h 1986311"/>
              <a:gd name="connsiteX4" fmla="*/ 2569297 w 4558351"/>
              <a:gd name="connsiteY4" fmla="*/ 772181 h 1986311"/>
              <a:gd name="connsiteX5" fmla="*/ 1191300 w 4558351"/>
              <a:gd name="connsiteY5" fmla="*/ 792655 h 1986311"/>
              <a:gd name="connsiteX6" fmla="*/ 913172 w 4558351"/>
              <a:gd name="connsiteY6" fmla="*/ 1615368 h 1986311"/>
              <a:gd name="connsiteX7" fmla="*/ 390861 w 4558351"/>
              <a:gd name="connsiteY7" fmla="*/ 1877752 h 1986311"/>
              <a:gd name="connsiteX8" fmla="*/ 58233 w 4558351"/>
              <a:gd name="connsiteY8" fmla="*/ 1976275 h 1986311"/>
              <a:gd name="connsiteX9" fmla="*/ 0 w 4558351"/>
              <a:gd name="connsiteY9" fmla="*/ 1947909 h 1986311"/>
              <a:gd name="connsiteX10" fmla="*/ 0 w 4558351"/>
              <a:gd name="connsiteY10" fmla="*/ 0 h 1986311"/>
              <a:gd name="connsiteX0" fmla="*/ 0 w 4558351"/>
              <a:gd name="connsiteY0" fmla="*/ 0 h 1992428"/>
              <a:gd name="connsiteX1" fmla="*/ 4558351 w 4558351"/>
              <a:gd name="connsiteY1" fmla="*/ 0 h 1992428"/>
              <a:gd name="connsiteX2" fmla="*/ 3998793 w 4558351"/>
              <a:gd name="connsiteY2" fmla="*/ 330967 h 1992428"/>
              <a:gd name="connsiteX3" fmla="*/ 3222149 w 4558351"/>
              <a:gd name="connsiteY3" fmla="*/ 568614 h 1992428"/>
              <a:gd name="connsiteX4" fmla="*/ 2569297 w 4558351"/>
              <a:gd name="connsiteY4" fmla="*/ 772181 h 1992428"/>
              <a:gd name="connsiteX5" fmla="*/ 1191300 w 4558351"/>
              <a:gd name="connsiteY5" fmla="*/ 792655 h 1992428"/>
              <a:gd name="connsiteX6" fmla="*/ 913172 w 4558351"/>
              <a:gd name="connsiteY6" fmla="*/ 1615368 h 1992428"/>
              <a:gd name="connsiteX7" fmla="*/ 390861 w 4558351"/>
              <a:gd name="connsiteY7" fmla="*/ 1877752 h 1992428"/>
              <a:gd name="connsiteX8" fmla="*/ 58233 w 4558351"/>
              <a:gd name="connsiteY8" fmla="*/ 1976275 h 1992428"/>
              <a:gd name="connsiteX9" fmla="*/ 0 w 4558351"/>
              <a:gd name="connsiteY9" fmla="*/ 1947909 h 1992428"/>
              <a:gd name="connsiteX10" fmla="*/ 0 w 4558351"/>
              <a:gd name="connsiteY10" fmla="*/ 0 h 1992428"/>
              <a:gd name="connsiteX0" fmla="*/ 0 w 4558351"/>
              <a:gd name="connsiteY0" fmla="*/ 0 h 1992428"/>
              <a:gd name="connsiteX1" fmla="*/ 4558351 w 4558351"/>
              <a:gd name="connsiteY1" fmla="*/ 0 h 1992428"/>
              <a:gd name="connsiteX2" fmla="*/ 3998793 w 4558351"/>
              <a:gd name="connsiteY2" fmla="*/ 330967 h 1992428"/>
              <a:gd name="connsiteX3" fmla="*/ 3222149 w 4558351"/>
              <a:gd name="connsiteY3" fmla="*/ 568614 h 1992428"/>
              <a:gd name="connsiteX4" fmla="*/ 2569297 w 4558351"/>
              <a:gd name="connsiteY4" fmla="*/ 772181 h 1992428"/>
              <a:gd name="connsiteX5" fmla="*/ 1191300 w 4558351"/>
              <a:gd name="connsiteY5" fmla="*/ 792655 h 1992428"/>
              <a:gd name="connsiteX6" fmla="*/ 913172 w 4558351"/>
              <a:gd name="connsiteY6" fmla="*/ 1615368 h 1992428"/>
              <a:gd name="connsiteX7" fmla="*/ 390861 w 4558351"/>
              <a:gd name="connsiteY7" fmla="*/ 1877752 h 1992428"/>
              <a:gd name="connsiteX8" fmla="*/ 58233 w 4558351"/>
              <a:gd name="connsiteY8" fmla="*/ 1976275 h 1992428"/>
              <a:gd name="connsiteX9" fmla="*/ 0 w 4558351"/>
              <a:gd name="connsiteY9" fmla="*/ 1947909 h 1992428"/>
              <a:gd name="connsiteX10" fmla="*/ 0 w 4558351"/>
              <a:gd name="connsiteY10" fmla="*/ 0 h 1992428"/>
              <a:gd name="connsiteX0" fmla="*/ 0 w 4558351"/>
              <a:gd name="connsiteY0" fmla="*/ 0 h 1996545"/>
              <a:gd name="connsiteX1" fmla="*/ 4558351 w 4558351"/>
              <a:gd name="connsiteY1" fmla="*/ 0 h 1996545"/>
              <a:gd name="connsiteX2" fmla="*/ 3998793 w 4558351"/>
              <a:gd name="connsiteY2" fmla="*/ 330967 h 1996545"/>
              <a:gd name="connsiteX3" fmla="*/ 3222149 w 4558351"/>
              <a:gd name="connsiteY3" fmla="*/ 568614 h 1996545"/>
              <a:gd name="connsiteX4" fmla="*/ 2569297 w 4558351"/>
              <a:gd name="connsiteY4" fmla="*/ 772181 h 1996545"/>
              <a:gd name="connsiteX5" fmla="*/ 1191300 w 4558351"/>
              <a:gd name="connsiteY5" fmla="*/ 792655 h 1996545"/>
              <a:gd name="connsiteX6" fmla="*/ 913172 w 4558351"/>
              <a:gd name="connsiteY6" fmla="*/ 1615368 h 1996545"/>
              <a:gd name="connsiteX7" fmla="*/ 390861 w 4558351"/>
              <a:gd name="connsiteY7" fmla="*/ 1877752 h 1996545"/>
              <a:gd name="connsiteX8" fmla="*/ 58233 w 4558351"/>
              <a:gd name="connsiteY8" fmla="*/ 1976275 h 1996545"/>
              <a:gd name="connsiteX9" fmla="*/ 0 w 4558351"/>
              <a:gd name="connsiteY9" fmla="*/ 1947909 h 1996545"/>
              <a:gd name="connsiteX10" fmla="*/ 0 w 4558351"/>
              <a:gd name="connsiteY10" fmla="*/ 0 h 1996545"/>
              <a:gd name="connsiteX0" fmla="*/ 0 w 4558351"/>
              <a:gd name="connsiteY0" fmla="*/ 0 h 1996545"/>
              <a:gd name="connsiteX1" fmla="*/ 4558351 w 4558351"/>
              <a:gd name="connsiteY1" fmla="*/ 0 h 1996545"/>
              <a:gd name="connsiteX2" fmla="*/ 3998793 w 4558351"/>
              <a:gd name="connsiteY2" fmla="*/ 330967 h 1996545"/>
              <a:gd name="connsiteX3" fmla="*/ 3173182 w 4558351"/>
              <a:gd name="connsiteY3" fmla="*/ 404401 h 1996545"/>
              <a:gd name="connsiteX4" fmla="*/ 2569297 w 4558351"/>
              <a:gd name="connsiteY4" fmla="*/ 772181 h 1996545"/>
              <a:gd name="connsiteX5" fmla="*/ 1191300 w 4558351"/>
              <a:gd name="connsiteY5" fmla="*/ 792655 h 1996545"/>
              <a:gd name="connsiteX6" fmla="*/ 913172 w 4558351"/>
              <a:gd name="connsiteY6" fmla="*/ 1615368 h 1996545"/>
              <a:gd name="connsiteX7" fmla="*/ 390861 w 4558351"/>
              <a:gd name="connsiteY7" fmla="*/ 1877752 h 1996545"/>
              <a:gd name="connsiteX8" fmla="*/ 58233 w 4558351"/>
              <a:gd name="connsiteY8" fmla="*/ 1976275 h 1996545"/>
              <a:gd name="connsiteX9" fmla="*/ 0 w 4558351"/>
              <a:gd name="connsiteY9" fmla="*/ 1947909 h 1996545"/>
              <a:gd name="connsiteX10" fmla="*/ 0 w 4558351"/>
              <a:gd name="connsiteY10" fmla="*/ 0 h 1996545"/>
              <a:gd name="connsiteX0" fmla="*/ 0 w 4558351"/>
              <a:gd name="connsiteY0" fmla="*/ 0 h 1996545"/>
              <a:gd name="connsiteX1" fmla="*/ 4558351 w 4558351"/>
              <a:gd name="connsiteY1" fmla="*/ 0 h 1996545"/>
              <a:gd name="connsiteX2" fmla="*/ 3998793 w 4558351"/>
              <a:gd name="connsiteY2" fmla="*/ 330967 h 1996545"/>
              <a:gd name="connsiteX3" fmla="*/ 3150925 w 4558351"/>
              <a:gd name="connsiteY3" fmla="*/ 314829 h 1996545"/>
              <a:gd name="connsiteX4" fmla="*/ 2569297 w 4558351"/>
              <a:gd name="connsiteY4" fmla="*/ 772181 h 1996545"/>
              <a:gd name="connsiteX5" fmla="*/ 1191300 w 4558351"/>
              <a:gd name="connsiteY5" fmla="*/ 792655 h 1996545"/>
              <a:gd name="connsiteX6" fmla="*/ 913172 w 4558351"/>
              <a:gd name="connsiteY6" fmla="*/ 1615368 h 1996545"/>
              <a:gd name="connsiteX7" fmla="*/ 390861 w 4558351"/>
              <a:gd name="connsiteY7" fmla="*/ 1877752 h 1996545"/>
              <a:gd name="connsiteX8" fmla="*/ 58233 w 4558351"/>
              <a:gd name="connsiteY8" fmla="*/ 1976275 h 1996545"/>
              <a:gd name="connsiteX9" fmla="*/ 0 w 4558351"/>
              <a:gd name="connsiteY9" fmla="*/ 1947909 h 1996545"/>
              <a:gd name="connsiteX10" fmla="*/ 0 w 4558351"/>
              <a:gd name="connsiteY10" fmla="*/ 0 h 1996545"/>
              <a:gd name="connsiteX0" fmla="*/ 0 w 4558351"/>
              <a:gd name="connsiteY0" fmla="*/ 0 h 1996545"/>
              <a:gd name="connsiteX1" fmla="*/ 4558351 w 4558351"/>
              <a:gd name="connsiteY1" fmla="*/ 0 h 1996545"/>
              <a:gd name="connsiteX2" fmla="*/ 3972084 w 4558351"/>
              <a:gd name="connsiteY2" fmla="*/ 121967 h 1996545"/>
              <a:gd name="connsiteX3" fmla="*/ 3150925 w 4558351"/>
              <a:gd name="connsiteY3" fmla="*/ 314829 h 1996545"/>
              <a:gd name="connsiteX4" fmla="*/ 2569297 w 4558351"/>
              <a:gd name="connsiteY4" fmla="*/ 772181 h 1996545"/>
              <a:gd name="connsiteX5" fmla="*/ 1191300 w 4558351"/>
              <a:gd name="connsiteY5" fmla="*/ 792655 h 1996545"/>
              <a:gd name="connsiteX6" fmla="*/ 913172 w 4558351"/>
              <a:gd name="connsiteY6" fmla="*/ 1615368 h 1996545"/>
              <a:gd name="connsiteX7" fmla="*/ 390861 w 4558351"/>
              <a:gd name="connsiteY7" fmla="*/ 1877752 h 1996545"/>
              <a:gd name="connsiteX8" fmla="*/ 58233 w 4558351"/>
              <a:gd name="connsiteY8" fmla="*/ 1976275 h 1996545"/>
              <a:gd name="connsiteX9" fmla="*/ 0 w 4558351"/>
              <a:gd name="connsiteY9" fmla="*/ 1947909 h 1996545"/>
              <a:gd name="connsiteX10" fmla="*/ 0 w 4558351"/>
              <a:gd name="connsiteY10" fmla="*/ 0 h 1996545"/>
              <a:gd name="connsiteX0" fmla="*/ 0 w 4558351"/>
              <a:gd name="connsiteY0" fmla="*/ 0 h 1996545"/>
              <a:gd name="connsiteX1" fmla="*/ 4558351 w 4558351"/>
              <a:gd name="connsiteY1" fmla="*/ 0 h 1996545"/>
              <a:gd name="connsiteX2" fmla="*/ 3972084 w 4558351"/>
              <a:gd name="connsiteY2" fmla="*/ 121967 h 1996545"/>
              <a:gd name="connsiteX3" fmla="*/ 3150925 w 4558351"/>
              <a:gd name="connsiteY3" fmla="*/ 314829 h 1996545"/>
              <a:gd name="connsiteX4" fmla="*/ 2569297 w 4558351"/>
              <a:gd name="connsiteY4" fmla="*/ 772181 h 1996545"/>
              <a:gd name="connsiteX5" fmla="*/ 1191300 w 4558351"/>
              <a:gd name="connsiteY5" fmla="*/ 792655 h 1996545"/>
              <a:gd name="connsiteX6" fmla="*/ 913172 w 4558351"/>
              <a:gd name="connsiteY6" fmla="*/ 1615368 h 1996545"/>
              <a:gd name="connsiteX7" fmla="*/ 390861 w 4558351"/>
              <a:gd name="connsiteY7" fmla="*/ 1877752 h 1996545"/>
              <a:gd name="connsiteX8" fmla="*/ 58233 w 4558351"/>
              <a:gd name="connsiteY8" fmla="*/ 1976275 h 1996545"/>
              <a:gd name="connsiteX9" fmla="*/ 14091 w 4558351"/>
              <a:gd name="connsiteY9" fmla="*/ 1724687 h 1996545"/>
              <a:gd name="connsiteX10" fmla="*/ 0 w 4558351"/>
              <a:gd name="connsiteY10" fmla="*/ 0 h 1996545"/>
              <a:gd name="connsiteX0" fmla="*/ 0 w 4558351"/>
              <a:gd name="connsiteY0" fmla="*/ 0 h 1881206"/>
              <a:gd name="connsiteX1" fmla="*/ 4558351 w 4558351"/>
              <a:gd name="connsiteY1" fmla="*/ 0 h 1881206"/>
              <a:gd name="connsiteX2" fmla="*/ 3972084 w 4558351"/>
              <a:gd name="connsiteY2" fmla="*/ 121967 h 1881206"/>
              <a:gd name="connsiteX3" fmla="*/ 3150925 w 4558351"/>
              <a:gd name="connsiteY3" fmla="*/ 314829 h 1881206"/>
              <a:gd name="connsiteX4" fmla="*/ 2569297 w 4558351"/>
              <a:gd name="connsiteY4" fmla="*/ 772181 h 1881206"/>
              <a:gd name="connsiteX5" fmla="*/ 1191300 w 4558351"/>
              <a:gd name="connsiteY5" fmla="*/ 792655 h 1881206"/>
              <a:gd name="connsiteX6" fmla="*/ 913172 w 4558351"/>
              <a:gd name="connsiteY6" fmla="*/ 1615368 h 1881206"/>
              <a:gd name="connsiteX7" fmla="*/ 390861 w 4558351"/>
              <a:gd name="connsiteY7" fmla="*/ 1877752 h 1881206"/>
              <a:gd name="connsiteX8" fmla="*/ 114596 w 4558351"/>
              <a:gd name="connsiteY8" fmla="*/ 1753053 h 1881206"/>
              <a:gd name="connsiteX9" fmla="*/ 14091 w 4558351"/>
              <a:gd name="connsiteY9" fmla="*/ 1724687 h 1881206"/>
              <a:gd name="connsiteX10" fmla="*/ 0 w 4558351"/>
              <a:gd name="connsiteY10" fmla="*/ 0 h 1881206"/>
              <a:gd name="connsiteX0" fmla="*/ 0 w 4558351"/>
              <a:gd name="connsiteY0" fmla="*/ 0 h 1900132"/>
              <a:gd name="connsiteX1" fmla="*/ 4558351 w 4558351"/>
              <a:gd name="connsiteY1" fmla="*/ 0 h 1900132"/>
              <a:gd name="connsiteX2" fmla="*/ 3972084 w 4558351"/>
              <a:gd name="connsiteY2" fmla="*/ 121967 h 1900132"/>
              <a:gd name="connsiteX3" fmla="*/ 3150925 w 4558351"/>
              <a:gd name="connsiteY3" fmla="*/ 314829 h 1900132"/>
              <a:gd name="connsiteX4" fmla="*/ 2569297 w 4558351"/>
              <a:gd name="connsiteY4" fmla="*/ 772181 h 1900132"/>
              <a:gd name="connsiteX5" fmla="*/ 1191300 w 4558351"/>
              <a:gd name="connsiteY5" fmla="*/ 792655 h 1900132"/>
              <a:gd name="connsiteX6" fmla="*/ 913172 w 4558351"/>
              <a:gd name="connsiteY6" fmla="*/ 1615368 h 1900132"/>
              <a:gd name="connsiteX7" fmla="*/ 390861 w 4558351"/>
              <a:gd name="connsiteY7" fmla="*/ 1877752 h 1900132"/>
              <a:gd name="connsiteX8" fmla="*/ 192095 w 4558351"/>
              <a:gd name="connsiteY8" fmla="*/ 1851533 h 1900132"/>
              <a:gd name="connsiteX9" fmla="*/ 14091 w 4558351"/>
              <a:gd name="connsiteY9" fmla="*/ 1724687 h 1900132"/>
              <a:gd name="connsiteX10" fmla="*/ 0 w 4558351"/>
              <a:gd name="connsiteY10" fmla="*/ 0 h 1900132"/>
              <a:gd name="connsiteX0" fmla="*/ 0 w 4558351"/>
              <a:gd name="connsiteY0" fmla="*/ 0 h 1900132"/>
              <a:gd name="connsiteX1" fmla="*/ 4558351 w 4558351"/>
              <a:gd name="connsiteY1" fmla="*/ 0 h 1900132"/>
              <a:gd name="connsiteX2" fmla="*/ 3972084 w 4558351"/>
              <a:gd name="connsiteY2" fmla="*/ 121967 h 1900132"/>
              <a:gd name="connsiteX3" fmla="*/ 3150925 w 4558351"/>
              <a:gd name="connsiteY3" fmla="*/ 314829 h 1900132"/>
              <a:gd name="connsiteX4" fmla="*/ 2569297 w 4558351"/>
              <a:gd name="connsiteY4" fmla="*/ 772181 h 1900132"/>
              <a:gd name="connsiteX5" fmla="*/ 1191300 w 4558351"/>
              <a:gd name="connsiteY5" fmla="*/ 792655 h 1900132"/>
              <a:gd name="connsiteX6" fmla="*/ 913172 w 4558351"/>
              <a:gd name="connsiteY6" fmla="*/ 1615368 h 1900132"/>
              <a:gd name="connsiteX7" fmla="*/ 390861 w 4558351"/>
              <a:gd name="connsiteY7" fmla="*/ 1877752 h 1900132"/>
              <a:gd name="connsiteX8" fmla="*/ 192095 w 4558351"/>
              <a:gd name="connsiteY8" fmla="*/ 1851533 h 1900132"/>
              <a:gd name="connsiteX9" fmla="*/ 14091 w 4558351"/>
              <a:gd name="connsiteY9" fmla="*/ 1724687 h 1900132"/>
              <a:gd name="connsiteX10" fmla="*/ 0 w 4558351"/>
              <a:gd name="connsiteY10" fmla="*/ 0 h 1900132"/>
              <a:gd name="connsiteX0" fmla="*/ 0 w 4558351"/>
              <a:gd name="connsiteY0" fmla="*/ 0 h 1891643"/>
              <a:gd name="connsiteX1" fmla="*/ 4558351 w 4558351"/>
              <a:gd name="connsiteY1" fmla="*/ 0 h 1891643"/>
              <a:gd name="connsiteX2" fmla="*/ 3972084 w 4558351"/>
              <a:gd name="connsiteY2" fmla="*/ 121967 h 1891643"/>
              <a:gd name="connsiteX3" fmla="*/ 3150925 w 4558351"/>
              <a:gd name="connsiteY3" fmla="*/ 314829 h 1891643"/>
              <a:gd name="connsiteX4" fmla="*/ 2569297 w 4558351"/>
              <a:gd name="connsiteY4" fmla="*/ 772181 h 1891643"/>
              <a:gd name="connsiteX5" fmla="*/ 1191300 w 4558351"/>
              <a:gd name="connsiteY5" fmla="*/ 792655 h 1891643"/>
              <a:gd name="connsiteX6" fmla="*/ 913172 w 4558351"/>
              <a:gd name="connsiteY6" fmla="*/ 1615368 h 1891643"/>
              <a:gd name="connsiteX7" fmla="*/ 390861 w 4558351"/>
              <a:gd name="connsiteY7" fmla="*/ 1877752 h 1891643"/>
              <a:gd name="connsiteX8" fmla="*/ 192095 w 4558351"/>
              <a:gd name="connsiteY8" fmla="*/ 1851533 h 1891643"/>
              <a:gd name="connsiteX9" fmla="*/ 14091 w 4558351"/>
              <a:gd name="connsiteY9" fmla="*/ 1724687 h 1891643"/>
              <a:gd name="connsiteX10" fmla="*/ 0 w 4558351"/>
              <a:gd name="connsiteY10" fmla="*/ 0 h 1891643"/>
              <a:gd name="connsiteX0" fmla="*/ 0 w 4558351"/>
              <a:gd name="connsiteY0" fmla="*/ 0 h 1895941"/>
              <a:gd name="connsiteX1" fmla="*/ 4558351 w 4558351"/>
              <a:gd name="connsiteY1" fmla="*/ 0 h 1895941"/>
              <a:gd name="connsiteX2" fmla="*/ 3972084 w 4558351"/>
              <a:gd name="connsiteY2" fmla="*/ 121967 h 1895941"/>
              <a:gd name="connsiteX3" fmla="*/ 3150925 w 4558351"/>
              <a:gd name="connsiteY3" fmla="*/ 314829 h 1895941"/>
              <a:gd name="connsiteX4" fmla="*/ 2569297 w 4558351"/>
              <a:gd name="connsiteY4" fmla="*/ 772181 h 1895941"/>
              <a:gd name="connsiteX5" fmla="*/ 1191300 w 4558351"/>
              <a:gd name="connsiteY5" fmla="*/ 792655 h 1895941"/>
              <a:gd name="connsiteX6" fmla="*/ 913172 w 4558351"/>
              <a:gd name="connsiteY6" fmla="*/ 1615368 h 1895941"/>
              <a:gd name="connsiteX7" fmla="*/ 468360 w 4558351"/>
              <a:gd name="connsiteY7" fmla="*/ 1884317 h 1895941"/>
              <a:gd name="connsiteX8" fmla="*/ 192095 w 4558351"/>
              <a:gd name="connsiteY8" fmla="*/ 1851533 h 1895941"/>
              <a:gd name="connsiteX9" fmla="*/ 14091 w 4558351"/>
              <a:gd name="connsiteY9" fmla="*/ 1724687 h 1895941"/>
              <a:gd name="connsiteX10" fmla="*/ 0 w 4558351"/>
              <a:gd name="connsiteY10" fmla="*/ 0 h 1895941"/>
              <a:gd name="connsiteX0" fmla="*/ 0 w 4558351"/>
              <a:gd name="connsiteY0" fmla="*/ 0 h 1895942"/>
              <a:gd name="connsiteX1" fmla="*/ 4558351 w 4558351"/>
              <a:gd name="connsiteY1" fmla="*/ 0 h 1895942"/>
              <a:gd name="connsiteX2" fmla="*/ 3972084 w 4558351"/>
              <a:gd name="connsiteY2" fmla="*/ 121967 h 1895942"/>
              <a:gd name="connsiteX3" fmla="*/ 3150925 w 4558351"/>
              <a:gd name="connsiteY3" fmla="*/ 314829 h 1895942"/>
              <a:gd name="connsiteX4" fmla="*/ 2569297 w 4558351"/>
              <a:gd name="connsiteY4" fmla="*/ 772181 h 1895942"/>
              <a:gd name="connsiteX5" fmla="*/ 1191300 w 4558351"/>
              <a:gd name="connsiteY5" fmla="*/ 792655 h 1895942"/>
              <a:gd name="connsiteX6" fmla="*/ 913172 w 4558351"/>
              <a:gd name="connsiteY6" fmla="*/ 1615368 h 1895942"/>
              <a:gd name="connsiteX7" fmla="*/ 485973 w 4558351"/>
              <a:gd name="connsiteY7" fmla="*/ 1884317 h 1895942"/>
              <a:gd name="connsiteX8" fmla="*/ 192095 w 4558351"/>
              <a:gd name="connsiteY8" fmla="*/ 1851533 h 1895942"/>
              <a:gd name="connsiteX9" fmla="*/ 14091 w 4558351"/>
              <a:gd name="connsiteY9" fmla="*/ 1724687 h 1895942"/>
              <a:gd name="connsiteX10" fmla="*/ 0 w 4558351"/>
              <a:gd name="connsiteY10" fmla="*/ 0 h 1895942"/>
              <a:gd name="connsiteX0" fmla="*/ 0 w 4558351"/>
              <a:gd name="connsiteY0" fmla="*/ 0 h 1891620"/>
              <a:gd name="connsiteX1" fmla="*/ 4558351 w 4558351"/>
              <a:gd name="connsiteY1" fmla="*/ 0 h 1891620"/>
              <a:gd name="connsiteX2" fmla="*/ 3972084 w 4558351"/>
              <a:gd name="connsiteY2" fmla="*/ 121967 h 1891620"/>
              <a:gd name="connsiteX3" fmla="*/ 3150925 w 4558351"/>
              <a:gd name="connsiteY3" fmla="*/ 314829 h 1891620"/>
              <a:gd name="connsiteX4" fmla="*/ 2569297 w 4558351"/>
              <a:gd name="connsiteY4" fmla="*/ 772181 h 1891620"/>
              <a:gd name="connsiteX5" fmla="*/ 1191300 w 4558351"/>
              <a:gd name="connsiteY5" fmla="*/ 792655 h 1891620"/>
              <a:gd name="connsiteX6" fmla="*/ 913172 w 4558351"/>
              <a:gd name="connsiteY6" fmla="*/ 1615368 h 1891620"/>
              <a:gd name="connsiteX7" fmla="*/ 485973 w 4558351"/>
              <a:gd name="connsiteY7" fmla="*/ 1884317 h 1891620"/>
              <a:gd name="connsiteX8" fmla="*/ 192095 w 4558351"/>
              <a:gd name="connsiteY8" fmla="*/ 1851533 h 1891620"/>
              <a:gd name="connsiteX9" fmla="*/ 14091 w 4558351"/>
              <a:gd name="connsiteY9" fmla="*/ 1724687 h 1891620"/>
              <a:gd name="connsiteX10" fmla="*/ 0 w 4558351"/>
              <a:gd name="connsiteY10" fmla="*/ 0 h 1891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58351" h="1891620">
                <a:moveTo>
                  <a:pt x="0" y="0"/>
                </a:moveTo>
                <a:lnTo>
                  <a:pt x="4558351" y="0"/>
                </a:lnTo>
                <a:cubicBezTo>
                  <a:pt x="4371832" y="117342"/>
                  <a:pt x="4206655" y="69496"/>
                  <a:pt x="3972084" y="121967"/>
                </a:cubicBezTo>
                <a:cubicBezTo>
                  <a:pt x="3737513" y="174439"/>
                  <a:pt x="3384723" y="206460"/>
                  <a:pt x="3150925" y="314829"/>
                </a:cubicBezTo>
                <a:cubicBezTo>
                  <a:pt x="2917127" y="423198"/>
                  <a:pt x="2895901" y="692543"/>
                  <a:pt x="2569297" y="772181"/>
                </a:cubicBezTo>
                <a:cubicBezTo>
                  <a:pt x="2242693" y="851819"/>
                  <a:pt x="1467321" y="652124"/>
                  <a:pt x="1191300" y="792655"/>
                </a:cubicBezTo>
                <a:cubicBezTo>
                  <a:pt x="915279" y="933186"/>
                  <a:pt x="1030726" y="1433424"/>
                  <a:pt x="913172" y="1615368"/>
                </a:cubicBezTo>
                <a:cubicBezTo>
                  <a:pt x="795618" y="1797312"/>
                  <a:pt x="535700" y="1874499"/>
                  <a:pt x="485973" y="1884317"/>
                </a:cubicBezTo>
                <a:cubicBezTo>
                  <a:pt x="436246" y="1894135"/>
                  <a:pt x="332535" y="1902181"/>
                  <a:pt x="192095" y="1851533"/>
                </a:cubicBezTo>
                <a:lnTo>
                  <a:pt x="14091" y="172468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29A8FAA-4128-440F-8369-504DFA832AA0}"/>
              </a:ext>
            </a:extLst>
          </p:cNvPr>
          <p:cNvSpPr/>
          <p:nvPr userDrawn="1"/>
        </p:nvSpPr>
        <p:spPr>
          <a:xfrm flipH="1" flipV="1">
            <a:off x="9708110" y="5805095"/>
            <a:ext cx="2483891" cy="1052904"/>
          </a:xfrm>
          <a:custGeom>
            <a:avLst/>
            <a:gdLst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733266 w 4558352"/>
              <a:gd name="connsiteY5" fmla="*/ 1259542 h 2159990"/>
              <a:gd name="connsiteX6" fmla="*/ 818865 w 4558352"/>
              <a:gd name="connsiteY6" fmla="*/ 1459655 h 2159990"/>
              <a:gd name="connsiteX7" fmla="*/ 389103 w 4558352"/>
              <a:gd name="connsiteY7" fmla="*/ 1984709 h 2159990"/>
              <a:gd name="connsiteX8" fmla="*/ 13389 w 4558352"/>
              <a:gd name="connsiteY8" fmla="*/ 2159990 h 2159990"/>
              <a:gd name="connsiteX9" fmla="*/ 0 w 4558352"/>
              <a:gd name="connsiteY9" fmla="*/ 2159558 h 2159990"/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679848 w 4558352"/>
              <a:gd name="connsiteY5" fmla="*/ 1100305 h 2159990"/>
              <a:gd name="connsiteX6" fmla="*/ 818865 w 4558352"/>
              <a:gd name="connsiteY6" fmla="*/ 1459655 h 2159990"/>
              <a:gd name="connsiteX7" fmla="*/ 389103 w 4558352"/>
              <a:gd name="connsiteY7" fmla="*/ 1984709 h 2159990"/>
              <a:gd name="connsiteX8" fmla="*/ 13389 w 4558352"/>
              <a:gd name="connsiteY8" fmla="*/ 2159990 h 2159990"/>
              <a:gd name="connsiteX9" fmla="*/ 0 w 4558352"/>
              <a:gd name="connsiteY9" fmla="*/ 2159558 h 2159990"/>
              <a:gd name="connsiteX10" fmla="*/ 0 w 4558352"/>
              <a:gd name="connsiteY10" fmla="*/ 0 h 2159990"/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679848 w 4558352"/>
              <a:gd name="connsiteY5" fmla="*/ 1100305 h 2159990"/>
              <a:gd name="connsiteX6" fmla="*/ 818865 w 4558352"/>
              <a:gd name="connsiteY6" fmla="*/ 1459655 h 2159990"/>
              <a:gd name="connsiteX7" fmla="*/ 389103 w 4558352"/>
              <a:gd name="connsiteY7" fmla="*/ 1984709 h 2159990"/>
              <a:gd name="connsiteX8" fmla="*/ 13389 w 4558352"/>
              <a:gd name="connsiteY8" fmla="*/ 2159990 h 2159990"/>
              <a:gd name="connsiteX9" fmla="*/ 0 w 4558352"/>
              <a:gd name="connsiteY9" fmla="*/ 2159558 h 2159990"/>
              <a:gd name="connsiteX10" fmla="*/ 0 w 4558352"/>
              <a:gd name="connsiteY10" fmla="*/ 0 h 2159990"/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679848 w 4558352"/>
              <a:gd name="connsiteY5" fmla="*/ 1100305 h 2159990"/>
              <a:gd name="connsiteX6" fmla="*/ 818865 w 4558352"/>
              <a:gd name="connsiteY6" fmla="*/ 1459655 h 2159990"/>
              <a:gd name="connsiteX7" fmla="*/ 605409 w 4558352"/>
              <a:gd name="connsiteY7" fmla="*/ 1731708 h 2159990"/>
              <a:gd name="connsiteX8" fmla="*/ 389103 w 4558352"/>
              <a:gd name="connsiteY8" fmla="*/ 1984709 h 2159990"/>
              <a:gd name="connsiteX9" fmla="*/ 13389 w 4558352"/>
              <a:gd name="connsiteY9" fmla="*/ 2159990 h 2159990"/>
              <a:gd name="connsiteX10" fmla="*/ 0 w 4558352"/>
              <a:gd name="connsiteY10" fmla="*/ 2159558 h 2159990"/>
              <a:gd name="connsiteX11" fmla="*/ 0 w 4558352"/>
              <a:gd name="connsiteY11" fmla="*/ 0 h 2159990"/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679848 w 4558352"/>
              <a:gd name="connsiteY5" fmla="*/ 1100305 h 2159990"/>
              <a:gd name="connsiteX6" fmla="*/ 961313 w 4558352"/>
              <a:gd name="connsiteY6" fmla="*/ 1320322 h 2159990"/>
              <a:gd name="connsiteX7" fmla="*/ 605409 w 4558352"/>
              <a:gd name="connsiteY7" fmla="*/ 1731708 h 2159990"/>
              <a:gd name="connsiteX8" fmla="*/ 389103 w 4558352"/>
              <a:gd name="connsiteY8" fmla="*/ 1984709 h 2159990"/>
              <a:gd name="connsiteX9" fmla="*/ 13389 w 4558352"/>
              <a:gd name="connsiteY9" fmla="*/ 2159990 h 2159990"/>
              <a:gd name="connsiteX10" fmla="*/ 0 w 4558352"/>
              <a:gd name="connsiteY10" fmla="*/ 2159558 h 2159990"/>
              <a:gd name="connsiteX11" fmla="*/ 0 w 4558352"/>
              <a:gd name="connsiteY11" fmla="*/ 0 h 2159990"/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679848 w 4558352"/>
              <a:gd name="connsiteY5" fmla="*/ 1100305 h 2159990"/>
              <a:gd name="connsiteX6" fmla="*/ 961313 w 4558352"/>
              <a:gd name="connsiteY6" fmla="*/ 1320322 h 2159990"/>
              <a:gd name="connsiteX7" fmla="*/ 605409 w 4558352"/>
              <a:gd name="connsiteY7" fmla="*/ 1731708 h 2159990"/>
              <a:gd name="connsiteX8" fmla="*/ 389103 w 4558352"/>
              <a:gd name="connsiteY8" fmla="*/ 1984709 h 2159990"/>
              <a:gd name="connsiteX9" fmla="*/ 13389 w 4558352"/>
              <a:gd name="connsiteY9" fmla="*/ 2159990 h 2159990"/>
              <a:gd name="connsiteX10" fmla="*/ 0 w 4558352"/>
              <a:gd name="connsiteY10" fmla="*/ 2159558 h 2159990"/>
              <a:gd name="connsiteX11" fmla="*/ 0 w 4558352"/>
              <a:gd name="connsiteY11" fmla="*/ 0 h 2159990"/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679848 w 4558352"/>
              <a:gd name="connsiteY5" fmla="*/ 1100305 h 2159990"/>
              <a:gd name="connsiteX6" fmla="*/ 961313 w 4558352"/>
              <a:gd name="connsiteY6" fmla="*/ 1320322 h 2159990"/>
              <a:gd name="connsiteX7" fmla="*/ 605409 w 4558352"/>
              <a:gd name="connsiteY7" fmla="*/ 1731708 h 2159990"/>
              <a:gd name="connsiteX8" fmla="*/ 389103 w 4558352"/>
              <a:gd name="connsiteY8" fmla="*/ 1984709 h 2159990"/>
              <a:gd name="connsiteX9" fmla="*/ 13389 w 4558352"/>
              <a:gd name="connsiteY9" fmla="*/ 2159990 h 2159990"/>
              <a:gd name="connsiteX10" fmla="*/ 0 w 4558352"/>
              <a:gd name="connsiteY10" fmla="*/ 2159558 h 2159990"/>
              <a:gd name="connsiteX11" fmla="*/ 0 w 4558352"/>
              <a:gd name="connsiteY11" fmla="*/ 0 h 2159990"/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679848 w 4558352"/>
              <a:gd name="connsiteY5" fmla="*/ 1100305 h 2159990"/>
              <a:gd name="connsiteX6" fmla="*/ 961313 w 4558352"/>
              <a:gd name="connsiteY6" fmla="*/ 1320322 h 2159990"/>
              <a:gd name="connsiteX7" fmla="*/ 605409 w 4558352"/>
              <a:gd name="connsiteY7" fmla="*/ 1731708 h 2159990"/>
              <a:gd name="connsiteX8" fmla="*/ 389103 w 4558352"/>
              <a:gd name="connsiteY8" fmla="*/ 1984709 h 2159990"/>
              <a:gd name="connsiteX9" fmla="*/ 13389 w 4558352"/>
              <a:gd name="connsiteY9" fmla="*/ 2159990 h 2159990"/>
              <a:gd name="connsiteX10" fmla="*/ 0 w 4558352"/>
              <a:gd name="connsiteY10" fmla="*/ 2159558 h 2159990"/>
              <a:gd name="connsiteX11" fmla="*/ 0 w 4558352"/>
              <a:gd name="connsiteY11" fmla="*/ 0 h 2159990"/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759975 w 4558352"/>
              <a:gd name="connsiteY5" fmla="*/ 960972 h 2159990"/>
              <a:gd name="connsiteX6" fmla="*/ 961313 w 4558352"/>
              <a:gd name="connsiteY6" fmla="*/ 1320322 h 2159990"/>
              <a:gd name="connsiteX7" fmla="*/ 605409 w 4558352"/>
              <a:gd name="connsiteY7" fmla="*/ 1731708 h 2159990"/>
              <a:gd name="connsiteX8" fmla="*/ 389103 w 4558352"/>
              <a:gd name="connsiteY8" fmla="*/ 1984709 h 2159990"/>
              <a:gd name="connsiteX9" fmla="*/ 13389 w 4558352"/>
              <a:gd name="connsiteY9" fmla="*/ 2159990 h 2159990"/>
              <a:gd name="connsiteX10" fmla="*/ 0 w 4558352"/>
              <a:gd name="connsiteY10" fmla="*/ 2159558 h 2159990"/>
              <a:gd name="connsiteX11" fmla="*/ 0 w 4558352"/>
              <a:gd name="connsiteY11" fmla="*/ 0 h 2159990"/>
              <a:gd name="connsiteX0" fmla="*/ 0 w 4558352"/>
              <a:gd name="connsiteY0" fmla="*/ 0 h 2159990"/>
              <a:gd name="connsiteX1" fmla="*/ 4558352 w 4558352"/>
              <a:gd name="connsiteY1" fmla="*/ 0 h 2159990"/>
              <a:gd name="connsiteX2" fmla="*/ 3998794 w 4558352"/>
              <a:gd name="connsiteY2" fmla="*/ 387353 h 2159990"/>
              <a:gd name="connsiteX3" fmla="*/ 3126616 w 4558352"/>
              <a:gd name="connsiteY3" fmla="*/ 346030 h 2159990"/>
              <a:gd name="connsiteX4" fmla="*/ 2597766 w 4558352"/>
              <a:gd name="connsiteY4" fmla="*/ 824858 h 2159990"/>
              <a:gd name="connsiteX5" fmla="*/ 1759975 w 4558352"/>
              <a:gd name="connsiteY5" fmla="*/ 960972 h 2159990"/>
              <a:gd name="connsiteX6" fmla="*/ 961313 w 4558352"/>
              <a:gd name="connsiteY6" fmla="*/ 1320322 h 2159990"/>
              <a:gd name="connsiteX7" fmla="*/ 605409 w 4558352"/>
              <a:gd name="connsiteY7" fmla="*/ 1731708 h 2159990"/>
              <a:gd name="connsiteX8" fmla="*/ 389103 w 4558352"/>
              <a:gd name="connsiteY8" fmla="*/ 1984709 h 2159990"/>
              <a:gd name="connsiteX9" fmla="*/ 13389 w 4558352"/>
              <a:gd name="connsiteY9" fmla="*/ 2159990 h 2159990"/>
              <a:gd name="connsiteX10" fmla="*/ 0 w 4558352"/>
              <a:gd name="connsiteY10" fmla="*/ 2159558 h 2159990"/>
              <a:gd name="connsiteX11" fmla="*/ 0 w 4558352"/>
              <a:gd name="connsiteY11" fmla="*/ 0 h 215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58352" h="2159990">
                <a:moveTo>
                  <a:pt x="0" y="0"/>
                </a:moveTo>
                <a:lnTo>
                  <a:pt x="4558352" y="0"/>
                </a:lnTo>
                <a:cubicBezTo>
                  <a:pt x="4371833" y="137333"/>
                  <a:pt x="4242463" y="291097"/>
                  <a:pt x="3998794" y="387353"/>
                </a:cubicBezTo>
                <a:cubicBezTo>
                  <a:pt x="3755125" y="483609"/>
                  <a:pt x="3360121" y="273113"/>
                  <a:pt x="3126616" y="346030"/>
                </a:cubicBezTo>
                <a:cubicBezTo>
                  <a:pt x="2893111" y="418947"/>
                  <a:pt x="2825539" y="722368"/>
                  <a:pt x="2597766" y="824858"/>
                </a:cubicBezTo>
                <a:cubicBezTo>
                  <a:pt x="2369993" y="927348"/>
                  <a:pt x="2077231" y="1087393"/>
                  <a:pt x="1759975" y="960972"/>
                </a:cubicBezTo>
                <a:cubicBezTo>
                  <a:pt x="1442719" y="834551"/>
                  <a:pt x="1153741" y="1191866"/>
                  <a:pt x="961313" y="1320322"/>
                </a:cubicBezTo>
                <a:cubicBezTo>
                  <a:pt x="768885" y="1448778"/>
                  <a:pt x="677036" y="1644199"/>
                  <a:pt x="605409" y="1731708"/>
                </a:cubicBezTo>
                <a:cubicBezTo>
                  <a:pt x="533782" y="1819217"/>
                  <a:pt x="475902" y="1913329"/>
                  <a:pt x="389103" y="1984709"/>
                </a:cubicBezTo>
                <a:cubicBezTo>
                  <a:pt x="340483" y="2033218"/>
                  <a:pt x="160246" y="2151617"/>
                  <a:pt x="13389" y="2159990"/>
                </a:cubicBezTo>
                <a:lnTo>
                  <a:pt x="0" y="215955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9CA850B-AA5E-4C9A-B343-96E0084AB8B3}"/>
              </a:ext>
            </a:extLst>
          </p:cNvPr>
          <p:cNvSpPr/>
          <p:nvPr userDrawn="1"/>
        </p:nvSpPr>
        <p:spPr>
          <a:xfrm>
            <a:off x="766763" y="1130300"/>
            <a:ext cx="1557337" cy="5230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1D6AE0E-033B-4310-9990-DCD9EC2F218A}"/>
              </a:ext>
            </a:extLst>
          </p:cNvPr>
          <p:cNvGrpSpPr/>
          <p:nvPr userDrawn="1"/>
        </p:nvGrpSpPr>
        <p:grpSpPr>
          <a:xfrm>
            <a:off x="1" y="-25402"/>
            <a:ext cx="12177485" cy="6908804"/>
            <a:chOff x="1" y="-25402"/>
            <a:chExt cx="12177485" cy="690880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3134E55-B4AA-466A-A570-8B6A9BD672F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11414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44B53EA-6346-4414-9D59-97C85CC35FA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86740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AD6D42D4-C9C9-46CA-BEB7-E64880A823BA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62065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549B2971-C2B4-4DC0-922F-C13EB3E3A53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37391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A4E6F9A-616F-42DB-AB03-EDAB9285ECF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12717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A4A3207-E836-43BB-B899-04224E15E2D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88042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C84AC777-BD3C-4693-A3EE-5B2573CEC90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63368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D1A1EA0-3BDD-4432-A7E6-60480FC9238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8694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F6C2E2C-813C-4B84-843F-B3915CF4A88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14020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24C2B60-360C-43CB-8882-7BCD57443FC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89345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12969566-4BFC-4BCE-8EFF-C7F2F4B21EC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64671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CECBA78-B794-4D21-A130-D1B82C63D470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39997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C8453A5-9C32-46EC-A6EA-6E2AC72EE1A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15322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AC1B3DF7-8F6B-4C91-8C55-52B180D3847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90648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42EFEA6-19B8-4CB0-A7A0-3248ADB6E60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65974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12324A6A-016F-44D9-8254-1581AF26D2E8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41299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CE593A53-3E26-46AB-9B49-38E71FB69A9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16625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7A96F677-EB1B-4F93-9CB8-01A9FC8EDC2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1951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C1CCB02-26E0-456B-971C-8B321960BC8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67277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5A32501-5C28-43D1-8205-65C81952512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42602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BABBF1ED-7B06-4DB5-9683-D9463842DA6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17928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279F8828-1B45-421A-988B-A93965DA76C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93254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AFC98E6D-E971-4F70-BDD9-D99C3F65936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8579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C4C4923-0C7A-4A5A-A7B2-129AB2067D35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905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81C78785-85BF-46F2-B271-489E7752655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231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B05E1D8F-423F-496F-8EDB-93907D48FC6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43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67FC5901-5F35-42F7-B553-FE5D41325C8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30117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BF6DCA1A-C2E9-45B6-93A8-EC9E6F7992C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791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E1E6E006-9963-4C49-A81B-FB5EFA052F3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79466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CABB76BA-8880-4767-BEA2-86620A7841EA}"/>
                </a:ext>
              </a:extLst>
            </p:cNvPr>
            <p:cNvGrpSpPr/>
            <p:nvPr/>
          </p:nvGrpSpPr>
          <p:grpSpPr>
            <a:xfrm>
              <a:off x="87079" y="0"/>
              <a:ext cx="12090407" cy="6858001"/>
              <a:chOff x="87079" y="0"/>
              <a:chExt cx="12090407" cy="6858001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323FED4F-F2EC-4719-9D77-8C16645A8BF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7748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576ED1B9-1FF9-48D0-AF22-7D29DA2A562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93074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7C31B13B-0DC8-4EDD-B25B-583E020BA5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8400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96986086-1474-4C81-AA35-7D6F68329B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3725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23DC1D3A-63C3-49CD-A019-DC96777FC87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9051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386EEE33-35A9-4120-94DD-F81199C1ABA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4377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2C9788F6-1650-446A-BC48-CE604565C95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9702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CA0B41D1-153C-46C8-AD9B-A03C70B1057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5028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E6BE013F-525F-46C5-9024-26C511FC810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0354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34989BF2-88E4-4905-B3F9-AEC0FB559F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679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743449E7-088A-4B43-AE0D-84DCA2F639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005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3CA47AB7-6691-4AA8-9BFB-64E399A81E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6331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94ED09E3-1C8D-4E72-9DF4-BE76F273FF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21657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E01202E7-F55D-4024-A955-FC18C1D9241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6982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id="{663B74C7-B3DE-4B9A-9A1D-4266FEFF222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2308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3DEC61E5-2CE3-4F78-8827-0A020431E2F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7634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8D58D1A7-D52E-4AD9-9DCD-FFCA273803E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2959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96D2BC9C-D3CA-4743-900F-0B56AFEF26A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8285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38116071-1DB0-47A7-B534-C904C30DA24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3611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>
                <a:extLst>
                  <a:ext uri="{FF2B5EF4-FFF2-40B4-BE49-F238E27FC236}">
                    <a16:creationId xmlns:a16="http://schemas.microsoft.com/office/drawing/2014/main" id="{4777A992-17E3-4590-95C1-D1401804E49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936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id="{BF60D162-DBE7-4B91-9524-BF4CD9DD2BB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4262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C939611B-1FA0-41EC-978C-D67E40120D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588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AFFB7B42-E642-4DB1-9EE4-5B0C4031A79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4914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8D2047C0-502D-440D-86C3-3DF3CF2C6A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0239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D79AF7D4-0DA2-48A1-B041-CCB9EC075E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5565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5517279F-F34E-4B96-8278-B55DBBA679E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0891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9AC5248F-1206-43CB-AB7F-B7070888E98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6216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6F83F7F0-6573-4A5F-B41A-CEF808C3161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1542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28ED3E26-12C0-4AB5-B506-DF45730E70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6868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96B17423-DED3-44E8-B802-5201BDE15D1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2193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A209E8CB-DC8E-45AC-A20C-A5CA6587793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7519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E9E95D71-1BD6-4E06-939F-622C3907E15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2845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9DE1B09F-F51A-4F57-9FF8-DD1E6A1A4CE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28171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67BCB3FB-DB99-4AED-8309-15C93A90C4C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3496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1866D82E-1536-4F82-A792-1F64B64551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8822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3CD6636F-707D-4EE7-87DD-CE037314C9B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4148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A6735F35-B6B4-451C-952E-0B2AB1CA68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9473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3DD7573F-C393-4DDC-A074-F9DF4CF5359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4799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6FA3DE38-DF0F-4F94-BB40-DCB71A85FB9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0125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B379220A-6001-4DB2-BF3E-BE7D912B58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5450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579299F3-AFC1-4DAD-8553-B59BE7B5DF6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776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054B8C20-37DB-46A7-B9CA-4B4CAC75D39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6102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B593BFE4-40C3-4F48-8959-4079D32F1AD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1428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2D466ED4-83AB-4D31-82F7-0B1682F4CA6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6753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A81026DF-EB09-4303-96BE-0819DBB1E50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2079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86BFB3DA-1FC5-4188-848C-181B1FE9AD5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405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429F8728-CE83-46CF-B658-186314D05C1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730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E9F552D8-7EB7-453B-967D-7F06018EDC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056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2BDE92B0-3F6D-4A37-83A2-E68CEE36194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382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7CE04455-E924-478C-93B4-89BEE2E9941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07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" name="组合 85">
            <a:extLst>
              <a:ext uri="{FF2B5EF4-FFF2-40B4-BE49-F238E27FC236}">
                <a16:creationId xmlns:a16="http://schemas.microsoft.com/office/drawing/2014/main" id="{D2BC2C42-4CD0-4109-AED2-982D8AADFABF}"/>
              </a:ext>
            </a:extLst>
          </p:cNvPr>
          <p:cNvGrpSpPr/>
          <p:nvPr userDrawn="1"/>
        </p:nvGrpSpPr>
        <p:grpSpPr>
          <a:xfrm>
            <a:off x="1" y="-25402"/>
            <a:ext cx="12177485" cy="6908804"/>
            <a:chOff x="1" y="-25402"/>
            <a:chExt cx="12177485" cy="6908804"/>
          </a:xfrm>
        </p:grpSpPr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4F398F74-7F38-490E-A342-878F6B309C0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11414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E8227ED7-2F5A-45F3-A146-6691934BA73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86740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9DBE1158-38D3-40B5-80CC-18CC70CD2A3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62065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9A0A3F28-1B77-4A53-A6A6-BFB588614B2E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37391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B4FEB004-E61D-4779-90F9-9DDBF9751A2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512717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E969AC29-C4FC-406F-8395-204B4031F7D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88042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23BFA9DC-6536-4D83-965F-ED81CA5F74E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63368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7059D5CB-3B81-4A52-ACD8-B5F55DF219B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8694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0A36DE3E-C2D0-4544-8D35-5FC818346F1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14020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B4EC90A3-7534-4234-8656-ABC8741649C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89345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A1F8BC88-4290-44F0-9532-620CF0CF12E1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64671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EA127B3-DF20-4F03-91FF-692A9AC84CD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39997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1A3050D5-5B05-458C-B151-1E1EF2FEC9F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315322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7D4FD6E-96D3-40E1-83C1-0DDB19D89B6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90648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ED0D494D-21A1-4FBA-8B3C-3444F8A217D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65974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C2E53DBB-03A3-4468-B661-BE4CF5D7394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412999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B0956F49-27E0-4232-A443-B6D498BE351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2166256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98FF2D41-EFD6-4B85-AA0A-11E94FFB910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19513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C1AF1A0C-0215-4E0B-BFD2-A26DB71C7A5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67277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480E28B6-A92E-448D-A3A4-DCEB066FCFC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42602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1551E8F3-799E-47C3-B03C-D30A5CF5A429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17928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387CC7EC-DD5F-4F3B-9A75-5C8F3B86074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93254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4D8EA95F-9E71-4BFC-89FD-BE0E833AD20F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685798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DB132E50-F3D2-4D3A-BE0F-8DFB79912E8D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439055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EC433F9C-8B45-43DB-95F8-C89EEDFE8C22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-192312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4E32324D-B334-4B58-BAC7-56B08D609FE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431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64819B8D-2D10-475D-BFD4-3D5CFA7EE9C4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301174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15CE3BBF-C4DE-4292-9D99-91702E2364AC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547917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838075E5-D8EA-4295-9FFC-AB844686396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6088743" y="794660"/>
              <a:ext cx="0" cy="12177483"/>
            </a:xfrm>
            <a:prstGeom prst="line">
              <a:avLst/>
            </a:prstGeom>
            <a:ln w="3175">
              <a:solidFill>
                <a:schemeClr val="accent3">
                  <a:lumMod val="20000"/>
                  <a:lumOff val="8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17BEBC3D-EBCD-423C-B5D9-F7756CFC8DE3}"/>
                </a:ext>
              </a:extLst>
            </p:cNvPr>
            <p:cNvGrpSpPr/>
            <p:nvPr/>
          </p:nvGrpSpPr>
          <p:grpSpPr>
            <a:xfrm>
              <a:off x="87079" y="0"/>
              <a:ext cx="12090407" cy="6858001"/>
              <a:chOff x="87079" y="0"/>
              <a:chExt cx="12090407" cy="6858001"/>
            </a:xfrm>
          </p:grpSpPr>
          <p:cxnSp>
            <p:nvCxnSpPr>
              <p:cNvPr id="117" name="直接连接符 116">
                <a:extLst>
                  <a:ext uri="{FF2B5EF4-FFF2-40B4-BE49-F238E27FC236}">
                    <a16:creationId xmlns:a16="http://schemas.microsoft.com/office/drawing/2014/main" id="{735B0E62-1502-49DA-A1A4-7A6E65AD31D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217748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id="{F0E7141D-CF40-40E7-92BF-109617489DA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93074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id="{F52773C3-365C-40B0-BA06-ACAB2BA174E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68400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id="{3E8DB75D-7BE2-4933-8580-4192BB55278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43725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D39FB8C6-F934-44CA-8FDE-F4CB06BD2D4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19051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9E87E61D-11B1-4E29-AC39-8EFC3B9E1D5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94377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6788CD5B-8032-4FBC-BC86-0F435038CF3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9702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AB167DF5-14F5-4211-B5BF-D9F9873E468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45028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3C978470-B83E-427C-AFF2-BB35BD630A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20354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8F713DD4-E2A3-4153-97FA-84790D70CFA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95679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id="{2D3038BA-071B-4C25-8C9A-D86FB8BB110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71005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90458D4E-CE98-4860-A3DE-2E2F4F10268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6331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00675665-956E-429D-BE45-8C1A6807EE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21657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53910627-79C9-460A-A955-C4981F9338A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96982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id="{A4DE78E2-1F27-42E5-991C-AC586C9992B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2308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2435BD0F-64DF-441B-BD2C-F5C758B4A25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47634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49543FD1-F59E-41D1-9B8B-8D1D9B850DA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2959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1B6F4687-4242-4A76-99DF-49688B590B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98285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1893EBFE-EA7C-4AF3-87A0-44645C87EAF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3611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C15C8919-E58D-4EDA-93C8-E186ABCFB27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936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9276DE16-21A7-400D-858C-6C0FCB1B6EB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24262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D41630D8-208F-474E-AED5-2BECD3D38F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99588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A0158C53-B04C-42C9-BB57-555F05CC9EE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74914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571DBC16-3A28-42BE-B3E8-84372D662F4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0239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FFCEDC4D-2F48-43FC-AF33-847AC3DCAC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5565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F7727828-1EB4-495A-8BD4-548C29A8AAE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0891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CDB63482-CF9F-418A-82D3-BB6F0D5D397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6216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47BE7EEA-712D-4887-99DF-843D0547F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1542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>
                <a:extLst>
                  <a:ext uri="{FF2B5EF4-FFF2-40B4-BE49-F238E27FC236}">
                    <a16:creationId xmlns:a16="http://schemas.microsoft.com/office/drawing/2014/main" id="{F4BAADFC-D948-407F-AA35-DBD326686DD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6868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D64140A1-AD62-40DE-B5D7-E8BF3B0F3BE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02193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E7490D26-E90D-4442-8C65-0C815F1250B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7519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D4040177-2350-4D59-BB08-1EF9E477760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2845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DEBD4623-9D55-4A4F-B661-F680B14D9D6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28171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37AEBDD0-2791-4338-BD2F-D507C87000E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3496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>
                <a:extLst>
                  <a:ext uri="{FF2B5EF4-FFF2-40B4-BE49-F238E27FC236}">
                    <a16:creationId xmlns:a16="http://schemas.microsoft.com/office/drawing/2014/main" id="{EF66465C-B535-4BEC-9204-9F5B19A2DF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8822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14BFDC6F-3520-41AA-8E90-AE252115E1D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54148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93379DD3-A776-405B-882C-5EABB4C729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9473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47B873AA-DB42-49A7-9C6A-7DDA8B7C4B0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04799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0E88CEF6-26F8-464B-919E-15AA9DFCB8C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0125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63C93EBB-A70D-4016-B593-76922FED3EC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5450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C3AA04DA-589C-4D41-9D65-A6C560A082B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307766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165DE354-7D90-4C92-9123-8BADFD12E40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061023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直接连接符 158">
                <a:extLst>
                  <a:ext uri="{FF2B5EF4-FFF2-40B4-BE49-F238E27FC236}">
                    <a16:creationId xmlns:a16="http://schemas.microsoft.com/office/drawing/2014/main" id="{A1FA8A52-7C0C-4844-8B66-5F56E4D0C70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14280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2D24B93B-EEAD-45D1-A41B-0150859C84B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67537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31525089-29F7-4CD5-BF62-5EC42596017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20794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5707B615-2BFA-486D-8093-9A9A8075259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74051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24D2DD40-FC62-4816-82B1-01C7DFAF56D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7308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0C08E327-1E06-4CA1-86E6-23686F1FB5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0565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5116EAFD-1F5A-4B4A-8C8A-4081B90434C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33822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67BDB3F4-3DBD-46A0-A267-2509747B399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7079" y="0"/>
                <a:ext cx="0" cy="6858001"/>
              </a:xfrm>
              <a:prstGeom prst="line">
                <a:avLst/>
              </a:prstGeom>
              <a:ln w="3175">
                <a:solidFill>
                  <a:schemeClr val="accent3">
                    <a:lumMod val="20000"/>
                    <a:lumOff val="80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2946400"/>
            <a:ext cx="10858500" cy="1371600"/>
          </a:xfrm>
        </p:spPr>
        <p:txBody>
          <a:bodyPr anchor="ctr">
            <a:noAutofit/>
          </a:bodyPr>
          <a:lstStyle>
            <a:lvl1pPr>
              <a:defRPr sz="4800"/>
            </a:lvl1pPr>
          </a:lstStyle>
          <a:p>
            <a:r>
              <a:rPr lang="en-US" altLang="zh-CN" dirty="0"/>
              <a:t>Click to add title</a:t>
            </a:r>
            <a:endParaRPr 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FCA4FB7-68DD-4574-A116-52A160412204}"/>
              </a:ext>
            </a:extLst>
          </p:cNvPr>
          <p:cNvSpPr/>
          <p:nvPr userDrawn="1"/>
        </p:nvSpPr>
        <p:spPr>
          <a:xfrm>
            <a:off x="7000264" y="-9235"/>
            <a:ext cx="5210366" cy="1744796"/>
          </a:xfrm>
          <a:custGeom>
            <a:avLst/>
            <a:gdLst>
              <a:gd name="connsiteX0" fmla="*/ 8867 w 5210366"/>
              <a:gd name="connsiteY0" fmla="*/ 0 h 1987274"/>
              <a:gd name="connsiteX1" fmla="*/ 5210366 w 5210366"/>
              <a:gd name="connsiteY1" fmla="*/ 0 h 1987274"/>
              <a:gd name="connsiteX2" fmla="*/ 5210366 w 5210366"/>
              <a:gd name="connsiteY2" fmla="*/ 1987274 h 1987274"/>
              <a:gd name="connsiteX3" fmla="*/ 5172210 w 5210366"/>
              <a:gd name="connsiteY3" fmla="*/ 1958050 h 1987274"/>
              <a:gd name="connsiteX4" fmla="*/ 4452596 w 5210366"/>
              <a:gd name="connsiteY4" fmla="*/ 1495135 h 1987274"/>
              <a:gd name="connsiteX5" fmla="*/ 2989556 w 5210366"/>
              <a:gd name="connsiteY5" fmla="*/ 1556095 h 1987274"/>
              <a:gd name="connsiteX6" fmla="*/ 2395196 w 5210366"/>
              <a:gd name="connsiteY6" fmla="*/ 710275 h 1987274"/>
              <a:gd name="connsiteX7" fmla="*/ 749276 w 5210366"/>
              <a:gd name="connsiteY7" fmla="*/ 900775 h 1987274"/>
              <a:gd name="connsiteX8" fmla="*/ 3424 w 5210366"/>
              <a:gd name="connsiteY8" fmla="*/ 16490 h 198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0366" h="1987274">
                <a:moveTo>
                  <a:pt x="8867" y="0"/>
                </a:moveTo>
                <a:lnTo>
                  <a:pt x="5210366" y="0"/>
                </a:lnTo>
                <a:lnTo>
                  <a:pt x="5210366" y="1987274"/>
                </a:lnTo>
                <a:lnTo>
                  <a:pt x="5172210" y="1958050"/>
                </a:lnTo>
                <a:cubicBezTo>
                  <a:pt x="4939323" y="1774853"/>
                  <a:pt x="4682466" y="1542760"/>
                  <a:pt x="4452596" y="1495135"/>
                </a:cubicBezTo>
                <a:cubicBezTo>
                  <a:pt x="3992856" y="1399885"/>
                  <a:pt x="3332456" y="1686905"/>
                  <a:pt x="2989556" y="1556095"/>
                </a:cubicBezTo>
                <a:cubicBezTo>
                  <a:pt x="2646656" y="1425285"/>
                  <a:pt x="2768576" y="819495"/>
                  <a:pt x="2395196" y="710275"/>
                </a:cubicBezTo>
                <a:cubicBezTo>
                  <a:pt x="2021816" y="601055"/>
                  <a:pt x="1126466" y="1044285"/>
                  <a:pt x="749276" y="900775"/>
                </a:cubicBezTo>
                <a:cubicBezTo>
                  <a:pt x="442810" y="784173"/>
                  <a:pt x="-45590" y="309575"/>
                  <a:pt x="3424" y="1649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27E83E8-61B1-4149-B0D6-10F2196BBAD3}"/>
              </a:ext>
            </a:extLst>
          </p:cNvPr>
          <p:cNvSpPr/>
          <p:nvPr userDrawn="1"/>
        </p:nvSpPr>
        <p:spPr>
          <a:xfrm>
            <a:off x="0" y="5635442"/>
            <a:ext cx="3378056" cy="1222558"/>
          </a:xfrm>
          <a:custGeom>
            <a:avLst/>
            <a:gdLst>
              <a:gd name="connsiteX0" fmla="*/ 0 w 3378056"/>
              <a:gd name="connsiteY0" fmla="*/ 0 h 1222558"/>
              <a:gd name="connsiteX1" fmla="*/ 66199 w 3378056"/>
              <a:gd name="connsiteY1" fmla="*/ 30028 h 1222558"/>
              <a:gd name="connsiteX2" fmla="*/ 342900 w 3378056"/>
              <a:gd name="connsiteY2" fmla="*/ 231958 h 1222558"/>
              <a:gd name="connsiteX3" fmla="*/ 800100 w 3378056"/>
              <a:gd name="connsiteY3" fmla="*/ 887278 h 1222558"/>
              <a:gd name="connsiteX4" fmla="*/ 2537460 w 3378056"/>
              <a:gd name="connsiteY4" fmla="*/ 894898 h 1222558"/>
              <a:gd name="connsiteX5" fmla="*/ 3354526 w 3378056"/>
              <a:gd name="connsiteY5" fmla="*/ 1200294 h 1222558"/>
              <a:gd name="connsiteX6" fmla="*/ 3378056 w 3378056"/>
              <a:gd name="connsiteY6" fmla="*/ 1222558 h 1222558"/>
              <a:gd name="connsiteX7" fmla="*/ 0 w 3378056"/>
              <a:gd name="connsiteY7" fmla="*/ 1222558 h 122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8056" h="1222558">
                <a:moveTo>
                  <a:pt x="0" y="0"/>
                </a:moveTo>
                <a:lnTo>
                  <a:pt x="66199" y="30028"/>
                </a:lnTo>
                <a:cubicBezTo>
                  <a:pt x="163195" y="80828"/>
                  <a:pt x="257175" y="155758"/>
                  <a:pt x="342900" y="231958"/>
                </a:cubicBezTo>
                <a:cubicBezTo>
                  <a:pt x="514350" y="384358"/>
                  <a:pt x="434340" y="776788"/>
                  <a:pt x="800100" y="887278"/>
                </a:cubicBezTo>
                <a:cubicBezTo>
                  <a:pt x="1165860" y="997768"/>
                  <a:pt x="2099310" y="826318"/>
                  <a:pt x="2537460" y="894898"/>
                </a:cubicBezTo>
                <a:cubicBezTo>
                  <a:pt x="2866073" y="946333"/>
                  <a:pt x="3207544" y="1087780"/>
                  <a:pt x="3354526" y="1200294"/>
                </a:cubicBezTo>
                <a:lnTo>
                  <a:pt x="3378056" y="1222558"/>
                </a:lnTo>
                <a:lnTo>
                  <a:pt x="0" y="122255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5CBE926-0AFF-4635-BFC1-E1D18EAAC914}"/>
              </a:ext>
            </a:extLst>
          </p:cNvPr>
          <p:cNvSpPr/>
          <p:nvPr userDrawn="1"/>
        </p:nvSpPr>
        <p:spPr>
          <a:xfrm>
            <a:off x="6229755" y="-85929"/>
            <a:ext cx="5980875" cy="1114628"/>
          </a:xfrm>
          <a:custGeom>
            <a:avLst/>
            <a:gdLst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873170"/>
              <a:gd name="connsiteX1" fmla="*/ 1074057 w 6705600"/>
              <a:gd name="connsiteY1" fmla="*/ 2525486 h 3873170"/>
              <a:gd name="connsiteX2" fmla="*/ 2844800 w 6705600"/>
              <a:gd name="connsiteY2" fmla="*/ 1930400 h 3873170"/>
              <a:gd name="connsiteX3" fmla="*/ 3889829 w 6705600"/>
              <a:gd name="connsiteY3" fmla="*/ 3468915 h 3873170"/>
              <a:gd name="connsiteX4" fmla="*/ 4847772 w 6705600"/>
              <a:gd name="connsiteY4" fmla="*/ 2714172 h 3873170"/>
              <a:gd name="connsiteX5" fmla="*/ 6008914 w 6705600"/>
              <a:gd name="connsiteY5" fmla="*/ 3773715 h 3873170"/>
              <a:gd name="connsiteX6" fmla="*/ 6705600 w 6705600"/>
              <a:gd name="connsiteY6" fmla="*/ 2844800 h 3873170"/>
              <a:gd name="connsiteX7" fmla="*/ 6705600 w 6705600"/>
              <a:gd name="connsiteY7" fmla="*/ 0 h 3873170"/>
              <a:gd name="connsiteX8" fmla="*/ 0 w 6705600"/>
              <a:gd name="connsiteY8" fmla="*/ 0 h 3873170"/>
              <a:gd name="connsiteX9" fmla="*/ 522514 w 6705600"/>
              <a:gd name="connsiteY9" fmla="*/ 551543 h 3873170"/>
              <a:gd name="connsiteX0" fmla="*/ 522514 w 6705600"/>
              <a:gd name="connsiteY0" fmla="*/ 551543 h 3783725"/>
              <a:gd name="connsiteX1" fmla="*/ 1074057 w 6705600"/>
              <a:gd name="connsiteY1" fmla="*/ 2525486 h 3783725"/>
              <a:gd name="connsiteX2" fmla="*/ 2844800 w 6705600"/>
              <a:gd name="connsiteY2" fmla="*/ 1930400 h 3783725"/>
              <a:gd name="connsiteX3" fmla="*/ 3889829 w 6705600"/>
              <a:gd name="connsiteY3" fmla="*/ 3468915 h 3783725"/>
              <a:gd name="connsiteX4" fmla="*/ 4847772 w 6705600"/>
              <a:gd name="connsiteY4" fmla="*/ 2714172 h 3783725"/>
              <a:gd name="connsiteX5" fmla="*/ 6008914 w 6705600"/>
              <a:gd name="connsiteY5" fmla="*/ 3773715 h 3783725"/>
              <a:gd name="connsiteX6" fmla="*/ 6705600 w 6705600"/>
              <a:gd name="connsiteY6" fmla="*/ 2844800 h 3783725"/>
              <a:gd name="connsiteX7" fmla="*/ 6705600 w 6705600"/>
              <a:gd name="connsiteY7" fmla="*/ 0 h 3783725"/>
              <a:gd name="connsiteX8" fmla="*/ 0 w 6705600"/>
              <a:gd name="connsiteY8" fmla="*/ 0 h 3783725"/>
              <a:gd name="connsiteX9" fmla="*/ 522514 w 6705600"/>
              <a:gd name="connsiteY9" fmla="*/ 551543 h 3783725"/>
              <a:gd name="connsiteX0" fmla="*/ 522514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22514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590211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90211 w 6705600"/>
              <a:gd name="connsiteY9" fmla="*/ 840665 h 3787866"/>
              <a:gd name="connsiteX0" fmla="*/ 547052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47052 w 6705600"/>
              <a:gd name="connsiteY9" fmla="*/ 840665 h 3787866"/>
              <a:gd name="connsiteX0" fmla="*/ 547052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47052 w 6705600"/>
              <a:gd name="connsiteY9" fmla="*/ 840665 h 3787866"/>
              <a:gd name="connsiteX0" fmla="*/ 547052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47052 w 6705600"/>
              <a:gd name="connsiteY9" fmla="*/ 840665 h 3787866"/>
              <a:gd name="connsiteX0" fmla="*/ 297682 w 7003282"/>
              <a:gd name="connsiteY0" fmla="*/ 0 h 3787866"/>
              <a:gd name="connsiteX1" fmla="*/ 1371739 w 7003282"/>
              <a:gd name="connsiteY1" fmla="*/ 2525486 h 3787866"/>
              <a:gd name="connsiteX2" fmla="*/ 3142482 w 7003282"/>
              <a:gd name="connsiteY2" fmla="*/ 1930400 h 3787866"/>
              <a:gd name="connsiteX3" fmla="*/ 4187511 w 7003282"/>
              <a:gd name="connsiteY3" fmla="*/ 3468915 h 3787866"/>
              <a:gd name="connsiteX4" fmla="*/ 5145454 w 7003282"/>
              <a:gd name="connsiteY4" fmla="*/ 3280229 h 3787866"/>
              <a:gd name="connsiteX5" fmla="*/ 6306596 w 7003282"/>
              <a:gd name="connsiteY5" fmla="*/ 3773715 h 3787866"/>
              <a:gd name="connsiteX6" fmla="*/ 7003282 w 7003282"/>
              <a:gd name="connsiteY6" fmla="*/ 2844800 h 3787866"/>
              <a:gd name="connsiteX7" fmla="*/ 7003282 w 7003282"/>
              <a:gd name="connsiteY7" fmla="*/ 0 h 3787866"/>
              <a:gd name="connsiteX8" fmla="*/ 297682 w 7003282"/>
              <a:gd name="connsiteY8" fmla="*/ 0 h 3787866"/>
              <a:gd name="connsiteX0" fmla="*/ 368742 w 7074342"/>
              <a:gd name="connsiteY0" fmla="*/ 4572 h 3792438"/>
              <a:gd name="connsiteX1" fmla="*/ 1442799 w 7074342"/>
              <a:gd name="connsiteY1" fmla="*/ 2530058 h 3792438"/>
              <a:gd name="connsiteX2" fmla="*/ 3213542 w 7074342"/>
              <a:gd name="connsiteY2" fmla="*/ 1934972 h 3792438"/>
              <a:gd name="connsiteX3" fmla="*/ 4258571 w 7074342"/>
              <a:gd name="connsiteY3" fmla="*/ 3473487 h 3792438"/>
              <a:gd name="connsiteX4" fmla="*/ 5216514 w 7074342"/>
              <a:gd name="connsiteY4" fmla="*/ 3284801 h 3792438"/>
              <a:gd name="connsiteX5" fmla="*/ 6377656 w 7074342"/>
              <a:gd name="connsiteY5" fmla="*/ 3778287 h 3792438"/>
              <a:gd name="connsiteX6" fmla="*/ 7074342 w 7074342"/>
              <a:gd name="connsiteY6" fmla="*/ 2849372 h 3792438"/>
              <a:gd name="connsiteX7" fmla="*/ 7074342 w 7074342"/>
              <a:gd name="connsiteY7" fmla="*/ 4572 h 3792438"/>
              <a:gd name="connsiteX8" fmla="*/ 368742 w 7074342"/>
              <a:gd name="connsiteY8" fmla="*/ 4572 h 3792438"/>
              <a:gd name="connsiteX0" fmla="*/ 383108 w 7088708"/>
              <a:gd name="connsiteY0" fmla="*/ 61630 h 3849496"/>
              <a:gd name="connsiteX1" fmla="*/ 1457165 w 7088708"/>
              <a:gd name="connsiteY1" fmla="*/ 2587116 h 3849496"/>
              <a:gd name="connsiteX2" fmla="*/ 3227908 w 7088708"/>
              <a:gd name="connsiteY2" fmla="*/ 1992030 h 3849496"/>
              <a:gd name="connsiteX3" fmla="*/ 4272937 w 7088708"/>
              <a:gd name="connsiteY3" fmla="*/ 3530545 h 3849496"/>
              <a:gd name="connsiteX4" fmla="*/ 5230880 w 7088708"/>
              <a:gd name="connsiteY4" fmla="*/ 3341859 h 3849496"/>
              <a:gd name="connsiteX5" fmla="*/ 6392022 w 7088708"/>
              <a:gd name="connsiteY5" fmla="*/ 3835345 h 3849496"/>
              <a:gd name="connsiteX6" fmla="*/ 7088708 w 7088708"/>
              <a:gd name="connsiteY6" fmla="*/ 2906430 h 3849496"/>
              <a:gd name="connsiteX7" fmla="*/ 7088708 w 7088708"/>
              <a:gd name="connsiteY7" fmla="*/ 61630 h 3849496"/>
              <a:gd name="connsiteX8" fmla="*/ 383108 w 7088708"/>
              <a:gd name="connsiteY8" fmla="*/ 61630 h 3849496"/>
              <a:gd name="connsiteX0" fmla="*/ 419208 w 7124808"/>
              <a:gd name="connsiteY0" fmla="*/ 239519 h 4027385"/>
              <a:gd name="connsiteX1" fmla="*/ 1493265 w 7124808"/>
              <a:gd name="connsiteY1" fmla="*/ 2765005 h 4027385"/>
              <a:gd name="connsiteX2" fmla="*/ 3264008 w 7124808"/>
              <a:gd name="connsiteY2" fmla="*/ 2169919 h 4027385"/>
              <a:gd name="connsiteX3" fmla="*/ 4309037 w 7124808"/>
              <a:gd name="connsiteY3" fmla="*/ 3708434 h 4027385"/>
              <a:gd name="connsiteX4" fmla="*/ 5266980 w 7124808"/>
              <a:gd name="connsiteY4" fmla="*/ 3519748 h 4027385"/>
              <a:gd name="connsiteX5" fmla="*/ 6428122 w 7124808"/>
              <a:gd name="connsiteY5" fmla="*/ 4013234 h 4027385"/>
              <a:gd name="connsiteX6" fmla="*/ 7124808 w 7124808"/>
              <a:gd name="connsiteY6" fmla="*/ 3084319 h 4027385"/>
              <a:gd name="connsiteX7" fmla="*/ 7124808 w 7124808"/>
              <a:gd name="connsiteY7" fmla="*/ 239519 h 4027385"/>
              <a:gd name="connsiteX8" fmla="*/ 419208 w 7124808"/>
              <a:gd name="connsiteY8" fmla="*/ 239519 h 4027385"/>
              <a:gd name="connsiteX0" fmla="*/ 417768 w 7134731"/>
              <a:gd name="connsiteY0" fmla="*/ 232840 h 4163006"/>
              <a:gd name="connsiteX1" fmla="*/ 1503188 w 7134731"/>
              <a:gd name="connsiteY1" fmla="*/ 2900626 h 4163006"/>
              <a:gd name="connsiteX2" fmla="*/ 3273931 w 7134731"/>
              <a:gd name="connsiteY2" fmla="*/ 2305540 h 4163006"/>
              <a:gd name="connsiteX3" fmla="*/ 4318960 w 7134731"/>
              <a:gd name="connsiteY3" fmla="*/ 3844055 h 4163006"/>
              <a:gd name="connsiteX4" fmla="*/ 5276903 w 7134731"/>
              <a:gd name="connsiteY4" fmla="*/ 3655369 h 4163006"/>
              <a:gd name="connsiteX5" fmla="*/ 6438045 w 7134731"/>
              <a:gd name="connsiteY5" fmla="*/ 4148855 h 4163006"/>
              <a:gd name="connsiteX6" fmla="*/ 7134731 w 7134731"/>
              <a:gd name="connsiteY6" fmla="*/ 3219940 h 4163006"/>
              <a:gd name="connsiteX7" fmla="*/ 7134731 w 7134731"/>
              <a:gd name="connsiteY7" fmla="*/ 375140 h 4163006"/>
              <a:gd name="connsiteX8" fmla="*/ 417768 w 7134731"/>
              <a:gd name="connsiteY8" fmla="*/ 232840 h 4163006"/>
              <a:gd name="connsiteX0" fmla="*/ 417768 w 7134731"/>
              <a:gd name="connsiteY0" fmla="*/ 232844 h 4163010"/>
              <a:gd name="connsiteX1" fmla="*/ 1503188 w 7134731"/>
              <a:gd name="connsiteY1" fmla="*/ 2900630 h 4163010"/>
              <a:gd name="connsiteX2" fmla="*/ 3273931 w 7134731"/>
              <a:gd name="connsiteY2" fmla="*/ 2305544 h 4163010"/>
              <a:gd name="connsiteX3" fmla="*/ 4318960 w 7134731"/>
              <a:gd name="connsiteY3" fmla="*/ 3844059 h 4163010"/>
              <a:gd name="connsiteX4" fmla="*/ 5276903 w 7134731"/>
              <a:gd name="connsiteY4" fmla="*/ 3655373 h 4163010"/>
              <a:gd name="connsiteX5" fmla="*/ 6438045 w 7134731"/>
              <a:gd name="connsiteY5" fmla="*/ 4148859 h 4163010"/>
              <a:gd name="connsiteX6" fmla="*/ 7134731 w 7134731"/>
              <a:gd name="connsiteY6" fmla="*/ 3219944 h 4163010"/>
              <a:gd name="connsiteX7" fmla="*/ 7134731 w 7134731"/>
              <a:gd name="connsiteY7" fmla="*/ 303994 h 4163010"/>
              <a:gd name="connsiteX8" fmla="*/ 417768 w 7134731"/>
              <a:gd name="connsiteY8" fmla="*/ 232844 h 4163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34731" h="4163010">
                <a:moveTo>
                  <a:pt x="417768" y="232844"/>
                </a:moveTo>
                <a:cubicBezTo>
                  <a:pt x="-815170" y="-918309"/>
                  <a:pt x="1027161" y="2555180"/>
                  <a:pt x="1503188" y="2900630"/>
                </a:cubicBezTo>
                <a:cubicBezTo>
                  <a:pt x="1979215" y="3246080"/>
                  <a:pt x="2925588" y="1792706"/>
                  <a:pt x="3273931" y="2305544"/>
                </a:cubicBezTo>
                <a:cubicBezTo>
                  <a:pt x="3622274" y="2818382"/>
                  <a:pt x="3985131" y="3619088"/>
                  <a:pt x="4318960" y="3844059"/>
                </a:cubicBezTo>
                <a:cubicBezTo>
                  <a:pt x="4652789" y="4069030"/>
                  <a:pt x="4889856" y="3302192"/>
                  <a:pt x="5276903" y="3655373"/>
                </a:cubicBezTo>
                <a:cubicBezTo>
                  <a:pt x="5663950" y="4008554"/>
                  <a:pt x="6128407" y="4221430"/>
                  <a:pt x="6438045" y="4148859"/>
                </a:cubicBezTo>
                <a:cubicBezTo>
                  <a:pt x="6747683" y="4076288"/>
                  <a:pt x="7018617" y="3848896"/>
                  <a:pt x="7134731" y="3219944"/>
                </a:cubicBezTo>
                <a:lnTo>
                  <a:pt x="7134731" y="303994"/>
                </a:lnTo>
                <a:lnTo>
                  <a:pt x="417768" y="23284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B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6FA4322-A197-475E-9EA1-0BE0C0BB63D3}"/>
              </a:ext>
            </a:extLst>
          </p:cNvPr>
          <p:cNvGrpSpPr/>
          <p:nvPr userDrawn="1"/>
        </p:nvGrpSpPr>
        <p:grpSpPr>
          <a:xfrm>
            <a:off x="5592437" y="1775446"/>
            <a:ext cx="6831610" cy="4474059"/>
            <a:chOff x="5592437" y="1775446"/>
            <a:chExt cx="6831610" cy="447405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0CA51D0-6D07-468D-BEA7-DFA157205EEF}"/>
                </a:ext>
              </a:extLst>
            </p:cNvPr>
            <p:cNvSpPr/>
            <p:nvPr/>
          </p:nvSpPr>
          <p:spPr>
            <a:xfrm>
              <a:off x="6221256" y="1775446"/>
              <a:ext cx="5809006" cy="2160412"/>
            </a:xfrm>
            <a:custGeom>
              <a:avLst/>
              <a:gdLst>
                <a:gd name="connsiteX0" fmla="*/ 5674346 w 5809006"/>
                <a:gd name="connsiteY0" fmla="*/ 2160413 h 2160412"/>
                <a:gd name="connsiteX1" fmla="*/ 134663 w 5809006"/>
                <a:gd name="connsiteY1" fmla="*/ 2160413 h 2160412"/>
                <a:gd name="connsiteX2" fmla="*/ 0 w 5809006"/>
                <a:gd name="connsiteY2" fmla="*/ 2025744 h 2160412"/>
                <a:gd name="connsiteX3" fmla="*/ 0 w 5809006"/>
                <a:gd name="connsiteY3" fmla="*/ 134663 h 2160412"/>
                <a:gd name="connsiteX4" fmla="*/ 134663 w 5809006"/>
                <a:gd name="connsiteY4" fmla="*/ 0 h 2160412"/>
                <a:gd name="connsiteX5" fmla="*/ 5674346 w 5809006"/>
                <a:gd name="connsiteY5" fmla="*/ 0 h 2160412"/>
                <a:gd name="connsiteX6" fmla="*/ 5809006 w 5809006"/>
                <a:gd name="connsiteY6" fmla="*/ 134663 h 2160412"/>
                <a:gd name="connsiteX7" fmla="*/ 5809006 w 5809006"/>
                <a:gd name="connsiteY7" fmla="*/ 2025744 h 2160412"/>
                <a:gd name="connsiteX8" fmla="*/ 5674346 w 5809006"/>
                <a:gd name="connsiteY8" fmla="*/ 2160413 h 2160412"/>
                <a:gd name="connsiteX9" fmla="*/ 134663 w 5809006"/>
                <a:gd name="connsiteY9" fmla="*/ 16055 h 2160412"/>
                <a:gd name="connsiteX10" fmla="*/ 16055 w 5809006"/>
                <a:gd name="connsiteY10" fmla="*/ 134663 h 2160412"/>
                <a:gd name="connsiteX11" fmla="*/ 16055 w 5809006"/>
                <a:gd name="connsiteY11" fmla="*/ 2025744 h 2160412"/>
                <a:gd name="connsiteX12" fmla="*/ 134663 w 5809006"/>
                <a:gd name="connsiteY12" fmla="*/ 2144358 h 2160412"/>
                <a:gd name="connsiteX13" fmla="*/ 5674346 w 5809006"/>
                <a:gd name="connsiteY13" fmla="*/ 2144358 h 2160412"/>
                <a:gd name="connsiteX14" fmla="*/ 5792952 w 5809006"/>
                <a:gd name="connsiteY14" fmla="*/ 2025744 h 2160412"/>
                <a:gd name="connsiteX15" fmla="*/ 5792952 w 5809006"/>
                <a:gd name="connsiteY15" fmla="*/ 134663 h 2160412"/>
                <a:gd name="connsiteX16" fmla="*/ 5674346 w 5809006"/>
                <a:gd name="connsiteY16" fmla="*/ 16055 h 2160412"/>
                <a:gd name="connsiteX17" fmla="*/ 134663 w 5809006"/>
                <a:gd name="connsiteY17" fmla="*/ 16055 h 2160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809006" h="2160412">
                  <a:moveTo>
                    <a:pt x="5674346" y="2160413"/>
                  </a:moveTo>
                  <a:lnTo>
                    <a:pt x="134663" y="2160413"/>
                  </a:lnTo>
                  <a:cubicBezTo>
                    <a:pt x="60410" y="2160413"/>
                    <a:pt x="0" y="2100006"/>
                    <a:pt x="0" y="2025744"/>
                  </a:cubicBezTo>
                  <a:lnTo>
                    <a:pt x="0" y="134663"/>
                  </a:lnTo>
                  <a:cubicBezTo>
                    <a:pt x="0" y="60409"/>
                    <a:pt x="60410" y="0"/>
                    <a:pt x="134663" y="0"/>
                  </a:cubicBezTo>
                  <a:lnTo>
                    <a:pt x="5674346" y="0"/>
                  </a:lnTo>
                  <a:cubicBezTo>
                    <a:pt x="5748600" y="0"/>
                    <a:pt x="5809006" y="60409"/>
                    <a:pt x="5809006" y="134663"/>
                  </a:cubicBezTo>
                  <a:lnTo>
                    <a:pt x="5809006" y="2025744"/>
                  </a:lnTo>
                  <a:cubicBezTo>
                    <a:pt x="5809006" y="2100006"/>
                    <a:pt x="5748600" y="2160413"/>
                    <a:pt x="5674346" y="2160413"/>
                  </a:cubicBezTo>
                  <a:close/>
                  <a:moveTo>
                    <a:pt x="134663" y="16055"/>
                  </a:moveTo>
                  <a:cubicBezTo>
                    <a:pt x="69264" y="16055"/>
                    <a:pt x="16055" y="69264"/>
                    <a:pt x="16055" y="134663"/>
                  </a:cubicBezTo>
                  <a:lnTo>
                    <a:pt x="16055" y="2025744"/>
                  </a:lnTo>
                  <a:cubicBezTo>
                    <a:pt x="16055" y="2091144"/>
                    <a:pt x="69264" y="2144358"/>
                    <a:pt x="134663" y="2144358"/>
                  </a:cubicBezTo>
                  <a:lnTo>
                    <a:pt x="5674346" y="2144358"/>
                  </a:lnTo>
                  <a:cubicBezTo>
                    <a:pt x="5739746" y="2144358"/>
                    <a:pt x="5792952" y="2091144"/>
                    <a:pt x="5792952" y="2025744"/>
                  </a:cubicBezTo>
                  <a:lnTo>
                    <a:pt x="5792952" y="134663"/>
                  </a:lnTo>
                  <a:cubicBezTo>
                    <a:pt x="5792952" y="69264"/>
                    <a:pt x="5739746" y="16055"/>
                    <a:pt x="5674346" y="16055"/>
                  </a:cubicBezTo>
                  <a:lnTo>
                    <a:pt x="134663" y="16055"/>
                  </a:lnTo>
                  <a:close/>
                </a:path>
              </a:pathLst>
            </a:custGeom>
            <a:solidFill>
              <a:srgbClr val="3F3D56"/>
            </a:solidFill>
            <a:ln w="8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B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B6DF236-60DB-47A0-9C6C-A4A660A40D89}"/>
                </a:ext>
              </a:extLst>
            </p:cNvPr>
            <p:cNvSpPr/>
            <p:nvPr/>
          </p:nvSpPr>
          <p:spPr>
            <a:xfrm>
              <a:off x="5592437" y="6195000"/>
              <a:ext cx="6831610" cy="13510"/>
            </a:xfrm>
            <a:custGeom>
              <a:avLst/>
              <a:gdLst>
                <a:gd name="connsiteX0" fmla="*/ 0 w 6831610"/>
                <a:gd name="connsiteY0" fmla="*/ 0 h 13510"/>
                <a:gd name="connsiteX1" fmla="*/ 6831611 w 6831610"/>
                <a:gd name="connsiteY1" fmla="*/ 0 h 13510"/>
                <a:gd name="connsiteX2" fmla="*/ 6831611 w 6831610"/>
                <a:gd name="connsiteY2" fmla="*/ 13510 h 13510"/>
                <a:gd name="connsiteX3" fmla="*/ 0 w 6831610"/>
                <a:gd name="connsiteY3" fmla="*/ 13510 h 1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31610" h="13510">
                  <a:moveTo>
                    <a:pt x="0" y="0"/>
                  </a:moveTo>
                  <a:lnTo>
                    <a:pt x="6831611" y="0"/>
                  </a:lnTo>
                  <a:lnTo>
                    <a:pt x="6831611" y="13510"/>
                  </a:lnTo>
                  <a:lnTo>
                    <a:pt x="0" y="13510"/>
                  </a:lnTo>
                  <a:close/>
                </a:path>
              </a:pathLst>
            </a:custGeom>
            <a:solidFill>
              <a:srgbClr val="E6E6E6"/>
            </a:solidFill>
            <a:ln w="8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B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37F82897-7A9F-4EE0-AF02-F32E5E6F6DE2}"/>
                </a:ext>
              </a:extLst>
            </p:cNvPr>
            <p:cNvSpPr/>
            <p:nvPr/>
          </p:nvSpPr>
          <p:spPr>
            <a:xfrm>
              <a:off x="5592437" y="5504641"/>
              <a:ext cx="6831610" cy="13510"/>
            </a:xfrm>
            <a:custGeom>
              <a:avLst/>
              <a:gdLst>
                <a:gd name="connsiteX0" fmla="*/ 0 w 6831610"/>
                <a:gd name="connsiteY0" fmla="*/ 0 h 13510"/>
                <a:gd name="connsiteX1" fmla="*/ 6831611 w 6831610"/>
                <a:gd name="connsiteY1" fmla="*/ 0 h 13510"/>
                <a:gd name="connsiteX2" fmla="*/ 6831611 w 6831610"/>
                <a:gd name="connsiteY2" fmla="*/ 13510 h 13510"/>
                <a:gd name="connsiteX3" fmla="*/ 0 w 6831610"/>
                <a:gd name="connsiteY3" fmla="*/ 13510 h 13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31610" h="13510">
                  <a:moveTo>
                    <a:pt x="0" y="0"/>
                  </a:moveTo>
                  <a:lnTo>
                    <a:pt x="6831611" y="0"/>
                  </a:lnTo>
                  <a:lnTo>
                    <a:pt x="6831611" y="13510"/>
                  </a:lnTo>
                  <a:lnTo>
                    <a:pt x="0" y="13510"/>
                  </a:lnTo>
                  <a:close/>
                </a:path>
              </a:pathLst>
            </a:custGeom>
            <a:solidFill>
              <a:srgbClr val="E6E6E6"/>
            </a:solidFill>
            <a:ln w="8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B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13" name="图形 21">
              <a:extLst>
                <a:ext uri="{FF2B5EF4-FFF2-40B4-BE49-F238E27FC236}">
                  <a16:creationId xmlns:a16="http://schemas.microsoft.com/office/drawing/2014/main" id="{D9A5A42B-6E0E-4255-AC8D-3786E878B9EC}"/>
                </a:ext>
              </a:extLst>
            </p:cNvPr>
            <p:cNvGrpSpPr/>
            <p:nvPr/>
          </p:nvGrpSpPr>
          <p:grpSpPr>
            <a:xfrm>
              <a:off x="7955899" y="2278771"/>
              <a:ext cx="1225085" cy="3230630"/>
              <a:chOff x="7955899" y="2278771"/>
              <a:chExt cx="1225085" cy="3230630"/>
            </a:xfrm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F9B58BD3-8522-4D57-8A06-025CD85C5D97}"/>
                  </a:ext>
                </a:extLst>
              </p:cNvPr>
              <p:cNvSpPr/>
              <p:nvPr/>
            </p:nvSpPr>
            <p:spPr>
              <a:xfrm>
                <a:off x="8679663" y="3663367"/>
                <a:ext cx="168754" cy="448148"/>
              </a:xfrm>
              <a:custGeom>
                <a:avLst/>
                <a:gdLst>
                  <a:gd name="connsiteX0" fmla="*/ 26129 w 168754"/>
                  <a:gd name="connsiteY0" fmla="*/ 342032 h 448148"/>
                  <a:gd name="connsiteX1" fmla="*/ 106058 w 168754"/>
                  <a:gd name="connsiteY1" fmla="*/ 448003 h 448148"/>
                  <a:gd name="connsiteX2" fmla="*/ 168191 w 168754"/>
                  <a:gd name="connsiteY2" fmla="*/ 330690 h 448148"/>
                  <a:gd name="connsiteX3" fmla="*/ 146300 w 168754"/>
                  <a:gd name="connsiteY3" fmla="*/ 260948 h 448148"/>
                  <a:gd name="connsiteX4" fmla="*/ 122210 w 168754"/>
                  <a:gd name="connsiteY4" fmla="*/ 0 h 448148"/>
                  <a:gd name="connsiteX5" fmla="*/ 0 w 168754"/>
                  <a:gd name="connsiteY5" fmla="*/ 13912 h 448148"/>
                  <a:gd name="connsiteX6" fmla="*/ 36717 w 168754"/>
                  <a:gd name="connsiteY6" fmla="*/ 269681 h 448148"/>
                  <a:gd name="connsiteX7" fmla="*/ 26129 w 168754"/>
                  <a:gd name="connsiteY7" fmla="*/ 342032 h 448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8754" h="448148">
                    <a:moveTo>
                      <a:pt x="26129" y="342032"/>
                    </a:moveTo>
                    <a:cubicBezTo>
                      <a:pt x="31034" y="403683"/>
                      <a:pt x="66820" y="451125"/>
                      <a:pt x="106058" y="448003"/>
                    </a:cubicBezTo>
                    <a:cubicBezTo>
                      <a:pt x="145288" y="444872"/>
                      <a:pt x="173111" y="392364"/>
                      <a:pt x="168191" y="330690"/>
                    </a:cubicBezTo>
                    <a:cubicBezTo>
                      <a:pt x="166569" y="306029"/>
                      <a:pt x="159055" y="282116"/>
                      <a:pt x="146300" y="260948"/>
                    </a:cubicBezTo>
                    <a:lnTo>
                      <a:pt x="122210" y="0"/>
                    </a:lnTo>
                    <a:lnTo>
                      <a:pt x="0" y="13912"/>
                    </a:lnTo>
                    <a:lnTo>
                      <a:pt x="36717" y="269681"/>
                    </a:lnTo>
                    <a:cubicBezTo>
                      <a:pt x="27462" y="292608"/>
                      <a:pt x="23826" y="317420"/>
                      <a:pt x="26129" y="342032"/>
                    </a:cubicBezTo>
                    <a:close/>
                  </a:path>
                </a:pathLst>
              </a:custGeom>
              <a:solidFill>
                <a:srgbClr val="FFB6B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317582B9-5357-4B38-9F07-0F8A22A1BF78}"/>
                  </a:ext>
                </a:extLst>
              </p:cNvPr>
              <p:cNvSpPr/>
              <p:nvPr/>
            </p:nvSpPr>
            <p:spPr>
              <a:xfrm>
                <a:off x="8559798" y="2768157"/>
                <a:ext cx="270082" cy="1134667"/>
              </a:xfrm>
              <a:custGeom>
                <a:avLst/>
                <a:gdLst>
                  <a:gd name="connsiteX0" fmla="*/ 0 w 270082"/>
                  <a:gd name="connsiteY0" fmla="*/ 19811 h 1134667"/>
                  <a:gd name="connsiteX1" fmla="*/ 172172 w 270082"/>
                  <a:gd name="connsiteY1" fmla="*/ 49713 h 1134667"/>
                  <a:gd name="connsiteX2" fmla="*/ 270083 w 270082"/>
                  <a:gd name="connsiteY2" fmla="*/ 1117529 h 1134667"/>
                  <a:gd name="connsiteX3" fmla="*/ 109518 w 270082"/>
                  <a:gd name="connsiteY3" fmla="*/ 1134668 h 1134667"/>
                  <a:gd name="connsiteX4" fmla="*/ 79086 w 270082"/>
                  <a:gd name="connsiteY4" fmla="*/ 445899 h 1134667"/>
                  <a:gd name="connsiteX5" fmla="*/ 0 w 270082"/>
                  <a:gd name="connsiteY5" fmla="*/ 19811 h 1134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0082" h="1134667">
                    <a:moveTo>
                      <a:pt x="0" y="19811"/>
                    </a:moveTo>
                    <a:cubicBezTo>
                      <a:pt x="0" y="19811"/>
                      <a:pt x="114238" y="-40667"/>
                      <a:pt x="172172" y="49713"/>
                    </a:cubicBezTo>
                    <a:cubicBezTo>
                      <a:pt x="230098" y="140086"/>
                      <a:pt x="270083" y="1117529"/>
                      <a:pt x="270083" y="1117529"/>
                    </a:cubicBezTo>
                    <a:lnTo>
                      <a:pt x="109518" y="1134668"/>
                    </a:lnTo>
                    <a:lnTo>
                      <a:pt x="79086" y="445899"/>
                    </a:lnTo>
                    <a:lnTo>
                      <a:pt x="0" y="19811"/>
                    </a:lnTo>
                    <a:close/>
                  </a:path>
                </a:pathLst>
              </a:custGeom>
              <a:solidFill>
                <a:srgbClr val="E6E6E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69" name="图形 21">
                <a:extLst>
                  <a:ext uri="{FF2B5EF4-FFF2-40B4-BE49-F238E27FC236}">
                    <a16:creationId xmlns:a16="http://schemas.microsoft.com/office/drawing/2014/main" id="{3427B29A-09AD-4D73-B2B1-88FDD986A153}"/>
                  </a:ext>
                </a:extLst>
              </p:cNvPr>
              <p:cNvGrpSpPr/>
              <p:nvPr/>
            </p:nvGrpSpPr>
            <p:grpSpPr>
              <a:xfrm>
                <a:off x="8301155" y="5094857"/>
                <a:ext cx="344632" cy="414544"/>
                <a:chOff x="8301155" y="5094857"/>
                <a:chExt cx="344632" cy="414544"/>
              </a:xfrm>
            </p:grpSpPr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76E799A0-ADC4-4526-8ED0-0CC263BF89ED}"/>
                    </a:ext>
                  </a:extLst>
                </p:cNvPr>
                <p:cNvSpPr/>
                <p:nvPr/>
              </p:nvSpPr>
              <p:spPr>
                <a:xfrm>
                  <a:off x="8322660" y="5094857"/>
                  <a:ext cx="137277" cy="358785"/>
                </a:xfrm>
                <a:custGeom>
                  <a:avLst/>
                  <a:gdLst>
                    <a:gd name="connsiteX0" fmla="*/ 16 w 137277"/>
                    <a:gd name="connsiteY0" fmla="*/ 358786 h 358785"/>
                    <a:gd name="connsiteX1" fmla="*/ 93030 w 137277"/>
                    <a:gd name="connsiteY1" fmla="*/ 358778 h 358785"/>
                    <a:gd name="connsiteX2" fmla="*/ 137277 w 137277"/>
                    <a:gd name="connsiteY2" fmla="*/ 0 h 358785"/>
                    <a:gd name="connsiteX3" fmla="*/ 0 w 137277"/>
                    <a:gd name="connsiteY3" fmla="*/ 8 h 358785"/>
                    <a:gd name="connsiteX4" fmla="*/ 16 w 137277"/>
                    <a:gd name="connsiteY4" fmla="*/ 358786 h 358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277" h="358785">
                      <a:moveTo>
                        <a:pt x="16" y="358786"/>
                      </a:moveTo>
                      <a:lnTo>
                        <a:pt x="93030" y="358778"/>
                      </a:lnTo>
                      <a:lnTo>
                        <a:pt x="137277" y="0"/>
                      </a:lnTo>
                      <a:lnTo>
                        <a:pt x="0" y="8"/>
                      </a:lnTo>
                      <a:lnTo>
                        <a:pt x="16" y="358786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A4BB06C2-0D23-4878-8233-F5E356C8C798}"/>
                    </a:ext>
                  </a:extLst>
                </p:cNvPr>
                <p:cNvSpPr/>
                <p:nvPr/>
              </p:nvSpPr>
              <p:spPr>
                <a:xfrm>
                  <a:off x="8301155" y="5346590"/>
                  <a:ext cx="344632" cy="162812"/>
                </a:xfrm>
                <a:custGeom>
                  <a:avLst/>
                  <a:gdLst>
                    <a:gd name="connsiteX0" fmla="*/ 340210 w 344632"/>
                    <a:gd name="connsiteY0" fmla="*/ 104942 h 162812"/>
                    <a:gd name="connsiteX1" fmla="*/ 340210 w 344632"/>
                    <a:gd name="connsiteY1" fmla="*/ 104942 h 162812"/>
                    <a:gd name="connsiteX2" fmla="*/ 344633 w 344632"/>
                    <a:gd name="connsiteY2" fmla="*/ 131240 h 162812"/>
                    <a:gd name="connsiteX3" fmla="*/ 344633 w 344632"/>
                    <a:gd name="connsiteY3" fmla="*/ 131240 h 162812"/>
                    <a:gd name="connsiteX4" fmla="*/ 313061 w 344632"/>
                    <a:gd name="connsiteY4" fmla="*/ 162812 h 162812"/>
                    <a:gd name="connsiteX5" fmla="*/ 24997 w 344632"/>
                    <a:gd name="connsiteY5" fmla="*/ 162812 h 162812"/>
                    <a:gd name="connsiteX6" fmla="*/ 3459 w 344632"/>
                    <a:gd name="connsiteY6" fmla="*/ 141275 h 162812"/>
                    <a:gd name="connsiteX7" fmla="*/ 3459 w 344632"/>
                    <a:gd name="connsiteY7" fmla="*/ 129282 h 162812"/>
                    <a:gd name="connsiteX8" fmla="*/ 18551 w 344632"/>
                    <a:gd name="connsiteY8" fmla="*/ 48807 h 162812"/>
                    <a:gd name="connsiteX9" fmla="*/ 109501 w 344632"/>
                    <a:gd name="connsiteY9" fmla="*/ 29107 h 162812"/>
                    <a:gd name="connsiteX10" fmla="*/ 125564 w 344632"/>
                    <a:gd name="connsiteY10" fmla="*/ 0 h 162812"/>
                    <a:gd name="connsiteX11" fmla="*/ 241874 w 344632"/>
                    <a:gd name="connsiteY11" fmla="*/ 85058 h 162812"/>
                    <a:gd name="connsiteX12" fmla="*/ 306342 w 344632"/>
                    <a:gd name="connsiteY12" fmla="*/ 92998 h 162812"/>
                    <a:gd name="connsiteX13" fmla="*/ 340210 w 344632"/>
                    <a:gd name="connsiteY13" fmla="*/ 104942 h 162812"/>
                    <a:gd name="connsiteX14" fmla="*/ 340210 w 344632"/>
                    <a:gd name="connsiteY14" fmla="*/ 104942 h 162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4632" h="162812">
                      <a:moveTo>
                        <a:pt x="340210" y="104942"/>
                      </a:moveTo>
                      <a:lnTo>
                        <a:pt x="340210" y="104942"/>
                      </a:lnTo>
                      <a:cubicBezTo>
                        <a:pt x="343100" y="109823"/>
                        <a:pt x="344633" y="125565"/>
                        <a:pt x="344633" y="131240"/>
                      </a:cubicBezTo>
                      <a:lnTo>
                        <a:pt x="344633" y="131240"/>
                      </a:lnTo>
                      <a:cubicBezTo>
                        <a:pt x="344633" y="148676"/>
                        <a:pt x="330496" y="162812"/>
                        <a:pt x="313061" y="162812"/>
                      </a:cubicBezTo>
                      <a:lnTo>
                        <a:pt x="24997" y="162812"/>
                      </a:lnTo>
                      <a:cubicBezTo>
                        <a:pt x="13108" y="162812"/>
                        <a:pt x="3459" y="153171"/>
                        <a:pt x="3459" y="141275"/>
                      </a:cubicBezTo>
                      <a:lnTo>
                        <a:pt x="3459" y="129282"/>
                      </a:lnTo>
                      <a:cubicBezTo>
                        <a:pt x="3459" y="129282"/>
                        <a:pt x="-10790" y="93238"/>
                        <a:pt x="18551" y="48807"/>
                      </a:cubicBezTo>
                      <a:cubicBezTo>
                        <a:pt x="18551" y="48807"/>
                        <a:pt x="55011" y="83598"/>
                        <a:pt x="109501" y="29107"/>
                      </a:cubicBezTo>
                      <a:lnTo>
                        <a:pt x="125564" y="0"/>
                      </a:lnTo>
                      <a:lnTo>
                        <a:pt x="241874" y="85058"/>
                      </a:lnTo>
                      <a:lnTo>
                        <a:pt x="306342" y="92998"/>
                      </a:lnTo>
                      <a:cubicBezTo>
                        <a:pt x="320446" y="94732"/>
                        <a:pt x="332953" y="92725"/>
                        <a:pt x="340210" y="104942"/>
                      </a:cubicBezTo>
                      <a:lnTo>
                        <a:pt x="340210" y="104942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70" name="图形 21">
                <a:extLst>
                  <a:ext uri="{FF2B5EF4-FFF2-40B4-BE49-F238E27FC236}">
                    <a16:creationId xmlns:a16="http://schemas.microsoft.com/office/drawing/2014/main" id="{78A31F3B-5804-4C74-AA0B-998B00AA5DB4}"/>
                  </a:ext>
                </a:extLst>
              </p:cNvPr>
              <p:cNvGrpSpPr/>
              <p:nvPr/>
            </p:nvGrpSpPr>
            <p:grpSpPr>
              <a:xfrm>
                <a:off x="8772131" y="5056647"/>
                <a:ext cx="408853" cy="435433"/>
                <a:chOff x="8772131" y="5056647"/>
                <a:chExt cx="408853" cy="435433"/>
              </a:xfrm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F4FF7550-8E13-489B-BC53-3DF7C6C9F89D}"/>
                    </a:ext>
                  </a:extLst>
                </p:cNvPr>
                <p:cNvSpPr/>
                <p:nvPr/>
              </p:nvSpPr>
              <p:spPr>
                <a:xfrm>
                  <a:off x="8772131" y="5056647"/>
                  <a:ext cx="178939" cy="381599"/>
                </a:xfrm>
                <a:custGeom>
                  <a:avLst/>
                  <a:gdLst>
                    <a:gd name="connsiteX0" fmla="*/ 88815 w 178939"/>
                    <a:gd name="connsiteY0" fmla="*/ 381600 h 381599"/>
                    <a:gd name="connsiteX1" fmla="*/ 178939 w 178939"/>
                    <a:gd name="connsiteY1" fmla="*/ 358569 h 381599"/>
                    <a:gd name="connsiteX2" fmla="*/ 133014 w 178939"/>
                    <a:gd name="connsiteY2" fmla="*/ 0 h 381599"/>
                    <a:gd name="connsiteX3" fmla="*/ 0 w 178939"/>
                    <a:gd name="connsiteY3" fmla="*/ 33988 h 381599"/>
                    <a:gd name="connsiteX4" fmla="*/ 88815 w 178939"/>
                    <a:gd name="connsiteY4" fmla="*/ 381600 h 3815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8939" h="381599">
                      <a:moveTo>
                        <a:pt x="88815" y="381600"/>
                      </a:moveTo>
                      <a:lnTo>
                        <a:pt x="178939" y="358569"/>
                      </a:lnTo>
                      <a:lnTo>
                        <a:pt x="133014" y="0"/>
                      </a:lnTo>
                      <a:lnTo>
                        <a:pt x="0" y="33988"/>
                      </a:lnTo>
                      <a:lnTo>
                        <a:pt x="88815" y="381600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B4BC8F3-9F30-47E9-BB97-677303F0BE8F}"/>
                    </a:ext>
                  </a:extLst>
                </p:cNvPr>
                <p:cNvSpPr/>
                <p:nvPr/>
              </p:nvSpPr>
              <p:spPr>
                <a:xfrm>
                  <a:off x="8837080" y="5308772"/>
                  <a:ext cx="343905" cy="183307"/>
                </a:xfrm>
                <a:custGeom>
                  <a:avLst/>
                  <a:gdLst>
                    <a:gd name="connsiteX0" fmla="*/ 332120 w 343905"/>
                    <a:gd name="connsiteY0" fmla="*/ 48550 h 183307"/>
                    <a:gd name="connsiteX1" fmla="*/ 332120 w 343905"/>
                    <a:gd name="connsiteY1" fmla="*/ 48550 h 183307"/>
                    <a:gd name="connsiteX2" fmla="*/ 342917 w 343905"/>
                    <a:gd name="connsiteY2" fmla="*/ 72937 h 183307"/>
                    <a:gd name="connsiteX3" fmla="*/ 342917 w 343905"/>
                    <a:gd name="connsiteY3" fmla="*/ 72937 h 183307"/>
                    <a:gd name="connsiteX4" fmla="*/ 320143 w 343905"/>
                    <a:gd name="connsiteY4" fmla="*/ 111332 h 183307"/>
                    <a:gd name="connsiteX5" fmla="*/ 41038 w 343905"/>
                    <a:gd name="connsiteY5" fmla="*/ 182632 h 183307"/>
                    <a:gd name="connsiteX6" fmla="*/ 14844 w 343905"/>
                    <a:gd name="connsiteY6" fmla="*/ 167099 h 183307"/>
                    <a:gd name="connsiteX7" fmla="*/ 11874 w 343905"/>
                    <a:gd name="connsiteY7" fmla="*/ 155475 h 183307"/>
                    <a:gd name="connsiteX8" fmla="*/ 6576 w 343905"/>
                    <a:gd name="connsiteY8" fmla="*/ 73772 h 183307"/>
                    <a:gd name="connsiteX9" fmla="*/ 89820 w 343905"/>
                    <a:gd name="connsiteY9" fmla="*/ 32174 h 183307"/>
                    <a:gd name="connsiteX10" fmla="*/ 98185 w 343905"/>
                    <a:gd name="connsiteY10" fmla="*/ 0 h 183307"/>
                    <a:gd name="connsiteX11" fmla="*/ 231922 w 343905"/>
                    <a:gd name="connsiteY11" fmla="*/ 53623 h 183307"/>
                    <a:gd name="connsiteX12" fmla="*/ 296350 w 343905"/>
                    <a:gd name="connsiteY12" fmla="*/ 45355 h 183307"/>
                    <a:gd name="connsiteX13" fmla="*/ 332120 w 343905"/>
                    <a:gd name="connsiteY13" fmla="*/ 48550 h 183307"/>
                    <a:gd name="connsiteX14" fmla="*/ 332120 w 343905"/>
                    <a:gd name="connsiteY14" fmla="*/ 48550 h 183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43905" h="183307">
                      <a:moveTo>
                        <a:pt x="332120" y="48550"/>
                      </a:moveTo>
                      <a:lnTo>
                        <a:pt x="332120" y="48550"/>
                      </a:lnTo>
                      <a:cubicBezTo>
                        <a:pt x="336134" y="52563"/>
                        <a:pt x="341512" y="67438"/>
                        <a:pt x="342917" y="72937"/>
                      </a:cubicBezTo>
                      <a:lnTo>
                        <a:pt x="342917" y="72937"/>
                      </a:lnTo>
                      <a:cubicBezTo>
                        <a:pt x="347228" y="89827"/>
                        <a:pt x="337033" y="107022"/>
                        <a:pt x="320143" y="111332"/>
                      </a:cubicBezTo>
                      <a:lnTo>
                        <a:pt x="41038" y="182632"/>
                      </a:lnTo>
                      <a:cubicBezTo>
                        <a:pt x="29518" y="185578"/>
                        <a:pt x="17790" y="178618"/>
                        <a:pt x="14844" y="167099"/>
                      </a:cubicBezTo>
                      <a:lnTo>
                        <a:pt x="11874" y="155475"/>
                      </a:lnTo>
                      <a:cubicBezTo>
                        <a:pt x="11874" y="155475"/>
                        <a:pt x="-10852" y="124080"/>
                        <a:pt x="6576" y="73772"/>
                      </a:cubicBezTo>
                      <a:cubicBezTo>
                        <a:pt x="6576" y="73772"/>
                        <a:pt x="50518" y="98448"/>
                        <a:pt x="89820" y="32174"/>
                      </a:cubicBezTo>
                      <a:lnTo>
                        <a:pt x="98185" y="0"/>
                      </a:lnTo>
                      <a:lnTo>
                        <a:pt x="231922" y="53623"/>
                      </a:lnTo>
                      <a:lnTo>
                        <a:pt x="296350" y="45355"/>
                      </a:lnTo>
                      <a:cubicBezTo>
                        <a:pt x="310446" y="43549"/>
                        <a:pt x="322062" y="38508"/>
                        <a:pt x="332120" y="48550"/>
                      </a:cubicBezTo>
                      <a:lnTo>
                        <a:pt x="332120" y="48550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9F8F10D5-AEED-47CD-8FC4-A33ECE736DB2}"/>
                  </a:ext>
                </a:extLst>
              </p:cNvPr>
              <p:cNvSpPr/>
              <p:nvPr/>
            </p:nvSpPr>
            <p:spPr>
              <a:xfrm>
                <a:off x="8241310" y="2534813"/>
                <a:ext cx="227537" cy="183276"/>
              </a:xfrm>
              <a:custGeom>
                <a:avLst/>
                <a:gdLst>
                  <a:gd name="connsiteX0" fmla="*/ 4407 w 227537"/>
                  <a:gd name="connsiteY0" fmla="*/ 176028 h 183276"/>
                  <a:gd name="connsiteX1" fmla="*/ 0 w 227537"/>
                  <a:gd name="connsiteY1" fmla="*/ 144022 h 183276"/>
                  <a:gd name="connsiteX2" fmla="*/ 52419 w 227537"/>
                  <a:gd name="connsiteY2" fmla="*/ 16003 h 183276"/>
                  <a:gd name="connsiteX3" fmla="*/ 196439 w 227537"/>
                  <a:gd name="connsiteY3" fmla="*/ 0 h 183276"/>
                  <a:gd name="connsiteX4" fmla="*/ 227537 w 227537"/>
                  <a:gd name="connsiteY4" fmla="*/ 183277 h 183276"/>
                  <a:gd name="connsiteX5" fmla="*/ 4407 w 227537"/>
                  <a:gd name="connsiteY5" fmla="*/ 176028 h 18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537" h="183276">
                    <a:moveTo>
                      <a:pt x="4407" y="176028"/>
                    </a:moveTo>
                    <a:lnTo>
                      <a:pt x="0" y="144022"/>
                    </a:lnTo>
                    <a:lnTo>
                      <a:pt x="52419" y="16003"/>
                    </a:lnTo>
                    <a:lnTo>
                      <a:pt x="196439" y="0"/>
                    </a:lnTo>
                    <a:lnTo>
                      <a:pt x="227537" y="183277"/>
                    </a:lnTo>
                    <a:lnTo>
                      <a:pt x="4407" y="176028"/>
                    </a:lnTo>
                    <a:close/>
                  </a:path>
                </a:pathLst>
              </a:custGeom>
              <a:solidFill>
                <a:srgbClr val="FFB6B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4D0B5716-C914-44B1-A9BB-EFAB653EDFF5}"/>
                  </a:ext>
                </a:extLst>
              </p:cNvPr>
              <p:cNvSpPr/>
              <p:nvPr/>
            </p:nvSpPr>
            <p:spPr>
              <a:xfrm>
                <a:off x="8241310" y="2534813"/>
                <a:ext cx="227537" cy="183276"/>
              </a:xfrm>
              <a:custGeom>
                <a:avLst/>
                <a:gdLst>
                  <a:gd name="connsiteX0" fmla="*/ 4407 w 227537"/>
                  <a:gd name="connsiteY0" fmla="*/ 176028 h 183276"/>
                  <a:gd name="connsiteX1" fmla="*/ 0 w 227537"/>
                  <a:gd name="connsiteY1" fmla="*/ 144022 h 183276"/>
                  <a:gd name="connsiteX2" fmla="*/ 52419 w 227537"/>
                  <a:gd name="connsiteY2" fmla="*/ 16003 h 183276"/>
                  <a:gd name="connsiteX3" fmla="*/ 196439 w 227537"/>
                  <a:gd name="connsiteY3" fmla="*/ 0 h 183276"/>
                  <a:gd name="connsiteX4" fmla="*/ 227537 w 227537"/>
                  <a:gd name="connsiteY4" fmla="*/ 183277 h 183276"/>
                  <a:gd name="connsiteX5" fmla="*/ 4407 w 227537"/>
                  <a:gd name="connsiteY5" fmla="*/ 176028 h 18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7537" h="183276">
                    <a:moveTo>
                      <a:pt x="4407" y="176028"/>
                    </a:moveTo>
                    <a:lnTo>
                      <a:pt x="0" y="144022"/>
                    </a:lnTo>
                    <a:lnTo>
                      <a:pt x="52419" y="16003"/>
                    </a:lnTo>
                    <a:lnTo>
                      <a:pt x="196439" y="0"/>
                    </a:lnTo>
                    <a:lnTo>
                      <a:pt x="227537" y="183277"/>
                    </a:lnTo>
                    <a:lnTo>
                      <a:pt x="4407" y="176028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B49F8F20-D2BB-4CDE-B022-B92403D7C3C6}"/>
                  </a:ext>
                </a:extLst>
              </p:cNvPr>
              <p:cNvSpPr/>
              <p:nvPr/>
            </p:nvSpPr>
            <p:spPr>
              <a:xfrm>
                <a:off x="8013684" y="3486973"/>
                <a:ext cx="942074" cy="1792290"/>
              </a:xfrm>
              <a:custGeom>
                <a:avLst/>
                <a:gdLst>
                  <a:gd name="connsiteX0" fmla="*/ 64011 w 942074"/>
                  <a:gd name="connsiteY0" fmla="*/ 128021 h 1792290"/>
                  <a:gd name="connsiteX1" fmla="*/ 0 w 942074"/>
                  <a:gd name="connsiteY1" fmla="*/ 304047 h 1792290"/>
                  <a:gd name="connsiteX2" fmla="*/ 48004 w 942074"/>
                  <a:gd name="connsiteY2" fmla="*/ 400063 h 1792290"/>
                  <a:gd name="connsiteX3" fmla="*/ 288048 w 942074"/>
                  <a:gd name="connsiteY3" fmla="*/ 1792291 h 1792290"/>
                  <a:gd name="connsiteX4" fmla="*/ 447633 w 942074"/>
                  <a:gd name="connsiteY4" fmla="*/ 1792291 h 1792290"/>
                  <a:gd name="connsiteX5" fmla="*/ 416069 w 942074"/>
                  <a:gd name="connsiteY5" fmla="*/ 560089 h 1792290"/>
                  <a:gd name="connsiteX6" fmla="*/ 784127 w 942074"/>
                  <a:gd name="connsiteY6" fmla="*/ 1792291 h 1792290"/>
                  <a:gd name="connsiteX7" fmla="*/ 942074 w 942074"/>
                  <a:gd name="connsiteY7" fmla="*/ 1792291 h 1792290"/>
                  <a:gd name="connsiteX8" fmla="*/ 815065 w 942074"/>
                  <a:gd name="connsiteY8" fmla="*/ 960160 h 1792290"/>
                  <a:gd name="connsiteX9" fmla="*/ 720116 w 942074"/>
                  <a:gd name="connsiteY9" fmla="*/ 192032 h 1792290"/>
                  <a:gd name="connsiteX10" fmla="*/ 662527 w 942074"/>
                  <a:gd name="connsiteY10" fmla="*/ 156454 h 1792290"/>
                  <a:gd name="connsiteX11" fmla="*/ 384064 w 942074"/>
                  <a:gd name="connsiteY11" fmla="*/ 0 h 1792290"/>
                  <a:gd name="connsiteX12" fmla="*/ 64011 w 942074"/>
                  <a:gd name="connsiteY12" fmla="*/ 128021 h 1792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42074" h="1792290">
                    <a:moveTo>
                      <a:pt x="64011" y="128021"/>
                    </a:moveTo>
                    <a:lnTo>
                      <a:pt x="0" y="304047"/>
                    </a:lnTo>
                    <a:lnTo>
                      <a:pt x="48004" y="400063"/>
                    </a:lnTo>
                    <a:lnTo>
                      <a:pt x="288048" y="1792291"/>
                    </a:lnTo>
                    <a:lnTo>
                      <a:pt x="447633" y="1792291"/>
                    </a:lnTo>
                    <a:lnTo>
                      <a:pt x="416069" y="560089"/>
                    </a:lnTo>
                    <a:lnTo>
                      <a:pt x="784127" y="1792291"/>
                    </a:lnTo>
                    <a:lnTo>
                      <a:pt x="942074" y="1792291"/>
                    </a:lnTo>
                    <a:lnTo>
                      <a:pt x="815065" y="960160"/>
                    </a:lnTo>
                    <a:lnTo>
                      <a:pt x="720116" y="192032"/>
                    </a:lnTo>
                    <a:lnTo>
                      <a:pt x="662527" y="156454"/>
                    </a:lnTo>
                    <a:lnTo>
                      <a:pt x="384064" y="0"/>
                    </a:lnTo>
                    <a:lnTo>
                      <a:pt x="64011" y="128021"/>
                    </a:ln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3EB3F821-086A-4E2F-BD79-B50C19BF5547}"/>
                  </a:ext>
                </a:extLst>
              </p:cNvPr>
              <p:cNvSpPr/>
              <p:nvPr/>
            </p:nvSpPr>
            <p:spPr>
              <a:xfrm>
                <a:off x="8261724" y="3446964"/>
                <a:ext cx="288048" cy="304046"/>
              </a:xfrm>
              <a:custGeom>
                <a:avLst/>
                <a:gdLst>
                  <a:gd name="connsiteX0" fmla="*/ 224037 w 288048"/>
                  <a:gd name="connsiteY0" fmla="*/ 288048 h 304046"/>
                  <a:gd name="connsiteX1" fmla="*/ 128021 w 288048"/>
                  <a:gd name="connsiteY1" fmla="*/ 304047 h 304046"/>
                  <a:gd name="connsiteX2" fmla="*/ 0 w 288048"/>
                  <a:gd name="connsiteY2" fmla="*/ 0 h 304046"/>
                  <a:gd name="connsiteX3" fmla="*/ 288048 w 288048"/>
                  <a:gd name="connsiteY3" fmla="*/ 0 h 304046"/>
                  <a:gd name="connsiteX4" fmla="*/ 224037 w 288048"/>
                  <a:gd name="connsiteY4" fmla="*/ 288048 h 304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8048" h="304046">
                    <a:moveTo>
                      <a:pt x="224037" y="288048"/>
                    </a:moveTo>
                    <a:lnTo>
                      <a:pt x="128021" y="304047"/>
                    </a:lnTo>
                    <a:lnTo>
                      <a:pt x="0" y="0"/>
                    </a:lnTo>
                    <a:lnTo>
                      <a:pt x="288048" y="0"/>
                    </a:lnTo>
                    <a:lnTo>
                      <a:pt x="224037" y="288048"/>
                    </a:lnTo>
                    <a:close/>
                  </a:path>
                </a:pathLst>
              </a:custGeom>
              <a:solidFill>
                <a:srgbClr val="E6E6E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E2CCDE65-4CA0-4548-87E9-73E89BB2C03E}"/>
                  </a:ext>
                </a:extLst>
              </p:cNvPr>
              <p:cNvSpPr/>
              <p:nvPr/>
            </p:nvSpPr>
            <p:spPr>
              <a:xfrm>
                <a:off x="8053685" y="2678836"/>
                <a:ext cx="624107" cy="1072174"/>
              </a:xfrm>
              <a:custGeom>
                <a:avLst/>
                <a:gdLst>
                  <a:gd name="connsiteX0" fmla="*/ 624108 w 624107"/>
                  <a:gd name="connsiteY0" fmla="*/ 976159 h 1072174"/>
                  <a:gd name="connsiteX1" fmla="*/ 432076 w 624107"/>
                  <a:gd name="connsiteY1" fmla="*/ 1056176 h 1072174"/>
                  <a:gd name="connsiteX2" fmla="*/ 368065 w 624107"/>
                  <a:gd name="connsiteY2" fmla="*/ 912148 h 1072174"/>
                  <a:gd name="connsiteX3" fmla="*/ 336060 w 624107"/>
                  <a:gd name="connsiteY3" fmla="*/ 1072175 h 1072174"/>
                  <a:gd name="connsiteX4" fmla="*/ 0 w 624107"/>
                  <a:gd name="connsiteY4" fmla="*/ 963997 h 1072174"/>
                  <a:gd name="connsiteX5" fmla="*/ 48012 w 624107"/>
                  <a:gd name="connsiteY5" fmla="*/ 768128 h 1072174"/>
                  <a:gd name="connsiteX6" fmla="*/ 0 w 624107"/>
                  <a:gd name="connsiteY6" fmla="*/ 128021 h 1072174"/>
                  <a:gd name="connsiteX7" fmla="*/ 169475 w 624107"/>
                  <a:gd name="connsiteY7" fmla="*/ 15043 h 1072174"/>
                  <a:gd name="connsiteX8" fmla="*/ 192032 w 624107"/>
                  <a:gd name="connsiteY8" fmla="*/ 0 h 1072174"/>
                  <a:gd name="connsiteX9" fmla="*/ 400071 w 624107"/>
                  <a:gd name="connsiteY9" fmla="*/ 16007 h 1072174"/>
                  <a:gd name="connsiteX10" fmla="*/ 418309 w 624107"/>
                  <a:gd name="connsiteY10" fmla="*/ 25929 h 1072174"/>
                  <a:gd name="connsiteX11" fmla="*/ 544091 w 624107"/>
                  <a:gd name="connsiteY11" fmla="*/ 96016 h 1072174"/>
                  <a:gd name="connsiteX12" fmla="*/ 576096 w 624107"/>
                  <a:gd name="connsiteY12" fmla="*/ 624108 h 1072174"/>
                  <a:gd name="connsiteX13" fmla="*/ 624108 w 624107"/>
                  <a:gd name="connsiteY13" fmla="*/ 976159 h 107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24107" h="1072174">
                    <a:moveTo>
                      <a:pt x="624108" y="976159"/>
                    </a:moveTo>
                    <a:lnTo>
                      <a:pt x="432076" y="1056176"/>
                    </a:lnTo>
                    <a:lnTo>
                      <a:pt x="368065" y="912148"/>
                    </a:lnTo>
                    <a:lnTo>
                      <a:pt x="336060" y="1072175"/>
                    </a:lnTo>
                    <a:lnTo>
                      <a:pt x="0" y="963997"/>
                    </a:lnTo>
                    <a:lnTo>
                      <a:pt x="48012" y="768128"/>
                    </a:lnTo>
                    <a:lnTo>
                      <a:pt x="0" y="128021"/>
                    </a:lnTo>
                    <a:lnTo>
                      <a:pt x="169475" y="15043"/>
                    </a:lnTo>
                    <a:lnTo>
                      <a:pt x="192032" y="0"/>
                    </a:lnTo>
                    <a:lnTo>
                      <a:pt x="400071" y="16007"/>
                    </a:lnTo>
                    <a:lnTo>
                      <a:pt x="418309" y="25929"/>
                    </a:lnTo>
                    <a:lnTo>
                      <a:pt x="544091" y="96016"/>
                    </a:lnTo>
                    <a:lnTo>
                      <a:pt x="576096" y="624108"/>
                    </a:lnTo>
                    <a:lnTo>
                      <a:pt x="624108" y="976159"/>
                    </a:ln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CD7CDC8-6FDB-4D52-93D6-26C93A301298}"/>
                  </a:ext>
                </a:extLst>
              </p:cNvPr>
              <p:cNvSpPr/>
              <p:nvPr/>
            </p:nvSpPr>
            <p:spPr>
              <a:xfrm>
                <a:off x="8223160" y="2678836"/>
                <a:ext cx="248833" cy="408065"/>
              </a:xfrm>
              <a:custGeom>
                <a:avLst/>
                <a:gdLst>
                  <a:gd name="connsiteX0" fmla="*/ 248834 w 248833"/>
                  <a:gd name="connsiteY0" fmla="*/ 25929 h 408065"/>
                  <a:gd name="connsiteX1" fmla="*/ 158582 w 248833"/>
                  <a:gd name="connsiteY1" fmla="*/ 408066 h 408065"/>
                  <a:gd name="connsiteX2" fmla="*/ 0 w 248833"/>
                  <a:gd name="connsiteY2" fmla="*/ 15043 h 408065"/>
                  <a:gd name="connsiteX3" fmla="*/ 22557 w 248833"/>
                  <a:gd name="connsiteY3" fmla="*/ 0 h 408065"/>
                  <a:gd name="connsiteX4" fmla="*/ 230596 w 248833"/>
                  <a:gd name="connsiteY4" fmla="*/ 16007 h 408065"/>
                  <a:gd name="connsiteX5" fmla="*/ 248834 w 248833"/>
                  <a:gd name="connsiteY5" fmla="*/ 25929 h 408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8833" h="408065">
                    <a:moveTo>
                      <a:pt x="248834" y="25929"/>
                    </a:moveTo>
                    <a:lnTo>
                      <a:pt x="158582" y="408066"/>
                    </a:lnTo>
                    <a:lnTo>
                      <a:pt x="0" y="15043"/>
                    </a:lnTo>
                    <a:lnTo>
                      <a:pt x="22557" y="0"/>
                    </a:lnTo>
                    <a:lnTo>
                      <a:pt x="230596" y="16007"/>
                    </a:lnTo>
                    <a:lnTo>
                      <a:pt x="248834" y="25929"/>
                    </a:lnTo>
                    <a:close/>
                  </a:path>
                </a:pathLst>
              </a:custGeom>
              <a:solidFill>
                <a:srgbClr val="E6E6E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8C184915-F064-41DC-9ED1-A9001DCEFAAB}"/>
                  </a:ext>
                </a:extLst>
              </p:cNvPr>
              <p:cNvSpPr/>
              <p:nvPr/>
            </p:nvSpPr>
            <p:spPr>
              <a:xfrm>
                <a:off x="8285726" y="2678836"/>
                <a:ext cx="144028" cy="496086"/>
              </a:xfrm>
              <a:custGeom>
                <a:avLst/>
                <a:gdLst>
                  <a:gd name="connsiteX0" fmla="*/ 32005 w 144028"/>
                  <a:gd name="connsiteY0" fmla="*/ 0 h 496086"/>
                  <a:gd name="connsiteX1" fmla="*/ 0 w 144028"/>
                  <a:gd name="connsiteY1" fmla="*/ 55124 h 496086"/>
                  <a:gd name="connsiteX2" fmla="*/ 32005 w 144028"/>
                  <a:gd name="connsiteY2" fmla="*/ 73499 h 496086"/>
                  <a:gd name="connsiteX3" fmla="*/ 16007 w 144028"/>
                  <a:gd name="connsiteY3" fmla="*/ 409061 h 496086"/>
                  <a:gd name="connsiteX4" fmla="*/ 80018 w 144028"/>
                  <a:gd name="connsiteY4" fmla="*/ 496087 h 496086"/>
                  <a:gd name="connsiteX5" fmla="*/ 144028 w 144028"/>
                  <a:gd name="connsiteY5" fmla="*/ 367471 h 496086"/>
                  <a:gd name="connsiteX6" fmla="*/ 96016 w 144028"/>
                  <a:gd name="connsiteY6" fmla="*/ 73499 h 496086"/>
                  <a:gd name="connsiteX7" fmla="*/ 112023 w 144028"/>
                  <a:gd name="connsiteY7" fmla="*/ 0 h 496086"/>
                  <a:gd name="connsiteX8" fmla="*/ 32005 w 144028"/>
                  <a:gd name="connsiteY8" fmla="*/ 0 h 496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028" h="496086">
                    <a:moveTo>
                      <a:pt x="32005" y="0"/>
                    </a:moveTo>
                    <a:lnTo>
                      <a:pt x="0" y="55124"/>
                    </a:lnTo>
                    <a:lnTo>
                      <a:pt x="32005" y="73499"/>
                    </a:lnTo>
                    <a:lnTo>
                      <a:pt x="16007" y="409061"/>
                    </a:lnTo>
                    <a:lnTo>
                      <a:pt x="80018" y="496087"/>
                    </a:lnTo>
                    <a:lnTo>
                      <a:pt x="144028" y="367471"/>
                    </a:lnTo>
                    <a:lnTo>
                      <a:pt x="96016" y="73499"/>
                    </a:lnTo>
                    <a:lnTo>
                      <a:pt x="112023" y="0"/>
                    </a:lnTo>
                    <a:lnTo>
                      <a:pt x="32005" y="0"/>
                    </a:ln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6309B212-CE24-430C-B06F-DC36CB768E32}"/>
                  </a:ext>
                </a:extLst>
              </p:cNvPr>
              <p:cNvSpPr/>
              <p:nvPr/>
            </p:nvSpPr>
            <p:spPr>
              <a:xfrm>
                <a:off x="8213718" y="2342782"/>
                <a:ext cx="304049" cy="304049"/>
              </a:xfrm>
              <a:custGeom>
                <a:avLst/>
                <a:gdLst>
                  <a:gd name="connsiteX0" fmla="*/ 304050 w 304049"/>
                  <a:gd name="connsiteY0" fmla="*/ 152025 h 304049"/>
                  <a:gd name="connsiteX1" fmla="*/ 152025 w 304049"/>
                  <a:gd name="connsiteY1" fmla="*/ 304050 h 304049"/>
                  <a:gd name="connsiteX2" fmla="*/ 0 w 304049"/>
                  <a:gd name="connsiteY2" fmla="*/ 152025 h 304049"/>
                  <a:gd name="connsiteX3" fmla="*/ 152025 w 304049"/>
                  <a:gd name="connsiteY3" fmla="*/ 0 h 304049"/>
                  <a:gd name="connsiteX4" fmla="*/ 304050 w 304049"/>
                  <a:gd name="connsiteY4" fmla="*/ 152025 h 30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049" h="304049">
                    <a:moveTo>
                      <a:pt x="304050" y="152025"/>
                    </a:moveTo>
                    <a:cubicBezTo>
                      <a:pt x="304050" y="235986"/>
                      <a:pt x="235986" y="304050"/>
                      <a:pt x="152025" y="304050"/>
                    </a:cubicBezTo>
                    <a:cubicBezTo>
                      <a:pt x="68064" y="304050"/>
                      <a:pt x="0" y="235986"/>
                      <a:pt x="0" y="152025"/>
                    </a:cubicBezTo>
                    <a:cubicBezTo>
                      <a:pt x="0" y="68064"/>
                      <a:pt x="68064" y="0"/>
                      <a:pt x="152025" y="0"/>
                    </a:cubicBezTo>
                    <a:cubicBezTo>
                      <a:pt x="235986" y="0"/>
                      <a:pt x="304050" y="68064"/>
                      <a:pt x="304050" y="152025"/>
                    </a:cubicBezTo>
                    <a:close/>
                  </a:path>
                </a:pathLst>
              </a:custGeom>
              <a:solidFill>
                <a:srgbClr val="FFB6B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65D8F2FE-4C06-45AE-AC2B-4A3D7C1046F8}"/>
                  </a:ext>
                </a:extLst>
              </p:cNvPr>
              <p:cNvSpPr/>
              <p:nvPr/>
            </p:nvSpPr>
            <p:spPr>
              <a:xfrm>
                <a:off x="8161263" y="2278771"/>
                <a:ext cx="369539" cy="344056"/>
              </a:xfrm>
              <a:custGeom>
                <a:avLst/>
                <a:gdLst>
                  <a:gd name="connsiteX0" fmla="*/ 107324 w 369539"/>
                  <a:gd name="connsiteY0" fmla="*/ 229371 h 344056"/>
                  <a:gd name="connsiteX1" fmla="*/ 140172 w 369539"/>
                  <a:gd name="connsiteY1" fmla="*/ 243707 h 344056"/>
                  <a:gd name="connsiteX2" fmla="*/ 154509 w 369539"/>
                  <a:gd name="connsiteY2" fmla="*/ 157692 h 344056"/>
                  <a:gd name="connsiteX3" fmla="*/ 254852 w 369539"/>
                  <a:gd name="connsiteY3" fmla="*/ 143357 h 344056"/>
                  <a:gd name="connsiteX4" fmla="*/ 369540 w 369539"/>
                  <a:gd name="connsiteY4" fmla="*/ 143357 h 344056"/>
                  <a:gd name="connsiteX5" fmla="*/ 269189 w 369539"/>
                  <a:gd name="connsiteY5" fmla="*/ 0 h 344056"/>
                  <a:gd name="connsiteX6" fmla="*/ 68495 w 369539"/>
                  <a:gd name="connsiteY6" fmla="*/ 57343 h 344056"/>
                  <a:gd name="connsiteX7" fmla="*/ 25484 w 369539"/>
                  <a:gd name="connsiteY7" fmla="*/ 143357 h 344056"/>
                  <a:gd name="connsiteX8" fmla="*/ 25484 w 369539"/>
                  <a:gd name="connsiteY8" fmla="*/ 286714 h 344056"/>
                  <a:gd name="connsiteX9" fmla="*/ 111498 w 369539"/>
                  <a:gd name="connsiteY9" fmla="*/ 344057 h 344056"/>
                  <a:gd name="connsiteX10" fmla="*/ 107324 w 369539"/>
                  <a:gd name="connsiteY10" fmla="*/ 229371 h 344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9539" h="344056">
                    <a:moveTo>
                      <a:pt x="107324" y="229371"/>
                    </a:moveTo>
                    <a:lnTo>
                      <a:pt x="140172" y="243707"/>
                    </a:lnTo>
                    <a:lnTo>
                      <a:pt x="154509" y="157692"/>
                    </a:lnTo>
                    <a:cubicBezTo>
                      <a:pt x="154509" y="157692"/>
                      <a:pt x="211849" y="129022"/>
                      <a:pt x="254852" y="143357"/>
                    </a:cubicBezTo>
                    <a:cubicBezTo>
                      <a:pt x="297863" y="157692"/>
                      <a:pt x="369540" y="143357"/>
                      <a:pt x="369540" y="143357"/>
                    </a:cubicBezTo>
                    <a:cubicBezTo>
                      <a:pt x="369540" y="143357"/>
                      <a:pt x="369540" y="0"/>
                      <a:pt x="269189" y="0"/>
                    </a:cubicBezTo>
                    <a:cubicBezTo>
                      <a:pt x="168838" y="0"/>
                      <a:pt x="68495" y="14335"/>
                      <a:pt x="68495" y="57343"/>
                    </a:cubicBezTo>
                    <a:cubicBezTo>
                      <a:pt x="68495" y="100350"/>
                      <a:pt x="25484" y="143357"/>
                      <a:pt x="25484" y="143357"/>
                    </a:cubicBezTo>
                    <a:cubicBezTo>
                      <a:pt x="25484" y="143357"/>
                      <a:pt x="-31856" y="229371"/>
                      <a:pt x="25484" y="286714"/>
                    </a:cubicBezTo>
                    <a:cubicBezTo>
                      <a:pt x="82824" y="344057"/>
                      <a:pt x="111498" y="344057"/>
                      <a:pt x="111498" y="344057"/>
                    </a:cubicBezTo>
                    <a:lnTo>
                      <a:pt x="107324" y="229371"/>
                    </a:ln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743CD96D-D2DA-4EDD-A0AA-1202CF6D14AF}"/>
                  </a:ext>
                </a:extLst>
              </p:cNvPr>
              <p:cNvSpPr/>
              <p:nvPr/>
            </p:nvSpPr>
            <p:spPr>
              <a:xfrm>
                <a:off x="7973538" y="3671001"/>
                <a:ext cx="142655" cy="443772"/>
              </a:xfrm>
              <a:custGeom>
                <a:avLst/>
                <a:gdLst>
                  <a:gd name="connsiteX0" fmla="*/ 65 w 142655"/>
                  <a:gd name="connsiteY0" fmla="*/ 329903 h 443772"/>
                  <a:gd name="connsiteX1" fmla="*/ 68290 w 142655"/>
                  <a:gd name="connsiteY1" fmla="*/ 443756 h 443772"/>
                  <a:gd name="connsiteX2" fmla="*/ 142528 w 142655"/>
                  <a:gd name="connsiteY2" fmla="*/ 333708 h 443772"/>
                  <a:gd name="connsiteX3" fmla="*/ 128159 w 142655"/>
                  <a:gd name="connsiteY3" fmla="*/ 262031 h 443772"/>
                  <a:gd name="connsiteX4" fmla="*/ 131916 w 142655"/>
                  <a:gd name="connsiteY4" fmla="*/ 0 h 443772"/>
                  <a:gd name="connsiteX5" fmla="*/ 8911 w 142655"/>
                  <a:gd name="connsiteY5" fmla="*/ 859 h 443772"/>
                  <a:gd name="connsiteX6" fmla="*/ 18272 w 142655"/>
                  <a:gd name="connsiteY6" fmla="*/ 259085 h 443772"/>
                  <a:gd name="connsiteX7" fmla="*/ 65 w 142655"/>
                  <a:gd name="connsiteY7" fmla="*/ 329903 h 44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2655" h="443772">
                    <a:moveTo>
                      <a:pt x="65" y="329903"/>
                    </a:moveTo>
                    <a:cubicBezTo>
                      <a:pt x="-1604" y="391730"/>
                      <a:pt x="28948" y="442696"/>
                      <a:pt x="68290" y="443756"/>
                    </a:cubicBezTo>
                    <a:cubicBezTo>
                      <a:pt x="107633" y="444808"/>
                      <a:pt x="140866" y="395551"/>
                      <a:pt x="142528" y="333708"/>
                    </a:cubicBezTo>
                    <a:cubicBezTo>
                      <a:pt x="143532" y="309008"/>
                      <a:pt x="138603" y="284436"/>
                      <a:pt x="128159" y="262031"/>
                    </a:cubicBezTo>
                    <a:lnTo>
                      <a:pt x="131916" y="0"/>
                    </a:lnTo>
                    <a:lnTo>
                      <a:pt x="8911" y="859"/>
                    </a:lnTo>
                    <a:lnTo>
                      <a:pt x="18272" y="259085"/>
                    </a:lnTo>
                    <a:cubicBezTo>
                      <a:pt x="6632" y="280896"/>
                      <a:pt x="386" y="305187"/>
                      <a:pt x="65" y="329903"/>
                    </a:cubicBezTo>
                    <a:close/>
                  </a:path>
                </a:pathLst>
              </a:custGeom>
              <a:solidFill>
                <a:srgbClr val="FFB6B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8B725FC4-71BB-47B3-898C-A6D31B6721A3}"/>
                  </a:ext>
                </a:extLst>
              </p:cNvPr>
              <p:cNvSpPr/>
              <p:nvPr/>
            </p:nvSpPr>
            <p:spPr>
              <a:xfrm>
                <a:off x="7955899" y="2769434"/>
                <a:ext cx="195334" cy="1141306"/>
              </a:xfrm>
              <a:custGeom>
                <a:avLst/>
                <a:gdLst>
                  <a:gd name="connsiteX0" fmla="*/ 169880 w 195334"/>
                  <a:gd name="connsiteY0" fmla="*/ 5121 h 1141306"/>
                  <a:gd name="connsiteX1" fmla="*/ 17857 w 195334"/>
                  <a:gd name="connsiteY1" fmla="*/ 69132 h 1141306"/>
                  <a:gd name="connsiteX2" fmla="*/ 33855 w 195334"/>
                  <a:gd name="connsiteY2" fmla="*/ 1141306 h 1141306"/>
                  <a:gd name="connsiteX3" fmla="*/ 195335 w 195334"/>
                  <a:gd name="connsiteY3" fmla="*/ 1141306 h 1141306"/>
                  <a:gd name="connsiteX4" fmla="*/ 152477 w 195334"/>
                  <a:gd name="connsiteY4" fmla="*/ 453196 h 1141306"/>
                  <a:gd name="connsiteX5" fmla="*/ 169880 w 195334"/>
                  <a:gd name="connsiteY5" fmla="*/ 5121 h 1141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5334" h="1141306">
                    <a:moveTo>
                      <a:pt x="169880" y="5121"/>
                    </a:moveTo>
                    <a:cubicBezTo>
                      <a:pt x="169880" y="5121"/>
                      <a:pt x="65861" y="-26884"/>
                      <a:pt x="17857" y="69132"/>
                    </a:cubicBezTo>
                    <a:cubicBezTo>
                      <a:pt x="-30155" y="165148"/>
                      <a:pt x="33855" y="1141306"/>
                      <a:pt x="33855" y="1141306"/>
                    </a:cubicBezTo>
                    <a:lnTo>
                      <a:pt x="195335" y="1141306"/>
                    </a:lnTo>
                    <a:lnTo>
                      <a:pt x="152477" y="453196"/>
                    </a:lnTo>
                    <a:lnTo>
                      <a:pt x="169880" y="5121"/>
                    </a:lnTo>
                    <a:close/>
                  </a:path>
                </a:pathLst>
              </a:custGeom>
              <a:solidFill>
                <a:srgbClr val="E6E6E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grpSp>
          <p:nvGrpSpPr>
            <p:cNvPr id="14" name="图形 21">
              <a:extLst>
                <a:ext uri="{FF2B5EF4-FFF2-40B4-BE49-F238E27FC236}">
                  <a16:creationId xmlns:a16="http://schemas.microsoft.com/office/drawing/2014/main" id="{59E0DD09-8CDF-42AE-A035-1F6ADFF9A0F7}"/>
                </a:ext>
              </a:extLst>
            </p:cNvPr>
            <p:cNvGrpSpPr/>
            <p:nvPr/>
          </p:nvGrpSpPr>
          <p:grpSpPr>
            <a:xfrm>
              <a:off x="9710248" y="3750191"/>
              <a:ext cx="2426779" cy="2441827"/>
              <a:chOff x="9710248" y="3750191"/>
              <a:chExt cx="2426779" cy="2441827"/>
            </a:xfrm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385B8A22-DFB6-40FC-BE08-F07A467F4F7A}"/>
                  </a:ext>
                </a:extLst>
              </p:cNvPr>
              <p:cNvSpPr/>
              <p:nvPr/>
            </p:nvSpPr>
            <p:spPr>
              <a:xfrm>
                <a:off x="9710248" y="4471315"/>
                <a:ext cx="2426779" cy="1719390"/>
              </a:xfrm>
              <a:custGeom>
                <a:avLst/>
                <a:gdLst>
                  <a:gd name="connsiteX0" fmla="*/ 2405731 w 2426779"/>
                  <a:gd name="connsiteY0" fmla="*/ 121821 h 1719390"/>
                  <a:gd name="connsiteX1" fmla="*/ 2017838 w 2426779"/>
                  <a:gd name="connsiteY1" fmla="*/ 3079 h 1719390"/>
                  <a:gd name="connsiteX2" fmla="*/ 1991307 w 2426779"/>
                  <a:gd name="connsiteY2" fmla="*/ 253 h 1719390"/>
                  <a:gd name="connsiteX3" fmla="*/ 25383 w 2426779"/>
                  <a:gd name="connsiteY3" fmla="*/ 167569 h 1719390"/>
                  <a:gd name="connsiteX4" fmla="*/ 15597 w 2426779"/>
                  <a:gd name="connsiteY4" fmla="*/ 220076 h 1719390"/>
                  <a:gd name="connsiteX5" fmla="*/ 78564 w 2426779"/>
                  <a:gd name="connsiteY5" fmla="*/ 250757 h 1719390"/>
                  <a:gd name="connsiteX6" fmla="*/ 76887 w 2426779"/>
                  <a:gd name="connsiteY6" fmla="*/ 250757 h 1719390"/>
                  <a:gd name="connsiteX7" fmla="*/ 76887 w 2426779"/>
                  <a:gd name="connsiteY7" fmla="*/ 1719390 h 1719390"/>
                  <a:gd name="connsiteX8" fmla="*/ 136225 w 2426779"/>
                  <a:gd name="connsiteY8" fmla="*/ 1719390 h 1719390"/>
                  <a:gd name="connsiteX9" fmla="*/ 136225 w 2426779"/>
                  <a:gd name="connsiteY9" fmla="*/ 278853 h 1719390"/>
                  <a:gd name="connsiteX10" fmla="*/ 333588 w 2426779"/>
                  <a:gd name="connsiteY10" fmla="*/ 374998 h 1719390"/>
                  <a:gd name="connsiteX11" fmla="*/ 382250 w 2426779"/>
                  <a:gd name="connsiteY11" fmla="*/ 383667 h 1719390"/>
                  <a:gd name="connsiteX12" fmla="*/ 403250 w 2426779"/>
                  <a:gd name="connsiteY12" fmla="*/ 381548 h 1719390"/>
                  <a:gd name="connsiteX13" fmla="*/ 403250 w 2426779"/>
                  <a:gd name="connsiteY13" fmla="*/ 1719390 h 1719390"/>
                  <a:gd name="connsiteX14" fmla="*/ 462588 w 2426779"/>
                  <a:gd name="connsiteY14" fmla="*/ 1719390 h 1719390"/>
                  <a:gd name="connsiteX15" fmla="*/ 462588 w 2426779"/>
                  <a:gd name="connsiteY15" fmla="*/ 375560 h 1719390"/>
                  <a:gd name="connsiteX16" fmla="*/ 1983143 w 2426779"/>
                  <a:gd name="connsiteY16" fmla="*/ 221963 h 1719390"/>
                  <a:gd name="connsiteX17" fmla="*/ 1983143 w 2426779"/>
                  <a:gd name="connsiteY17" fmla="*/ 1719390 h 1719390"/>
                  <a:gd name="connsiteX18" fmla="*/ 2042482 w 2426779"/>
                  <a:gd name="connsiteY18" fmla="*/ 1719390 h 1719390"/>
                  <a:gd name="connsiteX19" fmla="*/ 2042482 w 2426779"/>
                  <a:gd name="connsiteY19" fmla="*/ 215974 h 1719390"/>
                  <a:gd name="connsiteX20" fmla="*/ 2294672 w 2426779"/>
                  <a:gd name="connsiteY20" fmla="*/ 190495 h 1719390"/>
                  <a:gd name="connsiteX21" fmla="*/ 2294672 w 2426779"/>
                  <a:gd name="connsiteY21" fmla="*/ 1719390 h 1719390"/>
                  <a:gd name="connsiteX22" fmla="*/ 2354010 w 2426779"/>
                  <a:gd name="connsiteY22" fmla="*/ 1719390 h 1719390"/>
                  <a:gd name="connsiteX23" fmla="*/ 2354010 w 2426779"/>
                  <a:gd name="connsiteY23" fmla="*/ 184507 h 1719390"/>
                  <a:gd name="connsiteX24" fmla="*/ 2400015 w 2426779"/>
                  <a:gd name="connsiteY24" fmla="*/ 179859 h 1719390"/>
                  <a:gd name="connsiteX25" fmla="*/ 2405731 w 2426779"/>
                  <a:gd name="connsiteY25" fmla="*/ 121821 h 1719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426779" h="1719390">
                    <a:moveTo>
                      <a:pt x="2405731" y="121821"/>
                    </a:moveTo>
                    <a:lnTo>
                      <a:pt x="2017838" y="3079"/>
                    </a:lnTo>
                    <a:cubicBezTo>
                      <a:pt x="2009257" y="454"/>
                      <a:pt x="2000250" y="-509"/>
                      <a:pt x="1991307" y="253"/>
                    </a:cubicBezTo>
                    <a:lnTo>
                      <a:pt x="25383" y="167569"/>
                    </a:lnTo>
                    <a:cubicBezTo>
                      <a:pt x="-2649" y="169953"/>
                      <a:pt x="-9697" y="207762"/>
                      <a:pt x="15597" y="220076"/>
                    </a:cubicBezTo>
                    <a:lnTo>
                      <a:pt x="78564" y="250757"/>
                    </a:lnTo>
                    <a:lnTo>
                      <a:pt x="76887" y="250757"/>
                    </a:lnTo>
                    <a:lnTo>
                      <a:pt x="76887" y="1719390"/>
                    </a:lnTo>
                    <a:lnTo>
                      <a:pt x="136225" y="1719390"/>
                    </a:lnTo>
                    <a:lnTo>
                      <a:pt x="136225" y="278853"/>
                    </a:lnTo>
                    <a:lnTo>
                      <a:pt x="333588" y="374998"/>
                    </a:lnTo>
                    <a:cubicBezTo>
                      <a:pt x="348687" y="382359"/>
                      <a:pt x="365537" y="385361"/>
                      <a:pt x="382250" y="383667"/>
                    </a:cubicBezTo>
                    <a:lnTo>
                      <a:pt x="403250" y="381548"/>
                    </a:lnTo>
                    <a:lnTo>
                      <a:pt x="403250" y="1719390"/>
                    </a:lnTo>
                    <a:lnTo>
                      <a:pt x="462588" y="1719390"/>
                    </a:lnTo>
                    <a:lnTo>
                      <a:pt x="462588" y="375560"/>
                    </a:lnTo>
                    <a:lnTo>
                      <a:pt x="1983143" y="221963"/>
                    </a:lnTo>
                    <a:lnTo>
                      <a:pt x="1983143" y="1719390"/>
                    </a:lnTo>
                    <a:lnTo>
                      <a:pt x="2042482" y="1719390"/>
                    </a:lnTo>
                    <a:lnTo>
                      <a:pt x="2042482" y="215974"/>
                    </a:lnTo>
                    <a:lnTo>
                      <a:pt x="2294672" y="190495"/>
                    </a:lnTo>
                    <a:lnTo>
                      <a:pt x="2294672" y="1719390"/>
                    </a:lnTo>
                    <a:lnTo>
                      <a:pt x="2354010" y="1719390"/>
                    </a:lnTo>
                    <a:lnTo>
                      <a:pt x="2354010" y="184507"/>
                    </a:lnTo>
                    <a:lnTo>
                      <a:pt x="2400015" y="179859"/>
                    </a:lnTo>
                    <a:cubicBezTo>
                      <a:pt x="2432318" y="176592"/>
                      <a:pt x="2436773" y="131325"/>
                      <a:pt x="2405731" y="121821"/>
                    </a:cubicBezTo>
                    <a:close/>
                  </a:path>
                </a:pathLst>
              </a:custGeom>
              <a:solidFill>
                <a:srgbClr val="3F3D5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BC9EE3A7-7FED-4C4C-B2C1-A21D2AF63C50}"/>
                  </a:ext>
                </a:extLst>
              </p:cNvPr>
              <p:cNvSpPr/>
              <p:nvPr/>
            </p:nvSpPr>
            <p:spPr>
              <a:xfrm>
                <a:off x="10306349" y="4566308"/>
                <a:ext cx="667560" cy="222520"/>
              </a:xfrm>
              <a:custGeom>
                <a:avLst/>
                <a:gdLst>
                  <a:gd name="connsiteX0" fmla="*/ 0 w 667560"/>
                  <a:gd name="connsiteY0" fmla="*/ 66756 h 222520"/>
                  <a:gd name="connsiteX1" fmla="*/ 585970 w 667560"/>
                  <a:gd name="connsiteY1" fmla="*/ 0 h 222520"/>
                  <a:gd name="connsiteX2" fmla="*/ 667560 w 667560"/>
                  <a:gd name="connsiteY2" fmla="*/ 111260 h 222520"/>
                  <a:gd name="connsiteX3" fmla="*/ 96425 w 667560"/>
                  <a:gd name="connsiteY3" fmla="*/ 222520 h 222520"/>
                  <a:gd name="connsiteX4" fmla="*/ 0 w 667560"/>
                  <a:gd name="connsiteY4" fmla="*/ 66756 h 22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560" h="222520">
                    <a:moveTo>
                      <a:pt x="0" y="66756"/>
                    </a:moveTo>
                    <a:cubicBezTo>
                      <a:pt x="37087" y="66756"/>
                      <a:pt x="585970" y="0"/>
                      <a:pt x="585970" y="0"/>
                    </a:cubicBezTo>
                    <a:lnTo>
                      <a:pt x="667560" y="111260"/>
                    </a:lnTo>
                    <a:lnTo>
                      <a:pt x="96425" y="222520"/>
                    </a:lnTo>
                    <a:lnTo>
                      <a:pt x="0" y="66756"/>
                    </a:lnTo>
                    <a:close/>
                  </a:path>
                </a:pathLst>
              </a:custGeom>
              <a:solidFill>
                <a:srgbClr val="FFFFFF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53" name="图形 21">
                <a:extLst>
                  <a:ext uri="{FF2B5EF4-FFF2-40B4-BE49-F238E27FC236}">
                    <a16:creationId xmlns:a16="http://schemas.microsoft.com/office/drawing/2014/main" id="{A3BF0A13-86FB-4E34-AED5-0F16474C2109}"/>
                  </a:ext>
                </a:extLst>
              </p:cNvPr>
              <p:cNvGrpSpPr/>
              <p:nvPr/>
            </p:nvGrpSpPr>
            <p:grpSpPr>
              <a:xfrm>
                <a:off x="10577459" y="5765589"/>
                <a:ext cx="353358" cy="425228"/>
                <a:chOff x="10577459" y="5765589"/>
                <a:chExt cx="353358" cy="425228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496BF0BE-5BB6-42F9-8E61-57CF26C36905}"/>
                    </a:ext>
                  </a:extLst>
                </p:cNvPr>
                <p:cNvSpPr/>
                <p:nvPr/>
              </p:nvSpPr>
              <p:spPr>
                <a:xfrm>
                  <a:off x="10768664" y="5765589"/>
                  <a:ext cx="140736" cy="368081"/>
                </a:xfrm>
                <a:custGeom>
                  <a:avLst/>
                  <a:gdLst>
                    <a:gd name="connsiteX0" fmla="*/ 140086 w 140736"/>
                    <a:gd name="connsiteY0" fmla="*/ 368081 h 368081"/>
                    <a:gd name="connsiteX1" fmla="*/ 44729 w 140736"/>
                    <a:gd name="connsiteY1" fmla="*/ 367905 h 368081"/>
                    <a:gd name="connsiteX2" fmla="*/ 0 w 140736"/>
                    <a:gd name="connsiteY2" fmla="*/ 0 h 368081"/>
                    <a:gd name="connsiteX3" fmla="*/ 140737 w 140736"/>
                    <a:gd name="connsiteY3" fmla="*/ 257 h 368081"/>
                    <a:gd name="connsiteX4" fmla="*/ 140086 w 140736"/>
                    <a:gd name="connsiteY4" fmla="*/ 368081 h 368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0736" h="368081">
                      <a:moveTo>
                        <a:pt x="140086" y="368081"/>
                      </a:moveTo>
                      <a:lnTo>
                        <a:pt x="44729" y="367905"/>
                      </a:lnTo>
                      <a:lnTo>
                        <a:pt x="0" y="0"/>
                      </a:lnTo>
                      <a:lnTo>
                        <a:pt x="140737" y="257"/>
                      </a:lnTo>
                      <a:lnTo>
                        <a:pt x="140086" y="368081"/>
                      </a:lnTo>
                      <a:close/>
                    </a:path>
                  </a:pathLst>
                </a:custGeom>
                <a:solidFill>
                  <a:srgbClr val="A0616A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41C653CC-81DA-4518-B8B0-A9BF24E987ED}"/>
                    </a:ext>
                  </a:extLst>
                </p:cNvPr>
                <p:cNvSpPr/>
                <p:nvPr/>
              </p:nvSpPr>
              <p:spPr>
                <a:xfrm>
                  <a:off x="10577459" y="6023727"/>
                  <a:ext cx="353358" cy="167090"/>
                </a:xfrm>
                <a:custGeom>
                  <a:avLst/>
                  <a:gdLst>
                    <a:gd name="connsiteX0" fmla="*/ 4584 w 353358"/>
                    <a:gd name="connsiteY0" fmla="*/ 107214 h 167090"/>
                    <a:gd name="connsiteX1" fmla="*/ 4584 w 353358"/>
                    <a:gd name="connsiteY1" fmla="*/ 107214 h 167090"/>
                    <a:gd name="connsiteX2" fmla="*/ 0 w 353358"/>
                    <a:gd name="connsiteY2" fmla="*/ 134162 h 167090"/>
                    <a:gd name="connsiteX3" fmla="*/ 0 w 353358"/>
                    <a:gd name="connsiteY3" fmla="*/ 134162 h 167090"/>
                    <a:gd name="connsiteX4" fmla="*/ 32310 w 353358"/>
                    <a:gd name="connsiteY4" fmla="*/ 166585 h 167090"/>
                    <a:gd name="connsiteX5" fmla="*/ 327631 w 353358"/>
                    <a:gd name="connsiteY5" fmla="*/ 167091 h 167090"/>
                    <a:gd name="connsiteX6" fmla="*/ 349747 w 353358"/>
                    <a:gd name="connsiteY6" fmla="*/ 145047 h 167090"/>
                    <a:gd name="connsiteX7" fmla="*/ 349771 w 353358"/>
                    <a:gd name="connsiteY7" fmla="*/ 132757 h 167090"/>
                    <a:gd name="connsiteX8" fmla="*/ 334439 w 353358"/>
                    <a:gd name="connsiteY8" fmla="*/ 50228 h 167090"/>
                    <a:gd name="connsiteX9" fmla="*/ 241232 w 353358"/>
                    <a:gd name="connsiteY9" fmla="*/ 29870 h 167090"/>
                    <a:gd name="connsiteX10" fmla="*/ 224816 w 353358"/>
                    <a:gd name="connsiteY10" fmla="*/ 0 h 167090"/>
                    <a:gd name="connsiteX11" fmla="*/ 105424 w 353358"/>
                    <a:gd name="connsiteY11" fmla="*/ 87001 h 167090"/>
                    <a:gd name="connsiteX12" fmla="*/ 39318 w 353358"/>
                    <a:gd name="connsiteY12" fmla="*/ 95029 h 167090"/>
                    <a:gd name="connsiteX13" fmla="*/ 4584 w 353358"/>
                    <a:gd name="connsiteY13" fmla="*/ 107214 h 167090"/>
                    <a:gd name="connsiteX14" fmla="*/ 4584 w 353358"/>
                    <a:gd name="connsiteY14" fmla="*/ 107214 h 167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3358" h="167090">
                      <a:moveTo>
                        <a:pt x="4584" y="107214"/>
                      </a:moveTo>
                      <a:lnTo>
                        <a:pt x="4584" y="107214"/>
                      </a:lnTo>
                      <a:cubicBezTo>
                        <a:pt x="1605" y="112215"/>
                        <a:pt x="8" y="128351"/>
                        <a:pt x="0" y="134162"/>
                      </a:cubicBezTo>
                      <a:lnTo>
                        <a:pt x="0" y="134162"/>
                      </a:lnTo>
                      <a:cubicBezTo>
                        <a:pt x="-32" y="152039"/>
                        <a:pt x="14433" y="166553"/>
                        <a:pt x="32310" y="166585"/>
                      </a:cubicBezTo>
                      <a:lnTo>
                        <a:pt x="327631" y="167091"/>
                      </a:lnTo>
                      <a:cubicBezTo>
                        <a:pt x="339825" y="167115"/>
                        <a:pt x="349731" y="157249"/>
                        <a:pt x="349747" y="145047"/>
                      </a:cubicBezTo>
                      <a:lnTo>
                        <a:pt x="349771" y="132757"/>
                      </a:lnTo>
                      <a:cubicBezTo>
                        <a:pt x="349771" y="132757"/>
                        <a:pt x="364445" y="95831"/>
                        <a:pt x="334439" y="50228"/>
                      </a:cubicBezTo>
                      <a:cubicBezTo>
                        <a:pt x="334439" y="50228"/>
                        <a:pt x="296999" y="85829"/>
                        <a:pt x="241232" y="29870"/>
                      </a:cubicBezTo>
                      <a:lnTo>
                        <a:pt x="224816" y="0"/>
                      </a:lnTo>
                      <a:lnTo>
                        <a:pt x="105424" y="87001"/>
                      </a:lnTo>
                      <a:lnTo>
                        <a:pt x="39318" y="95029"/>
                      </a:lnTo>
                      <a:cubicBezTo>
                        <a:pt x="24853" y="96778"/>
                        <a:pt x="12041" y="94699"/>
                        <a:pt x="4584" y="107214"/>
                      </a:cubicBezTo>
                      <a:lnTo>
                        <a:pt x="4584" y="107214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54" name="图形 21">
                <a:extLst>
                  <a:ext uri="{FF2B5EF4-FFF2-40B4-BE49-F238E27FC236}">
                    <a16:creationId xmlns:a16="http://schemas.microsoft.com/office/drawing/2014/main" id="{15A4C298-5956-4A6A-9E82-EBCEE0F2FBDC}"/>
                  </a:ext>
                </a:extLst>
              </p:cNvPr>
              <p:cNvGrpSpPr/>
              <p:nvPr/>
            </p:nvGrpSpPr>
            <p:grpSpPr>
              <a:xfrm>
                <a:off x="11090620" y="5672382"/>
                <a:ext cx="369832" cy="519635"/>
                <a:chOff x="11090620" y="5672382"/>
                <a:chExt cx="369832" cy="519635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D18EC663-2545-4B8E-9356-B5AEA385B830}"/>
                    </a:ext>
                  </a:extLst>
                </p:cNvPr>
                <p:cNvSpPr/>
                <p:nvPr/>
              </p:nvSpPr>
              <p:spPr>
                <a:xfrm>
                  <a:off x="11090620" y="5672382"/>
                  <a:ext cx="329943" cy="346953"/>
                </a:xfrm>
                <a:custGeom>
                  <a:avLst/>
                  <a:gdLst>
                    <a:gd name="connsiteX0" fmla="*/ 329943 w 329943"/>
                    <a:gd name="connsiteY0" fmla="*/ 290207 h 346953"/>
                    <a:gd name="connsiteX1" fmla="*/ 254711 w 329943"/>
                    <a:gd name="connsiteY1" fmla="*/ 346953 h 346953"/>
                    <a:gd name="connsiteX2" fmla="*/ 0 w 329943"/>
                    <a:gd name="connsiteY2" fmla="*/ 83758 h 346953"/>
                    <a:gd name="connsiteX3" fmla="*/ 111051 w 329943"/>
                    <a:gd name="connsiteY3" fmla="*/ 0 h 346953"/>
                    <a:gd name="connsiteX4" fmla="*/ 329943 w 329943"/>
                    <a:gd name="connsiteY4" fmla="*/ 290207 h 346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9943" h="346953">
                      <a:moveTo>
                        <a:pt x="329943" y="290207"/>
                      </a:moveTo>
                      <a:lnTo>
                        <a:pt x="254711" y="346953"/>
                      </a:lnTo>
                      <a:lnTo>
                        <a:pt x="0" y="83758"/>
                      </a:lnTo>
                      <a:lnTo>
                        <a:pt x="111051" y="0"/>
                      </a:lnTo>
                      <a:lnTo>
                        <a:pt x="329943" y="290207"/>
                      </a:lnTo>
                      <a:close/>
                    </a:path>
                  </a:pathLst>
                </a:custGeom>
                <a:solidFill>
                  <a:srgbClr val="A0616A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D2828B87-7916-4DBE-A26A-F4C7351CC4B0}"/>
                    </a:ext>
                  </a:extLst>
                </p:cNvPr>
                <p:cNvSpPr/>
                <p:nvPr/>
              </p:nvSpPr>
              <p:spPr>
                <a:xfrm>
                  <a:off x="11161368" y="5913663"/>
                  <a:ext cx="299084" cy="278355"/>
                </a:xfrm>
                <a:custGeom>
                  <a:avLst/>
                  <a:gdLst>
                    <a:gd name="connsiteX0" fmla="*/ 150 w 299084"/>
                    <a:gd name="connsiteY0" fmla="*/ 241665 h 278355"/>
                    <a:gd name="connsiteX1" fmla="*/ 150 w 299084"/>
                    <a:gd name="connsiteY1" fmla="*/ 241665 h 278355"/>
                    <a:gd name="connsiteX2" fmla="*/ 12616 w 299084"/>
                    <a:gd name="connsiteY2" fmla="*/ 265636 h 278355"/>
                    <a:gd name="connsiteX3" fmla="*/ 12616 w 299084"/>
                    <a:gd name="connsiteY3" fmla="*/ 265636 h 278355"/>
                    <a:gd name="connsiteX4" fmla="*/ 57409 w 299084"/>
                    <a:gd name="connsiteY4" fmla="*/ 271905 h 278355"/>
                    <a:gd name="connsiteX5" fmla="*/ 290405 w 299084"/>
                    <a:gd name="connsiteY5" fmla="*/ 96144 h 278355"/>
                    <a:gd name="connsiteX6" fmla="*/ 294684 w 299084"/>
                    <a:gd name="connsiteY6" fmla="*/ 65584 h 278355"/>
                    <a:gd name="connsiteX7" fmla="*/ 287363 w 299084"/>
                    <a:gd name="connsiteY7" fmla="*/ 55879 h 278355"/>
                    <a:gd name="connsiteX8" fmla="*/ 226057 w 299084"/>
                    <a:gd name="connsiteY8" fmla="*/ 0 h 278355"/>
                    <a:gd name="connsiteX9" fmla="*/ 140477 w 299084"/>
                    <a:gd name="connsiteY9" fmla="*/ 39559 h 278355"/>
                    <a:gd name="connsiteX10" fmla="*/ 109724 w 299084"/>
                    <a:gd name="connsiteY10" fmla="*/ 25816 h 278355"/>
                    <a:gd name="connsiteX11" fmla="*/ 67548 w 299084"/>
                    <a:gd name="connsiteY11" fmla="*/ 165582 h 278355"/>
                    <a:gd name="connsiteX12" fmla="*/ 20250 w 299084"/>
                    <a:gd name="connsiteY12" fmla="*/ 211338 h 278355"/>
                    <a:gd name="connsiteX13" fmla="*/ 150 w 299084"/>
                    <a:gd name="connsiteY13" fmla="*/ 241665 h 278355"/>
                    <a:gd name="connsiteX14" fmla="*/ 150 w 299084"/>
                    <a:gd name="connsiteY14" fmla="*/ 241665 h 278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99084" h="278355">
                      <a:moveTo>
                        <a:pt x="150" y="241665"/>
                      </a:moveTo>
                      <a:lnTo>
                        <a:pt x="150" y="241665"/>
                      </a:lnTo>
                      <a:cubicBezTo>
                        <a:pt x="784" y="247381"/>
                        <a:pt x="9148" y="261044"/>
                        <a:pt x="12616" y="265636"/>
                      </a:cubicBezTo>
                      <a:lnTo>
                        <a:pt x="12616" y="265636"/>
                      </a:lnTo>
                      <a:cubicBezTo>
                        <a:pt x="23253" y="279732"/>
                        <a:pt x="43305" y="282541"/>
                        <a:pt x="57409" y="271905"/>
                      </a:cubicBezTo>
                      <a:lnTo>
                        <a:pt x="290405" y="96144"/>
                      </a:lnTo>
                      <a:cubicBezTo>
                        <a:pt x="300022" y="88888"/>
                        <a:pt x="301941" y="75201"/>
                        <a:pt x="294684" y="65584"/>
                      </a:cubicBezTo>
                      <a:lnTo>
                        <a:pt x="287363" y="55879"/>
                      </a:lnTo>
                      <a:cubicBezTo>
                        <a:pt x="287363" y="55879"/>
                        <a:pt x="276895" y="18029"/>
                        <a:pt x="226057" y="0"/>
                      </a:cubicBezTo>
                      <a:cubicBezTo>
                        <a:pt x="226057" y="0"/>
                        <a:pt x="217789" y="50380"/>
                        <a:pt x="140477" y="39559"/>
                      </a:cubicBezTo>
                      <a:lnTo>
                        <a:pt x="109724" y="25816"/>
                      </a:lnTo>
                      <a:lnTo>
                        <a:pt x="67548" y="165582"/>
                      </a:lnTo>
                      <a:lnTo>
                        <a:pt x="20250" y="211338"/>
                      </a:lnTo>
                      <a:cubicBezTo>
                        <a:pt x="9903" y="221348"/>
                        <a:pt x="-1439" y="227352"/>
                        <a:pt x="150" y="241665"/>
                      </a:cubicBezTo>
                      <a:lnTo>
                        <a:pt x="150" y="241665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3CAD981-FB51-4789-AF4C-819DE655D38F}"/>
                  </a:ext>
                </a:extLst>
              </p:cNvPr>
              <p:cNvSpPr/>
              <p:nvPr/>
            </p:nvSpPr>
            <p:spPr>
              <a:xfrm>
                <a:off x="10902810" y="3901942"/>
                <a:ext cx="318456" cy="318456"/>
              </a:xfrm>
              <a:custGeom>
                <a:avLst/>
                <a:gdLst>
                  <a:gd name="connsiteX0" fmla="*/ 318456 w 318456"/>
                  <a:gd name="connsiteY0" fmla="*/ 159232 h 318456"/>
                  <a:gd name="connsiteX1" fmla="*/ 159232 w 318456"/>
                  <a:gd name="connsiteY1" fmla="*/ 318456 h 318456"/>
                  <a:gd name="connsiteX2" fmla="*/ 0 w 318456"/>
                  <a:gd name="connsiteY2" fmla="*/ 159232 h 318456"/>
                  <a:gd name="connsiteX3" fmla="*/ 159232 w 318456"/>
                  <a:gd name="connsiteY3" fmla="*/ 0 h 318456"/>
                  <a:gd name="connsiteX4" fmla="*/ 318456 w 318456"/>
                  <a:gd name="connsiteY4" fmla="*/ 159232 h 318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8456" h="318456">
                    <a:moveTo>
                      <a:pt x="318456" y="159232"/>
                    </a:moveTo>
                    <a:cubicBezTo>
                      <a:pt x="318456" y="247173"/>
                      <a:pt x="247164" y="318456"/>
                      <a:pt x="159232" y="318456"/>
                    </a:cubicBezTo>
                    <a:cubicBezTo>
                      <a:pt x="71291" y="318456"/>
                      <a:pt x="0" y="247173"/>
                      <a:pt x="0" y="159232"/>
                    </a:cubicBezTo>
                    <a:cubicBezTo>
                      <a:pt x="0" y="71292"/>
                      <a:pt x="71291" y="0"/>
                      <a:pt x="159232" y="0"/>
                    </a:cubicBezTo>
                    <a:cubicBezTo>
                      <a:pt x="247164" y="0"/>
                      <a:pt x="318456" y="71292"/>
                      <a:pt x="318456" y="159232"/>
                    </a:cubicBezTo>
                    <a:close/>
                  </a:path>
                </a:pathLst>
              </a:custGeom>
              <a:solidFill>
                <a:srgbClr val="A0616A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2CAF3EA-31B5-45A0-BF6A-7476BC2934DE}"/>
                  </a:ext>
                </a:extLst>
              </p:cNvPr>
              <p:cNvSpPr/>
              <p:nvPr/>
            </p:nvSpPr>
            <p:spPr>
              <a:xfrm>
                <a:off x="10583310" y="4970950"/>
                <a:ext cx="885448" cy="1019486"/>
              </a:xfrm>
              <a:custGeom>
                <a:avLst/>
                <a:gdLst>
                  <a:gd name="connsiteX0" fmla="*/ 622953 w 885448"/>
                  <a:gd name="connsiteY0" fmla="*/ 8296 h 1019486"/>
                  <a:gd name="connsiteX1" fmla="*/ 3517 w 885448"/>
                  <a:gd name="connsiteY1" fmla="*/ 41482 h 1019486"/>
                  <a:gd name="connsiteX2" fmla="*/ 182914 w 885448"/>
                  <a:gd name="connsiteY2" fmla="*/ 1019487 h 1019486"/>
                  <a:gd name="connsiteX3" fmla="*/ 372570 w 885448"/>
                  <a:gd name="connsiteY3" fmla="*/ 979735 h 1019486"/>
                  <a:gd name="connsiteX4" fmla="*/ 280054 w 885448"/>
                  <a:gd name="connsiteY4" fmla="*/ 340134 h 1019486"/>
                  <a:gd name="connsiteX5" fmla="*/ 835640 w 885448"/>
                  <a:gd name="connsiteY5" fmla="*/ 314840 h 1019486"/>
                  <a:gd name="connsiteX6" fmla="*/ 882897 w 885448"/>
                  <a:gd name="connsiteY6" fmla="*/ 102314 h 1019486"/>
                  <a:gd name="connsiteX7" fmla="*/ 622953 w 885448"/>
                  <a:gd name="connsiteY7" fmla="*/ 8296 h 1019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5448" h="1019486">
                    <a:moveTo>
                      <a:pt x="622953" y="8296"/>
                    </a:moveTo>
                    <a:cubicBezTo>
                      <a:pt x="622953" y="8296"/>
                      <a:pt x="36694" y="-24889"/>
                      <a:pt x="3517" y="41482"/>
                    </a:cubicBezTo>
                    <a:cubicBezTo>
                      <a:pt x="-29669" y="107844"/>
                      <a:pt x="182914" y="1019487"/>
                      <a:pt x="182914" y="1019487"/>
                    </a:cubicBezTo>
                    <a:lnTo>
                      <a:pt x="372570" y="979735"/>
                    </a:lnTo>
                    <a:lnTo>
                      <a:pt x="280054" y="340134"/>
                    </a:lnTo>
                    <a:cubicBezTo>
                      <a:pt x="280054" y="340134"/>
                      <a:pt x="769269" y="469705"/>
                      <a:pt x="835640" y="314840"/>
                    </a:cubicBezTo>
                    <a:cubicBezTo>
                      <a:pt x="902003" y="159983"/>
                      <a:pt x="882897" y="102314"/>
                      <a:pt x="882897" y="102314"/>
                    </a:cubicBezTo>
                    <a:lnTo>
                      <a:pt x="622953" y="8296"/>
                    </a:ln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D0B66025-4DB4-422A-9716-885FF5765EC5}"/>
                  </a:ext>
                </a:extLst>
              </p:cNvPr>
              <p:cNvSpPr/>
              <p:nvPr/>
            </p:nvSpPr>
            <p:spPr>
              <a:xfrm>
                <a:off x="10767526" y="4867842"/>
                <a:ext cx="883199" cy="1091577"/>
              </a:xfrm>
              <a:custGeom>
                <a:avLst/>
                <a:gdLst>
                  <a:gd name="connsiteX0" fmla="*/ 588946 w 883199"/>
                  <a:gd name="connsiteY0" fmla="*/ 0 h 1091577"/>
                  <a:gd name="connsiteX1" fmla="*/ 343 w 883199"/>
                  <a:gd name="connsiteY1" fmla="*/ 195861 h 1091577"/>
                  <a:gd name="connsiteX2" fmla="*/ 432074 w 883199"/>
                  <a:gd name="connsiteY2" fmla="*/ 1091577 h 1091577"/>
                  <a:gd name="connsiteX3" fmla="*/ 604463 w 883199"/>
                  <a:gd name="connsiteY3" fmla="*/ 1003067 h 1091577"/>
                  <a:gd name="connsiteX4" fmla="*/ 346036 w 883199"/>
                  <a:gd name="connsiteY4" fmla="*/ 410731 h 1091577"/>
                  <a:gd name="connsiteX5" fmla="*/ 875140 w 883199"/>
                  <a:gd name="connsiteY5" fmla="*/ 239362 h 1091577"/>
                  <a:gd name="connsiteX6" fmla="*/ 864503 w 883199"/>
                  <a:gd name="connsiteY6" fmla="*/ 21907 h 1091577"/>
                  <a:gd name="connsiteX7" fmla="*/ 588946 w 883199"/>
                  <a:gd name="connsiteY7" fmla="*/ 0 h 109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3199" h="1091577">
                    <a:moveTo>
                      <a:pt x="588946" y="0"/>
                    </a:moveTo>
                    <a:cubicBezTo>
                      <a:pt x="588946" y="0"/>
                      <a:pt x="14792" y="123076"/>
                      <a:pt x="343" y="195861"/>
                    </a:cubicBezTo>
                    <a:cubicBezTo>
                      <a:pt x="-14098" y="268646"/>
                      <a:pt x="432074" y="1091577"/>
                      <a:pt x="432074" y="1091577"/>
                    </a:cubicBezTo>
                    <a:lnTo>
                      <a:pt x="604463" y="1003067"/>
                    </a:lnTo>
                    <a:lnTo>
                      <a:pt x="346036" y="410731"/>
                    </a:lnTo>
                    <a:cubicBezTo>
                      <a:pt x="346036" y="410731"/>
                      <a:pt x="852101" y="406260"/>
                      <a:pt x="875140" y="239362"/>
                    </a:cubicBezTo>
                    <a:cubicBezTo>
                      <a:pt x="898179" y="72464"/>
                      <a:pt x="864503" y="21907"/>
                      <a:pt x="864503" y="21907"/>
                    </a:cubicBezTo>
                    <a:lnTo>
                      <a:pt x="588946" y="0"/>
                    </a:ln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D80DFAD-AEA9-44DC-B172-E9A0D43025B6}"/>
                  </a:ext>
                </a:extLst>
              </p:cNvPr>
              <p:cNvSpPr/>
              <p:nvPr/>
            </p:nvSpPr>
            <p:spPr>
              <a:xfrm>
                <a:off x="10937716" y="4243653"/>
                <a:ext cx="577253" cy="829610"/>
              </a:xfrm>
              <a:custGeom>
                <a:avLst/>
                <a:gdLst>
                  <a:gd name="connsiteX0" fmla="*/ 484253 w 577253"/>
                  <a:gd name="connsiteY0" fmla="*/ 0 h 829610"/>
                  <a:gd name="connsiteX1" fmla="*/ 208406 w 577253"/>
                  <a:gd name="connsiteY1" fmla="*/ 0 h 829610"/>
                  <a:gd name="connsiteX2" fmla="*/ 19665 w 577253"/>
                  <a:gd name="connsiteY2" fmla="*/ 309722 h 829610"/>
                  <a:gd name="connsiteX3" fmla="*/ 19665 w 577253"/>
                  <a:gd name="connsiteY3" fmla="*/ 531480 h 829610"/>
                  <a:gd name="connsiteX4" fmla="*/ 63912 w 577253"/>
                  <a:gd name="connsiteY4" fmla="*/ 785371 h 829610"/>
                  <a:gd name="connsiteX5" fmla="*/ 528492 w 577253"/>
                  <a:gd name="connsiteY5" fmla="*/ 829610 h 829610"/>
                  <a:gd name="connsiteX6" fmla="*/ 572739 w 577253"/>
                  <a:gd name="connsiteY6" fmla="*/ 66371 h 829610"/>
                  <a:gd name="connsiteX7" fmla="*/ 484253 w 577253"/>
                  <a:gd name="connsiteY7" fmla="*/ 0 h 829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7253" h="829610">
                    <a:moveTo>
                      <a:pt x="484253" y="0"/>
                    </a:moveTo>
                    <a:lnTo>
                      <a:pt x="208406" y="0"/>
                    </a:lnTo>
                    <a:lnTo>
                      <a:pt x="19665" y="309722"/>
                    </a:lnTo>
                    <a:cubicBezTo>
                      <a:pt x="19665" y="309722"/>
                      <a:pt x="-24582" y="509878"/>
                      <a:pt x="19665" y="531480"/>
                    </a:cubicBezTo>
                    <a:cubicBezTo>
                      <a:pt x="63912" y="553074"/>
                      <a:pt x="63912" y="785371"/>
                      <a:pt x="63912" y="785371"/>
                    </a:cubicBezTo>
                    <a:lnTo>
                      <a:pt x="528492" y="829610"/>
                    </a:lnTo>
                    <a:cubicBezTo>
                      <a:pt x="528492" y="829610"/>
                      <a:pt x="594863" y="132742"/>
                      <a:pt x="572739" y="66371"/>
                    </a:cubicBezTo>
                    <a:cubicBezTo>
                      <a:pt x="550615" y="0"/>
                      <a:pt x="484253" y="0"/>
                      <a:pt x="48425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EFC8B28E-7A14-4FB3-A9C6-BC33988F74FF}"/>
                  </a:ext>
                </a:extLst>
              </p:cNvPr>
              <p:cNvSpPr/>
              <p:nvPr/>
            </p:nvSpPr>
            <p:spPr>
              <a:xfrm>
                <a:off x="10384967" y="4448297"/>
                <a:ext cx="777996" cy="519888"/>
              </a:xfrm>
              <a:custGeom>
                <a:avLst/>
                <a:gdLst>
                  <a:gd name="connsiteX0" fmla="*/ 600068 w 777996"/>
                  <a:gd name="connsiteY0" fmla="*/ 0 h 519888"/>
                  <a:gd name="connsiteX1" fmla="*/ 572414 w 777996"/>
                  <a:gd name="connsiteY1" fmla="*/ 326828 h 519888"/>
                  <a:gd name="connsiteX2" fmla="*/ 261375 w 777996"/>
                  <a:gd name="connsiteY2" fmla="*/ 194825 h 519888"/>
                  <a:gd name="connsiteX3" fmla="*/ 187137 w 777996"/>
                  <a:gd name="connsiteY3" fmla="*/ 157490 h 519888"/>
                  <a:gd name="connsiteX4" fmla="*/ 132110 w 777996"/>
                  <a:gd name="connsiteY4" fmla="*/ 113155 h 519888"/>
                  <a:gd name="connsiteX5" fmla="*/ 4602 w 777996"/>
                  <a:gd name="connsiteY5" fmla="*/ 127644 h 519888"/>
                  <a:gd name="connsiteX6" fmla="*/ 71735 w 777996"/>
                  <a:gd name="connsiteY6" fmla="*/ 236994 h 519888"/>
                  <a:gd name="connsiteX7" fmla="*/ 140578 w 777996"/>
                  <a:gd name="connsiteY7" fmla="*/ 253016 h 519888"/>
                  <a:gd name="connsiteX8" fmla="*/ 357785 w 777996"/>
                  <a:gd name="connsiteY8" fmla="*/ 376382 h 519888"/>
                  <a:gd name="connsiteX9" fmla="*/ 358042 w 777996"/>
                  <a:gd name="connsiteY9" fmla="*/ 375900 h 519888"/>
                  <a:gd name="connsiteX10" fmla="*/ 359005 w 777996"/>
                  <a:gd name="connsiteY10" fmla="*/ 377618 h 519888"/>
                  <a:gd name="connsiteX11" fmla="*/ 699625 w 777996"/>
                  <a:gd name="connsiteY11" fmla="*/ 519888 h 519888"/>
                  <a:gd name="connsiteX12" fmla="*/ 777996 w 777996"/>
                  <a:gd name="connsiteY12" fmla="*/ 90830 h 519888"/>
                  <a:gd name="connsiteX13" fmla="*/ 600068 w 777996"/>
                  <a:gd name="connsiteY13" fmla="*/ 0 h 519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77996" h="519888">
                    <a:moveTo>
                      <a:pt x="600068" y="0"/>
                    </a:moveTo>
                    <a:lnTo>
                      <a:pt x="572414" y="326828"/>
                    </a:lnTo>
                    <a:lnTo>
                      <a:pt x="261375" y="194825"/>
                    </a:lnTo>
                    <a:lnTo>
                      <a:pt x="187137" y="157490"/>
                    </a:lnTo>
                    <a:cubicBezTo>
                      <a:pt x="172600" y="138529"/>
                      <a:pt x="153727" y="123325"/>
                      <a:pt x="132110" y="113155"/>
                    </a:cubicBezTo>
                    <a:cubicBezTo>
                      <a:pt x="78350" y="86953"/>
                      <a:pt x="21267" y="93447"/>
                      <a:pt x="4602" y="127644"/>
                    </a:cubicBezTo>
                    <a:cubicBezTo>
                      <a:pt x="-12071" y="161849"/>
                      <a:pt x="17984" y="210808"/>
                      <a:pt x="71735" y="236994"/>
                    </a:cubicBezTo>
                    <a:cubicBezTo>
                      <a:pt x="93072" y="247759"/>
                      <a:pt x="116681" y="253249"/>
                      <a:pt x="140578" y="253016"/>
                    </a:cubicBezTo>
                    <a:lnTo>
                      <a:pt x="357785" y="376382"/>
                    </a:lnTo>
                    <a:lnTo>
                      <a:pt x="358042" y="375900"/>
                    </a:lnTo>
                    <a:lnTo>
                      <a:pt x="359005" y="377618"/>
                    </a:lnTo>
                    <a:lnTo>
                      <a:pt x="699625" y="519888"/>
                    </a:lnTo>
                    <a:lnTo>
                      <a:pt x="777996" y="90830"/>
                    </a:lnTo>
                    <a:lnTo>
                      <a:pt x="600068" y="0"/>
                    </a:lnTo>
                    <a:close/>
                  </a:path>
                </a:pathLst>
              </a:custGeom>
              <a:solidFill>
                <a:srgbClr val="A0616A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C4648A67-9F2E-4BFB-B7DB-F34CE98832F0}"/>
                  </a:ext>
                </a:extLst>
              </p:cNvPr>
              <p:cNvSpPr/>
              <p:nvPr/>
            </p:nvSpPr>
            <p:spPr>
              <a:xfrm>
                <a:off x="10836630" y="3750191"/>
                <a:ext cx="712539" cy="731283"/>
              </a:xfrm>
              <a:custGeom>
                <a:avLst/>
                <a:gdLst>
                  <a:gd name="connsiteX0" fmla="*/ 115220 w 712539"/>
                  <a:gd name="connsiteY0" fmla="*/ 333075 h 731283"/>
                  <a:gd name="connsiteX1" fmla="*/ 15671 w 712539"/>
                  <a:gd name="connsiteY1" fmla="*/ 211395 h 731283"/>
                  <a:gd name="connsiteX2" fmla="*/ 54853 w 712539"/>
                  <a:gd name="connsiteY2" fmla="*/ 128175 h 731283"/>
                  <a:gd name="connsiteX3" fmla="*/ 170529 w 712539"/>
                  <a:gd name="connsiteY3" fmla="*/ 34414 h 731283"/>
                  <a:gd name="connsiteX4" fmla="*/ 401469 w 712539"/>
                  <a:gd name="connsiteY4" fmla="*/ 34414 h 731283"/>
                  <a:gd name="connsiteX5" fmla="*/ 712540 w 712539"/>
                  <a:gd name="connsiteY5" fmla="*/ 565364 h 731283"/>
                  <a:gd name="connsiteX6" fmla="*/ 557683 w 712539"/>
                  <a:gd name="connsiteY6" fmla="*/ 731283 h 731283"/>
                  <a:gd name="connsiteX7" fmla="*/ 356267 w 712539"/>
                  <a:gd name="connsiteY7" fmla="*/ 514888 h 731283"/>
                  <a:gd name="connsiteX8" fmla="*/ 148405 w 712539"/>
                  <a:gd name="connsiteY8" fmla="*/ 627770 h 731283"/>
                  <a:gd name="connsiteX9" fmla="*/ 87918 w 712539"/>
                  <a:gd name="connsiteY9" fmla="*/ 524818 h 731283"/>
                  <a:gd name="connsiteX10" fmla="*/ 115220 w 712539"/>
                  <a:gd name="connsiteY10" fmla="*/ 333075 h 731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2539" h="731283">
                    <a:moveTo>
                      <a:pt x="115220" y="333075"/>
                    </a:moveTo>
                    <a:cubicBezTo>
                      <a:pt x="115220" y="333075"/>
                      <a:pt x="-50699" y="355198"/>
                      <a:pt x="15671" y="211395"/>
                    </a:cubicBezTo>
                    <a:cubicBezTo>
                      <a:pt x="15671" y="211395"/>
                      <a:pt x="5549" y="133449"/>
                      <a:pt x="54853" y="128175"/>
                    </a:cubicBezTo>
                    <a:cubicBezTo>
                      <a:pt x="104158" y="122909"/>
                      <a:pt x="170529" y="34414"/>
                      <a:pt x="170529" y="34414"/>
                    </a:cubicBezTo>
                    <a:cubicBezTo>
                      <a:pt x="170529" y="34414"/>
                      <a:pt x="322688" y="-43018"/>
                      <a:pt x="401469" y="34414"/>
                    </a:cubicBezTo>
                    <a:cubicBezTo>
                      <a:pt x="480251" y="111847"/>
                      <a:pt x="712540" y="565364"/>
                      <a:pt x="712540" y="565364"/>
                    </a:cubicBezTo>
                    <a:lnTo>
                      <a:pt x="557683" y="731283"/>
                    </a:lnTo>
                    <a:cubicBezTo>
                      <a:pt x="557683" y="731283"/>
                      <a:pt x="464581" y="486543"/>
                      <a:pt x="356267" y="514888"/>
                    </a:cubicBezTo>
                    <a:cubicBezTo>
                      <a:pt x="247961" y="543241"/>
                      <a:pt x="148405" y="627770"/>
                      <a:pt x="148405" y="627770"/>
                    </a:cubicBezTo>
                    <a:cubicBezTo>
                      <a:pt x="148405" y="627770"/>
                      <a:pt x="38485" y="572766"/>
                      <a:pt x="87918" y="524818"/>
                    </a:cubicBezTo>
                    <a:cubicBezTo>
                      <a:pt x="137343" y="476870"/>
                      <a:pt x="115220" y="333075"/>
                      <a:pt x="115220" y="333075"/>
                    </a:cubicBez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6C5E3B6-D2B6-4336-852B-E2B0CFFE3406}"/>
                  </a:ext>
                </a:extLst>
              </p:cNvPr>
              <p:cNvSpPr/>
              <p:nvPr/>
            </p:nvSpPr>
            <p:spPr>
              <a:xfrm>
                <a:off x="10940788" y="4275007"/>
                <a:ext cx="232289" cy="283899"/>
              </a:xfrm>
              <a:custGeom>
                <a:avLst/>
                <a:gdLst>
                  <a:gd name="connsiteX0" fmla="*/ 232290 w 232289"/>
                  <a:gd name="connsiteY0" fmla="*/ 51610 h 283899"/>
                  <a:gd name="connsiteX1" fmla="*/ 99556 w 232289"/>
                  <a:gd name="connsiteY1" fmla="*/ 29486 h 283899"/>
                  <a:gd name="connsiteX2" fmla="*/ 0 w 232289"/>
                  <a:gd name="connsiteY2" fmla="*/ 206467 h 283899"/>
                  <a:gd name="connsiteX3" fmla="*/ 221227 w 232289"/>
                  <a:gd name="connsiteY3" fmla="*/ 283899 h 283899"/>
                  <a:gd name="connsiteX4" fmla="*/ 232290 w 232289"/>
                  <a:gd name="connsiteY4" fmla="*/ 51610 h 283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2289" h="283899">
                    <a:moveTo>
                      <a:pt x="232290" y="51610"/>
                    </a:moveTo>
                    <a:cubicBezTo>
                      <a:pt x="232290" y="51610"/>
                      <a:pt x="154865" y="-47946"/>
                      <a:pt x="99556" y="29486"/>
                    </a:cubicBezTo>
                    <a:cubicBezTo>
                      <a:pt x="44247" y="106919"/>
                      <a:pt x="0" y="206467"/>
                      <a:pt x="0" y="206467"/>
                    </a:cubicBezTo>
                    <a:lnTo>
                      <a:pt x="221227" y="283899"/>
                    </a:lnTo>
                    <a:lnTo>
                      <a:pt x="232290" y="51610"/>
                    </a:lnTo>
                    <a:close/>
                  </a:path>
                </a:pathLst>
              </a:custGeom>
              <a:solidFill>
                <a:schemeClr val="accent3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DD737C95-BDCE-4FA6-ADC4-F1A5AD217E8B}"/>
                  </a:ext>
                </a:extLst>
              </p:cNvPr>
              <p:cNvSpPr/>
              <p:nvPr/>
            </p:nvSpPr>
            <p:spPr>
              <a:xfrm>
                <a:off x="10862649" y="4385235"/>
                <a:ext cx="1150822" cy="1801608"/>
              </a:xfrm>
              <a:custGeom>
                <a:avLst/>
                <a:gdLst>
                  <a:gd name="connsiteX0" fmla="*/ 1150410 w 1150822"/>
                  <a:gd name="connsiteY0" fmla="*/ 1783451 h 1801608"/>
                  <a:gd name="connsiteX1" fmla="*/ 893380 w 1150822"/>
                  <a:gd name="connsiteY1" fmla="*/ 966500 h 1801608"/>
                  <a:gd name="connsiteX2" fmla="*/ 893412 w 1150822"/>
                  <a:gd name="connsiteY2" fmla="*/ 966492 h 1801608"/>
                  <a:gd name="connsiteX3" fmla="*/ 894006 w 1150822"/>
                  <a:gd name="connsiteY3" fmla="*/ 966492 h 1801608"/>
                  <a:gd name="connsiteX4" fmla="*/ 892971 w 1150822"/>
                  <a:gd name="connsiteY4" fmla="*/ 965159 h 1801608"/>
                  <a:gd name="connsiteX5" fmla="*/ 892947 w 1150822"/>
                  <a:gd name="connsiteY5" fmla="*/ 965135 h 1801608"/>
                  <a:gd name="connsiteX6" fmla="*/ 874644 w 1150822"/>
                  <a:gd name="connsiteY6" fmla="*/ 906944 h 1801608"/>
                  <a:gd name="connsiteX7" fmla="*/ 874652 w 1150822"/>
                  <a:gd name="connsiteY7" fmla="*/ 906936 h 1801608"/>
                  <a:gd name="connsiteX8" fmla="*/ 925313 w 1150822"/>
                  <a:gd name="connsiteY8" fmla="*/ 809026 h 1801608"/>
                  <a:gd name="connsiteX9" fmla="*/ 807816 w 1150822"/>
                  <a:gd name="connsiteY9" fmla="*/ 162826 h 1801608"/>
                  <a:gd name="connsiteX10" fmla="*/ 665626 w 1150822"/>
                  <a:gd name="connsiteY10" fmla="*/ 761 h 1801608"/>
                  <a:gd name="connsiteX11" fmla="*/ 400536 w 1150822"/>
                  <a:gd name="connsiteY11" fmla="*/ 94 h 1801608"/>
                  <a:gd name="connsiteX12" fmla="*/ 248922 w 1150822"/>
                  <a:gd name="connsiteY12" fmla="*/ 126486 h 1801608"/>
                  <a:gd name="connsiteX13" fmla="*/ 243062 w 1150822"/>
                  <a:gd name="connsiteY13" fmla="*/ 166093 h 1801608"/>
                  <a:gd name="connsiteX14" fmla="*/ 161849 w 1150822"/>
                  <a:gd name="connsiteY14" fmla="*/ 718605 h 1801608"/>
                  <a:gd name="connsiteX15" fmla="*/ 164739 w 1150822"/>
                  <a:gd name="connsiteY15" fmla="*/ 776386 h 1801608"/>
                  <a:gd name="connsiteX16" fmla="*/ 106291 w 1150822"/>
                  <a:gd name="connsiteY16" fmla="*/ 784029 h 1801608"/>
                  <a:gd name="connsiteX17" fmla="*/ 88558 w 1150822"/>
                  <a:gd name="connsiteY17" fmla="*/ 786405 h 1801608"/>
                  <a:gd name="connsiteX18" fmla="*/ 18471 w 1150822"/>
                  <a:gd name="connsiteY18" fmla="*/ 795524 h 1801608"/>
                  <a:gd name="connsiteX19" fmla="*/ 18246 w 1150822"/>
                  <a:gd name="connsiteY19" fmla="*/ 795604 h 1801608"/>
                  <a:gd name="connsiteX20" fmla="*/ 9496 w 1150822"/>
                  <a:gd name="connsiteY20" fmla="*/ 796712 h 1801608"/>
                  <a:gd name="connsiteX21" fmla="*/ 0 w 1150822"/>
                  <a:gd name="connsiteY21" fmla="*/ 796712 h 1801608"/>
                  <a:gd name="connsiteX22" fmla="*/ 0 w 1150822"/>
                  <a:gd name="connsiteY22" fmla="*/ 1034067 h 1801608"/>
                  <a:gd name="connsiteX23" fmla="*/ 594 w 1150822"/>
                  <a:gd name="connsiteY23" fmla="*/ 1034067 h 1801608"/>
                  <a:gd name="connsiteX24" fmla="*/ 594 w 1150822"/>
                  <a:gd name="connsiteY24" fmla="*/ 1792714 h 1801608"/>
                  <a:gd name="connsiteX25" fmla="*/ 9496 w 1150822"/>
                  <a:gd name="connsiteY25" fmla="*/ 1801609 h 1801608"/>
                  <a:gd name="connsiteX26" fmla="*/ 18471 w 1150822"/>
                  <a:gd name="connsiteY26" fmla="*/ 1792714 h 1801608"/>
                  <a:gd name="connsiteX27" fmla="*/ 18471 w 1150822"/>
                  <a:gd name="connsiteY27" fmla="*/ 1034067 h 1801608"/>
                  <a:gd name="connsiteX28" fmla="*/ 122458 w 1150822"/>
                  <a:gd name="connsiteY28" fmla="*/ 1034067 h 1801608"/>
                  <a:gd name="connsiteX29" fmla="*/ 226229 w 1150822"/>
                  <a:gd name="connsiteY29" fmla="*/ 1791824 h 1801608"/>
                  <a:gd name="connsiteX30" fmla="*/ 235131 w 1150822"/>
                  <a:gd name="connsiteY30" fmla="*/ 1799538 h 1801608"/>
                  <a:gd name="connsiteX31" fmla="*/ 236311 w 1150822"/>
                  <a:gd name="connsiteY31" fmla="*/ 1799458 h 1801608"/>
                  <a:gd name="connsiteX32" fmla="*/ 243954 w 1150822"/>
                  <a:gd name="connsiteY32" fmla="*/ 1789375 h 1801608"/>
                  <a:gd name="connsiteX33" fmla="*/ 140560 w 1150822"/>
                  <a:gd name="connsiteY33" fmla="*/ 1034067 h 1801608"/>
                  <a:gd name="connsiteX34" fmla="*/ 639521 w 1150822"/>
                  <a:gd name="connsiteY34" fmla="*/ 1034067 h 1801608"/>
                  <a:gd name="connsiteX35" fmla="*/ 772351 w 1150822"/>
                  <a:gd name="connsiteY35" fmla="*/ 991425 h 1801608"/>
                  <a:gd name="connsiteX36" fmla="*/ 970187 w 1150822"/>
                  <a:gd name="connsiteY36" fmla="*/ 1790435 h 1801608"/>
                  <a:gd name="connsiteX37" fmla="*/ 978840 w 1150822"/>
                  <a:gd name="connsiteY37" fmla="*/ 1797162 h 1801608"/>
                  <a:gd name="connsiteX38" fmla="*/ 981047 w 1150822"/>
                  <a:gd name="connsiteY38" fmla="*/ 1796889 h 1801608"/>
                  <a:gd name="connsiteX39" fmla="*/ 987502 w 1150822"/>
                  <a:gd name="connsiteY39" fmla="*/ 1786027 h 1801608"/>
                  <a:gd name="connsiteX40" fmla="*/ 787755 w 1150822"/>
                  <a:gd name="connsiteY40" fmla="*/ 979296 h 1801608"/>
                  <a:gd name="connsiteX41" fmla="*/ 795582 w 1150822"/>
                  <a:gd name="connsiteY41" fmla="*/ 972280 h 1801608"/>
                  <a:gd name="connsiteX42" fmla="*/ 874997 w 1150822"/>
                  <a:gd name="connsiteY42" fmla="*/ 967608 h 1801608"/>
                  <a:gd name="connsiteX43" fmla="*/ 1133368 w 1150822"/>
                  <a:gd name="connsiteY43" fmla="*/ 1788813 h 1801608"/>
                  <a:gd name="connsiteX44" fmla="*/ 1141885 w 1150822"/>
                  <a:gd name="connsiteY44" fmla="*/ 1795074 h 1801608"/>
                  <a:gd name="connsiteX45" fmla="*/ 1144566 w 1150822"/>
                  <a:gd name="connsiteY45" fmla="*/ 1794657 h 1801608"/>
                  <a:gd name="connsiteX46" fmla="*/ 1150410 w 1150822"/>
                  <a:gd name="connsiteY46" fmla="*/ 1783451 h 1801608"/>
                  <a:gd name="connsiteX47" fmla="*/ 857666 w 1150822"/>
                  <a:gd name="connsiteY47" fmla="*/ 919620 h 1801608"/>
                  <a:gd name="connsiteX48" fmla="*/ 859520 w 1150822"/>
                  <a:gd name="connsiteY48" fmla="*/ 918432 h 1801608"/>
                  <a:gd name="connsiteX49" fmla="*/ 859520 w 1150822"/>
                  <a:gd name="connsiteY49" fmla="*/ 918423 h 1801608"/>
                  <a:gd name="connsiteX50" fmla="*/ 861431 w 1150822"/>
                  <a:gd name="connsiteY50" fmla="*/ 924492 h 1801608"/>
                  <a:gd name="connsiteX51" fmla="*/ 857666 w 1150822"/>
                  <a:gd name="connsiteY51" fmla="*/ 919620 h 1801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150822" h="1801608">
                    <a:moveTo>
                      <a:pt x="1150410" y="1783451"/>
                    </a:moveTo>
                    <a:lnTo>
                      <a:pt x="893380" y="966500"/>
                    </a:lnTo>
                    <a:lnTo>
                      <a:pt x="893412" y="966492"/>
                    </a:lnTo>
                    <a:lnTo>
                      <a:pt x="894006" y="966492"/>
                    </a:lnTo>
                    <a:lnTo>
                      <a:pt x="892971" y="965159"/>
                    </a:lnTo>
                    <a:lnTo>
                      <a:pt x="892947" y="965135"/>
                    </a:lnTo>
                    <a:lnTo>
                      <a:pt x="874644" y="906944"/>
                    </a:lnTo>
                    <a:lnTo>
                      <a:pt x="874652" y="906936"/>
                    </a:lnTo>
                    <a:cubicBezTo>
                      <a:pt x="902539" y="882902"/>
                      <a:pt x="921524" y="848561"/>
                      <a:pt x="925313" y="809026"/>
                    </a:cubicBezTo>
                    <a:lnTo>
                      <a:pt x="807816" y="162826"/>
                    </a:lnTo>
                    <a:cubicBezTo>
                      <a:pt x="815908" y="77976"/>
                      <a:pt x="750853" y="3803"/>
                      <a:pt x="665626" y="761"/>
                    </a:cubicBezTo>
                    <a:lnTo>
                      <a:pt x="400536" y="94"/>
                    </a:lnTo>
                    <a:cubicBezTo>
                      <a:pt x="325175" y="-2579"/>
                      <a:pt x="259904" y="51863"/>
                      <a:pt x="248922" y="126486"/>
                    </a:cubicBezTo>
                    <a:lnTo>
                      <a:pt x="243062" y="166093"/>
                    </a:lnTo>
                    <a:lnTo>
                      <a:pt x="161849" y="718605"/>
                    </a:lnTo>
                    <a:cubicBezTo>
                      <a:pt x="158879" y="738489"/>
                      <a:pt x="160067" y="758068"/>
                      <a:pt x="164739" y="776386"/>
                    </a:cubicBezTo>
                    <a:lnTo>
                      <a:pt x="106291" y="784029"/>
                    </a:lnTo>
                    <a:lnTo>
                      <a:pt x="88558" y="786405"/>
                    </a:lnTo>
                    <a:lnTo>
                      <a:pt x="18471" y="795524"/>
                    </a:lnTo>
                    <a:lnTo>
                      <a:pt x="18246" y="795604"/>
                    </a:lnTo>
                    <a:lnTo>
                      <a:pt x="9496" y="796712"/>
                    </a:lnTo>
                    <a:lnTo>
                      <a:pt x="0" y="796712"/>
                    </a:lnTo>
                    <a:lnTo>
                      <a:pt x="0" y="1034067"/>
                    </a:lnTo>
                    <a:lnTo>
                      <a:pt x="594" y="1034067"/>
                    </a:lnTo>
                    <a:lnTo>
                      <a:pt x="594" y="1792714"/>
                    </a:lnTo>
                    <a:cubicBezTo>
                      <a:pt x="594" y="1797603"/>
                      <a:pt x="4600" y="1801609"/>
                      <a:pt x="9496" y="1801609"/>
                    </a:cubicBezTo>
                    <a:cubicBezTo>
                      <a:pt x="14465" y="1801609"/>
                      <a:pt x="18471" y="1797603"/>
                      <a:pt x="18471" y="1792714"/>
                    </a:cubicBezTo>
                    <a:lnTo>
                      <a:pt x="18471" y="1034067"/>
                    </a:lnTo>
                    <a:lnTo>
                      <a:pt x="122458" y="1034067"/>
                    </a:lnTo>
                    <a:lnTo>
                      <a:pt x="226229" y="1791824"/>
                    </a:lnTo>
                    <a:cubicBezTo>
                      <a:pt x="226895" y="1796270"/>
                      <a:pt x="230676" y="1799538"/>
                      <a:pt x="235131" y="1799538"/>
                    </a:cubicBezTo>
                    <a:cubicBezTo>
                      <a:pt x="235500" y="1799538"/>
                      <a:pt x="235942" y="1799538"/>
                      <a:pt x="236311" y="1799458"/>
                    </a:cubicBezTo>
                    <a:cubicBezTo>
                      <a:pt x="241208" y="1798791"/>
                      <a:pt x="244620" y="1794272"/>
                      <a:pt x="243954" y="1789375"/>
                    </a:cubicBezTo>
                    <a:lnTo>
                      <a:pt x="140560" y="1034067"/>
                    </a:lnTo>
                    <a:lnTo>
                      <a:pt x="639521" y="1034067"/>
                    </a:lnTo>
                    <a:cubicBezTo>
                      <a:pt x="689066" y="1034067"/>
                      <a:pt x="734975" y="1018349"/>
                      <a:pt x="772351" y="991425"/>
                    </a:cubicBezTo>
                    <a:lnTo>
                      <a:pt x="970187" y="1790435"/>
                    </a:lnTo>
                    <a:cubicBezTo>
                      <a:pt x="971214" y="1794472"/>
                      <a:pt x="974850" y="1797162"/>
                      <a:pt x="978840" y="1797162"/>
                    </a:cubicBezTo>
                    <a:cubicBezTo>
                      <a:pt x="979571" y="1797162"/>
                      <a:pt x="980309" y="1797073"/>
                      <a:pt x="981047" y="1796889"/>
                    </a:cubicBezTo>
                    <a:cubicBezTo>
                      <a:pt x="985832" y="1795669"/>
                      <a:pt x="988722" y="1790804"/>
                      <a:pt x="987502" y="1786027"/>
                    </a:cubicBezTo>
                    <a:lnTo>
                      <a:pt x="787755" y="979296"/>
                    </a:lnTo>
                    <a:cubicBezTo>
                      <a:pt x="790412" y="977080"/>
                      <a:pt x="793069" y="974720"/>
                      <a:pt x="795582" y="972280"/>
                    </a:cubicBezTo>
                    <a:lnTo>
                      <a:pt x="874997" y="967608"/>
                    </a:lnTo>
                    <a:lnTo>
                      <a:pt x="1133368" y="1788813"/>
                    </a:lnTo>
                    <a:cubicBezTo>
                      <a:pt x="1134564" y="1792626"/>
                      <a:pt x="1138088" y="1795074"/>
                      <a:pt x="1141885" y="1795074"/>
                    </a:cubicBezTo>
                    <a:cubicBezTo>
                      <a:pt x="1142776" y="1795074"/>
                      <a:pt x="1143675" y="1794938"/>
                      <a:pt x="1144566" y="1794657"/>
                    </a:cubicBezTo>
                    <a:cubicBezTo>
                      <a:pt x="1149270" y="1793172"/>
                      <a:pt x="1151887" y="1788155"/>
                      <a:pt x="1150410" y="1783451"/>
                    </a:cubicBezTo>
                    <a:close/>
                    <a:moveTo>
                      <a:pt x="857666" y="919620"/>
                    </a:moveTo>
                    <a:cubicBezTo>
                      <a:pt x="858332" y="919250"/>
                      <a:pt x="858927" y="918801"/>
                      <a:pt x="859520" y="918432"/>
                    </a:cubicBezTo>
                    <a:lnTo>
                      <a:pt x="859520" y="918423"/>
                    </a:lnTo>
                    <a:lnTo>
                      <a:pt x="861431" y="924492"/>
                    </a:lnTo>
                    <a:lnTo>
                      <a:pt x="857666" y="919620"/>
                    </a:lnTo>
                    <a:close/>
                  </a:path>
                </a:pathLst>
              </a:custGeom>
              <a:solidFill>
                <a:srgbClr val="E6E6E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grpSp>
          <p:nvGrpSpPr>
            <p:cNvPr id="15" name="图形 21">
              <a:extLst>
                <a:ext uri="{FF2B5EF4-FFF2-40B4-BE49-F238E27FC236}">
                  <a16:creationId xmlns:a16="http://schemas.microsoft.com/office/drawing/2014/main" id="{760896BE-50B9-407A-B2D1-E1EC06688B94}"/>
                </a:ext>
              </a:extLst>
            </p:cNvPr>
            <p:cNvGrpSpPr/>
            <p:nvPr/>
          </p:nvGrpSpPr>
          <p:grpSpPr>
            <a:xfrm>
              <a:off x="5884104" y="3823710"/>
              <a:ext cx="1942636" cy="2425795"/>
              <a:chOff x="5884104" y="3823710"/>
              <a:chExt cx="1942636" cy="2425795"/>
            </a:xfrm>
          </p:grpSpPr>
          <p:grpSp>
            <p:nvGrpSpPr>
              <p:cNvPr id="18" name="图形 21">
                <a:extLst>
                  <a:ext uri="{FF2B5EF4-FFF2-40B4-BE49-F238E27FC236}">
                    <a16:creationId xmlns:a16="http://schemas.microsoft.com/office/drawing/2014/main" id="{F0ECE76C-A0E2-40D6-A2CB-10AB370AB742}"/>
                  </a:ext>
                </a:extLst>
              </p:cNvPr>
              <p:cNvGrpSpPr/>
              <p:nvPr/>
            </p:nvGrpSpPr>
            <p:grpSpPr>
              <a:xfrm>
                <a:off x="6657816" y="4346727"/>
                <a:ext cx="693337" cy="654379"/>
                <a:chOff x="6657816" y="4346727"/>
                <a:chExt cx="693337" cy="654379"/>
              </a:xfrm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9A7AD877-07B3-4718-B51B-8DA7EE941A84}"/>
                    </a:ext>
                  </a:extLst>
                </p:cNvPr>
                <p:cNvSpPr/>
                <p:nvPr/>
              </p:nvSpPr>
              <p:spPr>
                <a:xfrm>
                  <a:off x="6969662" y="4673916"/>
                  <a:ext cx="243311" cy="321996"/>
                </a:xfrm>
                <a:custGeom>
                  <a:avLst/>
                  <a:gdLst>
                    <a:gd name="connsiteX0" fmla="*/ 0 w 243311"/>
                    <a:gd name="connsiteY0" fmla="*/ 110008 h 321996"/>
                    <a:gd name="connsiteX1" fmla="*/ 172983 w 243311"/>
                    <a:gd name="connsiteY1" fmla="*/ 0 h 321996"/>
                    <a:gd name="connsiteX2" fmla="*/ 243311 w 243311"/>
                    <a:gd name="connsiteY2" fmla="*/ 42417 h 321996"/>
                    <a:gd name="connsiteX3" fmla="*/ 0 w 243311"/>
                    <a:gd name="connsiteY3" fmla="*/ 321996 h 321996"/>
                    <a:gd name="connsiteX4" fmla="*/ 0 w 243311"/>
                    <a:gd name="connsiteY4" fmla="*/ 110008 h 321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311" h="321996">
                      <a:moveTo>
                        <a:pt x="0" y="110008"/>
                      </a:moveTo>
                      <a:lnTo>
                        <a:pt x="172983" y="0"/>
                      </a:lnTo>
                      <a:lnTo>
                        <a:pt x="243311" y="42417"/>
                      </a:lnTo>
                      <a:lnTo>
                        <a:pt x="0" y="321996"/>
                      </a:lnTo>
                      <a:lnTo>
                        <a:pt x="0" y="110008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5E14544F-5638-44E9-8494-3DC3CF4F2623}"/>
                    </a:ext>
                  </a:extLst>
                </p:cNvPr>
                <p:cNvSpPr/>
                <p:nvPr/>
              </p:nvSpPr>
              <p:spPr>
                <a:xfrm>
                  <a:off x="6657816" y="4346727"/>
                  <a:ext cx="359158" cy="654379"/>
                </a:xfrm>
                <a:custGeom>
                  <a:avLst/>
                  <a:gdLst>
                    <a:gd name="connsiteX0" fmla="*/ 75293 w 359158"/>
                    <a:gd name="connsiteY0" fmla="*/ 11406 h 654379"/>
                    <a:gd name="connsiteX1" fmla="*/ 14469 w 359158"/>
                    <a:gd name="connsiteY1" fmla="*/ 193885 h 654379"/>
                    <a:gd name="connsiteX2" fmla="*/ 298327 w 359158"/>
                    <a:gd name="connsiteY2" fmla="*/ 653472 h 654379"/>
                    <a:gd name="connsiteX3" fmla="*/ 359159 w 359158"/>
                    <a:gd name="connsiteY3" fmla="*/ 430438 h 654379"/>
                    <a:gd name="connsiteX4" fmla="*/ 325363 w 359158"/>
                    <a:gd name="connsiteY4" fmla="*/ 410160 h 654379"/>
                    <a:gd name="connsiteX5" fmla="*/ 298327 w 359158"/>
                    <a:gd name="connsiteY5" fmla="*/ 365640 h 654379"/>
                    <a:gd name="connsiteX6" fmla="*/ 276219 w 359158"/>
                    <a:gd name="connsiteY6" fmla="*/ 313703 h 654379"/>
                    <a:gd name="connsiteX7" fmla="*/ 251021 w 359158"/>
                    <a:gd name="connsiteY7" fmla="*/ 261468 h 654379"/>
                    <a:gd name="connsiteX8" fmla="*/ 149643 w 359158"/>
                    <a:gd name="connsiteY8" fmla="*/ 4647 h 654379"/>
                    <a:gd name="connsiteX9" fmla="*/ 75293 w 359158"/>
                    <a:gd name="connsiteY9" fmla="*/ 11406 h 654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9158" h="654379">
                      <a:moveTo>
                        <a:pt x="75293" y="11406"/>
                      </a:moveTo>
                      <a:cubicBezTo>
                        <a:pt x="75293" y="11406"/>
                        <a:pt x="-39604" y="38434"/>
                        <a:pt x="14469" y="193885"/>
                      </a:cubicBezTo>
                      <a:cubicBezTo>
                        <a:pt x="68534" y="349336"/>
                        <a:pt x="244262" y="673749"/>
                        <a:pt x="298327" y="653472"/>
                      </a:cubicBezTo>
                      <a:cubicBezTo>
                        <a:pt x="352400" y="633194"/>
                        <a:pt x="359159" y="430438"/>
                        <a:pt x="359159" y="430438"/>
                      </a:cubicBezTo>
                      <a:cubicBezTo>
                        <a:pt x="359159" y="430438"/>
                        <a:pt x="352400" y="437197"/>
                        <a:pt x="325363" y="410160"/>
                      </a:cubicBezTo>
                      <a:cubicBezTo>
                        <a:pt x="298327" y="383124"/>
                        <a:pt x="298327" y="395470"/>
                        <a:pt x="298327" y="365640"/>
                      </a:cubicBezTo>
                      <a:cubicBezTo>
                        <a:pt x="298327" y="335818"/>
                        <a:pt x="276219" y="313703"/>
                        <a:pt x="276219" y="313703"/>
                      </a:cubicBezTo>
                      <a:lnTo>
                        <a:pt x="251021" y="261468"/>
                      </a:lnTo>
                      <a:cubicBezTo>
                        <a:pt x="251021" y="261468"/>
                        <a:pt x="251021" y="18157"/>
                        <a:pt x="149643" y="4647"/>
                      </a:cubicBezTo>
                      <a:cubicBezTo>
                        <a:pt x="48265" y="-8871"/>
                        <a:pt x="75293" y="11406"/>
                        <a:pt x="75293" y="11406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C7EE3B4A-2112-4937-8E9E-D13F19DF0F07}"/>
                    </a:ext>
                  </a:extLst>
                </p:cNvPr>
                <p:cNvSpPr/>
                <p:nvPr/>
              </p:nvSpPr>
              <p:spPr>
                <a:xfrm rot="-2700000">
                  <a:off x="7104833" y="4587927"/>
                  <a:ext cx="229793" cy="141930"/>
                </a:xfrm>
                <a:custGeom>
                  <a:avLst/>
                  <a:gdLst>
                    <a:gd name="connsiteX0" fmla="*/ 229793 w 229793"/>
                    <a:gd name="connsiteY0" fmla="*/ 70965 h 141930"/>
                    <a:gd name="connsiteX1" fmla="*/ 114897 w 229793"/>
                    <a:gd name="connsiteY1" fmla="*/ 141931 h 141930"/>
                    <a:gd name="connsiteX2" fmla="*/ 0 w 229793"/>
                    <a:gd name="connsiteY2" fmla="*/ 70965 h 141930"/>
                    <a:gd name="connsiteX3" fmla="*/ 114897 w 229793"/>
                    <a:gd name="connsiteY3" fmla="*/ 0 h 141930"/>
                    <a:gd name="connsiteX4" fmla="*/ 229793 w 229793"/>
                    <a:gd name="connsiteY4" fmla="*/ 70965 h 141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793" h="141930">
                      <a:moveTo>
                        <a:pt x="229793" y="70965"/>
                      </a:moveTo>
                      <a:cubicBezTo>
                        <a:pt x="229793" y="110159"/>
                        <a:pt x="178352" y="141931"/>
                        <a:pt x="114897" y="141931"/>
                      </a:cubicBezTo>
                      <a:cubicBezTo>
                        <a:pt x="51441" y="141931"/>
                        <a:pt x="0" y="110158"/>
                        <a:pt x="0" y="70965"/>
                      </a:cubicBezTo>
                      <a:cubicBezTo>
                        <a:pt x="0" y="31772"/>
                        <a:pt x="51441" y="0"/>
                        <a:pt x="114897" y="0"/>
                      </a:cubicBezTo>
                      <a:cubicBezTo>
                        <a:pt x="178352" y="0"/>
                        <a:pt x="229793" y="31772"/>
                        <a:pt x="229793" y="70965"/>
                      </a:cubicBez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19" name="图形 21">
                <a:extLst>
                  <a:ext uri="{FF2B5EF4-FFF2-40B4-BE49-F238E27FC236}">
                    <a16:creationId xmlns:a16="http://schemas.microsoft.com/office/drawing/2014/main" id="{5F4DB7CB-C46A-449A-B7F9-7969467C458A}"/>
                  </a:ext>
                </a:extLst>
              </p:cNvPr>
              <p:cNvGrpSpPr/>
              <p:nvPr/>
            </p:nvGrpSpPr>
            <p:grpSpPr>
              <a:xfrm>
                <a:off x="6277448" y="4601099"/>
                <a:ext cx="1048077" cy="1568220"/>
                <a:chOff x="6277448" y="4601099"/>
                <a:chExt cx="1048077" cy="1568220"/>
              </a:xfrm>
              <a:solidFill>
                <a:srgbClr val="E6E6E6"/>
              </a:solidFill>
            </p:grpSpPr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F3675702-5151-4104-A5EA-962CDDD0506C}"/>
                    </a:ext>
                  </a:extLst>
                </p:cNvPr>
                <p:cNvSpPr/>
                <p:nvPr/>
              </p:nvSpPr>
              <p:spPr>
                <a:xfrm>
                  <a:off x="6285589" y="5172242"/>
                  <a:ext cx="805896" cy="276777"/>
                </a:xfrm>
                <a:custGeom>
                  <a:avLst/>
                  <a:gdLst>
                    <a:gd name="connsiteX0" fmla="*/ 0 w 805896"/>
                    <a:gd name="connsiteY0" fmla="*/ 81406 h 276777"/>
                    <a:gd name="connsiteX1" fmla="*/ 118034 w 805896"/>
                    <a:gd name="connsiteY1" fmla="*/ 276778 h 276777"/>
                    <a:gd name="connsiteX2" fmla="*/ 805896 w 805896"/>
                    <a:gd name="connsiteY2" fmla="*/ 236071 h 276777"/>
                    <a:gd name="connsiteX3" fmla="*/ 622743 w 805896"/>
                    <a:gd name="connsiteY3" fmla="*/ 0 h 276777"/>
                    <a:gd name="connsiteX4" fmla="*/ 0 w 805896"/>
                    <a:gd name="connsiteY4" fmla="*/ 81406 h 276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5896" h="276777">
                      <a:moveTo>
                        <a:pt x="0" y="81406"/>
                      </a:moveTo>
                      <a:lnTo>
                        <a:pt x="118034" y="276778"/>
                      </a:lnTo>
                      <a:lnTo>
                        <a:pt x="805896" y="236071"/>
                      </a:lnTo>
                      <a:lnTo>
                        <a:pt x="622743" y="0"/>
                      </a:lnTo>
                      <a:lnTo>
                        <a:pt x="0" y="81406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56B6B0E1-BD94-4736-96A1-E2DF5E63B901}"/>
                    </a:ext>
                  </a:extLst>
                </p:cNvPr>
                <p:cNvSpPr/>
                <p:nvPr/>
              </p:nvSpPr>
              <p:spPr>
                <a:xfrm>
                  <a:off x="6277448" y="4649935"/>
                  <a:ext cx="221826" cy="1517474"/>
                </a:xfrm>
                <a:custGeom>
                  <a:avLst/>
                  <a:gdLst>
                    <a:gd name="connsiteX0" fmla="*/ 213675 w 221826"/>
                    <a:gd name="connsiteY0" fmla="*/ 1517475 h 1517474"/>
                    <a:gd name="connsiteX1" fmla="*/ 205623 w 221826"/>
                    <a:gd name="connsiteY1" fmla="*/ 1510435 h 1517474"/>
                    <a:gd name="connsiteX2" fmla="*/ 76 w 221826"/>
                    <a:gd name="connsiteY2" fmla="*/ 9250 h 1517474"/>
                    <a:gd name="connsiteX3" fmla="*/ 7036 w 221826"/>
                    <a:gd name="connsiteY3" fmla="*/ 83 h 1517474"/>
                    <a:gd name="connsiteX4" fmla="*/ 16206 w 221826"/>
                    <a:gd name="connsiteY4" fmla="*/ 7043 h 1517474"/>
                    <a:gd name="connsiteX5" fmla="*/ 221750 w 221826"/>
                    <a:gd name="connsiteY5" fmla="*/ 1508228 h 1517474"/>
                    <a:gd name="connsiteX6" fmla="*/ 214791 w 221826"/>
                    <a:gd name="connsiteY6" fmla="*/ 1517395 h 1517474"/>
                    <a:gd name="connsiteX7" fmla="*/ 213675 w 221826"/>
                    <a:gd name="connsiteY7" fmla="*/ 1517475 h 1517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1826" h="1517474">
                      <a:moveTo>
                        <a:pt x="213675" y="1517475"/>
                      </a:moveTo>
                      <a:cubicBezTo>
                        <a:pt x="209669" y="1517475"/>
                        <a:pt x="206177" y="1514513"/>
                        <a:pt x="205623" y="1510435"/>
                      </a:cubicBezTo>
                      <a:lnTo>
                        <a:pt x="76" y="9250"/>
                      </a:lnTo>
                      <a:cubicBezTo>
                        <a:pt x="-534" y="4795"/>
                        <a:pt x="2582" y="693"/>
                        <a:pt x="7036" y="83"/>
                      </a:cubicBezTo>
                      <a:cubicBezTo>
                        <a:pt x="11488" y="-559"/>
                        <a:pt x="15594" y="2588"/>
                        <a:pt x="16206" y="7043"/>
                      </a:cubicBezTo>
                      <a:lnTo>
                        <a:pt x="221750" y="1508228"/>
                      </a:lnTo>
                      <a:cubicBezTo>
                        <a:pt x="222360" y="1512683"/>
                        <a:pt x="219246" y="1516793"/>
                        <a:pt x="214791" y="1517395"/>
                      </a:cubicBezTo>
                      <a:cubicBezTo>
                        <a:pt x="214413" y="1517451"/>
                        <a:pt x="214044" y="1517475"/>
                        <a:pt x="213675" y="1517475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55D86595-64E4-44FC-86F6-7A4736D542EB}"/>
                    </a:ext>
                  </a:extLst>
                </p:cNvPr>
                <p:cNvSpPr/>
                <p:nvPr/>
              </p:nvSpPr>
              <p:spPr>
                <a:xfrm>
                  <a:off x="6277449" y="4650235"/>
                  <a:ext cx="16280" cy="1519085"/>
                </a:xfrm>
                <a:custGeom>
                  <a:avLst/>
                  <a:gdLst>
                    <a:gd name="connsiteX0" fmla="*/ 8141 w 16280"/>
                    <a:gd name="connsiteY0" fmla="*/ 1519085 h 1519085"/>
                    <a:gd name="connsiteX1" fmla="*/ 0 w 16280"/>
                    <a:gd name="connsiteY1" fmla="*/ 1510938 h 1519085"/>
                    <a:gd name="connsiteX2" fmla="*/ 0 w 16280"/>
                    <a:gd name="connsiteY2" fmla="*/ 8140 h 1519085"/>
                    <a:gd name="connsiteX3" fmla="*/ 8141 w 16280"/>
                    <a:gd name="connsiteY3" fmla="*/ 0 h 1519085"/>
                    <a:gd name="connsiteX4" fmla="*/ 16280 w 16280"/>
                    <a:gd name="connsiteY4" fmla="*/ 8140 h 1519085"/>
                    <a:gd name="connsiteX5" fmla="*/ 16280 w 16280"/>
                    <a:gd name="connsiteY5" fmla="*/ 1510938 h 1519085"/>
                    <a:gd name="connsiteX6" fmla="*/ 8141 w 16280"/>
                    <a:gd name="connsiteY6" fmla="*/ 1519085 h 151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280" h="1519085">
                      <a:moveTo>
                        <a:pt x="8141" y="1519085"/>
                      </a:moveTo>
                      <a:cubicBezTo>
                        <a:pt x="3644" y="1519085"/>
                        <a:pt x="0" y="1515433"/>
                        <a:pt x="0" y="1510938"/>
                      </a:cubicBezTo>
                      <a:lnTo>
                        <a:pt x="0" y="8140"/>
                      </a:lnTo>
                      <a:cubicBezTo>
                        <a:pt x="0" y="3645"/>
                        <a:pt x="3645" y="0"/>
                        <a:pt x="8141" y="0"/>
                      </a:cubicBezTo>
                      <a:cubicBezTo>
                        <a:pt x="12636" y="0"/>
                        <a:pt x="16280" y="3645"/>
                        <a:pt x="16280" y="8140"/>
                      </a:cubicBezTo>
                      <a:lnTo>
                        <a:pt x="16280" y="1510938"/>
                      </a:lnTo>
                      <a:cubicBezTo>
                        <a:pt x="16280" y="1515433"/>
                        <a:pt x="12636" y="1519085"/>
                        <a:pt x="8141" y="1519085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63E16551-04A0-4917-8F0A-669C7970C515}"/>
                    </a:ext>
                  </a:extLst>
                </p:cNvPr>
                <p:cNvSpPr/>
                <p:nvPr/>
              </p:nvSpPr>
              <p:spPr>
                <a:xfrm>
                  <a:off x="6822856" y="4601099"/>
                  <a:ext cx="502669" cy="1562240"/>
                </a:xfrm>
                <a:custGeom>
                  <a:avLst/>
                  <a:gdLst>
                    <a:gd name="connsiteX0" fmla="*/ 494529 w 502669"/>
                    <a:gd name="connsiteY0" fmla="*/ 1562241 h 1562240"/>
                    <a:gd name="connsiteX1" fmla="*/ 486767 w 502669"/>
                    <a:gd name="connsiteY1" fmla="*/ 1556541 h 1562240"/>
                    <a:gd name="connsiteX2" fmla="*/ 377 w 502669"/>
                    <a:gd name="connsiteY2" fmla="*/ 10588 h 1562240"/>
                    <a:gd name="connsiteX3" fmla="*/ 5699 w 502669"/>
                    <a:gd name="connsiteY3" fmla="*/ 377 h 1562240"/>
                    <a:gd name="connsiteX4" fmla="*/ 15902 w 502669"/>
                    <a:gd name="connsiteY4" fmla="*/ 5699 h 1562240"/>
                    <a:gd name="connsiteX5" fmla="*/ 502292 w 502669"/>
                    <a:gd name="connsiteY5" fmla="*/ 1551653 h 1562240"/>
                    <a:gd name="connsiteX6" fmla="*/ 496970 w 502669"/>
                    <a:gd name="connsiteY6" fmla="*/ 1561863 h 1562240"/>
                    <a:gd name="connsiteX7" fmla="*/ 494529 w 502669"/>
                    <a:gd name="connsiteY7" fmla="*/ 1562241 h 156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2669" h="1562240">
                      <a:moveTo>
                        <a:pt x="494529" y="1562241"/>
                      </a:moveTo>
                      <a:cubicBezTo>
                        <a:pt x="491069" y="1562241"/>
                        <a:pt x="487858" y="1560017"/>
                        <a:pt x="486767" y="1556541"/>
                      </a:cubicBezTo>
                      <a:lnTo>
                        <a:pt x="377" y="10588"/>
                      </a:lnTo>
                      <a:cubicBezTo>
                        <a:pt x="-972" y="6293"/>
                        <a:pt x="1413" y="1726"/>
                        <a:pt x="5699" y="377"/>
                      </a:cubicBezTo>
                      <a:cubicBezTo>
                        <a:pt x="9986" y="-972"/>
                        <a:pt x="14553" y="1413"/>
                        <a:pt x="15902" y="5699"/>
                      </a:cubicBezTo>
                      <a:lnTo>
                        <a:pt x="502292" y="1551653"/>
                      </a:lnTo>
                      <a:cubicBezTo>
                        <a:pt x="503640" y="1555939"/>
                        <a:pt x="501264" y="1560515"/>
                        <a:pt x="496970" y="1561863"/>
                      </a:cubicBezTo>
                      <a:cubicBezTo>
                        <a:pt x="496159" y="1562121"/>
                        <a:pt x="495332" y="1562241"/>
                        <a:pt x="494529" y="1562241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A9A907D1-04B0-448D-9189-4A0E59037359}"/>
                    </a:ext>
                  </a:extLst>
                </p:cNvPr>
                <p:cNvSpPr/>
                <p:nvPr/>
              </p:nvSpPr>
              <p:spPr>
                <a:xfrm>
                  <a:off x="6822852" y="4784548"/>
                  <a:ext cx="354114" cy="1380694"/>
                </a:xfrm>
                <a:custGeom>
                  <a:avLst/>
                  <a:gdLst>
                    <a:gd name="connsiteX0" fmla="*/ 345962 w 354114"/>
                    <a:gd name="connsiteY0" fmla="*/ 1380694 h 1380694"/>
                    <a:gd name="connsiteX1" fmla="*/ 338079 w 354114"/>
                    <a:gd name="connsiteY1" fmla="*/ 1374561 h 1380694"/>
                    <a:gd name="connsiteX2" fmla="*/ 253 w 354114"/>
                    <a:gd name="connsiteY2" fmla="*/ 10148 h 1380694"/>
                    <a:gd name="connsiteX3" fmla="*/ 6137 w 354114"/>
                    <a:gd name="connsiteY3" fmla="*/ 250 h 1380694"/>
                    <a:gd name="connsiteX4" fmla="*/ 16035 w 354114"/>
                    <a:gd name="connsiteY4" fmla="*/ 6134 h 1380694"/>
                    <a:gd name="connsiteX5" fmla="*/ 353861 w 354114"/>
                    <a:gd name="connsiteY5" fmla="*/ 1370548 h 1380694"/>
                    <a:gd name="connsiteX6" fmla="*/ 347977 w 354114"/>
                    <a:gd name="connsiteY6" fmla="*/ 1380445 h 1380694"/>
                    <a:gd name="connsiteX7" fmla="*/ 345962 w 354114"/>
                    <a:gd name="connsiteY7" fmla="*/ 1380694 h 1380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4114" h="1380694">
                      <a:moveTo>
                        <a:pt x="345962" y="1380694"/>
                      </a:moveTo>
                      <a:cubicBezTo>
                        <a:pt x="342334" y="1380694"/>
                        <a:pt x="339018" y="1378246"/>
                        <a:pt x="338079" y="1374561"/>
                      </a:cubicBezTo>
                      <a:lnTo>
                        <a:pt x="253" y="10148"/>
                      </a:lnTo>
                      <a:cubicBezTo>
                        <a:pt x="-855" y="5789"/>
                        <a:pt x="1778" y="1358"/>
                        <a:pt x="6137" y="250"/>
                      </a:cubicBezTo>
                      <a:cubicBezTo>
                        <a:pt x="10504" y="-849"/>
                        <a:pt x="14927" y="1776"/>
                        <a:pt x="16035" y="6134"/>
                      </a:cubicBezTo>
                      <a:lnTo>
                        <a:pt x="353861" y="1370548"/>
                      </a:lnTo>
                      <a:cubicBezTo>
                        <a:pt x="354969" y="1374907"/>
                        <a:pt x="352336" y="1379338"/>
                        <a:pt x="347977" y="1380445"/>
                      </a:cubicBezTo>
                      <a:cubicBezTo>
                        <a:pt x="347303" y="1380622"/>
                        <a:pt x="346628" y="1380694"/>
                        <a:pt x="345962" y="1380694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A3F0BD5F-714F-4066-9436-EB7166035391}"/>
                    </a:ext>
                  </a:extLst>
                </p:cNvPr>
                <p:cNvSpPr/>
                <p:nvPr/>
              </p:nvSpPr>
              <p:spPr>
                <a:xfrm>
                  <a:off x="6285589" y="4673642"/>
                  <a:ext cx="667511" cy="592215"/>
                </a:xfrm>
                <a:custGeom>
                  <a:avLst/>
                  <a:gdLst>
                    <a:gd name="connsiteX0" fmla="*/ 0 w 667511"/>
                    <a:gd name="connsiteY0" fmla="*/ 8670 h 592215"/>
                    <a:gd name="connsiteX1" fmla="*/ 563725 w 667511"/>
                    <a:gd name="connsiteY1" fmla="*/ 0 h 592215"/>
                    <a:gd name="connsiteX2" fmla="*/ 667512 w 667511"/>
                    <a:gd name="connsiteY2" fmla="*/ 592215 h 592215"/>
                    <a:gd name="connsiteX3" fmla="*/ 8140 w 667511"/>
                    <a:gd name="connsiteY3" fmla="*/ 592215 h 592215"/>
                    <a:gd name="connsiteX4" fmla="*/ 0 w 667511"/>
                    <a:gd name="connsiteY4" fmla="*/ 8670 h 592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7511" h="592215">
                      <a:moveTo>
                        <a:pt x="0" y="8670"/>
                      </a:moveTo>
                      <a:lnTo>
                        <a:pt x="563725" y="0"/>
                      </a:lnTo>
                      <a:lnTo>
                        <a:pt x="667512" y="592215"/>
                      </a:lnTo>
                      <a:lnTo>
                        <a:pt x="8140" y="592215"/>
                      </a:lnTo>
                      <a:lnTo>
                        <a:pt x="0" y="867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20" name="图形 21">
                <a:extLst>
                  <a:ext uri="{FF2B5EF4-FFF2-40B4-BE49-F238E27FC236}">
                    <a16:creationId xmlns:a16="http://schemas.microsoft.com/office/drawing/2014/main" id="{577E3881-3EDD-4747-8EB8-167B9DF762B2}"/>
                  </a:ext>
                </a:extLst>
              </p:cNvPr>
              <p:cNvGrpSpPr/>
              <p:nvPr/>
            </p:nvGrpSpPr>
            <p:grpSpPr>
              <a:xfrm>
                <a:off x="6515697" y="5006957"/>
                <a:ext cx="1083878" cy="1161368"/>
                <a:chOff x="6515697" y="5006957"/>
                <a:chExt cx="1083878" cy="1161368"/>
              </a:xfrm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493F6AB9-560F-44FF-A9B9-F1F0B98327F5}"/>
                    </a:ext>
                  </a:extLst>
                </p:cNvPr>
                <p:cNvSpPr/>
                <p:nvPr/>
              </p:nvSpPr>
              <p:spPr>
                <a:xfrm>
                  <a:off x="7009823" y="5553127"/>
                  <a:ext cx="233726" cy="286434"/>
                </a:xfrm>
                <a:custGeom>
                  <a:avLst/>
                  <a:gdLst>
                    <a:gd name="connsiteX0" fmla="*/ 142069 w 233726"/>
                    <a:gd name="connsiteY0" fmla="*/ 0 h 286434"/>
                    <a:gd name="connsiteX1" fmla="*/ 0 w 233726"/>
                    <a:gd name="connsiteY1" fmla="*/ 250119 h 286434"/>
                    <a:gd name="connsiteX2" fmla="*/ 164956 w 233726"/>
                    <a:gd name="connsiteY2" fmla="*/ 286435 h 286434"/>
                    <a:gd name="connsiteX3" fmla="*/ 233727 w 233726"/>
                    <a:gd name="connsiteY3" fmla="*/ 108539 h 286434"/>
                    <a:gd name="connsiteX4" fmla="*/ 142069 w 233726"/>
                    <a:gd name="connsiteY4" fmla="*/ 0 h 286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3726" h="286434">
                      <a:moveTo>
                        <a:pt x="142069" y="0"/>
                      </a:moveTo>
                      <a:lnTo>
                        <a:pt x="0" y="250119"/>
                      </a:lnTo>
                      <a:lnTo>
                        <a:pt x="164956" y="286435"/>
                      </a:lnTo>
                      <a:lnTo>
                        <a:pt x="233727" y="108539"/>
                      </a:lnTo>
                      <a:lnTo>
                        <a:pt x="142069" y="0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46675282-8CE0-4C65-AED3-D5300A44ECCA}"/>
                    </a:ext>
                  </a:extLst>
                </p:cNvPr>
                <p:cNvSpPr/>
                <p:nvPr/>
              </p:nvSpPr>
              <p:spPr>
                <a:xfrm>
                  <a:off x="6896756" y="5725642"/>
                  <a:ext cx="309144" cy="442683"/>
                </a:xfrm>
                <a:custGeom>
                  <a:avLst/>
                  <a:gdLst>
                    <a:gd name="connsiteX0" fmla="*/ 164097 w 309144"/>
                    <a:gd name="connsiteY0" fmla="*/ 30386 h 442683"/>
                    <a:gd name="connsiteX1" fmla="*/ 126119 w 309144"/>
                    <a:gd name="connsiteY1" fmla="*/ 2539 h 442683"/>
                    <a:gd name="connsiteX2" fmla="*/ 0 w 309144"/>
                    <a:gd name="connsiteY2" fmla="*/ 63587 h 442683"/>
                    <a:gd name="connsiteX3" fmla="*/ 290665 w 309144"/>
                    <a:gd name="connsiteY3" fmla="*/ 442056 h 442683"/>
                    <a:gd name="connsiteX4" fmla="*/ 281530 w 309144"/>
                    <a:gd name="connsiteY4" fmla="*/ 311354 h 442683"/>
                    <a:gd name="connsiteX5" fmla="*/ 293780 w 309144"/>
                    <a:gd name="connsiteY5" fmla="*/ 113004 h 442683"/>
                    <a:gd name="connsiteX6" fmla="*/ 164097 w 309144"/>
                    <a:gd name="connsiteY6" fmla="*/ 30386 h 442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9144" h="442683">
                      <a:moveTo>
                        <a:pt x="164097" y="30386"/>
                      </a:moveTo>
                      <a:cubicBezTo>
                        <a:pt x="164097" y="30386"/>
                        <a:pt x="158574" y="-10410"/>
                        <a:pt x="126119" y="2539"/>
                      </a:cubicBezTo>
                      <a:cubicBezTo>
                        <a:pt x="93664" y="15479"/>
                        <a:pt x="0" y="63587"/>
                        <a:pt x="0" y="63587"/>
                      </a:cubicBezTo>
                      <a:cubicBezTo>
                        <a:pt x="0" y="63587"/>
                        <a:pt x="244299" y="460552"/>
                        <a:pt x="290665" y="442056"/>
                      </a:cubicBezTo>
                      <a:cubicBezTo>
                        <a:pt x="337031" y="423561"/>
                        <a:pt x="281530" y="311354"/>
                        <a:pt x="281530" y="311354"/>
                      </a:cubicBezTo>
                      <a:lnTo>
                        <a:pt x="293780" y="113004"/>
                      </a:lnTo>
                      <a:lnTo>
                        <a:pt x="164097" y="30386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FA331902-CFC1-4B74-A679-A2BC6C5755B5}"/>
                    </a:ext>
                  </a:extLst>
                </p:cNvPr>
                <p:cNvSpPr/>
                <p:nvPr/>
              </p:nvSpPr>
              <p:spPr>
                <a:xfrm>
                  <a:off x="6515697" y="5006957"/>
                  <a:ext cx="1083878" cy="689379"/>
                </a:xfrm>
                <a:custGeom>
                  <a:avLst/>
                  <a:gdLst>
                    <a:gd name="connsiteX0" fmla="*/ 7897 w 1083878"/>
                    <a:gd name="connsiteY0" fmla="*/ 60824 h 689379"/>
                    <a:gd name="connsiteX1" fmla="*/ 112655 w 1083878"/>
                    <a:gd name="connsiteY1" fmla="*/ 375098 h 689379"/>
                    <a:gd name="connsiteX2" fmla="*/ 798655 w 1083878"/>
                    <a:gd name="connsiteY2" fmla="*/ 256830 h 689379"/>
                    <a:gd name="connsiteX3" fmla="*/ 555343 w 1083878"/>
                    <a:gd name="connsiteY3" fmla="*/ 621395 h 689379"/>
                    <a:gd name="connsiteX4" fmla="*/ 724313 w 1083878"/>
                    <a:gd name="connsiteY4" fmla="*/ 689379 h 689379"/>
                    <a:gd name="connsiteX5" fmla="*/ 1082520 w 1083878"/>
                    <a:gd name="connsiteY5" fmla="*/ 101378 h 689379"/>
                    <a:gd name="connsiteX6" fmla="*/ 873005 w 1083878"/>
                    <a:gd name="connsiteY6" fmla="*/ 13518 h 689379"/>
                    <a:gd name="connsiteX7" fmla="*/ 460724 w 1083878"/>
                    <a:gd name="connsiteY7" fmla="*/ 33796 h 689379"/>
                    <a:gd name="connsiteX8" fmla="*/ 352587 w 1083878"/>
                    <a:gd name="connsiteY8" fmla="*/ 0 h 689379"/>
                    <a:gd name="connsiteX9" fmla="*/ 7897 w 1083878"/>
                    <a:gd name="connsiteY9" fmla="*/ 60824 h 689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83878" h="689379">
                      <a:moveTo>
                        <a:pt x="7897" y="60824"/>
                      </a:moveTo>
                      <a:cubicBezTo>
                        <a:pt x="7897" y="60824"/>
                        <a:pt x="-42788" y="293997"/>
                        <a:pt x="112655" y="375098"/>
                      </a:cubicBezTo>
                      <a:cubicBezTo>
                        <a:pt x="268106" y="456207"/>
                        <a:pt x="798655" y="256830"/>
                        <a:pt x="798655" y="256830"/>
                      </a:cubicBezTo>
                      <a:lnTo>
                        <a:pt x="555343" y="621395"/>
                      </a:lnTo>
                      <a:lnTo>
                        <a:pt x="724313" y="689379"/>
                      </a:lnTo>
                      <a:cubicBezTo>
                        <a:pt x="724313" y="689379"/>
                        <a:pt x="1109549" y="182479"/>
                        <a:pt x="1082520" y="101378"/>
                      </a:cubicBezTo>
                      <a:cubicBezTo>
                        <a:pt x="1055484" y="20277"/>
                        <a:pt x="873005" y="13518"/>
                        <a:pt x="873005" y="13518"/>
                      </a:cubicBezTo>
                      <a:lnTo>
                        <a:pt x="460724" y="33796"/>
                      </a:lnTo>
                      <a:lnTo>
                        <a:pt x="352587" y="0"/>
                      </a:lnTo>
                      <a:lnTo>
                        <a:pt x="7897" y="60824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21" name="图形 21">
                <a:extLst>
                  <a:ext uri="{FF2B5EF4-FFF2-40B4-BE49-F238E27FC236}">
                    <a16:creationId xmlns:a16="http://schemas.microsoft.com/office/drawing/2014/main" id="{6E7A54C7-2EA8-41EE-A3FB-1D553EFB1C0D}"/>
                  </a:ext>
                </a:extLst>
              </p:cNvPr>
              <p:cNvGrpSpPr/>
              <p:nvPr/>
            </p:nvGrpSpPr>
            <p:grpSpPr>
              <a:xfrm>
                <a:off x="6469097" y="4983437"/>
                <a:ext cx="1050276" cy="1266069"/>
                <a:chOff x="6469097" y="4983437"/>
                <a:chExt cx="1050276" cy="1266069"/>
              </a:xfrm>
            </p:grpSpPr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37BA0CD1-D020-48D1-8E7B-834EAC6A4951}"/>
                    </a:ext>
                  </a:extLst>
                </p:cNvPr>
                <p:cNvSpPr/>
                <p:nvPr/>
              </p:nvSpPr>
              <p:spPr>
                <a:xfrm>
                  <a:off x="6718371" y="5664130"/>
                  <a:ext cx="269215" cy="275131"/>
                </a:xfrm>
                <a:custGeom>
                  <a:avLst/>
                  <a:gdLst>
                    <a:gd name="connsiteX0" fmla="*/ 223347 w 269215"/>
                    <a:gd name="connsiteY0" fmla="*/ 0 h 275131"/>
                    <a:gd name="connsiteX1" fmla="*/ 0 w 269215"/>
                    <a:gd name="connsiteY1" fmla="*/ 181283 h 275131"/>
                    <a:gd name="connsiteX2" fmla="*/ 140432 w 269215"/>
                    <a:gd name="connsiteY2" fmla="*/ 275132 h 275131"/>
                    <a:gd name="connsiteX3" fmla="*/ 269216 w 269215"/>
                    <a:gd name="connsiteY3" fmla="*/ 134452 h 275131"/>
                    <a:gd name="connsiteX4" fmla="*/ 223347 w 269215"/>
                    <a:gd name="connsiteY4" fmla="*/ 0 h 275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9215" h="275131">
                      <a:moveTo>
                        <a:pt x="223347" y="0"/>
                      </a:moveTo>
                      <a:lnTo>
                        <a:pt x="0" y="181283"/>
                      </a:lnTo>
                      <a:lnTo>
                        <a:pt x="140432" y="275132"/>
                      </a:lnTo>
                      <a:lnTo>
                        <a:pt x="269216" y="134452"/>
                      </a:lnTo>
                      <a:lnTo>
                        <a:pt x="223347" y="0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D7CC2566-4372-4FF9-90A2-520447B3747C}"/>
                    </a:ext>
                  </a:extLst>
                </p:cNvPr>
                <p:cNvSpPr/>
                <p:nvPr/>
              </p:nvSpPr>
              <p:spPr>
                <a:xfrm>
                  <a:off x="6618157" y="5780238"/>
                  <a:ext cx="255649" cy="469268"/>
                </a:xfrm>
                <a:custGeom>
                  <a:avLst/>
                  <a:gdLst>
                    <a:gd name="connsiteX0" fmla="*/ 164923 w 255649"/>
                    <a:gd name="connsiteY0" fmla="*/ 39761 h 469268"/>
                    <a:gd name="connsiteX1" fmla="*/ 139685 w 255649"/>
                    <a:gd name="connsiteY1" fmla="*/ 1 h 469268"/>
                    <a:gd name="connsiteX2" fmla="*/ 0 w 255649"/>
                    <a:gd name="connsiteY2" fmla="*/ 10975 h 469268"/>
                    <a:gd name="connsiteX3" fmla="*/ 133023 w 255649"/>
                    <a:gd name="connsiteY3" fmla="*/ 469268 h 469268"/>
                    <a:gd name="connsiteX4" fmla="*/ 172068 w 255649"/>
                    <a:gd name="connsiteY4" fmla="*/ 344201 h 469268"/>
                    <a:gd name="connsiteX5" fmla="*/ 255649 w 255649"/>
                    <a:gd name="connsiteY5" fmla="*/ 163905 h 469268"/>
                    <a:gd name="connsiteX6" fmla="*/ 164923 w 255649"/>
                    <a:gd name="connsiteY6" fmla="*/ 39761 h 469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5649" h="469268">
                      <a:moveTo>
                        <a:pt x="164923" y="39761"/>
                      </a:moveTo>
                      <a:cubicBezTo>
                        <a:pt x="164923" y="39761"/>
                        <a:pt x="174629" y="-248"/>
                        <a:pt x="139685" y="1"/>
                      </a:cubicBezTo>
                      <a:cubicBezTo>
                        <a:pt x="104750" y="250"/>
                        <a:pt x="0" y="10975"/>
                        <a:pt x="0" y="10975"/>
                      </a:cubicBezTo>
                      <a:cubicBezTo>
                        <a:pt x="0" y="10975"/>
                        <a:pt x="83108" y="469621"/>
                        <a:pt x="133023" y="469268"/>
                      </a:cubicBezTo>
                      <a:cubicBezTo>
                        <a:pt x="182929" y="468915"/>
                        <a:pt x="172068" y="344201"/>
                        <a:pt x="172068" y="344201"/>
                      </a:cubicBezTo>
                      <a:lnTo>
                        <a:pt x="255649" y="163905"/>
                      </a:lnTo>
                      <a:lnTo>
                        <a:pt x="164923" y="39761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82E765C2-9918-451C-A2CB-EE49A54CAB58}"/>
                    </a:ext>
                  </a:extLst>
                </p:cNvPr>
                <p:cNvSpPr/>
                <p:nvPr/>
              </p:nvSpPr>
              <p:spPr>
                <a:xfrm>
                  <a:off x="6469097" y="4983437"/>
                  <a:ext cx="1050276" cy="846154"/>
                </a:xfrm>
                <a:custGeom>
                  <a:avLst/>
                  <a:gdLst>
                    <a:gd name="connsiteX0" fmla="*/ 64001 w 1050276"/>
                    <a:gd name="connsiteY0" fmla="*/ 0 h 846154"/>
                    <a:gd name="connsiteX1" fmla="*/ 47216 w 1050276"/>
                    <a:gd name="connsiteY1" fmla="*/ 330850 h 846154"/>
                    <a:gd name="connsiteX2" fmla="*/ 729226 w 1050276"/>
                    <a:gd name="connsiteY2" fmla="*/ 470311 h 846154"/>
                    <a:gd name="connsiteX3" fmla="*/ 369935 w 1050276"/>
                    <a:gd name="connsiteY3" fmla="*/ 721344 h 846154"/>
                    <a:gd name="connsiteX4" fmla="*/ 502580 w 1050276"/>
                    <a:gd name="connsiteY4" fmla="*/ 846155 h 846154"/>
                    <a:gd name="connsiteX5" fmla="*/ 1050194 w 1050276"/>
                    <a:gd name="connsiteY5" fmla="*/ 428809 h 846154"/>
                    <a:gd name="connsiteX6" fmla="*/ 887013 w 1050276"/>
                    <a:gd name="connsiteY6" fmla="*/ 270733 h 846154"/>
                    <a:gd name="connsiteX7" fmla="*/ 495620 w 1050276"/>
                    <a:gd name="connsiteY7" fmla="*/ 139597 h 846154"/>
                    <a:gd name="connsiteX8" fmla="*/ 407198 w 1050276"/>
                    <a:gd name="connsiteY8" fmla="*/ 68771 h 846154"/>
                    <a:gd name="connsiteX9" fmla="*/ 64001 w 1050276"/>
                    <a:gd name="connsiteY9" fmla="*/ 0 h 846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50276" h="846154">
                      <a:moveTo>
                        <a:pt x="64001" y="0"/>
                      </a:moveTo>
                      <a:cubicBezTo>
                        <a:pt x="64001" y="0"/>
                        <a:pt x="-68058" y="198743"/>
                        <a:pt x="47216" y="330850"/>
                      </a:cubicBezTo>
                      <a:cubicBezTo>
                        <a:pt x="162498" y="462958"/>
                        <a:pt x="729226" y="470311"/>
                        <a:pt x="729226" y="470311"/>
                      </a:cubicBezTo>
                      <a:lnTo>
                        <a:pt x="369935" y="721344"/>
                      </a:lnTo>
                      <a:lnTo>
                        <a:pt x="502580" y="846155"/>
                      </a:lnTo>
                      <a:cubicBezTo>
                        <a:pt x="502580" y="846155"/>
                        <a:pt x="1045860" y="514189"/>
                        <a:pt x="1050194" y="428809"/>
                      </a:cubicBezTo>
                      <a:cubicBezTo>
                        <a:pt x="1054521" y="343429"/>
                        <a:pt x="887013" y="270733"/>
                        <a:pt x="887013" y="270733"/>
                      </a:cubicBezTo>
                      <a:lnTo>
                        <a:pt x="495620" y="139597"/>
                      </a:lnTo>
                      <a:lnTo>
                        <a:pt x="407198" y="68771"/>
                      </a:lnTo>
                      <a:lnTo>
                        <a:pt x="64001" y="0"/>
                      </a:lnTo>
                      <a:close/>
                    </a:path>
                  </a:pathLst>
                </a:custGeom>
                <a:solidFill>
                  <a:srgbClr val="2F2E41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728713D5-6FB4-4E60-8B3C-EDE5D943F68D}"/>
                  </a:ext>
                </a:extLst>
              </p:cNvPr>
              <p:cNvSpPr/>
              <p:nvPr/>
            </p:nvSpPr>
            <p:spPr>
              <a:xfrm>
                <a:off x="6446426" y="3823710"/>
                <a:ext cx="477310" cy="725892"/>
              </a:xfrm>
              <a:custGeom>
                <a:avLst/>
                <a:gdLst>
                  <a:gd name="connsiteX0" fmla="*/ 425927 w 477310"/>
                  <a:gd name="connsiteY0" fmla="*/ 699394 h 725892"/>
                  <a:gd name="connsiteX1" fmla="*/ 236689 w 477310"/>
                  <a:gd name="connsiteY1" fmla="*/ 652088 h 725892"/>
                  <a:gd name="connsiteX2" fmla="*/ 219390 w 477310"/>
                  <a:gd name="connsiteY2" fmla="*/ 653983 h 725892"/>
                  <a:gd name="connsiteX3" fmla="*/ 127467 w 477310"/>
                  <a:gd name="connsiteY3" fmla="*/ 713932 h 725892"/>
                  <a:gd name="connsiteX4" fmla="*/ 116927 w 477310"/>
                  <a:gd name="connsiteY4" fmla="*/ 725892 h 725892"/>
                  <a:gd name="connsiteX5" fmla="*/ 118140 w 477310"/>
                  <a:gd name="connsiteY5" fmla="*/ 713049 h 725892"/>
                  <a:gd name="connsiteX6" fmla="*/ 163294 w 477310"/>
                  <a:gd name="connsiteY6" fmla="*/ 438719 h 725892"/>
                  <a:gd name="connsiteX7" fmla="*/ 196134 w 477310"/>
                  <a:gd name="connsiteY7" fmla="*/ 368223 h 725892"/>
                  <a:gd name="connsiteX8" fmla="*/ 244933 w 477310"/>
                  <a:gd name="connsiteY8" fmla="*/ 277930 h 725892"/>
                  <a:gd name="connsiteX9" fmla="*/ 250207 w 477310"/>
                  <a:gd name="connsiteY9" fmla="*/ 239808 h 725892"/>
                  <a:gd name="connsiteX10" fmla="*/ 200934 w 477310"/>
                  <a:gd name="connsiteY10" fmla="*/ 218591 h 725892"/>
                  <a:gd name="connsiteX11" fmla="*/ 191807 w 477310"/>
                  <a:gd name="connsiteY11" fmla="*/ 158980 h 725892"/>
                  <a:gd name="connsiteX12" fmla="*/ 157474 w 477310"/>
                  <a:gd name="connsiteY12" fmla="*/ 206020 h 725892"/>
                  <a:gd name="connsiteX13" fmla="*/ 150450 w 477310"/>
                  <a:gd name="connsiteY13" fmla="*/ 211760 h 725892"/>
                  <a:gd name="connsiteX14" fmla="*/ 0 w 477310"/>
                  <a:gd name="connsiteY14" fmla="*/ 169857 h 725892"/>
                  <a:gd name="connsiteX15" fmla="*/ 101515 w 477310"/>
                  <a:gd name="connsiteY15" fmla="*/ 50569 h 725892"/>
                  <a:gd name="connsiteX16" fmla="*/ 311031 w 477310"/>
                  <a:gd name="connsiteY16" fmla="*/ 37051 h 725892"/>
                  <a:gd name="connsiteX17" fmla="*/ 331244 w 477310"/>
                  <a:gd name="connsiteY17" fmla="*/ 56381 h 725892"/>
                  <a:gd name="connsiteX18" fmla="*/ 370032 w 477310"/>
                  <a:gd name="connsiteY18" fmla="*/ 218728 h 725892"/>
                  <a:gd name="connsiteX19" fmla="*/ 371862 w 477310"/>
                  <a:gd name="connsiteY19" fmla="*/ 273603 h 725892"/>
                  <a:gd name="connsiteX20" fmla="*/ 459723 w 477310"/>
                  <a:gd name="connsiteY20" fmla="*/ 516915 h 725892"/>
                  <a:gd name="connsiteX21" fmla="*/ 425927 w 477310"/>
                  <a:gd name="connsiteY21" fmla="*/ 699394 h 725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7310" h="725892">
                    <a:moveTo>
                      <a:pt x="425927" y="699394"/>
                    </a:moveTo>
                    <a:cubicBezTo>
                      <a:pt x="425927" y="699394"/>
                      <a:pt x="297512" y="652088"/>
                      <a:pt x="236689" y="652088"/>
                    </a:cubicBezTo>
                    <a:cubicBezTo>
                      <a:pt x="230877" y="652088"/>
                      <a:pt x="225129" y="652763"/>
                      <a:pt x="219390" y="653983"/>
                    </a:cubicBezTo>
                    <a:cubicBezTo>
                      <a:pt x="180456" y="662227"/>
                      <a:pt x="144638" y="695677"/>
                      <a:pt x="127467" y="713932"/>
                    </a:cubicBezTo>
                    <a:cubicBezTo>
                      <a:pt x="120781" y="721092"/>
                      <a:pt x="116927" y="725892"/>
                      <a:pt x="116927" y="725892"/>
                    </a:cubicBezTo>
                    <a:cubicBezTo>
                      <a:pt x="116927" y="725892"/>
                      <a:pt x="117329" y="721229"/>
                      <a:pt x="118140" y="713049"/>
                    </a:cubicBezTo>
                    <a:cubicBezTo>
                      <a:pt x="122129" y="670062"/>
                      <a:pt x="136868" y="529012"/>
                      <a:pt x="163294" y="438719"/>
                    </a:cubicBezTo>
                    <a:cubicBezTo>
                      <a:pt x="172750" y="406481"/>
                      <a:pt x="183635" y="380729"/>
                      <a:pt x="196134" y="368223"/>
                    </a:cubicBezTo>
                    <a:cubicBezTo>
                      <a:pt x="225266" y="339027"/>
                      <a:pt x="238719" y="304019"/>
                      <a:pt x="244933" y="277930"/>
                    </a:cubicBezTo>
                    <a:cubicBezTo>
                      <a:pt x="250207" y="255558"/>
                      <a:pt x="250207" y="239808"/>
                      <a:pt x="250207" y="239808"/>
                    </a:cubicBezTo>
                    <a:lnTo>
                      <a:pt x="200934" y="218591"/>
                    </a:lnTo>
                    <a:lnTo>
                      <a:pt x="191807" y="158980"/>
                    </a:lnTo>
                    <a:cubicBezTo>
                      <a:pt x="190186" y="166004"/>
                      <a:pt x="182688" y="179731"/>
                      <a:pt x="157474" y="206020"/>
                    </a:cubicBezTo>
                    <a:cubicBezTo>
                      <a:pt x="155315" y="208252"/>
                      <a:pt x="152946" y="210139"/>
                      <a:pt x="150450" y="211760"/>
                    </a:cubicBezTo>
                    <a:cubicBezTo>
                      <a:pt x="114086" y="234606"/>
                      <a:pt x="39944" y="194870"/>
                      <a:pt x="0" y="169857"/>
                    </a:cubicBezTo>
                    <a:cubicBezTo>
                      <a:pt x="16625" y="112075"/>
                      <a:pt x="46768" y="59223"/>
                      <a:pt x="101515" y="50569"/>
                    </a:cubicBezTo>
                    <a:cubicBezTo>
                      <a:pt x="229929" y="30292"/>
                      <a:pt x="229929" y="-44050"/>
                      <a:pt x="311031" y="37051"/>
                    </a:cubicBezTo>
                    <a:cubicBezTo>
                      <a:pt x="317725" y="43746"/>
                      <a:pt x="324485" y="50168"/>
                      <a:pt x="331244" y="56381"/>
                    </a:cubicBezTo>
                    <a:cubicBezTo>
                      <a:pt x="357196" y="105991"/>
                      <a:pt x="366653" y="172498"/>
                      <a:pt x="370032" y="218728"/>
                    </a:cubicBezTo>
                    <a:cubicBezTo>
                      <a:pt x="372472" y="251094"/>
                      <a:pt x="371862" y="273603"/>
                      <a:pt x="371862" y="273603"/>
                    </a:cubicBezTo>
                    <a:cubicBezTo>
                      <a:pt x="371862" y="273603"/>
                      <a:pt x="405650" y="476360"/>
                      <a:pt x="459723" y="516915"/>
                    </a:cubicBezTo>
                    <a:cubicBezTo>
                      <a:pt x="513795" y="557469"/>
                      <a:pt x="425927" y="699394"/>
                      <a:pt x="425927" y="699394"/>
                    </a:cubicBez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10D879F-FF2D-4CB1-A1EC-84A28310F862}"/>
                  </a:ext>
                </a:extLst>
              </p:cNvPr>
              <p:cNvSpPr/>
              <p:nvPr/>
            </p:nvSpPr>
            <p:spPr>
              <a:xfrm>
                <a:off x="6530963" y="4198692"/>
                <a:ext cx="206224" cy="189246"/>
              </a:xfrm>
              <a:custGeom>
                <a:avLst/>
                <a:gdLst>
                  <a:gd name="connsiteX0" fmla="*/ 91328 w 206224"/>
                  <a:gd name="connsiteY0" fmla="*/ 0 h 189246"/>
                  <a:gd name="connsiteX1" fmla="*/ 0 w 206224"/>
                  <a:gd name="connsiteY1" fmla="*/ 133954 h 189246"/>
                  <a:gd name="connsiteX2" fmla="*/ 206224 w 206224"/>
                  <a:gd name="connsiteY2" fmla="*/ 189247 h 189246"/>
                  <a:gd name="connsiteX3" fmla="*/ 206224 w 206224"/>
                  <a:gd name="connsiteY3" fmla="*/ 0 h 189246"/>
                  <a:gd name="connsiteX4" fmla="*/ 91328 w 206224"/>
                  <a:gd name="connsiteY4" fmla="*/ 0 h 18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224" h="189246">
                    <a:moveTo>
                      <a:pt x="91328" y="0"/>
                    </a:moveTo>
                    <a:lnTo>
                      <a:pt x="0" y="133954"/>
                    </a:lnTo>
                    <a:lnTo>
                      <a:pt x="206224" y="189247"/>
                    </a:lnTo>
                    <a:lnTo>
                      <a:pt x="206224" y="0"/>
                    </a:lnTo>
                    <a:lnTo>
                      <a:pt x="91328" y="0"/>
                    </a:lnTo>
                    <a:close/>
                  </a:path>
                </a:pathLst>
              </a:custGeom>
              <a:solidFill>
                <a:srgbClr val="FFB6B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A1E89F9-E135-4B81-BCA8-331C12635995}"/>
                  </a:ext>
                </a:extLst>
              </p:cNvPr>
              <p:cNvSpPr/>
              <p:nvPr/>
            </p:nvSpPr>
            <p:spPr>
              <a:xfrm>
                <a:off x="6530963" y="4198692"/>
                <a:ext cx="206224" cy="189246"/>
              </a:xfrm>
              <a:custGeom>
                <a:avLst/>
                <a:gdLst>
                  <a:gd name="connsiteX0" fmla="*/ 91328 w 206224"/>
                  <a:gd name="connsiteY0" fmla="*/ 0 h 189246"/>
                  <a:gd name="connsiteX1" fmla="*/ 0 w 206224"/>
                  <a:gd name="connsiteY1" fmla="*/ 133954 h 189246"/>
                  <a:gd name="connsiteX2" fmla="*/ 206224 w 206224"/>
                  <a:gd name="connsiteY2" fmla="*/ 189247 h 189246"/>
                  <a:gd name="connsiteX3" fmla="*/ 206224 w 206224"/>
                  <a:gd name="connsiteY3" fmla="*/ 0 h 189246"/>
                  <a:gd name="connsiteX4" fmla="*/ 91328 w 206224"/>
                  <a:gd name="connsiteY4" fmla="*/ 0 h 189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224" h="189246">
                    <a:moveTo>
                      <a:pt x="91328" y="0"/>
                    </a:moveTo>
                    <a:lnTo>
                      <a:pt x="0" y="133954"/>
                    </a:lnTo>
                    <a:lnTo>
                      <a:pt x="206224" y="189247"/>
                    </a:lnTo>
                    <a:lnTo>
                      <a:pt x="206224" y="0"/>
                    </a:lnTo>
                    <a:lnTo>
                      <a:pt x="91328" y="0"/>
                    </a:ln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21E3935-F2FB-481F-8118-2DBCF706B90C}"/>
                  </a:ext>
                </a:extLst>
              </p:cNvPr>
              <p:cNvSpPr/>
              <p:nvPr/>
            </p:nvSpPr>
            <p:spPr>
              <a:xfrm>
                <a:off x="6309587" y="4246616"/>
                <a:ext cx="589112" cy="946200"/>
              </a:xfrm>
              <a:custGeom>
                <a:avLst/>
                <a:gdLst>
                  <a:gd name="connsiteX0" fmla="*/ 440421 w 589112"/>
                  <a:gd name="connsiteY0" fmla="*/ 81101 h 946200"/>
                  <a:gd name="connsiteX1" fmla="*/ 244423 w 589112"/>
                  <a:gd name="connsiteY1" fmla="*/ 0 h 946200"/>
                  <a:gd name="connsiteX2" fmla="*/ 1113 w 589112"/>
                  <a:gd name="connsiteY2" fmla="*/ 337930 h 946200"/>
                  <a:gd name="connsiteX3" fmla="*/ 210627 w 589112"/>
                  <a:gd name="connsiteY3" fmla="*/ 946201 h 946200"/>
                  <a:gd name="connsiteX4" fmla="*/ 589113 w 589112"/>
                  <a:gd name="connsiteY4" fmla="*/ 783998 h 946200"/>
                  <a:gd name="connsiteX5" fmla="*/ 548558 w 589112"/>
                  <a:gd name="connsiteY5" fmla="*/ 351441 h 946200"/>
                  <a:gd name="connsiteX6" fmla="*/ 440421 w 589112"/>
                  <a:gd name="connsiteY6" fmla="*/ 81101 h 94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89112" h="946200">
                    <a:moveTo>
                      <a:pt x="440421" y="81101"/>
                    </a:moveTo>
                    <a:lnTo>
                      <a:pt x="244423" y="0"/>
                    </a:lnTo>
                    <a:cubicBezTo>
                      <a:pt x="244423" y="0"/>
                      <a:pt x="-19163" y="114896"/>
                      <a:pt x="1113" y="337930"/>
                    </a:cubicBezTo>
                    <a:cubicBezTo>
                      <a:pt x="21388" y="560964"/>
                      <a:pt x="210627" y="946201"/>
                      <a:pt x="210627" y="946201"/>
                    </a:cubicBezTo>
                    <a:lnTo>
                      <a:pt x="589113" y="783998"/>
                    </a:lnTo>
                    <a:lnTo>
                      <a:pt x="548558" y="351441"/>
                    </a:lnTo>
                    <a:lnTo>
                      <a:pt x="440421" y="81101"/>
                    </a:lnTo>
                    <a:close/>
                  </a:path>
                </a:pathLst>
              </a:custGeom>
              <a:solidFill>
                <a:srgbClr val="E6E6E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AA4536B-F9CA-48C5-B13D-6F1B78BD26D3}"/>
                  </a:ext>
                </a:extLst>
              </p:cNvPr>
              <p:cNvSpPr/>
              <p:nvPr/>
            </p:nvSpPr>
            <p:spPr>
              <a:xfrm>
                <a:off x="6493057" y="3912659"/>
                <a:ext cx="345837" cy="345837"/>
              </a:xfrm>
              <a:custGeom>
                <a:avLst/>
                <a:gdLst>
                  <a:gd name="connsiteX0" fmla="*/ 345837 w 345837"/>
                  <a:gd name="connsiteY0" fmla="*/ 172919 h 345837"/>
                  <a:gd name="connsiteX1" fmla="*/ 172919 w 345837"/>
                  <a:gd name="connsiteY1" fmla="*/ 345837 h 345837"/>
                  <a:gd name="connsiteX2" fmla="*/ 0 w 345837"/>
                  <a:gd name="connsiteY2" fmla="*/ 172919 h 345837"/>
                  <a:gd name="connsiteX3" fmla="*/ 172919 w 345837"/>
                  <a:gd name="connsiteY3" fmla="*/ 0 h 345837"/>
                  <a:gd name="connsiteX4" fmla="*/ 345837 w 345837"/>
                  <a:gd name="connsiteY4" fmla="*/ 172919 h 345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837" h="345837">
                    <a:moveTo>
                      <a:pt x="345837" y="172919"/>
                    </a:moveTo>
                    <a:cubicBezTo>
                      <a:pt x="345837" y="268419"/>
                      <a:pt x="268419" y="345837"/>
                      <a:pt x="172919" y="345837"/>
                    </a:cubicBezTo>
                    <a:cubicBezTo>
                      <a:pt x="77418" y="345837"/>
                      <a:pt x="0" y="268419"/>
                      <a:pt x="0" y="172919"/>
                    </a:cubicBezTo>
                    <a:cubicBezTo>
                      <a:pt x="0" y="77418"/>
                      <a:pt x="77418" y="0"/>
                      <a:pt x="172919" y="0"/>
                    </a:cubicBezTo>
                    <a:cubicBezTo>
                      <a:pt x="268419" y="0"/>
                      <a:pt x="345837" y="77418"/>
                      <a:pt x="345837" y="172919"/>
                    </a:cubicBezTo>
                    <a:close/>
                  </a:path>
                </a:pathLst>
              </a:custGeom>
              <a:solidFill>
                <a:srgbClr val="FFB6B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177FC3C-2175-44FA-BAC7-080F40284DB4}"/>
                  </a:ext>
                </a:extLst>
              </p:cNvPr>
              <p:cNvSpPr/>
              <p:nvPr/>
            </p:nvSpPr>
            <p:spPr>
              <a:xfrm>
                <a:off x="6320839" y="3823710"/>
                <a:ext cx="585587" cy="786716"/>
              </a:xfrm>
              <a:custGeom>
                <a:avLst/>
                <a:gdLst>
                  <a:gd name="connsiteX0" fmla="*/ 578551 w 585587"/>
                  <a:gd name="connsiteY0" fmla="*/ 199261 h 786716"/>
                  <a:gd name="connsiteX1" fmla="*/ 517727 w 585587"/>
                  <a:gd name="connsiteY1" fmla="*/ 266844 h 786716"/>
                  <a:gd name="connsiteX2" fmla="*/ 504209 w 585587"/>
                  <a:gd name="connsiteY2" fmla="*/ 212780 h 786716"/>
                  <a:gd name="connsiteX3" fmla="*/ 495619 w 585587"/>
                  <a:gd name="connsiteY3" fmla="*/ 218728 h 786716"/>
                  <a:gd name="connsiteX4" fmla="*/ 370520 w 585587"/>
                  <a:gd name="connsiteY4" fmla="*/ 277930 h 786716"/>
                  <a:gd name="connsiteX5" fmla="*/ 319835 w 585587"/>
                  <a:gd name="connsiteY5" fmla="*/ 266844 h 786716"/>
                  <a:gd name="connsiteX6" fmla="*/ 285502 w 585587"/>
                  <a:gd name="connsiteY6" fmla="*/ 219804 h 786716"/>
                  <a:gd name="connsiteX7" fmla="*/ 276374 w 585587"/>
                  <a:gd name="connsiteY7" fmla="*/ 279415 h 786716"/>
                  <a:gd name="connsiteX8" fmla="*/ 227102 w 585587"/>
                  <a:gd name="connsiteY8" fmla="*/ 300640 h 786716"/>
                  <a:gd name="connsiteX9" fmla="*/ 281175 w 585587"/>
                  <a:gd name="connsiteY9" fmla="*/ 429054 h 786716"/>
                  <a:gd name="connsiteX10" fmla="*/ 288881 w 585587"/>
                  <a:gd name="connsiteY10" fmla="*/ 438719 h 786716"/>
                  <a:gd name="connsiteX11" fmla="*/ 344977 w 585587"/>
                  <a:gd name="connsiteY11" fmla="*/ 653975 h 786716"/>
                  <a:gd name="connsiteX12" fmla="*/ 360381 w 585587"/>
                  <a:gd name="connsiteY12" fmla="*/ 786716 h 786716"/>
                  <a:gd name="connsiteX13" fmla="*/ 253055 w 585587"/>
                  <a:gd name="connsiteY13" fmla="*/ 713932 h 786716"/>
                  <a:gd name="connsiteX14" fmla="*/ 243727 w 585587"/>
                  <a:gd name="connsiteY14" fmla="*/ 713049 h 786716"/>
                  <a:gd name="connsiteX15" fmla="*/ 240620 w 585587"/>
                  <a:gd name="connsiteY15" fmla="*/ 712912 h 786716"/>
                  <a:gd name="connsiteX16" fmla="*/ 51379 w 585587"/>
                  <a:gd name="connsiteY16" fmla="*/ 760226 h 786716"/>
                  <a:gd name="connsiteX17" fmla="*/ 17586 w 585587"/>
                  <a:gd name="connsiteY17" fmla="*/ 577738 h 786716"/>
                  <a:gd name="connsiteX18" fmla="*/ 105446 w 585587"/>
                  <a:gd name="connsiteY18" fmla="*/ 334435 h 786716"/>
                  <a:gd name="connsiteX19" fmla="*/ 125587 w 585587"/>
                  <a:gd name="connsiteY19" fmla="*/ 169857 h 786716"/>
                  <a:gd name="connsiteX20" fmla="*/ 227102 w 585587"/>
                  <a:gd name="connsiteY20" fmla="*/ 50569 h 786716"/>
                  <a:gd name="connsiteX21" fmla="*/ 436618 w 585587"/>
                  <a:gd name="connsiteY21" fmla="*/ 37051 h 786716"/>
                  <a:gd name="connsiteX22" fmla="*/ 456831 w 585587"/>
                  <a:gd name="connsiteY22" fmla="*/ 56381 h 786716"/>
                  <a:gd name="connsiteX23" fmla="*/ 578551 w 585587"/>
                  <a:gd name="connsiteY23" fmla="*/ 199261 h 786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85587" h="786716">
                    <a:moveTo>
                      <a:pt x="578551" y="199261"/>
                    </a:moveTo>
                    <a:cubicBezTo>
                      <a:pt x="544755" y="233049"/>
                      <a:pt x="517727" y="266844"/>
                      <a:pt x="517727" y="266844"/>
                    </a:cubicBezTo>
                    <a:lnTo>
                      <a:pt x="504209" y="212780"/>
                    </a:lnTo>
                    <a:cubicBezTo>
                      <a:pt x="504209" y="212780"/>
                      <a:pt x="501094" y="215075"/>
                      <a:pt x="495619" y="218728"/>
                    </a:cubicBezTo>
                    <a:cubicBezTo>
                      <a:pt x="474194" y="233322"/>
                      <a:pt x="416686" y="270023"/>
                      <a:pt x="370520" y="277930"/>
                    </a:cubicBezTo>
                    <a:cubicBezTo>
                      <a:pt x="349978" y="281446"/>
                      <a:pt x="331724" y="279215"/>
                      <a:pt x="319835" y="266844"/>
                    </a:cubicBezTo>
                    <a:cubicBezTo>
                      <a:pt x="294621" y="240554"/>
                      <a:pt x="287123" y="226835"/>
                      <a:pt x="285502" y="219804"/>
                    </a:cubicBezTo>
                    <a:lnTo>
                      <a:pt x="276374" y="279415"/>
                    </a:lnTo>
                    <a:lnTo>
                      <a:pt x="227102" y="300640"/>
                    </a:lnTo>
                    <a:cubicBezTo>
                      <a:pt x="227102" y="300640"/>
                      <a:pt x="227102" y="374845"/>
                      <a:pt x="281175" y="429054"/>
                    </a:cubicBezTo>
                    <a:cubicBezTo>
                      <a:pt x="283808" y="431687"/>
                      <a:pt x="286377" y="434930"/>
                      <a:pt x="288881" y="438719"/>
                    </a:cubicBezTo>
                    <a:cubicBezTo>
                      <a:pt x="314697" y="477644"/>
                      <a:pt x="333217" y="572946"/>
                      <a:pt x="344977" y="653975"/>
                    </a:cubicBezTo>
                    <a:cubicBezTo>
                      <a:pt x="355380" y="726029"/>
                      <a:pt x="360381" y="786716"/>
                      <a:pt x="360381" y="786716"/>
                    </a:cubicBezTo>
                    <a:cubicBezTo>
                      <a:pt x="360381" y="786716"/>
                      <a:pt x="309223" y="722649"/>
                      <a:pt x="253055" y="713932"/>
                    </a:cubicBezTo>
                    <a:cubicBezTo>
                      <a:pt x="249948" y="713458"/>
                      <a:pt x="246842" y="713113"/>
                      <a:pt x="243727" y="713049"/>
                    </a:cubicBezTo>
                    <a:cubicBezTo>
                      <a:pt x="242715" y="712912"/>
                      <a:pt x="241632" y="712912"/>
                      <a:pt x="240620" y="712912"/>
                    </a:cubicBezTo>
                    <a:cubicBezTo>
                      <a:pt x="179797" y="712912"/>
                      <a:pt x="51379" y="760226"/>
                      <a:pt x="51379" y="760226"/>
                    </a:cubicBezTo>
                    <a:cubicBezTo>
                      <a:pt x="51379" y="760226"/>
                      <a:pt x="-36482" y="618293"/>
                      <a:pt x="17586" y="577738"/>
                    </a:cubicBezTo>
                    <a:cubicBezTo>
                      <a:pt x="71656" y="537192"/>
                      <a:pt x="105446" y="334435"/>
                      <a:pt x="105446" y="334435"/>
                    </a:cubicBezTo>
                    <a:cubicBezTo>
                      <a:pt x="105446" y="334435"/>
                      <a:pt x="103215" y="247651"/>
                      <a:pt x="125587" y="169857"/>
                    </a:cubicBezTo>
                    <a:cubicBezTo>
                      <a:pt x="142212" y="112075"/>
                      <a:pt x="172355" y="59223"/>
                      <a:pt x="227102" y="50569"/>
                    </a:cubicBezTo>
                    <a:cubicBezTo>
                      <a:pt x="355517" y="30292"/>
                      <a:pt x="355517" y="-44050"/>
                      <a:pt x="436618" y="37051"/>
                    </a:cubicBezTo>
                    <a:cubicBezTo>
                      <a:pt x="443313" y="43746"/>
                      <a:pt x="450072" y="50168"/>
                      <a:pt x="456831" y="56381"/>
                    </a:cubicBezTo>
                    <a:cubicBezTo>
                      <a:pt x="532393" y="125859"/>
                      <a:pt x="609577" y="168235"/>
                      <a:pt x="578551" y="199261"/>
                    </a:cubicBezTo>
                    <a:close/>
                  </a:path>
                </a:pathLst>
              </a:custGeom>
              <a:solidFill>
                <a:srgbClr val="2F2E41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A7A25D2-0A86-4674-BD8F-F0E1B7B477F8}"/>
                  </a:ext>
                </a:extLst>
              </p:cNvPr>
              <p:cNvSpPr/>
              <p:nvPr/>
            </p:nvSpPr>
            <p:spPr>
              <a:xfrm>
                <a:off x="6076762" y="4930223"/>
                <a:ext cx="64219" cy="1268332"/>
              </a:xfrm>
              <a:custGeom>
                <a:avLst/>
                <a:gdLst>
                  <a:gd name="connsiteX0" fmla="*/ 0 w 64219"/>
                  <a:gd name="connsiteY0" fmla="*/ 0 h 1268332"/>
                  <a:gd name="connsiteX1" fmla="*/ 64219 w 64219"/>
                  <a:gd name="connsiteY1" fmla="*/ 0 h 1268332"/>
                  <a:gd name="connsiteX2" fmla="*/ 64219 w 64219"/>
                  <a:gd name="connsiteY2" fmla="*/ 1268333 h 1268332"/>
                  <a:gd name="connsiteX3" fmla="*/ 0 w 64219"/>
                  <a:gd name="connsiteY3" fmla="*/ 1268333 h 1268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219" h="1268332">
                    <a:moveTo>
                      <a:pt x="0" y="0"/>
                    </a:moveTo>
                    <a:lnTo>
                      <a:pt x="64219" y="0"/>
                    </a:lnTo>
                    <a:lnTo>
                      <a:pt x="64219" y="1268333"/>
                    </a:lnTo>
                    <a:lnTo>
                      <a:pt x="0" y="1268333"/>
                    </a:lnTo>
                    <a:close/>
                  </a:path>
                </a:pathLst>
              </a:custGeom>
              <a:solidFill>
                <a:srgbClr val="3F3D5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F7DBB7C8-4F6C-499A-A5B0-BC9C701E9830}"/>
                  </a:ext>
                </a:extLst>
              </p:cNvPr>
              <p:cNvSpPr/>
              <p:nvPr/>
            </p:nvSpPr>
            <p:spPr>
              <a:xfrm>
                <a:off x="7634083" y="4930223"/>
                <a:ext cx="64219" cy="1268332"/>
              </a:xfrm>
              <a:custGeom>
                <a:avLst/>
                <a:gdLst>
                  <a:gd name="connsiteX0" fmla="*/ 0 w 64219"/>
                  <a:gd name="connsiteY0" fmla="*/ 0 h 1268332"/>
                  <a:gd name="connsiteX1" fmla="*/ 64219 w 64219"/>
                  <a:gd name="connsiteY1" fmla="*/ 0 h 1268332"/>
                  <a:gd name="connsiteX2" fmla="*/ 64219 w 64219"/>
                  <a:gd name="connsiteY2" fmla="*/ 1268333 h 1268332"/>
                  <a:gd name="connsiteX3" fmla="*/ 0 w 64219"/>
                  <a:gd name="connsiteY3" fmla="*/ 1268333 h 1268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219" h="1268332">
                    <a:moveTo>
                      <a:pt x="0" y="0"/>
                    </a:moveTo>
                    <a:lnTo>
                      <a:pt x="64219" y="0"/>
                    </a:lnTo>
                    <a:lnTo>
                      <a:pt x="64219" y="1268333"/>
                    </a:lnTo>
                    <a:lnTo>
                      <a:pt x="0" y="1268333"/>
                    </a:lnTo>
                    <a:close/>
                  </a:path>
                </a:pathLst>
              </a:custGeom>
              <a:solidFill>
                <a:srgbClr val="3F3D5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4F23311A-5776-42E7-83EC-F97BFCAE3555}"/>
                  </a:ext>
                </a:extLst>
              </p:cNvPr>
              <p:cNvSpPr/>
              <p:nvPr/>
            </p:nvSpPr>
            <p:spPr>
              <a:xfrm>
                <a:off x="6863451" y="4392386"/>
                <a:ext cx="425453" cy="425453"/>
              </a:xfrm>
              <a:custGeom>
                <a:avLst/>
                <a:gdLst>
                  <a:gd name="connsiteX0" fmla="*/ 0 w 425453"/>
                  <a:gd name="connsiteY0" fmla="*/ 0 h 425453"/>
                  <a:gd name="connsiteX1" fmla="*/ 425453 w 425453"/>
                  <a:gd name="connsiteY1" fmla="*/ 0 h 425453"/>
                  <a:gd name="connsiteX2" fmla="*/ 425453 w 425453"/>
                  <a:gd name="connsiteY2" fmla="*/ 425453 h 425453"/>
                  <a:gd name="connsiteX3" fmla="*/ 0 w 425453"/>
                  <a:gd name="connsiteY3" fmla="*/ 425453 h 425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453" h="425453">
                    <a:moveTo>
                      <a:pt x="0" y="0"/>
                    </a:moveTo>
                    <a:lnTo>
                      <a:pt x="425453" y="0"/>
                    </a:lnTo>
                    <a:lnTo>
                      <a:pt x="425453" y="425453"/>
                    </a:lnTo>
                    <a:lnTo>
                      <a:pt x="0" y="425453"/>
                    </a:lnTo>
                    <a:close/>
                  </a:path>
                </a:pathLst>
              </a:custGeom>
              <a:solidFill>
                <a:schemeClr val="accent3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31" name="图形 21">
                <a:extLst>
                  <a:ext uri="{FF2B5EF4-FFF2-40B4-BE49-F238E27FC236}">
                    <a16:creationId xmlns:a16="http://schemas.microsoft.com/office/drawing/2014/main" id="{1EF09910-2672-45DB-B870-926E84A5BE59}"/>
                  </a:ext>
                </a:extLst>
              </p:cNvPr>
              <p:cNvGrpSpPr/>
              <p:nvPr/>
            </p:nvGrpSpPr>
            <p:grpSpPr>
              <a:xfrm>
                <a:off x="6306370" y="4407550"/>
                <a:ext cx="693334" cy="654379"/>
                <a:chOff x="6306370" y="4407550"/>
                <a:chExt cx="693334" cy="654379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CCB145D-9D30-4824-8E8C-0444362FF979}"/>
                    </a:ext>
                  </a:extLst>
                </p:cNvPr>
                <p:cNvSpPr/>
                <p:nvPr/>
              </p:nvSpPr>
              <p:spPr>
                <a:xfrm>
                  <a:off x="6618213" y="4734739"/>
                  <a:ext cx="243311" cy="322003"/>
                </a:xfrm>
                <a:custGeom>
                  <a:avLst/>
                  <a:gdLst>
                    <a:gd name="connsiteX0" fmla="*/ 0 w 243311"/>
                    <a:gd name="connsiteY0" fmla="*/ 110008 h 322003"/>
                    <a:gd name="connsiteX1" fmla="*/ 172983 w 243311"/>
                    <a:gd name="connsiteY1" fmla="*/ 0 h 322003"/>
                    <a:gd name="connsiteX2" fmla="*/ 243311 w 243311"/>
                    <a:gd name="connsiteY2" fmla="*/ 42425 h 322003"/>
                    <a:gd name="connsiteX3" fmla="*/ 0 w 243311"/>
                    <a:gd name="connsiteY3" fmla="*/ 322004 h 322003"/>
                    <a:gd name="connsiteX4" fmla="*/ 0 w 243311"/>
                    <a:gd name="connsiteY4" fmla="*/ 110008 h 322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3311" h="322003">
                      <a:moveTo>
                        <a:pt x="0" y="110008"/>
                      </a:moveTo>
                      <a:lnTo>
                        <a:pt x="172983" y="0"/>
                      </a:lnTo>
                      <a:lnTo>
                        <a:pt x="243311" y="42425"/>
                      </a:lnTo>
                      <a:lnTo>
                        <a:pt x="0" y="322004"/>
                      </a:lnTo>
                      <a:lnTo>
                        <a:pt x="0" y="110008"/>
                      </a:ln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437BA16D-E6B6-4767-AC47-CBA4F1C89E05}"/>
                    </a:ext>
                  </a:extLst>
                </p:cNvPr>
                <p:cNvSpPr/>
                <p:nvPr/>
              </p:nvSpPr>
              <p:spPr>
                <a:xfrm>
                  <a:off x="6306370" y="4407550"/>
                  <a:ext cx="359156" cy="654379"/>
                </a:xfrm>
                <a:custGeom>
                  <a:avLst/>
                  <a:gdLst>
                    <a:gd name="connsiteX0" fmla="*/ 75295 w 359156"/>
                    <a:gd name="connsiteY0" fmla="*/ 11406 h 654379"/>
                    <a:gd name="connsiteX1" fmla="*/ 14467 w 359156"/>
                    <a:gd name="connsiteY1" fmla="*/ 193885 h 654379"/>
                    <a:gd name="connsiteX2" fmla="*/ 298325 w 359156"/>
                    <a:gd name="connsiteY2" fmla="*/ 653472 h 654379"/>
                    <a:gd name="connsiteX3" fmla="*/ 359157 w 359156"/>
                    <a:gd name="connsiteY3" fmla="*/ 430438 h 654379"/>
                    <a:gd name="connsiteX4" fmla="*/ 325361 w 359156"/>
                    <a:gd name="connsiteY4" fmla="*/ 410160 h 654379"/>
                    <a:gd name="connsiteX5" fmla="*/ 298325 w 359156"/>
                    <a:gd name="connsiteY5" fmla="*/ 365648 h 654379"/>
                    <a:gd name="connsiteX6" fmla="*/ 276218 w 359156"/>
                    <a:gd name="connsiteY6" fmla="*/ 313711 h 654379"/>
                    <a:gd name="connsiteX7" fmla="*/ 251019 w 359156"/>
                    <a:gd name="connsiteY7" fmla="*/ 261476 h 654379"/>
                    <a:gd name="connsiteX8" fmla="*/ 149641 w 359156"/>
                    <a:gd name="connsiteY8" fmla="*/ 4647 h 654379"/>
                    <a:gd name="connsiteX9" fmla="*/ 75295 w 359156"/>
                    <a:gd name="connsiteY9" fmla="*/ 11406 h 654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59156" h="654379">
                      <a:moveTo>
                        <a:pt x="75295" y="11406"/>
                      </a:moveTo>
                      <a:cubicBezTo>
                        <a:pt x="75295" y="11406"/>
                        <a:pt x="-39601" y="38442"/>
                        <a:pt x="14467" y="193885"/>
                      </a:cubicBezTo>
                      <a:cubicBezTo>
                        <a:pt x="68536" y="349337"/>
                        <a:pt x="244260" y="673749"/>
                        <a:pt x="298325" y="653472"/>
                      </a:cubicBezTo>
                      <a:cubicBezTo>
                        <a:pt x="352398" y="633194"/>
                        <a:pt x="359157" y="430438"/>
                        <a:pt x="359157" y="430438"/>
                      </a:cubicBezTo>
                      <a:cubicBezTo>
                        <a:pt x="359157" y="430438"/>
                        <a:pt x="352398" y="437197"/>
                        <a:pt x="325361" y="410160"/>
                      </a:cubicBezTo>
                      <a:cubicBezTo>
                        <a:pt x="298325" y="383132"/>
                        <a:pt x="298325" y="395478"/>
                        <a:pt x="298325" y="365648"/>
                      </a:cubicBezTo>
                      <a:cubicBezTo>
                        <a:pt x="298325" y="335818"/>
                        <a:pt x="276218" y="313711"/>
                        <a:pt x="276218" y="313711"/>
                      </a:cubicBezTo>
                      <a:lnTo>
                        <a:pt x="251019" y="261476"/>
                      </a:lnTo>
                      <a:cubicBezTo>
                        <a:pt x="251019" y="261476"/>
                        <a:pt x="251019" y="18165"/>
                        <a:pt x="149641" y="4647"/>
                      </a:cubicBezTo>
                      <a:cubicBezTo>
                        <a:pt x="48260" y="-8871"/>
                        <a:pt x="75295" y="11406"/>
                        <a:pt x="75295" y="11406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E1CC5C94-8F28-49AE-A31F-C7EA3A285508}"/>
                    </a:ext>
                  </a:extLst>
                </p:cNvPr>
                <p:cNvSpPr/>
                <p:nvPr/>
              </p:nvSpPr>
              <p:spPr>
                <a:xfrm rot="-2700000">
                  <a:off x="6753384" y="4648747"/>
                  <a:ext cx="229793" cy="141930"/>
                </a:xfrm>
                <a:custGeom>
                  <a:avLst/>
                  <a:gdLst>
                    <a:gd name="connsiteX0" fmla="*/ 229793 w 229793"/>
                    <a:gd name="connsiteY0" fmla="*/ 70965 h 141930"/>
                    <a:gd name="connsiteX1" fmla="*/ 114896 w 229793"/>
                    <a:gd name="connsiteY1" fmla="*/ 141931 h 141930"/>
                    <a:gd name="connsiteX2" fmla="*/ 0 w 229793"/>
                    <a:gd name="connsiteY2" fmla="*/ 70965 h 141930"/>
                    <a:gd name="connsiteX3" fmla="*/ 114896 w 229793"/>
                    <a:gd name="connsiteY3" fmla="*/ 0 h 141930"/>
                    <a:gd name="connsiteX4" fmla="*/ 229793 w 229793"/>
                    <a:gd name="connsiteY4" fmla="*/ 70965 h 141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793" h="141930">
                      <a:moveTo>
                        <a:pt x="229793" y="70965"/>
                      </a:moveTo>
                      <a:cubicBezTo>
                        <a:pt x="229793" y="110159"/>
                        <a:pt x="178352" y="141931"/>
                        <a:pt x="114896" y="141931"/>
                      </a:cubicBezTo>
                      <a:cubicBezTo>
                        <a:pt x="51441" y="141931"/>
                        <a:pt x="0" y="110158"/>
                        <a:pt x="0" y="70965"/>
                      </a:cubicBezTo>
                      <a:cubicBezTo>
                        <a:pt x="0" y="31772"/>
                        <a:pt x="51441" y="0"/>
                        <a:pt x="114896" y="0"/>
                      </a:cubicBezTo>
                      <a:cubicBezTo>
                        <a:pt x="178352" y="0"/>
                        <a:pt x="229793" y="31772"/>
                        <a:pt x="229793" y="70965"/>
                      </a:cubicBezTo>
                      <a:close/>
                    </a:path>
                  </a:pathLst>
                </a:custGeom>
                <a:solidFill>
                  <a:srgbClr val="FFB6B6"/>
                </a:solidFill>
                <a:ln w="80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OPPOSans B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F5AF7796-B068-4815-8C67-8FC2F7AD70F8}"/>
                  </a:ext>
                </a:extLst>
              </p:cNvPr>
              <p:cNvSpPr/>
              <p:nvPr/>
            </p:nvSpPr>
            <p:spPr>
              <a:xfrm>
                <a:off x="5884104" y="4882058"/>
                <a:ext cx="1942636" cy="144493"/>
              </a:xfrm>
              <a:custGeom>
                <a:avLst/>
                <a:gdLst>
                  <a:gd name="connsiteX0" fmla="*/ 0 w 1942636"/>
                  <a:gd name="connsiteY0" fmla="*/ 0 h 144493"/>
                  <a:gd name="connsiteX1" fmla="*/ 1942637 w 1942636"/>
                  <a:gd name="connsiteY1" fmla="*/ 0 h 144493"/>
                  <a:gd name="connsiteX2" fmla="*/ 1942637 w 1942636"/>
                  <a:gd name="connsiteY2" fmla="*/ 144494 h 144493"/>
                  <a:gd name="connsiteX3" fmla="*/ 0 w 1942636"/>
                  <a:gd name="connsiteY3" fmla="*/ 144494 h 14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2636" h="144493">
                    <a:moveTo>
                      <a:pt x="0" y="0"/>
                    </a:moveTo>
                    <a:lnTo>
                      <a:pt x="1942637" y="0"/>
                    </a:lnTo>
                    <a:lnTo>
                      <a:pt x="1942637" y="144494"/>
                    </a:lnTo>
                    <a:lnTo>
                      <a:pt x="0" y="144494"/>
                    </a:lnTo>
                    <a:close/>
                  </a:path>
                </a:pathLst>
              </a:custGeom>
              <a:solidFill>
                <a:srgbClr val="3F3D56"/>
              </a:solidFill>
              <a:ln w="80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OPPOSans B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AFB0A70-892A-4757-B743-0F695B286EF1}"/>
                </a:ext>
              </a:extLst>
            </p:cNvPr>
            <p:cNvSpPr/>
            <p:nvPr/>
          </p:nvSpPr>
          <p:spPr>
            <a:xfrm>
              <a:off x="9472364" y="3726109"/>
              <a:ext cx="369261" cy="200685"/>
            </a:xfrm>
            <a:custGeom>
              <a:avLst/>
              <a:gdLst>
                <a:gd name="connsiteX0" fmla="*/ 328082 w 369261"/>
                <a:gd name="connsiteY0" fmla="*/ 0 h 200685"/>
                <a:gd name="connsiteX1" fmla="*/ 369262 w 369261"/>
                <a:gd name="connsiteY1" fmla="*/ 41180 h 200685"/>
                <a:gd name="connsiteX2" fmla="*/ 369262 w 369261"/>
                <a:gd name="connsiteY2" fmla="*/ 159506 h 200685"/>
                <a:gd name="connsiteX3" fmla="*/ 328082 w 369261"/>
                <a:gd name="connsiteY3" fmla="*/ 200686 h 200685"/>
                <a:gd name="connsiteX4" fmla="*/ 41180 w 369261"/>
                <a:gd name="connsiteY4" fmla="*/ 200686 h 200685"/>
                <a:gd name="connsiteX5" fmla="*/ 0 w 369261"/>
                <a:gd name="connsiteY5" fmla="*/ 159506 h 200685"/>
                <a:gd name="connsiteX6" fmla="*/ 0 w 369261"/>
                <a:gd name="connsiteY6" fmla="*/ 41180 h 200685"/>
                <a:gd name="connsiteX7" fmla="*/ 41180 w 369261"/>
                <a:gd name="connsiteY7" fmla="*/ 0 h 20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261" h="200685">
                  <a:moveTo>
                    <a:pt x="328082" y="0"/>
                  </a:moveTo>
                  <a:cubicBezTo>
                    <a:pt x="350825" y="0"/>
                    <a:pt x="369262" y="18437"/>
                    <a:pt x="369262" y="41180"/>
                  </a:cubicBezTo>
                  <a:lnTo>
                    <a:pt x="369262" y="159506"/>
                  </a:lnTo>
                  <a:cubicBezTo>
                    <a:pt x="369262" y="182249"/>
                    <a:pt x="350825" y="200686"/>
                    <a:pt x="328082" y="200686"/>
                  </a:cubicBezTo>
                  <a:lnTo>
                    <a:pt x="41180" y="200686"/>
                  </a:lnTo>
                  <a:cubicBezTo>
                    <a:pt x="18437" y="200686"/>
                    <a:pt x="0" y="182249"/>
                    <a:pt x="0" y="159506"/>
                  </a:cubicBezTo>
                  <a:lnTo>
                    <a:pt x="0" y="41180"/>
                  </a:lnTo>
                  <a:cubicBezTo>
                    <a:pt x="0" y="18437"/>
                    <a:pt x="18437" y="0"/>
                    <a:pt x="41180" y="0"/>
                  </a:cubicBezTo>
                  <a:close/>
                </a:path>
              </a:pathLst>
            </a:custGeom>
            <a:solidFill>
              <a:srgbClr val="3F3D56"/>
            </a:solidFill>
            <a:ln w="8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B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A57B3F5-5854-48CB-9BCD-2901E01192A3}"/>
                </a:ext>
              </a:extLst>
            </p:cNvPr>
            <p:cNvSpPr/>
            <p:nvPr/>
          </p:nvSpPr>
          <p:spPr>
            <a:xfrm>
              <a:off x="10074420" y="3844434"/>
              <a:ext cx="369261" cy="82360"/>
            </a:xfrm>
            <a:custGeom>
              <a:avLst/>
              <a:gdLst>
                <a:gd name="connsiteX0" fmla="*/ 328082 w 369261"/>
                <a:gd name="connsiteY0" fmla="*/ 0 h 82360"/>
                <a:gd name="connsiteX1" fmla="*/ 369262 w 369261"/>
                <a:gd name="connsiteY1" fmla="*/ 41180 h 82360"/>
                <a:gd name="connsiteX2" fmla="*/ 369262 w 369261"/>
                <a:gd name="connsiteY2" fmla="*/ 41180 h 82360"/>
                <a:gd name="connsiteX3" fmla="*/ 328082 w 369261"/>
                <a:gd name="connsiteY3" fmla="*/ 82360 h 82360"/>
                <a:gd name="connsiteX4" fmla="*/ 41180 w 369261"/>
                <a:gd name="connsiteY4" fmla="*/ 82360 h 82360"/>
                <a:gd name="connsiteX5" fmla="*/ 0 w 369261"/>
                <a:gd name="connsiteY5" fmla="*/ 41180 h 82360"/>
                <a:gd name="connsiteX6" fmla="*/ 0 w 369261"/>
                <a:gd name="connsiteY6" fmla="*/ 41180 h 82360"/>
                <a:gd name="connsiteX7" fmla="*/ 41180 w 369261"/>
                <a:gd name="connsiteY7" fmla="*/ 0 h 82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9261" h="82360">
                  <a:moveTo>
                    <a:pt x="328082" y="0"/>
                  </a:moveTo>
                  <a:cubicBezTo>
                    <a:pt x="350825" y="0"/>
                    <a:pt x="369262" y="18437"/>
                    <a:pt x="369262" y="41180"/>
                  </a:cubicBezTo>
                  <a:lnTo>
                    <a:pt x="369262" y="41180"/>
                  </a:lnTo>
                  <a:cubicBezTo>
                    <a:pt x="369262" y="63924"/>
                    <a:pt x="350825" y="82360"/>
                    <a:pt x="328082" y="82360"/>
                  </a:cubicBezTo>
                  <a:lnTo>
                    <a:pt x="41180" y="82360"/>
                  </a:lnTo>
                  <a:cubicBezTo>
                    <a:pt x="18437" y="82360"/>
                    <a:pt x="0" y="63923"/>
                    <a:pt x="0" y="41180"/>
                  </a:cubicBezTo>
                  <a:lnTo>
                    <a:pt x="0" y="41180"/>
                  </a:lnTo>
                  <a:cubicBezTo>
                    <a:pt x="0" y="18437"/>
                    <a:pt x="18437" y="0"/>
                    <a:pt x="41180" y="0"/>
                  </a:cubicBezTo>
                  <a:close/>
                </a:path>
              </a:pathLst>
            </a:custGeom>
            <a:solidFill>
              <a:schemeClr val="accent3"/>
            </a:solidFill>
            <a:ln w="80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OPPOSans B" panose="00020600040101010101" pitchFamily="18" charset="-122"/>
                <a:ea typeface="OPPOSans R" panose="00020600040101010101" pitchFamily="18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OPPOSans R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R" panose="00020600040101010101" pitchFamily="18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R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5481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OPPOSans B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56" r:id="rId4"/>
    <p:sldLayoutId id="2147483651" r:id="rId5"/>
    <p:sldLayoutId id="2147483654" r:id="rId6"/>
    <p:sldLayoutId id="2147483655" r:id="rId7"/>
    <p:sldLayoutId id="2147483657" r:id="rId8"/>
    <p:sldLayoutId id="2147483659" r:id="rId9"/>
    <p:sldLayoutId id="2147483660" r:id="rId10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OPPOSans B" panose="00020600040101010101" pitchFamily="18" charset="-122"/>
          <a:ea typeface="OPPOSans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B" panose="00020600040101010101" pitchFamily="18" charset="-122"/>
          <a:ea typeface="OPPOSans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OPPOSans B" panose="00020600040101010101" pitchFamily="18" charset="-122"/>
          <a:ea typeface="OPPOSans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OPPOSans B" panose="00020600040101010101" pitchFamily="18" charset="-122"/>
          <a:ea typeface="OPPOSans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OPPOSans B" panose="00020600040101010101" pitchFamily="18" charset="-122"/>
          <a:ea typeface="OPPOSans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OPPOSans B" panose="00020600040101010101" pitchFamily="18" charset="-122"/>
          <a:ea typeface="OPPOSans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4596E1-1B62-4B2A-B079-69E49B4A7E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0400" y="1237129"/>
            <a:ext cx="10858500" cy="2188343"/>
          </a:xfrm>
        </p:spPr>
        <p:txBody>
          <a:bodyPr>
            <a:normAutofit fontScale="90000"/>
          </a:bodyPr>
          <a:lstStyle/>
          <a:p>
            <a:br>
              <a:rPr lang="en-US" altLang="zh-CN">
                <a:latin typeface="+mj-ea"/>
                <a:ea typeface="+mj-ea"/>
                <a:sym typeface="+mn-lt"/>
              </a:rPr>
            </a:br>
            <a:r>
              <a:rPr lang="zh-CN" altLang="en-US">
                <a:latin typeface="+mj-ea"/>
                <a:ea typeface="+mj-ea"/>
                <a:sym typeface="+mn-lt"/>
              </a:rPr>
              <a:t>中学开学第一课 </a:t>
            </a:r>
            <a:br>
              <a:rPr lang="en-US" altLang="zh-CN">
                <a:latin typeface="+mj-ea"/>
                <a:ea typeface="+mj-ea"/>
                <a:sym typeface="+mn-lt"/>
              </a:rPr>
            </a:br>
            <a:r>
              <a:rPr lang="zh-CN" altLang="en-US">
                <a:latin typeface="+mj-ea"/>
                <a:ea typeface="+mj-ea"/>
                <a:sym typeface="+mn-lt"/>
              </a:rPr>
              <a:t>迎接新学年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3DE4352-D757-42C7-AC45-989776A2B5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400" y="3616251"/>
            <a:ext cx="10858500" cy="1828800"/>
          </a:xfrm>
        </p:spPr>
        <p:txBody>
          <a:bodyPr/>
          <a:lstStyle/>
          <a:p>
            <a:r>
              <a:rPr lang="en-US" altLang="zh-CN">
                <a:sym typeface="+mn-lt"/>
              </a:rPr>
              <a:t>The First Lesson of the New Semester</a:t>
            </a:r>
          </a:p>
          <a:p>
            <a:r>
              <a:rPr lang="en-US" altLang="zh-CN">
                <a:sym typeface="+mn-lt"/>
              </a:rPr>
              <a:t>The first class of middle school</a:t>
            </a:r>
          </a:p>
        </p:txBody>
      </p:sp>
    </p:spTree>
    <p:extLst>
      <p:ext uri="{BB962C8B-B14F-4D97-AF65-F5344CB8AC3E}">
        <p14:creationId xmlns:p14="http://schemas.microsoft.com/office/powerpoint/2010/main" val="1385106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FB4989E4-672D-4725-B4E2-05EB7C1EF285}"/>
              </a:ext>
            </a:extLst>
          </p:cNvPr>
          <p:cNvSpPr/>
          <p:nvPr/>
        </p:nvSpPr>
        <p:spPr>
          <a:xfrm>
            <a:off x="766763" y="1773238"/>
            <a:ext cx="5149850" cy="4239306"/>
          </a:xfrm>
          <a:prstGeom prst="roundRect">
            <a:avLst>
              <a:gd name="adj" fmla="val 3890"/>
            </a:avLst>
          </a:prstGeom>
          <a:solidFill>
            <a:schemeClr val="accent3">
              <a:lumMod val="20000"/>
              <a:lumOff val="80000"/>
              <a:alpha val="30000"/>
            </a:schemeClr>
          </a:solidFill>
          <a:ln>
            <a:noFill/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/>
          <a:p>
            <a:pPr marL="228600" indent="-228600">
              <a:lnSpc>
                <a:spcPct val="130000"/>
              </a:lnSpc>
              <a:buFont typeface="+mj-lt"/>
              <a:buAutoNum type="arabicPeriod"/>
            </a:pPr>
            <a:endParaRPr kumimoji="1"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8E702FD4-E073-41D0-86A6-C88EB6294A30}"/>
              </a:ext>
            </a:extLst>
          </p:cNvPr>
          <p:cNvSpPr/>
          <p:nvPr/>
        </p:nvSpPr>
        <p:spPr>
          <a:xfrm>
            <a:off x="766763" y="1773238"/>
            <a:ext cx="5149850" cy="1325562"/>
          </a:xfrm>
          <a:prstGeom prst="roundRect">
            <a:avLst>
              <a:gd name="adj" fmla="val 389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/>
          <a:p>
            <a:pPr marL="228600" indent="-228600">
              <a:lnSpc>
                <a:spcPct val="130000"/>
              </a:lnSpc>
              <a:buFont typeface="+mj-lt"/>
              <a:buAutoNum type="arabicPeriod"/>
            </a:pPr>
            <a:endParaRPr kumimoji="1"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AD8D2DE-EC25-4CE6-9544-BE52871D6D0C}"/>
              </a:ext>
            </a:extLst>
          </p:cNvPr>
          <p:cNvSpPr/>
          <p:nvPr/>
        </p:nvSpPr>
        <p:spPr>
          <a:xfrm>
            <a:off x="6275389" y="1773238"/>
            <a:ext cx="5149850" cy="4239306"/>
          </a:xfrm>
          <a:prstGeom prst="roundRect">
            <a:avLst>
              <a:gd name="adj" fmla="val 3890"/>
            </a:avLst>
          </a:prstGeom>
          <a:solidFill>
            <a:schemeClr val="accent3">
              <a:lumMod val="20000"/>
              <a:lumOff val="80000"/>
              <a:alpha val="30000"/>
            </a:schemeClr>
          </a:solidFill>
          <a:ln>
            <a:noFill/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/>
          <a:p>
            <a:pPr marL="228600" indent="-228600">
              <a:lnSpc>
                <a:spcPct val="130000"/>
              </a:lnSpc>
              <a:buFont typeface="+mj-lt"/>
              <a:buAutoNum type="arabicPeriod"/>
            </a:pPr>
            <a:endParaRPr kumimoji="1"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862EA5C-6A63-42E3-B36D-449343AADB33}"/>
              </a:ext>
            </a:extLst>
          </p:cNvPr>
          <p:cNvSpPr/>
          <p:nvPr/>
        </p:nvSpPr>
        <p:spPr>
          <a:xfrm>
            <a:off x="6275389" y="1773238"/>
            <a:ext cx="5149850" cy="1325562"/>
          </a:xfrm>
          <a:prstGeom prst="roundRect">
            <a:avLst>
              <a:gd name="adj" fmla="val 389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/>
          <a:p>
            <a:pPr marL="228600" indent="-228600">
              <a:lnSpc>
                <a:spcPct val="130000"/>
              </a:lnSpc>
              <a:buFont typeface="+mj-lt"/>
              <a:buAutoNum type="arabicPeriod"/>
            </a:pPr>
            <a:endParaRPr kumimoji="1"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777FB3F-4A5D-4AB6-A885-59C25F5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学习目标的重要性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76D6AE-1D8D-44AD-9E61-8DC59911F0B1}"/>
              </a:ext>
            </a:extLst>
          </p:cNvPr>
          <p:cNvSpPr txBox="1"/>
          <p:nvPr/>
        </p:nvSpPr>
        <p:spPr>
          <a:xfrm>
            <a:off x="1223963" y="3429000"/>
            <a:ext cx="4164011" cy="1544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明确学习目标有助于同学们建立明确的学习方向和目标。它可以让同学们在学习过程中更有动力，更加专注。有清晰的学习目标，同学们可以更容易区分重要和不重要的学习内容，减少学习中的迷茫和焦虑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171AC-B9DE-44CD-A1D7-5672FFA99A4A}"/>
              </a:ext>
            </a:extLst>
          </p:cNvPr>
          <p:cNvSpPr txBox="1"/>
          <p:nvPr/>
        </p:nvSpPr>
        <p:spPr>
          <a:xfrm>
            <a:off x="6732589" y="3429000"/>
            <a:ext cx="4164011" cy="15446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学习目标不仅限于学术成绩，还包括个人兴趣和发展目标。同学们可以制定多样化的学习目标，如提高某门课程成绩、参加学术或文体竞赛、提高技能等。通过实现这些目标，同学们可以全面发展，不断进步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650EF36-3DD3-4F35-B361-C51C32B3AC9D}"/>
              </a:ext>
            </a:extLst>
          </p:cNvPr>
          <p:cNvSpPr txBox="1"/>
          <p:nvPr/>
        </p:nvSpPr>
        <p:spPr>
          <a:xfrm>
            <a:off x="1761333" y="2197271"/>
            <a:ext cx="3160711" cy="51142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2400" b="1" kern="100">
                <a:solidFill>
                  <a:schemeClr val="accent3">
                    <a:lumMod val="50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b="0">
                <a:solidFill>
                  <a:srgbClr val="F1F9F8"/>
                </a:solidFill>
                <a:latin typeface="+mj-ea"/>
                <a:ea typeface="+mj-ea"/>
                <a:cs typeface="+mn-ea"/>
                <a:sym typeface="+mn-lt"/>
              </a:rPr>
              <a:t>明确学习目标的原因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8762A44-3B5B-4474-8A12-E390A591C073}"/>
              </a:ext>
            </a:extLst>
          </p:cNvPr>
          <p:cNvSpPr txBox="1"/>
          <p:nvPr/>
        </p:nvSpPr>
        <p:spPr>
          <a:xfrm>
            <a:off x="7269959" y="2197271"/>
            <a:ext cx="3160711" cy="51142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2400" b="1" kern="100">
                <a:solidFill>
                  <a:schemeClr val="accent3">
                    <a:lumMod val="50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b="0">
                <a:solidFill>
                  <a:srgbClr val="F1F9F8"/>
                </a:solidFill>
                <a:latin typeface="+mj-ea"/>
                <a:ea typeface="+mj-ea"/>
                <a:cs typeface="+mn-ea"/>
                <a:sym typeface="+mn-lt"/>
              </a:rPr>
              <a:t>明确学习目标的好处</a:t>
            </a:r>
          </a:p>
        </p:txBody>
      </p:sp>
      <p:pic>
        <p:nvPicPr>
          <p:cNvPr id="21" name="图形 20">
            <a:extLst>
              <a:ext uri="{FF2B5EF4-FFF2-40B4-BE49-F238E27FC236}">
                <a16:creationId xmlns:a16="http://schemas.microsoft.com/office/drawing/2014/main" id="{2C130930-D9C7-4B04-8683-E9D812F44B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40538" y="2249141"/>
            <a:ext cx="395287" cy="395287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B26D584A-82CE-4794-82D1-940705D0B3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31912" y="2249141"/>
            <a:ext cx="395287" cy="39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766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77FB3F-4A5D-4AB6-A885-59C25F5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en-US" altLang="zh-CN" b="0">
                <a:latin typeface="+mj-ea"/>
                <a:ea typeface="+mj-ea"/>
                <a:cs typeface="+mn-ea"/>
                <a:sym typeface="+mn-lt"/>
              </a:rPr>
              <a:t>SMART</a:t>
            </a:r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目标制定法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5E1447-70CE-417E-A683-8D793A451790}"/>
              </a:ext>
            </a:extLst>
          </p:cNvPr>
          <p:cNvSpPr txBox="1"/>
          <p:nvPr/>
        </p:nvSpPr>
        <p:spPr>
          <a:xfrm>
            <a:off x="2209951" y="1681576"/>
            <a:ext cx="77671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en-US" altLang="zh-CN" sz="24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SMART</a:t>
            </a:r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目标是一种有效的目标制定方法</a:t>
            </a:r>
            <a:endParaRPr lang="en-US" altLang="zh-CN" sz="2400">
              <a:solidFill>
                <a:schemeClr val="accent3">
                  <a:lumMod val="5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可以帮助同学们设定具体且可实现的学习目标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1251A10-07A1-4521-9038-7F8DBFCD1099}"/>
              </a:ext>
            </a:extLst>
          </p:cNvPr>
          <p:cNvGrpSpPr/>
          <p:nvPr/>
        </p:nvGrpSpPr>
        <p:grpSpPr>
          <a:xfrm>
            <a:off x="660400" y="3173354"/>
            <a:ext cx="10858500" cy="2134204"/>
            <a:chOff x="660400" y="3495296"/>
            <a:chExt cx="10858500" cy="2134204"/>
          </a:xfrm>
        </p:grpSpPr>
        <p:cxnSp>
          <p:nvCxnSpPr>
            <p:cNvPr id="24" name="直接箭头连接符 23">
              <a:extLst>
                <a:ext uri="{FF2B5EF4-FFF2-40B4-BE49-F238E27FC236}">
                  <a16:creationId xmlns:a16="http://schemas.microsoft.com/office/drawing/2014/main" id="{8E736373-52CC-41A8-A98D-004B5FF91D49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3774455"/>
              <a:ext cx="10858500" cy="0"/>
            </a:xfrm>
            <a:prstGeom prst="straightConnector1">
              <a:avLst/>
            </a:prstGeom>
            <a:ln w="12700">
              <a:solidFill>
                <a:schemeClr val="tx2">
                  <a:alpha val="50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E2D1C82-F333-40AA-BE31-A85A4C1074EB}"/>
                </a:ext>
              </a:extLst>
            </p:cNvPr>
            <p:cNvGrpSpPr/>
            <p:nvPr/>
          </p:nvGrpSpPr>
          <p:grpSpPr>
            <a:xfrm>
              <a:off x="1061659" y="3495296"/>
              <a:ext cx="1641534" cy="2066493"/>
              <a:chOff x="1061659" y="3495296"/>
              <a:chExt cx="1641534" cy="2066493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0C300458-976A-4321-BB4F-15C6B5B1AA1E}"/>
                  </a:ext>
                </a:extLst>
              </p:cNvPr>
              <p:cNvSpPr/>
              <p:nvPr/>
            </p:nvSpPr>
            <p:spPr>
              <a:xfrm>
                <a:off x="1435100" y="4170419"/>
                <a:ext cx="894652" cy="3693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kumimoji="1" lang="zh-CN" altLang="en-US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特定</a:t>
                </a:r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BCF51B24-0817-4C45-BD5A-229D53D014AB}"/>
                  </a:ext>
                </a:extLst>
              </p:cNvPr>
              <p:cNvSpPr/>
              <p:nvPr/>
            </p:nvSpPr>
            <p:spPr>
              <a:xfrm>
                <a:off x="1061659" y="4597807"/>
                <a:ext cx="1641534" cy="96398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kumimoji="1" lang="zh-CN" altLang="en-US" sz="1600">
                    <a:solidFill>
                      <a:schemeClr val="tx1"/>
                    </a:solidFill>
                    <a:cs typeface="+mn-ea"/>
                    <a:sym typeface="+mn-lt"/>
                  </a:rPr>
                  <a:t>目标要明确具体指明要实现的内容和结果</a:t>
                </a:r>
                <a:endParaRPr kumimoji="1" lang="zh-CN" altLang="en-US" sz="16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78C2E8CE-0B86-4199-9E35-EA89FFDC5DBE}"/>
                  </a:ext>
                </a:extLst>
              </p:cNvPr>
              <p:cNvSpPr txBox="1"/>
              <p:nvPr/>
            </p:nvSpPr>
            <p:spPr>
              <a:xfrm>
                <a:off x="1591038" y="3495296"/>
                <a:ext cx="582776" cy="5616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</p:spPr>
            <p:txBody>
              <a:bodyPr wrap="non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kumimoji="1" lang="en-US" altLang="zh-CN" sz="2000" dirty="0">
                    <a:solidFill>
                      <a:srgbClr val="FFFFFF"/>
                    </a:solidFill>
                    <a:latin typeface="+mj-lt"/>
                    <a:cs typeface="+mn-ea"/>
                    <a:sym typeface="+mn-lt"/>
                  </a:rPr>
                  <a:t>01</a:t>
                </a:r>
                <a:endParaRPr kumimoji="1" lang="zh-CN" altLang="en-US" sz="2000" dirty="0">
                  <a:solidFill>
                    <a:srgbClr val="FFFFFF"/>
                  </a:solidFill>
                  <a:latin typeface="+mj-lt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A23B796-5B60-407C-9B5A-911BDCCA1167}"/>
                </a:ext>
              </a:extLst>
            </p:cNvPr>
            <p:cNvGrpSpPr/>
            <p:nvPr/>
          </p:nvGrpSpPr>
          <p:grpSpPr>
            <a:xfrm>
              <a:off x="3294005" y="3495296"/>
              <a:ext cx="1641535" cy="2131382"/>
              <a:chOff x="3294005" y="3495296"/>
              <a:chExt cx="1641535" cy="2131382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id="{08D5770B-3303-453E-A6B9-324AE67878B2}"/>
                  </a:ext>
                </a:extLst>
              </p:cNvPr>
              <p:cNvSpPr/>
              <p:nvPr/>
            </p:nvSpPr>
            <p:spPr>
              <a:xfrm>
                <a:off x="3667448" y="4170419"/>
                <a:ext cx="894650" cy="3693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kumimoji="1" lang="zh-CN" altLang="en-US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可衡量</a:t>
                </a:r>
                <a:endParaRPr kumimoji="1" lang="zh-CN" altLang="en-US" dirty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9066907A-1C33-4C55-9781-5404C2F63879}"/>
                  </a:ext>
                </a:extLst>
              </p:cNvPr>
              <p:cNvSpPr/>
              <p:nvPr/>
            </p:nvSpPr>
            <p:spPr>
              <a:xfrm>
                <a:off x="3294005" y="4597807"/>
                <a:ext cx="1641535" cy="102887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kumimoji="1" lang="zh-CN" altLang="en-US" sz="1600">
                    <a:solidFill>
                      <a:schemeClr val="tx1"/>
                    </a:solidFill>
                    <a:cs typeface="+mn-ea"/>
                    <a:sym typeface="+mn-lt"/>
                  </a:rPr>
                  <a:t>目标要能够量化便于检验目标的完成程度</a:t>
                </a:r>
                <a:endParaRPr kumimoji="1" lang="zh-CN" altLang="en-US" sz="16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22AD9298-22AA-4084-A781-A52212DCCD04}"/>
                  </a:ext>
                </a:extLst>
              </p:cNvPr>
              <p:cNvSpPr txBox="1"/>
              <p:nvPr/>
            </p:nvSpPr>
            <p:spPr>
              <a:xfrm>
                <a:off x="3823384" y="3495296"/>
                <a:ext cx="582776" cy="56160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alpha val="92000"/>
                </a:schemeClr>
              </a:solidFill>
            </p:spPr>
            <p:txBody>
              <a:bodyPr wrap="non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kumimoji="1" lang="en-US" altLang="zh-CN" sz="2000" b="1" dirty="0">
                    <a:solidFill>
                      <a:srgbClr val="FFFFFF"/>
                    </a:solidFill>
                    <a:latin typeface="+mj-lt"/>
                    <a:cs typeface="+mn-ea"/>
                    <a:sym typeface="+mn-lt"/>
                  </a:rPr>
                  <a:t>02</a:t>
                </a:r>
                <a:endParaRPr kumimoji="1" lang="zh-CN" altLang="en-US" sz="2000" b="1" dirty="0">
                  <a:solidFill>
                    <a:srgbClr val="FFFFFF"/>
                  </a:solidFill>
                  <a:latin typeface="+mj-lt"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E3B10FF-4321-4134-B798-3C99B37BF1DD}"/>
                </a:ext>
              </a:extLst>
            </p:cNvPr>
            <p:cNvGrpSpPr/>
            <p:nvPr/>
          </p:nvGrpSpPr>
          <p:grpSpPr>
            <a:xfrm>
              <a:off x="5484738" y="3495296"/>
              <a:ext cx="1641535" cy="2134204"/>
              <a:chOff x="5484738" y="3495296"/>
              <a:chExt cx="1641535" cy="2134204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447DE47B-C6BF-4F83-AD57-68EFD7FE1F04}"/>
                  </a:ext>
                </a:extLst>
              </p:cNvPr>
              <p:cNvSpPr/>
              <p:nvPr/>
            </p:nvSpPr>
            <p:spPr>
              <a:xfrm>
                <a:off x="5858181" y="4170419"/>
                <a:ext cx="894650" cy="3693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kumimoji="1" lang="zh-CN" altLang="en-US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实现性</a:t>
                </a:r>
                <a:endParaRPr kumimoji="1" lang="zh-CN" altLang="en-US" dirty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FE186426-1CB2-41B3-B0B8-B1130C1D333D}"/>
                  </a:ext>
                </a:extLst>
              </p:cNvPr>
              <p:cNvSpPr/>
              <p:nvPr/>
            </p:nvSpPr>
            <p:spPr>
              <a:xfrm>
                <a:off x="5484738" y="4597807"/>
                <a:ext cx="1641535" cy="103169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kumimoji="1" lang="zh-CN" altLang="en-US" sz="1600">
                    <a:solidFill>
                      <a:schemeClr val="tx1"/>
                    </a:solidFill>
                    <a:cs typeface="+mn-ea"/>
                    <a:sym typeface="+mn-lt"/>
                  </a:rPr>
                  <a:t>目标要有一定的挑战性，但也要保证有能力实现</a:t>
                </a:r>
                <a:endParaRPr kumimoji="1" lang="zh-CN" altLang="en-US" sz="16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5B038D3A-C513-4DB7-9DE8-B9FDA5F9C54E}"/>
                  </a:ext>
                </a:extLst>
              </p:cNvPr>
              <p:cNvSpPr txBox="1"/>
              <p:nvPr/>
            </p:nvSpPr>
            <p:spPr>
              <a:xfrm>
                <a:off x="6014117" y="3495296"/>
                <a:ext cx="582776" cy="5616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</p:spPr>
            <p:txBody>
              <a:bodyPr wrap="non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kumimoji="1" lang="en-US" altLang="zh-CN" sz="2000" b="1" dirty="0">
                    <a:solidFill>
                      <a:srgbClr val="FFFFFF"/>
                    </a:solidFill>
                    <a:latin typeface="+mj-lt"/>
                    <a:cs typeface="+mn-ea"/>
                    <a:sym typeface="+mn-lt"/>
                  </a:rPr>
                  <a:t>03</a:t>
                </a:r>
                <a:endParaRPr kumimoji="1" lang="zh-CN" altLang="en-US" sz="2000" b="1" dirty="0">
                  <a:solidFill>
                    <a:srgbClr val="FFFFFF"/>
                  </a:solidFill>
                  <a:latin typeface="+mj-lt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2D43E743-4D62-4C62-B6C1-7A093DBFFA30}"/>
                </a:ext>
              </a:extLst>
            </p:cNvPr>
            <p:cNvGrpSpPr/>
            <p:nvPr/>
          </p:nvGrpSpPr>
          <p:grpSpPr>
            <a:xfrm>
              <a:off x="7479080" y="3495296"/>
              <a:ext cx="1641535" cy="2134204"/>
              <a:chOff x="7479080" y="3495296"/>
              <a:chExt cx="1641535" cy="2134204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D83D9480-2CEB-4CA4-AC01-9D9728C8068B}"/>
                  </a:ext>
                </a:extLst>
              </p:cNvPr>
              <p:cNvSpPr/>
              <p:nvPr/>
            </p:nvSpPr>
            <p:spPr>
              <a:xfrm>
                <a:off x="7852523" y="4170419"/>
                <a:ext cx="894650" cy="3693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kumimoji="1" lang="zh-CN" altLang="en-US">
                    <a:solidFill>
                      <a:schemeClr val="accent3">
                        <a:lumMod val="50000"/>
                      </a:schemeClr>
                    </a:solidFill>
                    <a:latin typeface="+mj-ea"/>
                    <a:ea typeface="+mj-ea"/>
                    <a:cs typeface="+mn-ea"/>
                    <a:sym typeface="+mn-lt"/>
                  </a:rPr>
                  <a:t>相关性</a:t>
                </a:r>
                <a:endParaRPr kumimoji="1" lang="zh-CN" altLang="en-US" dirty="0">
                  <a:solidFill>
                    <a:schemeClr val="accent3">
                      <a:lumMod val="50000"/>
                    </a:schemeClr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F80CBF52-50D3-4067-9343-67FD1908B00F}"/>
                  </a:ext>
                </a:extLst>
              </p:cNvPr>
              <p:cNvSpPr/>
              <p:nvPr/>
            </p:nvSpPr>
            <p:spPr>
              <a:xfrm>
                <a:off x="7479080" y="4597807"/>
                <a:ext cx="1641535" cy="103169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kumimoji="1" lang="zh-CN" altLang="en-US" sz="1600">
                    <a:solidFill>
                      <a:schemeClr val="tx1"/>
                    </a:solidFill>
                    <a:cs typeface="+mn-ea"/>
                    <a:sym typeface="+mn-lt"/>
                  </a:rPr>
                  <a:t>目标要个人兴趣学习能力和发展目标相关联</a:t>
                </a:r>
                <a:endParaRPr kumimoji="1" lang="zh-CN" altLang="en-US" sz="16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8759D8AB-57EC-4E40-9902-36C152BEF1D8}"/>
                  </a:ext>
                </a:extLst>
              </p:cNvPr>
              <p:cNvSpPr txBox="1"/>
              <p:nvPr/>
            </p:nvSpPr>
            <p:spPr>
              <a:xfrm>
                <a:off x="8008459" y="3495296"/>
                <a:ext cx="582776" cy="561600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alpha val="92000"/>
                </a:schemeClr>
              </a:solidFill>
            </p:spPr>
            <p:txBody>
              <a:bodyPr wrap="non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kumimoji="1" lang="en-US" altLang="zh-CN" sz="2000" b="1" dirty="0">
                    <a:solidFill>
                      <a:srgbClr val="FFFFFF"/>
                    </a:solidFill>
                    <a:latin typeface="+mj-lt"/>
                    <a:cs typeface="+mn-ea"/>
                    <a:sym typeface="+mn-lt"/>
                  </a:rPr>
                  <a:t>04</a:t>
                </a:r>
                <a:endParaRPr kumimoji="1" lang="zh-CN" altLang="en-US" sz="2000" b="1" dirty="0">
                  <a:solidFill>
                    <a:srgbClr val="FFFFFF"/>
                  </a:solidFill>
                  <a:latin typeface="+mj-lt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446A327-DFCC-46F0-88F9-5B102AD435FC}"/>
                </a:ext>
              </a:extLst>
            </p:cNvPr>
            <p:cNvGrpSpPr/>
            <p:nvPr/>
          </p:nvGrpSpPr>
          <p:grpSpPr>
            <a:xfrm>
              <a:off x="9603608" y="3495296"/>
              <a:ext cx="1641535" cy="2134204"/>
              <a:chOff x="9603608" y="3495296"/>
              <a:chExt cx="1641535" cy="2134204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89955C07-E770-46CA-8571-988C07E93756}"/>
                  </a:ext>
                </a:extLst>
              </p:cNvPr>
              <p:cNvSpPr/>
              <p:nvPr/>
            </p:nvSpPr>
            <p:spPr>
              <a:xfrm>
                <a:off x="9977051" y="4170419"/>
                <a:ext cx="894650" cy="3693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kumimoji="1" lang="zh-CN" altLang="en-US" b="1">
                    <a:solidFill>
                      <a:schemeClr val="accent3">
                        <a:lumMod val="50000"/>
                      </a:schemeClr>
                    </a:solidFill>
                    <a:cs typeface="+mn-ea"/>
                    <a:sym typeface="+mn-lt"/>
                  </a:rPr>
                  <a:t>时限性</a:t>
                </a: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39FE29D0-9525-40D5-818A-CB85B879A84A}"/>
                  </a:ext>
                </a:extLst>
              </p:cNvPr>
              <p:cNvSpPr/>
              <p:nvPr/>
            </p:nvSpPr>
            <p:spPr>
              <a:xfrm>
                <a:off x="9603608" y="4597807"/>
                <a:ext cx="1641535" cy="103169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kumimoji="1" lang="zh-CN" altLang="en-US" sz="1600">
                    <a:solidFill>
                      <a:schemeClr val="tx1"/>
                    </a:solidFill>
                    <a:cs typeface="+mn-ea"/>
                    <a:sym typeface="+mn-lt"/>
                  </a:rPr>
                  <a:t>目标要设定明确的时间期限，合理安排学习计划</a:t>
                </a:r>
                <a:endParaRPr kumimoji="1" lang="zh-CN" altLang="en-US" sz="16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626A0239-8399-4CEF-9521-6E90ED551782}"/>
                  </a:ext>
                </a:extLst>
              </p:cNvPr>
              <p:cNvSpPr txBox="1"/>
              <p:nvPr/>
            </p:nvSpPr>
            <p:spPr>
              <a:xfrm>
                <a:off x="10132987" y="3495296"/>
                <a:ext cx="582776" cy="5616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</p:spPr>
            <p:txBody>
              <a:bodyPr wrap="non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kumimoji="1" lang="en-US" altLang="zh-CN" sz="2000" b="1" dirty="0">
                    <a:solidFill>
                      <a:srgbClr val="FFFFFF"/>
                    </a:solidFill>
                    <a:latin typeface="+mj-lt"/>
                    <a:cs typeface="+mn-ea"/>
                    <a:sym typeface="+mn-lt"/>
                  </a:rPr>
                  <a:t>05</a:t>
                </a:r>
                <a:endParaRPr kumimoji="1" lang="zh-CN" altLang="en-US" sz="2000" b="1" dirty="0">
                  <a:solidFill>
                    <a:srgbClr val="FFFFFF"/>
                  </a:solidFill>
                  <a:latin typeface="+mj-lt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73412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B2816B5-D2D7-4559-80C3-5E1DE5A4B044}"/>
              </a:ext>
            </a:extLst>
          </p:cNvPr>
          <p:cNvSpPr/>
          <p:nvPr/>
        </p:nvSpPr>
        <p:spPr>
          <a:xfrm>
            <a:off x="821294" y="3149600"/>
            <a:ext cx="3194051" cy="2979738"/>
          </a:xfrm>
          <a:prstGeom prst="roundRect">
            <a:avLst>
              <a:gd name="adj" fmla="val 7124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solidFill>
              <a:schemeClr val="accent3">
                <a:lumMod val="50000"/>
                <a:alpha val="20000"/>
              </a:schemeClr>
            </a:solidFill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zh-CN" altLang="en-US" sz="16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4B735F5-A31E-436C-8293-6F0ADE22C517}"/>
              </a:ext>
            </a:extLst>
          </p:cNvPr>
          <p:cNvSpPr/>
          <p:nvPr/>
        </p:nvSpPr>
        <p:spPr>
          <a:xfrm>
            <a:off x="4498974" y="3148774"/>
            <a:ext cx="3194051" cy="2979738"/>
          </a:xfrm>
          <a:prstGeom prst="roundRect">
            <a:avLst>
              <a:gd name="adj" fmla="val 7124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  <a:alpha val="20000"/>
              </a:schemeClr>
            </a:solidFill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0000" tIns="46800" rIns="180000" bIns="46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F118F28-EDCA-4403-88BC-E03AB432FD52}"/>
              </a:ext>
            </a:extLst>
          </p:cNvPr>
          <p:cNvSpPr/>
          <p:nvPr/>
        </p:nvSpPr>
        <p:spPr>
          <a:xfrm>
            <a:off x="8163955" y="3149600"/>
            <a:ext cx="3194051" cy="2979738"/>
          </a:xfrm>
          <a:prstGeom prst="roundRect">
            <a:avLst>
              <a:gd name="adj" fmla="val 7124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solidFill>
              <a:schemeClr val="accent3">
                <a:lumMod val="50000"/>
                <a:alpha val="20000"/>
              </a:schemeClr>
            </a:solidFill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endParaRPr lang="zh-CN" alt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777FB3F-4A5D-4AB6-A885-59C25F5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计划与执行学习目标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15752F-2289-4433-9A8F-0785531FA4E4}"/>
              </a:ext>
            </a:extLst>
          </p:cNvPr>
          <p:cNvSpPr txBox="1"/>
          <p:nvPr/>
        </p:nvSpPr>
        <p:spPr>
          <a:xfrm>
            <a:off x="2590801" y="1721238"/>
            <a:ext cx="7010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设定学习目标只是第一步，执行学习目标同样重要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A7BF819-2FDB-47BC-9EBA-CFC8F970C813}"/>
              </a:ext>
            </a:extLst>
          </p:cNvPr>
          <p:cNvSpPr txBox="1"/>
          <p:nvPr/>
        </p:nvSpPr>
        <p:spPr>
          <a:xfrm>
            <a:off x="1295501" y="3868355"/>
            <a:ext cx="22456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制定详细计划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B969480-71FD-4C0C-A140-B979CD1A44ED}"/>
              </a:ext>
            </a:extLst>
          </p:cNvPr>
          <p:cNvSpPr txBox="1"/>
          <p:nvPr/>
        </p:nvSpPr>
        <p:spPr>
          <a:xfrm>
            <a:off x="1180293" y="4675098"/>
            <a:ext cx="2476052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将学习目标细化为具体的学习计划，明确每天需要完成的学习任务和目标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F044141-E49D-4CAC-95B9-CCCAECE8A934}"/>
              </a:ext>
            </a:extLst>
          </p:cNvPr>
          <p:cNvSpPr txBox="1"/>
          <p:nvPr/>
        </p:nvSpPr>
        <p:spPr>
          <a:xfrm>
            <a:off x="4966831" y="3868355"/>
            <a:ext cx="22456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>
                <a:solidFill>
                  <a:srgbClr val="F1F9F8"/>
                </a:solidFill>
                <a:latin typeface="+mj-ea"/>
                <a:ea typeface="+mj-ea"/>
                <a:cs typeface="+mn-ea"/>
                <a:sym typeface="+mn-lt"/>
              </a:rPr>
              <a:t>坚持与自律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037D7E1-045B-4EB4-904F-2A18B91731B1}"/>
              </a:ext>
            </a:extLst>
          </p:cNvPr>
          <p:cNvSpPr txBox="1"/>
          <p:nvPr/>
        </p:nvSpPr>
        <p:spPr>
          <a:xfrm>
            <a:off x="4851623" y="4675098"/>
            <a:ext cx="2476052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遵守学习计划，不断调整和完善，培养坚持和自律的学习习惯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173FFB7-49ED-4E18-960E-D7363704B808}"/>
              </a:ext>
            </a:extLst>
          </p:cNvPr>
          <p:cNvSpPr txBox="1"/>
          <p:nvPr/>
        </p:nvSpPr>
        <p:spPr>
          <a:xfrm>
            <a:off x="8638162" y="3868355"/>
            <a:ext cx="22456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灵活应对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D37C2DC-E7A8-4F15-A03E-6F72C9536B23}"/>
              </a:ext>
            </a:extLst>
          </p:cNvPr>
          <p:cNvSpPr txBox="1"/>
          <p:nvPr/>
        </p:nvSpPr>
        <p:spPr>
          <a:xfrm>
            <a:off x="8522954" y="4675098"/>
            <a:ext cx="2476052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适时调整学习计划，应对突发状况，确保学习进度不受干扰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FDFA0BF0-B3D7-4FFF-928F-D3F4AD725502}"/>
              </a:ext>
            </a:extLst>
          </p:cNvPr>
          <p:cNvSpPr/>
          <p:nvPr/>
        </p:nvSpPr>
        <p:spPr>
          <a:xfrm>
            <a:off x="2042638" y="2714151"/>
            <a:ext cx="751362" cy="75136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>
                <a:latin typeface="+mj-lt"/>
                <a:cs typeface="+mn-ea"/>
                <a:sym typeface="+mn-lt"/>
              </a:rPr>
              <a:t>01</a:t>
            </a:r>
            <a:endParaRPr lang="zh-CN" altLang="en-US" sz="2400" b="1">
              <a:latin typeface="+mj-lt"/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1B8A355E-18B2-49B2-A7DE-31072366A77D}"/>
              </a:ext>
            </a:extLst>
          </p:cNvPr>
          <p:cNvSpPr/>
          <p:nvPr/>
        </p:nvSpPr>
        <p:spPr>
          <a:xfrm>
            <a:off x="5713968" y="2714151"/>
            <a:ext cx="751362" cy="751362"/>
          </a:xfrm>
          <a:prstGeom prst="ellipse">
            <a:avLst/>
          </a:prstGeom>
          <a:solidFill>
            <a:srgbClr val="F1F9F8"/>
          </a:solidFill>
          <a:ln>
            <a:solidFill>
              <a:schemeClr val="accent3">
                <a:lumMod val="50000"/>
                <a:alpha val="20000"/>
              </a:schemeClr>
            </a:solidFill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>
                <a:solidFill>
                  <a:schemeClr val="accent3">
                    <a:lumMod val="50000"/>
                  </a:schemeClr>
                </a:solidFill>
                <a:latin typeface="+mj-lt"/>
                <a:cs typeface="+mn-ea"/>
                <a:sym typeface="+mn-lt"/>
              </a:rPr>
              <a:t>02</a:t>
            </a:r>
            <a:endParaRPr lang="zh-CN" altLang="en-US" sz="2400" b="1">
              <a:solidFill>
                <a:schemeClr val="accent3">
                  <a:lumMod val="50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9B10AEB4-F1FB-44A6-B74A-20000C686AC5}"/>
              </a:ext>
            </a:extLst>
          </p:cNvPr>
          <p:cNvSpPr/>
          <p:nvPr/>
        </p:nvSpPr>
        <p:spPr>
          <a:xfrm>
            <a:off x="9385298" y="2714151"/>
            <a:ext cx="751362" cy="75136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>
                <a:latin typeface="+mj-lt"/>
                <a:cs typeface="+mn-ea"/>
                <a:sym typeface="+mn-lt"/>
              </a:rPr>
              <a:t>03</a:t>
            </a:r>
            <a:endParaRPr lang="zh-CN" altLang="en-US" sz="2400" b="1">
              <a:latin typeface="+mj-lt"/>
              <a:cs typeface="+mn-ea"/>
              <a:sym typeface="+mn-lt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44D70AB8-2F0E-46FC-9505-02456F94B78A}"/>
              </a:ext>
            </a:extLst>
          </p:cNvPr>
          <p:cNvCxnSpPr>
            <a:cxnSpLocks/>
          </p:cNvCxnSpPr>
          <p:nvPr/>
        </p:nvCxnSpPr>
        <p:spPr>
          <a:xfrm>
            <a:off x="1459520" y="4432300"/>
            <a:ext cx="1917599" cy="0"/>
          </a:xfrm>
          <a:prstGeom prst="line">
            <a:avLst/>
          </a:prstGeom>
          <a:ln w="15875">
            <a:solidFill>
              <a:srgbClr val="F1F9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84A7C07F-B839-4315-8BDE-DB76FFE8046D}"/>
              </a:ext>
            </a:extLst>
          </p:cNvPr>
          <p:cNvCxnSpPr>
            <a:cxnSpLocks/>
          </p:cNvCxnSpPr>
          <p:nvPr/>
        </p:nvCxnSpPr>
        <p:spPr>
          <a:xfrm>
            <a:off x="5130850" y="4432300"/>
            <a:ext cx="1917599" cy="0"/>
          </a:xfrm>
          <a:prstGeom prst="line">
            <a:avLst/>
          </a:prstGeom>
          <a:ln w="15875">
            <a:solidFill>
              <a:srgbClr val="F1F9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774570D4-EF6C-4ABB-A94B-B563F5DE3641}"/>
              </a:ext>
            </a:extLst>
          </p:cNvPr>
          <p:cNvCxnSpPr>
            <a:cxnSpLocks/>
          </p:cNvCxnSpPr>
          <p:nvPr/>
        </p:nvCxnSpPr>
        <p:spPr>
          <a:xfrm>
            <a:off x="8802181" y="4432300"/>
            <a:ext cx="1917599" cy="0"/>
          </a:xfrm>
          <a:prstGeom prst="line">
            <a:avLst/>
          </a:prstGeom>
          <a:ln w="15875">
            <a:solidFill>
              <a:srgbClr val="F1F9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8249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0778EC34-6AC3-4C44-955C-74341ED0CC73}"/>
              </a:ext>
            </a:extLst>
          </p:cNvPr>
          <p:cNvSpPr/>
          <p:nvPr/>
        </p:nvSpPr>
        <p:spPr>
          <a:xfrm>
            <a:off x="660400" y="1773238"/>
            <a:ext cx="5435600" cy="4356100"/>
          </a:xfrm>
          <a:prstGeom prst="roundRect">
            <a:avLst>
              <a:gd name="adj" fmla="val 4714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777FB3F-4A5D-4AB6-A885-59C25F5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克服学习障碍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045DC4-47AA-41D0-93BF-CECE26820321}"/>
              </a:ext>
            </a:extLst>
          </p:cNvPr>
          <p:cNvSpPr txBox="1"/>
          <p:nvPr/>
        </p:nvSpPr>
        <p:spPr>
          <a:xfrm>
            <a:off x="1163751" y="3753246"/>
            <a:ext cx="4428898" cy="155536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在学习过程中，同学们可能会面临各种学习障碍，如拖延、注意力不集中、学习困难等。如何克服这些学习障碍，是同学们需要面对的问题。老师将提供一些建议，帮助同学们克服学习障碍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EC28C1F-1BA9-4E97-B214-23E88DD432D7}"/>
              </a:ext>
            </a:extLst>
          </p:cNvPr>
          <p:cNvSpPr txBox="1"/>
          <p:nvPr/>
        </p:nvSpPr>
        <p:spPr>
          <a:xfrm>
            <a:off x="6691313" y="3417879"/>
            <a:ext cx="44964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en-US" altLang="zh-CN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n-ea"/>
                <a:sym typeface="+mn-lt"/>
              </a:rPr>
              <a:t>02.</a:t>
            </a:r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拟定对策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86526A3-16B4-4ED2-8956-EE1E95FB5A8B}"/>
              </a:ext>
            </a:extLst>
          </p:cNvPr>
          <p:cNvSpPr txBox="1"/>
          <p:nvPr/>
        </p:nvSpPr>
        <p:spPr>
          <a:xfrm>
            <a:off x="6691313" y="3874240"/>
            <a:ext cx="4496471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针对不同的学习障碍，制定相应的解决对策，如制定学习计划、寻求辅导等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9873874-9C9A-4DBB-ABE6-F22ED16879B0}"/>
              </a:ext>
            </a:extLst>
          </p:cNvPr>
          <p:cNvSpPr txBox="1"/>
          <p:nvPr/>
        </p:nvSpPr>
        <p:spPr>
          <a:xfrm>
            <a:off x="6691313" y="4841538"/>
            <a:ext cx="44964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en-US" altLang="zh-CN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n-ea"/>
                <a:sym typeface="+mn-lt"/>
              </a:rPr>
              <a:t>03.</a:t>
            </a:r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寻求帮助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1D07438-0389-43C5-8B6A-B655AC3D3D1D}"/>
              </a:ext>
            </a:extLst>
          </p:cNvPr>
          <p:cNvSpPr txBox="1"/>
          <p:nvPr/>
        </p:nvSpPr>
        <p:spPr>
          <a:xfrm>
            <a:off x="6691313" y="5297900"/>
            <a:ext cx="4496471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不要害怕寻求帮助，可以向老师、同学或家长寻求指导和支持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77F2A04-F351-4D36-92BA-28AA3A1D4180}"/>
              </a:ext>
            </a:extLst>
          </p:cNvPr>
          <p:cNvSpPr txBox="1"/>
          <p:nvPr/>
        </p:nvSpPr>
        <p:spPr>
          <a:xfrm>
            <a:off x="6691313" y="2181110"/>
            <a:ext cx="44964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en-US" altLang="zh-CN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n-ea"/>
                <a:sym typeface="+mn-lt"/>
              </a:rPr>
              <a:t>01.</a:t>
            </a:r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确定障碍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664A3EC-670C-487F-B56C-08E84A3F3306}"/>
              </a:ext>
            </a:extLst>
          </p:cNvPr>
          <p:cNvSpPr txBox="1"/>
          <p:nvPr/>
        </p:nvSpPr>
        <p:spPr>
          <a:xfrm>
            <a:off x="6691313" y="2637471"/>
            <a:ext cx="4496471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首先要识别学习障碍的具体原因，明确问题所在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F674C78-2CBA-49DD-BCC8-8738E807B3B6}"/>
              </a:ext>
            </a:extLst>
          </p:cNvPr>
          <p:cNvSpPr txBox="1"/>
          <p:nvPr/>
        </p:nvSpPr>
        <p:spPr>
          <a:xfrm>
            <a:off x="1163751" y="2217015"/>
            <a:ext cx="3253241" cy="51142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rgbClr val="F1F9F8"/>
                </a:solidFill>
                <a:latin typeface="+mj-ea"/>
                <a:ea typeface="+mj-ea"/>
                <a:cs typeface="+mn-ea"/>
                <a:sym typeface="+mn-lt"/>
              </a:rPr>
              <a:t>克服学习障碍的重要性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E22349C-F762-4284-B0DC-94833EFAD05D}"/>
              </a:ext>
            </a:extLst>
          </p:cNvPr>
          <p:cNvSpPr txBox="1"/>
          <p:nvPr/>
        </p:nvSpPr>
        <p:spPr>
          <a:xfrm>
            <a:off x="1163751" y="2714972"/>
            <a:ext cx="3253241" cy="5935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en-US" altLang="zh-CN" sz="14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The Importance of Overcoming Learning Disabilities</a:t>
            </a:r>
            <a:endParaRPr lang="zh-CN" altLang="en-US" sz="1400">
              <a:solidFill>
                <a:srgbClr val="F1F9F8"/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2C68E27-4735-48E1-A770-5AC01A85DC70}"/>
              </a:ext>
            </a:extLst>
          </p:cNvPr>
          <p:cNvCxnSpPr>
            <a:cxnSpLocks/>
          </p:cNvCxnSpPr>
          <p:nvPr/>
        </p:nvCxnSpPr>
        <p:spPr>
          <a:xfrm>
            <a:off x="1255713" y="3497864"/>
            <a:ext cx="1916793" cy="0"/>
          </a:xfrm>
          <a:prstGeom prst="line">
            <a:avLst/>
          </a:prstGeom>
          <a:ln>
            <a:solidFill>
              <a:srgbClr val="F1F9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9FEC537-6DDB-4D5C-93DF-8B387A16C814}"/>
              </a:ext>
            </a:extLst>
          </p:cNvPr>
          <p:cNvCxnSpPr/>
          <p:nvPr/>
        </p:nvCxnSpPr>
        <p:spPr>
          <a:xfrm>
            <a:off x="6807200" y="3209071"/>
            <a:ext cx="1981200" cy="0"/>
          </a:xfrm>
          <a:prstGeom prst="line">
            <a:avLst/>
          </a:prstGeom>
          <a:ln w="25400">
            <a:solidFill>
              <a:schemeClr val="accent3">
                <a:lumMod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12A3586-15E1-4F12-9F83-4A8B59EBA865}"/>
              </a:ext>
            </a:extLst>
          </p:cNvPr>
          <p:cNvCxnSpPr/>
          <p:nvPr/>
        </p:nvCxnSpPr>
        <p:spPr>
          <a:xfrm>
            <a:off x="6807200" y="4687017"/>
            <a:ext cx="1981200" cy="0"/>
          </a:xfrm>
          <a:prstGeom prst="line">
            <a:avLst/>
          </a:prstGeom>
          <a:ln w="25400">
            <a:solidFill>
              <a:schemeClr val="accent3">
                <a:lumMod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1580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44AA4C-A8AC-4598-89FC-6755D2408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鼓励学习成果的奖励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6669513-5F80-4597-9A78-D2F238B9A386}"/>
              </a:ext>
            </a:extLst>
          </p:cNvPr>
          <p:cNvSpPr/>
          <p:nvPr/>
        </p:nvSpPr>
        <p:spPr>
          <a:xfrm>
            <a:off x="4560337" y="2365829"/>
            <a:ext cx="3071326" cy="3071326"/>
          </a:xfrm>
          <a:prstGeom prst="ellipse">
            <a:avLst/>
          </a:prstGeom>
          <a:noFill/>
          <a:ln>
            <a:solidFill>
              <a:schemeClr val="accent3">
                <a:lumMod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88A09560-106A-4201-A2DF-27FE62DA82E1}"/>
              </a:ext>
            </a:extLst>
          </p:cNvPr>
          <p:cNvSpPr/>
          <p:nvPr/>
        </p:nvSpPr>
        <p:spPr>
          <a:xfrm rot="5400000">
            <a:off x="3967746" y="1773238"/>
            <a:ext cx="4256508" cy="4256508"/>
          </a:xfrm>
          <a:prstGeom prst="ellipse">
            <a:avLst/>
          </a:prstGeom>
          <a:noFill/>
          <a:ln>
            <a:gradFill>
              <a:gsLst>
                <a:gs pos="0">
                  <a:schemeClr val="accent3">
                    <a:lumMod val="50000"/>
                  </a:schemeClr>
                </a:gs>
                <a:gs pos="29000">
                  <a:schemeClr val="bg1"/>
                </a:gs>
                <a:gs pos="83000">
                  <a:schemeClr val="bg1"/>
                </a:gs>
                <a:gs pos="100000">
                  <a:schemeClr val="accent3">
                    <a:lumMod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5E75A76-6692-4BFB-A7A1-3EBDB61CA82C}"/>
              </a:ext>
            </a:extLst>
          </p:cNvPr>
          <p:cNvSpPr txBox="1"/>
          <p:nvPr/>
        </p:nvSpPr>
        <p:spPr>
          <a:xfrm>
            <a:off x="7975600" y="1673647"/>
            <a:ext cx="26488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600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优秀学生干部奖励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BEA706-184F-462A-BF04-565AF98F83B9}"/>
              </a:ext>
            </a:extLst>
          </p:cNvPr>
          <p:cNvSpPr txBox="1"/>
          <p:nvPr/>
        </p:nvSpPr>
        <p:spPr>
          <a:xfrm>
            <a:off x="7975600" y="2036439"/>
            <a:ext cx="2648857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600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latin typeface="+mn-lt"/>
                <a:cs typeface="+mn-ea"/>
                <a:sym typeface="+mn-lt"/>
              </a:rPr>
              <a:t>学校会奖励在学生会、班级委员等岗位表现优秀的同学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DD03B16-9B40-4174-AC33-FF9CF77F7BF8}"/>
              </a:ext>
            </a:extLst>
          </p:cNvPr>
          <p:cNvSpPr txBox="1"/>
          <p:nvPr/>
        </p:nvSpPr>
        <p:spPr>
          <a:xfrm>
            <a:off x="8759371" y="3424631"/>
            <a:ext cx="26488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600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社会实践奖励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15E0D7A-63DE-4685-92C0-ABAEFC7DD123}"/>
              </a:ext>
            </a:extLst>
          </p:cNvPr>
          <p:cNvSpPr txBox="1"/>
          <p:nvPr/>
        </p:nvSpPr>
        <p:spPr>
          <a:xfrm>
            <a:off x="8759371" y="3787423"/>
            <a:ext cx="2648857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600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latin typeface="+mn-lt"/>
                <a:cs typeface="+mn-ea"/>
                <a:sym typeface="+mn-lt"/>
              </a:rPr>
              <a:t>对积极参与社会实践和志愿服务的同学进行表彰和奖励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CBD977A-DB15-43A1-8FDF-FDCBA9B8768F}"/>
              </a:ext>
            </a:extLst>
          </p:cNvPr>
          <p:cNvSpPr txBox="1"/>
          <p:nvPr/>
        </p:nvSpPr>
        <p:spPr>
          <a:xfrm>
            <a:off x="7975600" y="5175615"/>
            <a:ext cx="26488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600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优秀作品展示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D5A4C00-AD93-496F-8769-5209223B6114}"/>
              </a:ext>
            </a:extLst>
          </p:cNvPr>
          <p:cNvSpPr txBox="1"/>
          <p:nvPr/>
        </p:nvSpPr>
        <p:spPr>
          <a:xfrm>
            <a:off x="7975600" y="5538407"/>
            <a:ext cx="2648857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600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latin typeface="+mn-lt"/>
                <a:cs typeface="+mn-ea"/>
                <a:sym typeface="+mn-lt"/>
              </a:rPr>
              <a:t>学校会将优秀作品展示在校园，为同学们搭建展示平台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1C259DF-00BF-4CDC-8B3C-4FCD54355AFB}"/>
              </a:ext>
            </a:extLst>
          </p:cNvPr>
          <p:cNvSpPr txBox="1"/>
          <p:nvPr/>
        </p:nvSpPr>
        <p:spPr>
          <a:xfrm>
            <a:off x="1567544" y="5175615"/>
            <a:ext cx="26488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600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sz="18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学科奖学金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2D8D0A6-DB6A-4699-885F-F7E32AE69B69}"/>
              </a:ext>
            </a:extLst>
          </p:cNvPr>
          <p:cNvSpPr txBox="1"/>
          <p:nvPr/>
        </p:nvSpPr>
        <p:spPr>
          <a:xfrm>
            <a:off x="1567544" y="5538407"/>
            <a:ext cx="2648857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600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>
                <a:latin typeface="+mn-lt"/>
                <a:cs typeface="+mn-ea"/>
                <a:sym typeface="+mn-lt"/>
              </a:rPr>
              <a:t>设立各类学科奖学金，对成绩优秀的进行奖励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B6CF363-1A72-4724-9D5C-2A8293D67540}"/>
              </a:ext>
            </a:extLst>
          </p:cNvPr>
          <p:cNvSpPr txBox="1"/>
          <p:nvPr/>
        </p:nvSpPr>
        <p:spPr>
          <a:xfrm>
            <a:off x="660400" y="3440343"/>
            <a:ext cx="26488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600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sz="18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学业进步奖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9FE7B4E-8888-46EA-B517-2750F9D403F0}"/>
              </a:ext>
            </a:extLst>
          </p:cNvPr>
          <p:cNvSpPr txBox="1"/>
          <p:nvPr/>
        </p:nvSpPr>
        <p:spPr>
          <a:xfrm>
            <a:off x="660400" y="3803135"/>
            <a:ext cx="2648857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600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>
                <a:latin typeface="+mn-lt"/>
                <a:cs typeface="+mn-ea"/>
                <a:sym typeface="+mn-lt"/>
              </a:rPr>
              <a:t>定期评选学业进步最大的同学，给予他们奖励和表彰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84B9743-A66A-4BAC-BDBE-A59051E55188}"/>
              </a:ext>
            </a:extLst>
          </p:cNvPr>
          <p:cNvSpPr txBox="1"/>
          <p:nvPr/>
        </p:nvSpPr>
        <p:spPr>
          <a:xfrm>
            <a:off x="1567544" y="1705072"/>
            <a:ext cx="26488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600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sz="18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学习竞赛奖励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9F9B34F-71DF-4360-92A5-D4523A325AED}"/>
              </a:ext>
            </a:extLst>
          </p:cNvPr>
          <p:cNvSpPr txBox="1"/>
          <p:nvPr/>
        </p:nvSpPr>
        <p:spPr>
          <a:xfrm>
            <a:off x="1567544" y="2067864"/>
            <a:ext cx="2648857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1600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>
                <a:latin typeface="+mn-lt"/>
                <a:cs typeface="+mn-ea"/>
                <a:sym typeface="+mn-lt"/>
              </a:rPr>
              <a:t>学校定期举行学科竞赛，取得优异成绩的同学将获得荣誉证书和奖品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61E2F9F-DBD9-4C66-9747-D3C6AA9D8284}"/>
              </a:ext>
            </a:extLst>
          </p:cNvPr>
          <p:cNvSpPr/>
          <p:nvPr/>
        </p:nvSpPr>
        <p:spPr>
          <a:xfrm>
            <a:off x="7308358" y="2074350"/>
            <a:ext cx="614784" cy="61478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>
                <a:latin typeface="+mj-lt"/>
                <a:cs typeface="+mn-ea"/>
                <a:sym typeface="+mn-lt"/>
              </a:rPr>
              <a:t>04</a:t>
            </a:r>
            <a:endParaRPr lang="zh-CN" altLang="en-US" sz="2400">
              <a:latin typeface="+mj-lt"/>
              <a:cs typeface="+mn-ea"/>
              <a:sym typeface="+mn-lt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D40CF6A0-E347-4904-B7FA-01762D03931E}"/>
              </a:ext>
            </a:extLst>
          </p:cNvPr>
          <p:cNvSpPr/>
          <p:nvPr/>
        </p:nvSpPr>
        <p:spPr>
          <a:xfrm>
            <a:off x="7937859" y="3594100"/>
            <a:ext cx="614784" cy="61478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>
                <a:latin typeface="+mj-lt"/>
                <a:cs typeface="+mn-ea"/>
                <a:sym typeface="+mn-lt"/>
              </a:rPr>
              <a:t>05</a:t>
            </a:r>
            <a:endParaRPr lang="zh-CN" altLang="en-US" sz="2400">
              <a:latin typeface="+mj-lt"/>
              <a:cs typeface="+mn-ea"/>
              <a:sym typeface="+mn-lt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4E80E2F2-0E21-4680-A773-DC71B0CD5D68}"/>
              </a:ext>
            </a:extLst>
          </p:cNvPr>
          <p:cNvSpPr/>
          <p:nvPr/>
        </p:nvSpPr>
        <p:spPr>
          <a:xfrm>
            <a:off x="7308358" y="5113850"/>
            <a:ext cx="614784" cy="61478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>
                <a:latin typeface="+mj-lt"/>
                <a:cs typeface="+mn-ea"/>
                <a:sym typeface="+mn-lt"/>
              </a:rPr>
              <a:t>06</a:t>
            </a:r>
            <a:endParaRPr lang="zh-CN" altLang="en-US" sz="2400">
              <a:latin typeface="+mj-lt"/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F9BD819A-43C8-4EDA-BDF2-575DEB35F752}"/>
              </a:ext>
            </a:extLst>
          </p:cNvPr>
          <p:cNvSpPr/>
          <p:nvPr/>
        </p:nvSpPr>
        <p:spPr>
          <a:xfrm>
            <a:off x="4268858" y="5113850"/>
            <a:ext cx="614784" cy="61478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>
                <a:latin typeface="+mj-lt"/>
                <a:cs typeface="+mn-ea"/>
                <a:sym typeface="+mn-lt"/>
              </a:rPr>
              <a:t>03</a:t>
            </a:r>
            <a:endParaRPr lang="zh-CN" altLang="en-US" sz="2400">
              <a:latin typeface="+mj-lt"/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5620A750-84A4-4ED3-BCD6-2571C9C894F1}"/>
              </a:ext>
            </a:extLst>
          </p:cNvPr>
          <p:cNvSpPr/>
          <p:nvPr/>
        </p:nvSpPr>
        <p:spPr>
          <a:xfrm>
            <a:off x="3639357" y="3594100"/>
            <a:ext cx="614784" cy="61478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>
                <a:latin typeface="+mj-lt"/>
                <a:cs typeface="+mn-ea"/>
                <a:sym typeface="+mn-lt"/>
              </a:rPr>
              <a:t>02</a:t>
            </a:r>
            <a:endParaRPr lang="zh-CN" altLang="en-US" sz="2400">
              <a:latin typeface="+mj-lt"/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373F40BB-5C79-473D-921C-86FBB1D6CA79}"/>
              </a:ext>
            </a:extLst>
          </p:cNvPr>
          <p:cNvSpPr/>
          <p:nvPr/>
        </p:nvSpPr>
        <p:spPr>
          <a:xfrm>
            <a:off x="4268858" y="2074350"/>
            <a:ext cx="614784" cy="614784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>
                <a:latin typeface="+mj-lt"/>
                <a:cs typeface="+mn-ea"/>
                <a:sym typeface="+mn-lt"/>
              </a:rPr>
              <a:t>01</a:t>
            </a:r>
            <a:endParaRPr lang="zh-CN" altLang="en-US" sz="2400">
              <a:latin typeface="+mj-lt"/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8885717-B988-4F05-8CEC-DAA3C0E1A1FC}"/>
              </a:ext>
            </a:extLst>
          </p:cNvPr>
          <p:cNvGrpSpPr/>
          <p:nvPr/>
        </p:nvGrpSpPr>
        <p:grpSpPr>
          <a:xfrm>
            <a:off x="4945188" y="3030811"/>
            <a:ext cx="2283204" cy="1937300"/>
            <a:chOff x="3616324" y="1770063"/>
            <a:chExt cx="4959351" cy="4138612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CD41617-43CD-4AB3-B2D7-4D016296F476}"/>
                </a:ext>
              </a:extLst>
            </p:cNvPr>
            <p:cNvSpPr/>
            <p:nvPr/>
          </p:nvSpPr>
          <p:spPr bwMode="auto">
            <a:xfrm>
              <a:off x="4006849" y="4881563"/>
              <a:ext cx="2363788" cy="304800"/>
            </a:xfrm>
            <a:custGeom>
              <a:avLst/>
              <a:gdLst>
                <a:gd name="T0" fmla="*/ 1437 w 1437"/>
                <a:gd name="T1" fmla="*/ 185 h 185"/>
                <a:gd name="T2" fmla="*/ 92 w 1437"/>
                <a:gd name="T3" fmla="*/ 185 h 185"/>
                <a:gd name="T4" fmla="*/ 0 w 1437"/>
                <a:gd name="T5" fmla="*/ 92 h 185"/>
                <a:gd name="T6" fmla="*/ 0 w 1437"/>
                <a:gd name="T7" fmla="*/ 92 h 185"/>
                <a:gd name="T8" fmla="*/ 92 w 1437"/>
                <a:gd name="T9" fmla="*/ 0 h 185"/>
                <a:gd name="T10" fmla="*/ 1437 w 1437"/>
                <a:gd name="T11" fmla="*/ 0 h 185"/>
                <a:gd name="T12" fmla="*/ 1437 w 1437"/>
                <a:gd name="T13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7" h="185">
                  <a:moveTo>
                    <a:pt x="1437" y="185"/>
                  </a:moveTo>
                  <a:cubicBezTo>
                    <a:pt x="92" y="185"/>
                    <a:pt x="92" y="185"/>
                    <a:pt x="92" y="185"/>
                  </a:cubicBezTo>
                  <a:cubicBezTo>
                    <a:pt x="41" y="185"/>
                    <a:pt x="0" y="143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41"/>
                    <a:pt x="41" y="0"/>
                    <a:pt x="92" y="0"/>
                  </a:cubicBezTo>
                  <a:cubicBezTo>
                    <a:pt x="1437" y="0"/>
                    <a:pt x="1437" y="0"/>
                    <a:pt x="1437" y="0"/>
                  </a:cubicBezTo>
                  <a:cubicBezTo>
                    <a:pt x="1437" y="185"/>
                    <a:pt x="1437" y="185"/>
                    <a:pt x="1437" y="185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C06A865-4980-4B06-B9C6-88C5529CB32B}"/>
                </a:ext>
              </a:extLst>
            </p:cNvPr>
            <p:cNvSpPr/>
            <p:nvPr/>
          </p:nvSpPr>
          <p:spPr bwMode="auto">
            <a:xfrm>
              <a:off x="5602287" y="2638425"/>
              <a:ext cx="2973388" cy="3270250"/>
            </a:xfrm>
            <a:custGeom>
              <a:avLst/>
              <a:gdLst>
                <a:gd name="T0" fmla="*/ 1177 w 1809"/>
                <a:gd name="T1" fmla="*/ 1975 h 1989"/>
                <a:gd name="T2" fmla="*/ 55 w 1809"/>
                <a:gd name="T3" fmla="*/ 1556 h 1989"/>
                <a:gd name="T4" fmla="*/ 14 w 1809"/>
                <a:gd name="T5" fmla="*/ 1464 h 1989"/>
                <a:gd name="T6" fmla="*/ 541 w 1809"/>
                <a:gd name="T7" fmla="*/ 55 h 1989"/>
                <a:gd name="T8" fmla="*/ 632 w 1809"/>
                <a:gd name="T9" fmla="*/ 14 h 1989"/>
                <a:gd name="T10" fmla="*/ 1754 w 1809"/>
                <a:gd name="T11" fmla="*/ 433 h 1989"/>
                <a:gd name="T12" fmla="*/ 1795 w 1809"/>
                <a:gd name="T13" fmla="*/ 525 h 1989"/>
                <a:gd name="T14" fmla="*/ 1268 w 1809"/>
                <a:gd name="T15" fmla="*/ 1934 h 1989"/>
                <a:gd name="T16" fmla="*/ 1177 w 1809"/>
                <a:gd name="T17" fmla="*/ 1975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9" h="1989">
                  <a:moveTo>
                    <a:pt x="1177" y="1975"/>
                  </a:moveTo>
                  <a:cubicBezTo>
                    <a:pt x="55" y="1556"/>
                    <a:pt x="55" y="1556"/>
                    <a:pt x="55" y="1556"/>
                  </a:cubicBezTo>
                  <a:cubicBezTo>
                    <a:pt x="19" y="1542"/>
                    <a:pt x="0" y="1501"/>
                    <a:pt x="14" y="1464"/>
                  </a:cubicBezTo>
                  <a:cubicBezTo>
                    <a:pt x="541" y="55"/>
                    <a:pt x="541" y="55"/>
                    <a:pt x="541" y="55"/>
                  </a:cubicBezTo>
                  <a:cubicBezTo>
                    <a:pt x="555" y="19"/>
                    <a:pt x="596" y="0"/>
                    <a:pt x="632" y="14"/>
                  </a:cubicBezTo>
                  <a:cubicBezTo>
                    <a:pt x="1754" y="433"/>
                    <a:pt x="1754" y="433"/>
                    <a:pt x="1754" y="433"/>
                  </a:cubicBezTo>
                  <a:cubicBezTo>
                    <a:pt x="1790" y="447"/>
                    <a:pt x="1809" y="488"/>
                    <a:pt x="1795" y="525"/>
                  </a:cubicBezTo>
                  <a:cubicBezTo>
                    <a:pt x="1268" y="1934"/>
                    <a:pt x="1268" y="1934"/>
                    <a:pt x="1268" y="1934"/>
                  </a:cubicBezTo>
                  <a:cubicBezTo>
                    <a:pt x="1254" y="1970"/>
                    <a:pt x="1213" y="1989"/>
                    <a:pt x="1177" y="1975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C8D2DC7-2F2C-4BB2-A5F4-25BDDB6817C2}"/>
                </a:ext>
              </a:extLst>
            </p:cNvPr>
            <p:cNvSpPr/>
            <p:nvPr/>
          </p:nvSpPr>
          <p:spPr bwMode="auto">
            <a:xfrm>
              <a:off x="5180012" y="2074863"/>
              <a:ext cx="2695575" cy="3297238"/>
            </a:xfrm>
            <a:custGeom>
              <a:avLst/>
              <a:gdLst>
                <a:gd name="T0" fmla="*/ 1183 w 1640"/>
                <a:gd name="T1" fmla="*/ 1996 h 2005"/>
                <a:gd name="T2" fmla="*/ 62 w 1640"/>
                <a:gd name="T3" fmla="*/ 1741 h 2005"/>
                <a:gd name="T4" fmla="*/ 9 w 1640"/>
                <a:gd name="T5" fmla="*/ 1656 h 2005"/>
                <a:gd name="T6" fmla="*/ 372 w 1640"/>
                <a:gd name="T7" fmla="*/ 62 h 2005"/>
                <a:gd name="T8" fmla="*/ 457 w 1640"/>
                <a:gd name="T9" fmla="*/ 9 h 2005"/>
                <a:gd name="T10" fmla="*/ 1578 w 1640"/>
                <a:gd name="T11" fmla="*/ 264 h 2005"/>
                <a:gd name="T12" fmla="*/ 1631 w 1640"/>
                <a:gd name="T13" fmla="*/ 349 h 2005"/>
                <a:gd name="T14" fmla="*/ 1268 w 1640"/>
                <a:gd name="T15" fmla="*/ 1943 h 2005"/>
                <a:gd name="T16" fmla="*/ 1183 w 1640"/>
                <a:gd name="T17" fmla="*/ 1996 h 2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0" h="2005">
                  <a:moveTo>
                    <a:pt x="1183" y="1996"/>
                  </a:moveTo>
                  <a:cubicBezTo>
                    <a:pt x="62" y="1741"/>
                    <a:pt x="62" y="1741"/>
                    <a:pt x="62" y="1741"/>
                  </a:cubicBezTo>
                  <a:cubicBezTo>
                    <a:pt x="24" y="1732"/>
                    <a:pt x="0" y="1694"/>
                    <a:pt x="9" y="1656"/>
                  </a:cubicBezTo>
                  <a:cubicBezTo>
                    <a:pt x="372" y="62"/>
                    <a:pt x="372" y="62"/>
                    <a:pt x="372" y="62"/>
                  </a:cubicBezTo>
                  <a:cubicBezTo>
                    <a:pt x="381" y="24"/>
                    <a:pt x="419" y="0"/>
                    <a:pt x="457" y="9"/>
                  </a:cubicBezTo>
                  <a:cubicBezTo>
                    <a:pt x="1578" y="264"/>
                    <a:pt x="1578" y="264"/>
                    <a:pt x="1578" y="264"/>
                  </a:cubicBezTo>
                  <a:cubicBezTo>
                    <a:pt x="1616" y="273"/>
                    <a:pt x="1640" y="311"/>
                    <a:pt x="1631" y="349"/>
                  </a:cubicBezTo>
                  <a:cubicBezTo>
                    <a:pt x="1268" y="1943"/>
                    <a:pt x="1268" y="1943"/>
                    <a:pt x="1268" y="1943"/>
                  </a:cubicBezTo>
                  <a:cubicBezTo>
                    <a:pt x="1259" y="1981"/>
                    <a:pt x="1221" y="2005"/>
                    <a:pt x="1183" y="1996"/>
                  </a:cubicBezTo>
                </a:path>
              </a:pathLst>
            </a:custGeom>
            <a:solidFill>
              <a:srgbClr val="89D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C642D17-1C0E-4400-B926-86782C49F56E}"/>
                </a:ext>
              </a:extLst>
            </p:cNvPr>
            <p:cNvSpPr/>
            <p:nvPr/>
          </p:nvSpPr>
          <p:spPr bwMode="auto">
            <a:xfrm>
              <a:off x="6721474" y="2890838"/>
              <a:ext cx="854075" cy="276225"/>
            </a:xfrm>
            <a:custGeom>
              <a:avLst/>
              <a:gdLst>
                <a:gd name="T0" fmla="*/ 62 w 519"/>
                <a:gd name="T1" fmla="*/ 0 h 168"/>
                <a:gd name="T2" fmla="*/ 0 w 519"/>
                <a:gd name="T3" fmla="*/ 53 h 168"/>
                <a:gd name="T4" fmla="*/ 505 w 519"/>
                <a:gd name="T5" fmla="*/ 168 h 168"/>
                <a:gd name="T6" fmla="*/ 519 w 519"/>
                <a:gd name="T7" fmla="*/ 104 h 168"/>
                <a:gd name="T8" fmla="*/ 62 w 519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9" h="168">
                  <a:moveTo>
                    <a:pt x="62" y="0"/>
                  </a:moveTo>
                  <a:cubicBezTo>
                    <a:pt x="52" y="26"/>
                    <a:pt x="29" y="47"/>
                    <a:pt x="0" y="53"/>
                  </a:cubicBezTo>
                  <a:cubicBezTo>
                    <a:pt x="505" y="168"/>
                    <a:pt x="505" y="168"/>
                    <a:pt x="505" y="168"/>
                  </a:cubicBezTo>
                  <a:cubicBezTo>
                    <a:pt x="519" y="104"/>
                    <a:pt x="519" y="104"/>
                    <a:pt x="519" y="104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1920394-A7DC-41AC-AF5C-1851D35AAC3C}"/>
                </a:ext>
              </a:extLst>
            </p:cNvPr>
            <p:cNvSpPr/>
            <p:nvPr/>
          </p:nvSpPr>
          <p:spPr bwMode="auto">
            <a:xfrm>
              <a:off x="6538912" y="3246438"/>
              <a:ext cx="946150" cy="320675"/>
            </a:xfrm>
            <a:custGeom>
              <a:avLst/>
              <a:gdLst>
                <a:gd name="T0" fmla="*/ 0 w 596"/>
                <a:gd name="T1" fmla="*/ 0 h 202"/>
                <a:gd name="T2" fmla="*/ 0 w 596"/>
                <a:gd name="T3" fmla="*/ 71 h 202"/>
                <a:gd name="T4" fmla="*/ 580 w 596"/>
                <a:gd name="T5" fmla="*/ 202 h 202"/>
                <a:gd name="T6" fmla="*/ 596 w 596"/>
                <a:gd name="T7" fmla="*/ 136 h 202"/>
                <a:gd name="T8" fmla="*/ 0 w 596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202">
                  <a:moveTo>
                    <a:pt x="0" y="0"/>
                  </a:moveTo>
                  <a:lnTo>
                    <a:pt x="0" y="71"/>
                  </a:lnTo>
                  <a:lnTo>
                    <a:pt x="580" y="202"/>
                  </a:lnTo>
                  <a:lnTo>
                    <a:pt x="596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D7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F1BAE318-66EC-46BC-A63C-D92ACAFE3279}"/>
                </a:ext>
              </a:extLst>
            </p:cNvPr>
            <p:cNvSpPr/>
            <p:nvPr/>
          </p:nvSpPr>
          <p:spPr bwMode="auto">
            <a:xfrm>
              <a:off x="6538912" y="3246438"/>
              <a:ext cx="946150" cy="320675"/>
            </a:xfrm>
            <a:custGeom>
              <a:avLst/>
              <a:gdLst>
                <a:gd name="T0" fmla="*/ 0 w 596"/>
                <a:gd name="T1" fmla="*/ 0 h 202"/>
                <a:gd name="T2" fmla="*/ 0 w 596"/>
                <a:gd name="T3" fmla="*/ 71 h 202"/>
                <a:gd name="T4" fmla="*/ 580 w 596"/>
                <a:gd name="T5" fmla="*/ 202 h 202"/>
                <a:gd name="T6" fmla="*/ 596 w 596"/>
                <a:gd name="T7" fmla="*/ 136 h 202"/>
                <a:gd name="T8" fmla="*/ 0 w 596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202">
                  <a:moveTo>
                    <a:pt x="0" y="0"/>
                  </a:moveTo>
                  <a:lnTo>
                    <a:pt x="0" y="71"/>
                  </a:lnTo>
                  <a:lnTo>
                    <a:pt x="580" y="202"/>
                  </a:lnTo>
                  <a:lnTo>
                    <a:pt x="596" y="13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1E9C2405-2854-452E-8E52-AE551C462CB9}"/>
                </a:ext>
              </a:extLst>
            </p:cNvPr>
            <p:cNvSpPr/>
            <p:nvPr/>
          </p:nvSpPr>
          <p:spPr bwMode="auto">
            <a:xfrm>
              <a:off x="6538912" y="3670300"/>
              <a:ext cx="854075" cy="300038"/>
            </a:xfrm>
            <a:custGeom>
              <a:avLst/>
              <a:gdLst>
                <a:gd name="T0" fmla="*/ 0 w 538"/>
                <a:gd name="T1" fmla="*/ 0 h 189"/>
                <a:gd name="T2" fmla="*/ 0 w 538"/>
                <a:gd name="T3" fmla="*/ 70 h 189"/>
                <a:gd name="T4" fmla="*/ 522 w 538"/>
                <a:gd name="T5" fmla="*/ 189 h 189"/>
                <a:gd name="T6" fmla="*/ 538 w 538"/>
                <a:gd name="T7" fmla="*/ 123 h 189"/>
                <a:gd name="T8" fmla="*/ 0 w 538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189">
                  <a:moveTo>
                    <a:pt x="0" y="0"/>
                  </a:moveTo>
                  <a:lnTo>
                    <a:pt x="0" y="70"/>
                  </a:lnTo>
                  <a:lnTo>
                    <a:pt x="522" y="189"/>
                  </a:lnTo>
                  <a:lnTo>
                    <a:pt x="538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D7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6B6BCD0-972C-45CB-ACC5-310ECA077CCE}"/>
                </a:ext>
              </a:extLst>
            </p:cNvPr>
            <p:cNvSpPr/>
            <p:nvPr/>
          </p:nvSpPr>
          <p:spPr bwMode="auto">
            <a:xfrm>
              <a:off x="6538912" y="3670300"/>
              <a:ext cx="854075" cy="300038"/>
            </a:xfrm>
            <a:custGeom>
              <a:avLst/>
              <a:gdLst>
                <a:gd name="T0" fmla="*/ 0 w 538"/>
                <a:gd name="T1" fmla="*/ 0 h 189"/>
                <a:gd name="T2" fmla="*/ 0 w 538"/>
                <a:gd name="T3" fmla="*/ 70 h 189"/>
                <a:gd name="T4" fmla="*/ 522 w 538"/>
                <a:gd name="T5" fmla="*/ 189 h 189"/>
                <a:gd name="T6" fmla="*/ 538 w 538"/>
                <a:gd name="T7" fmla="*/ 123 h 189"/>
                <a:gd name="T8" fmla="*/ 0 w 538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189">
                  <a:moveTo>
                    <a:pt x="0" y="0"/>
                  </a:moveTo>
                  <a:lnTo>
                    <a:pt x="0" y="70"/>
                  </a:lnTo>
                  <a:lnTo>
                    <a:pt x="522" y="189"/>
                  </a:lnTo>
                  <a:lnTo>
                    <a:pt x="538" y="123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95E20AE-6802-4666-9297-BC05CD8FE888}"/>
                </a:ext>
              </a:extLst>
            </p:cNvPr>
            <p:cNvSpPr/>
            <p:nvPr/>
          </p:nvSpPr>
          <p:spPr bwMode="auto">
            <a:xfrm>
              <a:off x="6538912" y="4094163"/>
              <a:ext cx="762000" cy="277813"/>
            </a:xfrm>
            <a:custGeom>
              <a:avLst/>
              <a:gdLst>
                <a:gd name="T0" fmla="*/ 0 w 480"/>
                <a:gd name="T1" fmla="*/ 0 h 175"/>
                <a:gd name="T2" fmla="*/ 0 w 480"/>
                <a:gd name="T3" fmla="*/ 69 h 175"/>
                <a:gd name="T4" fmla="*/ 465 w 480"/>
                <a:gd name="T5" fmla="*/ 175 h 175"/>
                <a:gd name="T6" fmla="*/ 480 w 480"/>
                <a:gd name="T7" fmla="*/ 109 h 175"/>
                <a:gd name="T8" fmla="*/ 0 w 480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75">
                  <a:moveTo>
                    <a:pt x="0" y="0"/>
                  </a:moveTo>
                  <a:lnTo>
                    <a:pt x="0" y="69"/>
                  </a:lnTo>
                  <a:lnTo>
                    <a:pt x="465" y="175"/>
                  </a:lnTo>
                  <a:lnTo>
                    <a:pt x="48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D7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EEAD789-1596-40B6-936C-B0DF6849DFFF}"/>
                </a:ext>
              </a:extLst>
            </p:cNvPr>
            <p:cNvSpPr/>
            <p:nvPr/>
          </p:nvSpPr>
          <p:spPr bwMode="auto">
            <a:xfrm>
              <a:off x="6538912" y="4094163"/>
              <a:ext cx="762000" cy="277813"/>
            </a:xfrm>
            <a:custGeom>
              <a:avLst/>
              <a:gdLst>
                <a:gd name="T0" fmla="*/ 0 w 480"/>
                <a:gd name="T1" fmla="*/ 0 h 175"/>
                <a:gd name="T2" fmla="*/ 0 w 480"/>
                <a:gd name="T3" fmla="*/ 69 h 175"/>
                <a:gd name="T4" fmla="*/ 465 w 480"/>
                <a:gd name="T5" fmla="*/ 175 h 175"/>
                <a:gd name="T6" fmla="*/ 480 w 480"/>
                <a:gd name="T7" fmla="*/ 109 h 175"/>
                <a:gd name="T8" fmla="*/ 0 w 480"/>
                <a:gd name="T9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175">
                  <a:moveTo>
                    <a:pt x="0" y="0"/>
                  </a:moveTo>
                  <a:lnTo>
                    <a:pt x="0" y="69"/>
                  </a:lnTo>
                  <a:lnTo>
                    <a:pt x="465" y="175"/>
                  </a:lnTo>
                  <a:lnTo>
                    <a:pt x="480" y="109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784FE04-22D3-4AB4-A952-6422C622785F}"/>
                </a:ext>
              </a:extLst>
            </p:cNvPr>
            <p:cNvSpPr/>
            <p:nvPr/>
          </p:nvSpPr>
          <p:spPr bwMode="auto">
            <a:xfrm>
              <a:off x="6538912" y="4516438"/>
              <a:ext cx="671513" cy="258763"/>
            </a:xfrm>
            <a:custGeom>
              <a:avLst/>
              <a:gdLst>
                <a:gd name="T0" fmla="*/ 0 w 423"/>
                <a:gd name="T1" fmla="*/ 0 h 163"/>
                <a:gd name="T2" fmla="*/ 0 w 423"/>
                <a:gd name="T3" fmla="*/ 69 h 163"/>
                <a:gd name="T4" fmla="*/ 407 w 423"/>
                <a:gd name="T5" fmla="*/ 163 h 163"/>
                <a:gd name="T6" fmla="*/ 423 w 423"/>
                <a:gd name="T7" fmla="*/ 96 h 163"/>
                <a:gd name="T8" fmla="*/ 0 w 423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163">
                  <a:moveTo>
                    <a:pt x="0" y="0"/>
                  </a:moveTo>
                  <a:lnTo>
                    <a:pt x="0" y="69"/>
                  </a:lnTo>
                  <a:lnTo>
                    <a:pt x="407" y="163"/>
                  </a:lnTo>
                  <a:lnTo>
                    <a:pt x="423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D7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BC797411-1505-4D4E-8254-DC4EC070F3C8}"/>
                </a:ext>
              </a:extLst>
            </p:cNvPr>
            <p:cNvSpPr/>
            <p:nvPr/>
          </p:nvSpPr>
          <p:spPr bwMode="auto">
            <a:xfrm>
              <a:off x="6538912" y="4516438"/>
              <a:ext cx="671513" cy="258763"/>
            </a:xfrm>
            <a:custGeom>
              <a:avLst/>
              <a:gdLst>
                <a:gd name="T0" fmla="*/ 0 w 423"/>
                <a:gd name="T1" fmla="*/ 0 h 163"/>
                <a:gd name="T2" fmla="*/ 0 w 423"/>
                <a:gd name="T3" fmla="*/ 69 h 163"/>
                <a:gd name="T4" fmla="*/ 407 w 423"/>
                <a:gd name="T5" fmla="*/ 163 h 163"/>
                <a:gd name="T6" fmla="*/ 423 w 423"/>
                <a:gd name="T7" fmla="*/ 96 h 163"/>
                <a:gd name="T8" fmla="*/ 0 w 423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163">
                  <a:moveTo>
                    <a:pt x="0" y="0"/>
                  </a:moveTo>
                  <a:lnTo>
                    <a:pt x="0" y="69"/>
                  </a:lnTo>
                  <a:lnTo>
                    <a:pt x="407" y="163"/>
                  </a:lnTo>
                  <a:lnTo>
                    <a:pt x="423" y="96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0A82E9A-3B11-41B2-A099-921EF1D9085C}"/>
                </a:ext>
              </a:extLst>
            </p:cNvPr>
            <p:cNvSpPr/>
            <p:nvPr/>
          </p:nvSpPr>
          <p:spPr bwMode="auto">
            <a:xfrm>
              <a:off x="4176712" y="1889125"/>
              <a:ext cx="2657475" cy="2992438"/>
            </a:xfrm>
            <a:custGeom>
              <a:avLst/>
              <a:gdLst>
                <a:gd name="T0" fmla="*/ 1530 w 1616"/>
                <a:gd name="T1" fmla="*/ 0 h 1820"/>
                <a:gd name="T2" fmla="*/ 1437 w 1616"/>
                <a:gd name="T3" fmla="*/ 0 h 1820"/>
                <a:gd name="T4" fmla="*/ 87 w 1616"/>
                <a:gd name="T5" fmla="*/ 0 h 1820"/>
                <a:gd name="T6" fmla="*/ 0 w 1616"/>
                <a:gd name="T7" fmla="*/ 86 h 1820"/>
                <a:gd name="T8" fmla="*/ 0 w 1616"/>
                <a:gd name="T9" fmla="*/ 1776 h 1820"/>
                <a:gd name="T10" fmla="*/ 0 w 1616"/>
                <a:gd name="T11" fmla="*/ 1805 h 1820"/>
                <a:gd name="T12" fmla="*/ 0 w 1616"/>
                <a:gd name="T13" fmla="*/ 1820 h 1820"/>
                <a:gd name="T14" fmla="*/ 626 w 1616"/>
                <a:gd name="T15" fmla="*/ 1820 h 1820"/>
                <a:gd name="T16" fmla="*/ 619 w 1616"/>
                <a:gd name="T17" fmla="*/ 1769 h 1820"/>
                <a:gd name="T18" fmla="*/ 982 w 1616"/>
                <a:gd name="T19" fmla="*/ 175 h 1820"/>
                <a:gd name="T20" fmla="*/ 1051 w 1616"/>
                <a:gd name="T21" fmla="*/ 120 h 1820"/>
                <a:gd name="T22" fmla="*/ 1067 w 1616"/>
                <a:gd name="T23" fmla="*/ 122 h 1820"/>
                <a:gd name="T24" fmla="*/ 1616 w 1616"/>
                <a:gd name="T25" fmla="*/ 247 h 1820"/>
                <a:gd name="T26" fmla="*/ 1616 w 1616"/>
                <a:gd name="T27" fmla="*/ 86 h 1820"/>
                <a:gd name="T28" fmla="*/ 1530 w 1616"/>
                <a:gd name="T29" fmla="*/ 0 h 1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6" h="1820">
                  <a:moveTo>
                    <a:pt x="1530" y="0"/>
                  </a:moveTo>
                  <a:cubicBezTo>
                    <a:pt x="1437" y="0"/>
                    <a:pt x="1437" y="0"/>
                    <a:pt x="1437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39" y="0"/>
                    <a:pt x="0" y="39"/>
                    <a:pt x="0" y="86"/>
                  </a:cubicBezTo>
                  <a:cubicBezTo>
                    <a:pt x="0" y="1776"/>
                    <a:pt x="0" y="1776"/>
                    <a:pt x="0" y="1776"/>
                  </a:cubicBezTo>
                  <a:cubicBezTo>
                    <a:pt x="0" y="1805"/>
                    <a:pt x="0" y="1805"/>
                    <a:pt x="0" y="1805"/>
                  </a:cubicBezTo>
                  <a:cubicBezTo>
                    <a:pt x="0" y="1820"/>
                    <a:pt x="0" y="1820"/>
                    <a:pt x="0" y="1820"/>
                  </a:cubicBezTo>
                  <a:cubicBezTo>
                    <a:pt x="626" y="1820"/>
                    <a:pt x="626" y="1820"/>
                    <a:pt x="626" y="1820"/>
                  </a:cubicBezTo>
                  <a:cubicBezTo>
                    <a:pt x="618" y="1805"/>
                    <a:pt x="615" y="1787"/>
                    <a:pt x="619" y="1769"/>
                  </a:cubicBezTo>
                  <a:cubicBezTo>
                    <a:pt x="982" y="175"/>
                    <a:pt x="982" y="175"/>
                    <a:pt x="982" y="175"/>
                  </a:cubicBezTo>
                  <a:cubicBezTo>
                    <a:pt x="989" y="142"/>
                    <a:pt x="1019" y="120"/>
                    <a:pt x="1051" y="120"/>
                  </a:cubicBezTo>
                  <a:cubicBezTo>
                    <a:pt x="1056" y="120"/>
                    <a:pt x="1062" y="121"/>
                    <a:pt x="1067" y="122"/>
                  </a:cubicBezTo>
                  <a:cubicBezTo>
                    <a:pt x="1616" y="247"/>
                    <a:pt x="1616" y="247"/>
                    <a:pt x="1616" y="247"/>
                  </a:cubicBezTo>
                  <a:cubicBezTo>
                    <a:pt x="1616" y="86"/>
                    <a:pt x="1616" y="86"/>
                    <a:pt x="1616" y="86"/>
                  </a:cubicBezTo>
                  <a:cubicBezTo>
                    <a:pt x="1616" y="39"/>
                    <a:pt x="1577" y="0"/>
                    <a:pt x="1530" y="0"/>
                  </a:cubicBezTo>
                </a:path>
              </a:pathLst>
            </a:custGeom>
            <a:solidFill>
              <a:srgbClr val="959B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9E6A97B-0C9B-4527-8311-8732E30222F2}"/>
                </a:ext>
              </a:extLst>
            </p:cNvPr>
            <p:cNvSpPr/>
            <p:nvPr/>
          </p:nvSpPr>
          <p:spPr bwMode="auto">
            <a:xfrm>
              <a:off x="4176712" y="4881563"/>
              <a:ext cx="1377950" cy="119063"/>
            </a:xfrm>
            <a:custGeom>
              <a:avLst/>
              <a:gdLst>
                <a:gd name="T0" fmla="*/ 626 w 838"/>
                <a:gd name="T1" fmla="*/ 0 h 72"/>
                <a:gd name="T2" fmla="*/ 0 w 838"/>
                <a:gd name="T3" fmla="*/ 0 h 72"/>
                <a:gd name="T4" fmla="*/ 0 w 838"/>
                <a:gd name="T5" fmla="*/ 72 h 72"/>
                <a:gd name="T6" fmla="*/ 93 w 838"/>
                <a:gd name="T7" fmla="*/ 72 h 72"/>
                <a:gd name="T8" fmla="*/ 125 w 838"/>
                <a:gd name="T9" fmla="*/ 72 h 72"/>
                <a:gd name="T10" fmla="*/ 838 w 838"/>
                <a:gd name="T11" fmla="*/ 72 h 72"/>
                <a:gd name="T12" fmla="*/ 672 w 838"/>
                <a:gd name="T13" fmla="*/ 34 h 72"/>
                <a:gd name="T14" fmla="*/ 626 w 838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8" h="72">
                  <a:moveTo>
                    <a:pt x="62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93" y="72"/>
                    <a:pt x="93" y="72"/>
                    <a:pt x="93" y="72"/>
                  </a:cubicBezTo>
                  <a:cubicBezTo>
                    <a:pt x="125" y="72"/>
                    <a:pt x="125" y="72"/>
                    <a:pt x="125" y="72"/>
                  </a:cubicBezTo>
                  <a:cubicBezTo>
                    <a:pt x="838" y="72"/>
                    <a:pt x="838" y="72"/>
                    <a:pt x="838" y="72"/>
                  </a:cubicBezTo>
                  <a:cubicBezTo>
                    <a:pt x="672" y="34"/>
                    <a:pt x="672" y="34"/>
                    <a:pt x="672" y="34"/>
                  </a:cubicBezTo>
                  <a:cubicBezTo>
                    <a:pt x="652" y="29"/>
                    <a:pt x="636" y="16"/>
                    <a:pt x="626" y="0"/>
                  </a:cubicBez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2F98254-8572-470D-A3D8-B0E4B80D7B75}"/>
                </a:ext>
              </a:extLst>
            </p:cNvPr>
            <p:cNvSpPr/>
            <p:nvPr/>
          </p:nvSpPr>
          <p:spPr bwMode="auto">
            <a:xfrm>
              <a:off x="5187949" y="2085975"/>
              <a:ext cx="1646238" cy="2914650"/>
            </a:xfrm>
            <a:custGeom>
              <a:avLst/>
              <a:gdLst>
                <a:gd name="T0" fmla="*/ 436 w 1001"/>
                <a:gd name="T1" fmla="*/ 0 h 1772"/>
                <a:gd name="T2" fmla="*/ 367 w 1001"/>
                <a:gd name="T3" fmla="*/ 55 h 1772"/>
                <a:gd name="T4" fmla="*/ 4 w 1001"/>
                <a:gd name="T5" fmla="*/ 1649 h 1772"/>
                <a:gd name="T6" fmla="*/ 11 w 1001"/>
                <a:gd name="T7" fmla="*/ 1700 h 1772"/>
                <a:gd name="T8" fmla="*/ 57 w 1001"/>
                <a:gd name="T9" fmla="*/ 1734 h 1772"/>
                <a:gd name="T10" fmla="*/ 223 w 1001"/>
                <a:gd name="T11" fmla="*/ 1772 h 1772"/>
                <a:gd name="T12" fmla="*/ 590 w 1001"/>
                <a:gd name="T13" fmla="*/ 1772 h 1772"/>
                <a:gd name="T14" fmla="*/ 736 w 1001"/>
                <a:gd name="T15" fmla="*/ 1772 h 1772"/>
                <a:gd name="T16" fmla="*/ 822 w 1001"/>
                <a:gd name="T17" fmla="*/ 1685 h 1772"/>
                <a:gd name="T18" fmla="*/ 822 w 1001"/>
                <a:gd name="T19" fmla="*/ 1545 h 1772"/>
                <a:gd name="T20" fmla="*/ 177 w 1001"/>
                <a:gd name="T21" fmla="*/ 1398 h 1772"/>
                <a:gd name="T22" fmla="*/ 192 w 1001"/>
                <a:gd name="T23" fmla="*/ 1334 h 1772"/>
                <a:gd name="T24" fmla="*/ 822 w 1001"/>
                <a:gd name="T25" fmla="*/ 1478 h 1772"/>
                <a:gd name="T26" fmla="*/ 822 w 1001"/>
                <a:gd name="T27" fmla="*/ 1288 h 1772"/>
                <a:gd name="T28" fmla="*/ 233 w 1001"/>
                <a:gd name="T29" fmla="*/ 1154 h 1772"/>
                <a:gd name="T30" fmla="*/ 248 w 1001"/>
                <a:gd name="T31" fmla="*/ 1090 h 1772"/>
                <a:gd name="T32" fmla="*/ 822 w 1001"/>
                <a:gd name="T33" fmla="*/ 1221 h 1772"/>
                <a:gd name="T34" fmla="*/ 822 w 1001"/>
                <a:gd name="T35" fmla="*/ 1031 h 1772"/>
                <a:gd name="T36" fmla="*/ 289 w 1001"/>
                <a:gd name="T37" fmla="*/ 909 h 1772"/>
                <a:gd name="T38" fmla="*/ 303 w 1001"/>
                <a:gd name="T39" fmla="*/ 845 h 1772"/>
                <a:gd name="T40" fmla="*/ 822 w 1001"/>
                <a:gd name="T41" fmla="*/ 963 h 1772"/>
                <a:gd name="T42" fmla="*/ 822 w 1001"/>
                <a:gd name="T43" fmla="*/ 774 h 1772"/>
                <a:gd name="T44" fmla="*/ 344 w 1001"/>
                <a:gd name="T45" fmla="*/ 665 h 1772"/>
                <a:gd name="T46" fmla="*/ 359 w 1001"/>
                <a:gd name="T47" fmla="*/ 601 h 1772"/>
                <a:gd name="T48" fmla="*/ 822 w 1001"/>
                <a:gd name="T49" fmla="*/ 706 h 1772"/>
                <a:gd name="T50" fmla="*/ 822 w 1001"/>
                <a:gd name="T51" fmla="*/ 544 h 1772"/>
                <a:gd name="T52" fmla="*/ 915 w 1001"/>
                <a:gd name="T53" fmla="*/ 544 h 1772"/>
                <a:gd name="T54" fmla="*/ 933 w 1001"/>
                <a:gd name="T55" fmla="*/ 542 h 1772"/>
                <a:gd name="T56" fmla="*/ 400 w 1001"/>
                <a:gd name="T57" fmla="*/ 420 h 1772"/>
                <a:gd name="T58" fmla="*/ 415 w 1001"/>
                <a:gd name="T59" fmla="*/ 356 h 1772"/>
                <a:gd name="T60" fmla="*/ 995 w 1001"/>
                <a:gd name="T61" fmla="*/ 489 h 1772"/>
                <a:gd name="T62" fmla="*/ 1001 w 1001"/>
                <a:gd name="T63" fmla="*/ 457 h 1772"/>
                <a:gd name="T64" fmla="*/ 1001 w 1001"/>
                <a:gd name="T65" fmla="*/ 127 h 1772"/>
                <a:gd name="T66" fmla="*/ 452 w 1001"/>
                <a:gd name="T67" fmla="*/ 2 h 1772"/>
                <a:gd name="T68" fmla="*/ 436 w 1001"/>
                <a:gd name="T69" fmla="*/ 0 h 1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01" h="1772">
                  <a:moveTo>
                    <a:pt x="436" y="0"/>
                  </a:moveTo>
                  <a:cubicBezTo>
                    <a:pt x="404" y="0"/>
                    <a:pt x="374" y="22"/>
                    <a:pt x="367" y="55"/>
                  </a:cubicBezTo>
                  <a:cubicBezTo>
                    <a:pt x="4" y="1649"/>
                    <a:pt x="4" y="1649"/>
                    <a:pt x="4" y="1649"/>
                  </a:cubicBezTo>
                  <a:cubicBezTo>
                    <a:pt x="0" y="1667"/>
                    <a:pt x="3" y="1685"/>
                    <a:pt x="11" y="1700"/>
                  </a:cubicBezTo>
                  <a:cubicBezTo>
                    <a:pt x="21" y="1716"/>
                    <a:pt x="37" y="1729"/>
                    <a:pt x="57" y="1734"/>
                  </a:cubicBezTo>
                  <a:cubicBezTo>
                    <a:pt x="223" y="1772"/>
                    <a:pt x="223" y="1772"/>
                    <a:pt x="223" y="1772"/>
                  </a:cubicBezTo>
                  <a:cubicBezTo>
                    <a:pt x="590" y="1772"/>
                    <a:pt x="590" y="1772"/>
                    <a:pt x="590" y="1772"/>
                  </a:cubicBezTo>
                  <a:cubicBezTo>
                    <a:pt x="736" y="1772"/>
                    <a:pt x="736" y="1772"/>
                    <a:pt x="736" y="1772"/>
                  </a:cubicBezTo>
                  <a:cubicBezTo>
                    <a:pt x="784" y="1772"/>
                    <a:pt x="822" y="1733"/>
                    <a:pt x="822" y="1685"/>
                  </a:cubicBezTo>
                  <a:cubicBezTo>
                    <a:pt x="822" y="1545"/>
                    <a:pt x="822" y="1545"/>
                    <a:pt x="822" y="1545"/>
                  </a:cubicBezTo>
                  <a:cubicBezTo>
                    <a:pt x="177" y="1398"/>
                    <a:pt x="177" y="1398"/>
                    <a:pt x="177" y="1398"/>
                  </a:cubicBezTo>
                  <a:cubicBezTo>
                    <a:pt x="192" y="1334"/>
                    <a:pt x="192" y="1334"/>
                    <a:pt x="192" y="1334"/>
                  </a:cubicBezTo>
                  <a:cubicBezTo>
                    <a:pt x="822" y="1478"/>
                    <a:pt x="822" y="1478"/>
                    <a:pt x="822" y="1478"/>
                  </a:cubicBezTo>
                  <a:cubicBezTo>
                    <a:pt x="822" y="1288"/>
                    <a:pt x="822" y="1288"/>
                    <a:pt x="822" y="1288"/>
                  </a:cubicBezTo>
                  <a:cubicBezTo>
                    <a:pt x="233" y="1154"/>
                    <a:pt x="233" y="1154"/>
                    <a:pt x="233" y="1154"/>
                  </a:cubicBezTo>
                  <a:cubicBezTo>
                    <a:pt x="248" y="1090"/>
                    <a:pt x="248" y="1090"/>
                    <a:pt x="248" y="1090"/>
                  </a:cubicBezTo>
                  <a:cubicBezTo>
                    <a:pt x="822" y="1221"/>
                    <a:pt x="822" y="1221"/>
                    <a:pt x="822" y="1221"/>
                  </a:cubicBezTo>
                  <a:cubicBezTo>
                    <a:pt x="822" y="1031"/>
                    <a:pt x="822" y="1031"/>
                    <a:pt x="822" y="1031"/>
                  </a:cubicBezTo>
                  <a:cubicBezTo>
                    <a:pt x="289" y="909"/>
                    <a:pt x="289" y="909"/>
                    <a:pt x="289" y="909"/>
                  </a:cubicBezTo>
                  <a:cubicBezTo>
                    <a:pt x="303" y="845"/>
                    <a:pt x="303" y="845"/>
                    <a:pt x="303" y="845"/>
                  </a:cubicBezTo>
                  <a:cubicBezTo>
                    <a:pt x="822" y="963"/>
                    <a:pt x="822" y="963"/>
                    <a:pt x="822" y="963"/>
                  </a:cubicBezTo>
                  <a:cubicBezTo>
                    <a:pt x="822" y="774"/>
                    <a:pt x="822" y="774"/>
                    <a:pt x="822" y="774"/>
                  </a:cubicBezTo>
                  <a:cubicBezTo>
                    <a:pt x="344" y="665"/>
                    <a:pt x="344" y="665"/>
                    <a:pt x="344" y="665"/>
                  </a:cubicBezTo>
                  <a:cubicBezTo>
                    <a:pt x="359" y="601"/>
                    <a:pt x="359" y="601"/>
                    <a:pt x="359" y="601"/>
                  </a:cubicBezTo>
                  <a:cubicBezTo>
                    <a:pt x="822" y="706"/>
                    <a:pt x="822" y="706"/>
                    <a:pt x="822" y="706"/>
                  </a:cubicBezTo>
                  <a:cubicBezTo>
                    <a:pt x="822" y="544"/>
                    <a:pt x="822" y="544"/>
                    <a:pt x="822" y="544"/>
                  </a:cubicBezTo>
                  <a:cubicBezTo>
                    <a:pt x="915" y="544"/>
                    <a:pt x="915" y="544"/>
                    <a:pt x="915" y="544"/>
                  </a:cubicBezTo>
                  <a:cubicBezTo>
                    <a:pt x="921" y="544"/>
                    <a:pt x="927" y="543"/>
                    <a:pt x="933" y="542"/>
                  </a:cubicBezTo>
                  <a:cubicBezTo>
                    <a:pt x="400" y="420"/>
                    <a:pt x="400" y="420"/>
                    <a:pt x="400" y="420"/>
                  </a:cubicBezTo>
                  <a:cubicBezTo>
                    <a:pt x="415" y="356"/>
                    <a:pt x="415" y="356"/>
                    <a:pt x="415" y="356"/>
                  </a:cubicBezTo>
                  <a:cubicBezTo>
                    <a:pt x="995" y="489"/>
                    <a:pt x="995" y="489"/>
                    <a:pt x="995" y="489"/>
                  </a:cubicBezTo>
                  <a:cubicBezTo>
                    <a:pt x="999" y="479"/>
                    <a:pt x="1001" y="468"/>
                    <a:pt x="1001" y="457"/>
                  </a:cubicBezTo>
                  <a:cubicBezTo>
                    <a:pt x="1001" y="127"/>
                    <a:pt x="1001" y="127"/>
                    <a:pt x="1001" y="127"/>
                  </a:cubicBezTo>
                  <a:cubicBezTo>
                    <a:pt x="452" y="2"/>
                    <a:pt x="452" y="2"/>
                    <a:pt x="452" y="2"/>
                  </a:cubicBezTo>
                  <a:cubicBezTo>
                    <a:pt x="447" y="1"/>
                    <a:pt x="441" y="0"/>
                    <a:pt x="436" y="0"/>
                  </a:cubicBezTo>
                </a:path>
              </a:pathLst>
            </a:custGeom>
            <a:solidFill>
              <a:srgbClr val="1D71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5324422-B883-403B-BCBA-9AB9E9514196}"/>
                </a:ext>
              </a:extLst>
            </p:cNvPr>
            <p:cNvSpPr/>
            <p:nvPr/>
          </p:nvSpPr>
          <p:spPr bwMode="auto">
            <a:xfrm>
              <a:off x="5845174" y="2671763"/>
              <a:ext cx="977900" cy="304800"/>
            </a:xfrm>
            <a:custGeom>
              <a:avLst/>
              <a:gdLst>
                <a:gd name="T0" fmla="*/ 15 w 595"/>
                <a:gd name="T1" fmla="*/ 0 h 186"/>
                <a:gd name="T2" fmla="*/ 0 w 595"/>
                <a:gd name="T3" fmla="*/ 64 h 186"/>
                <a:gd name="T4" fmla="*/ 533 w 595"/>
                <a:gd name="T5" fmla="*/ 186 h 186"/>
                <a:gd name="T6" fmla="*/ 595 w 595"/>
                <a:gd name="T7" fmla="*/ 133 h 186"/>
                <a:gd name="T8" fmla="*/ 15 w 595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5" h="186">
                  <a:moveTo>
                    <a:pt x="15" y="0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533" y="186"/>
                    <a:pt x="533" y="186"/>
                    <a:pt x="533" y="186"/>
                  </a:cubicBezTo>
                  <a:cubicBezTo>
                    <a:pt x="562" y="180"/>
                    <a:pt x="585" y="159"/>
                    <a:pt x="595" y="133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5B8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2BDD3B1-A336-4509-89D6-0AAFF0C7B06A}"/>
                </a:ext>
              </a:extLst>
            </p:cNvPr>
            <p:cNvSpPr/>
            <p:nvPr/>
          </p:nvSpPr>
          <p:spPr bwMode="auto">
            <a:xfrm>
              <a:off x="5753099" y="3074988"/>
              <a:ext cx="785813" cy="284163"/>
            </a:xfrm>
            <a:custGeom>
              <a:avLst/>
              <a:gdLst>
                <a:gd name="T0" fmla="*/ 16 w 495"/>
                <a:gd name="T1" fmla="*/ 0 h 179"/>
                <a:gd name="T2" fmla="*/ 0 w 495"/>
                <a:gd name="T3" fmla="*/ 66 h 179"/>
                <a:gd name="T4" fmla="*/ 495 w 495"/>
                <a:gd name="T5" fmla="*/ 179 h 179"/>
                <a:gd name="T6" fmla="*/ 495 w 495"/>
                <a:gd name="T7" fmla="*/ 108 h 179"/>
                <a:gd name="T8" fmla="*/ 16 w 495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179">
                  <a:moveTo>
                    <a:pt x="16" y="0"/>
                  </a:moveTo>
                  <a:lnTo>
                    <a:pt x="0" y="66"/>
                  </a:lnTo>
                  <a:lnTo>
                    <a:pt x="495" y="179"/>
                  </a:lnTo>
                  <a:lnTo>
                    <a:pt x="495" y="10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B8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0E0B8CC-C2CC-4496-A4EB-8844D0E85790}"/>
                </a:ext>
              </a:extLst>
            </p:cNvPr>
            <p:cNvSpPr/>
            <p:nvPr/>
          </p:nvSpPr>
          <p:spPr bwMode="auto">
            <a:xfrm>
              <a:off x="5753099" y="3074988"/>
              <a:ext cx="785813" cy="284163"/>
            </a:xfrm>
            <a:custGeom>
              <a:avLst/>
              <a:gdLst>
                <a:gd name="T0" fmla="*/ 16 w 495"/>
                <a:gd name="T1" fmla="*/ 0 h 179"/>
                <a:gd name="T2" fmla="*/ 0 w 495"/>
                <a:gd name="T3" fmla="*/ 66 h 179"/>
                <a:gd name="T4" fmla="*/ 495 w 495"/>
                <a:gd name="T5" fmla="*/ 179 h 179"/>
                <a:gd name="T6" fmla="*/ 495 w 495"/>
                <a:gd name="T7" fmla="*/ 108 h 179"/>
                <a:gd name="T8" fmla="*/ 16 w 495"/>
                <a:gd name="T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179">
                  <a:moveTo>
                    <a:pt x="16" y="0"/>
                  </a:moveTo>
                  <a:lnTo>
                    <a:pt x="0" y="66"/>
                  </a:lnTo>
                  <a:lnTo>
                    <a:pt x="495" y="179"/>
                  </a:lnTo>
                  <a:lnTo>
                    <a:pt x="495" y="108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D138F678-C898-40FF-87B4-7827CCF4F2EC}"/>
                </a:ext>
              </a:extLst>
            </p:cNvPr>
            <p:cNvSpPr/>
            <p:nvPr/>
          </p:nvSpPr>
          <p:spPr bwMode="auto">
            <a:xfrm>
              <a:off x="5662612" y="3475038"/>
              <a:ext cx="876300" cy="306388"/>
            </a:xfrm>
            <a:custGeom>
              <a:avLst/>
              <a:gdLst>
                <a:gd name="T0" fmla="*/ 15 w 552"/>
                <a:gd name="T1" fmla="*/ 0 h 193"/>
                <a:gd name="T2" fmla="*/ 0 w 552"/>
                <a:gd name="T3" fmla="*/ 67 h 193"/>
                <a:gd name="T4" fmla="*/ 552 w 552"/>
                <a:gd name="T5" fmla="*/ 193 h 193"/>
                <a:gd name="T6" fmla="*/ 552 w 552"/>
                <a:gd name="T7" fmla="*/ 123 h 193"/>
                <a:gd name="T8" fmla="*/ 15 w 552"/>
                <a:gd name="T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193">
                  <a:moveTo>
                    <a:pt x="15" y="0"/>
                  </a:moveTo>
                  <a:lnTo>
                    <a:pt x="0" y="67"/>
                  </a:lnTo>
                  <a:lnTo>
                    <a:pt x="552" y="193"/>
                  </a:lnTo>
                  <a:lnTo>
                    <a:pt x="552" y="123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B8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9ABCB3BD-7E03-4988-AFAC-DB9B917E1898}"/>
                </a:ext>
              </a:extLst>
            </p:cNvPr>
            <p:cNvSpPr/>
            <p:nvPr/>
          </p:nvSpPr>
          <p:spPr bwMode="auto">
            <a:xfrm>
              <a:off x="5662612" y="3475038"/>
              <a:ext cx="876300" cy="306388"/>
            </a:xfrm>
            <a:custGeom>
              <a:avLst/>
              <a:gdLst>
                <a:gd name="T0" fmla="*/ 15 w 552"/>
                <a:gd name="T1" fmla="*/ 0 h 193"/>
                <a:gd name="T2" fmla="*/ 0 w 552"/>
                <a:gd name="T3" fmla="*/ 67 h 193"/>
                <a:gd name="T4" fmla="*/ 552 w 552"/>
                <a:gd name="T5" fmla="*/ 193 h 193"/>
                <a:gd name="T6" fmla="*/ 552 w 552"/>
                <a:gd name="T7" fmla="*/ 123 h 193"/>
                <a:gd name="T8" fmla="*/ 15 w 552"/>
                <a:gd name="T9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193">
                  <a:moveTo>
                    <a:pt x="15" y="0"/>
                  </a:moveTo>
                  <a:lnTo>
                    <a:pt x="0" y="67"/>
                  </a:lnTo>
                  <a:lnTo>
                    <a:pt x="552" y="193"/>
                  </a:lnTo>
                  <a:lnTo>
                    <a:pt x="552" y="123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2CB40C6-D1D7-4A43-A05A-B9352C01AB31}"/>
                </a:ext>
              </a:extLst>
            </p:cNvPr>
            <p:cNvSpPr/>
            <p:nvPr/>
          </p:nvSpPr>
          <p:spPr bwMode="auto">
            <a:xfrm>
              <a:off x="5570537" y="3878263"/>
              <a:ext cx="968375" cy="325438"/>
            </a:xfrm>
            <a:custGeom>
              <a:avLst/>
              <a:gdLst>
                <a:gd name="T0" fmla="*/ 16 w 610"/>
                <a:gd name="T1" fmla="*/ 0 h 205"/>
                <a:gd name="T2" fmla="*/ 0 w 610"/>
                <a:gd name="T3" fmla="*/ 66 h 205"/>
                <a:gd name="T4" fmla="*/ 610 w 610"/>
                <a:gd name="T5" fmla="*/ 205 h 205"/>
                <a:gd name="T6" fmla="*/ 610 w 610"/>
                <a:gd name="T7" fmla="*/ 136 h 205"/>
                <a:gd name="T8" fmla="*/ 16 w 610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0" h="205">
                  <a:moveTo>
                    <a:pt x="16" y="0"/>
                  </a:moveTo>
                  <a:lnTo>
                    <a:pt x="0" y="66"/>
                  </a:lnTo>
                  <a:lnTo>
                    <a:pt x="610" y="205"/>
                  </a:lnTo>
                  <a:lnTo>
                    <a:pt x="610" y="13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B8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4558308-3584-4C2E-9AFB-F739CE92916B}"/>
                </a:ext>
              </a:extLst>
            </p:cNvPr>
            <p:cNvSpPr/>
            <p:nvPr/>
          </p:nvSpPr>
          <p:spPr bwMode="auto">
            <a:xfrm>
              <a:off x="5570537" y="3878263"/>
              <a:ext cx="968375" cy="325438"/>
            </a:xfrm>
            <a:custGeom>
              <a:avLst/>
              <a:gdLst>
                <a:gd name="T0" fmla="*/ 16 w 610"/>
                <a:gd name="T1" fmla="*/ 0 h 205"/>
                <a:gd name="T2" fmla="*/ 0 w 610"/>
                <a:gd name="T3" fmla="*/ 66 h 205"/>
                <a:gd name="T4" fmla="*/ 610 w 610"/>
                <a:gd name="T5" fmla="*/ 205 h 205"/>
                <a:gd name="T6" fmla="*/ 610 w 610"/>
                <a:gd name="T7" fmla="*/ 136 h 205"/>
                <a:gd name="T8" fmla="*/ 16 w 610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0" h="205">
                  <a:moveTo>
                    <a:pt x="16" y="0"/>
                  </a:moveTo>
                  <a:lnTo>
                    <a:pt x="0" y="66"/>
                  </a:lnTo>
                  <a:lnTo>
                    <a:pt x="610" y="205"/>
                  </a:lnTo>
                  <a:lnTo>
                    <a:pt x="610" y="136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3C4A2F75-D392-45D6-A3A7-FC9B632CA1A3}"/>
                </a:ext>
              </a:extLst>
            </p:cNvPr>
            <p:cNvSpPr/>
            <p:nvPr/>
          </p:nvSpPr>
          <p:spPr bwMode="auto">
            <a:xfrm>
              <a:off x="5478462" y="4279900"/>
              <a:ext cx="1060450" cy="346075"/>
            </a:xfrm>
            <a:custGeom>
              <a:avLst/>
              <a:gdLst>
                <a:gd name="T0" fmla="*/ 16 w 668"/>
                <a:gd name="T1" fmla="*/ 0 h 218"/>
                <a:gd name="T2" fmla="*/ 0 w 668"/>
                <a:gd name="T3" fmla="*/ 66 h 218"/>
                <a:gd name="T4" fmla="*/ 668 w 668"/>
                <a:gd name="T5" fmla="*/ 218 h 218"/>
                <a:gd name="T6" fmla="*/ 668 w 668"/>
                <a:gd name="T7" fmla="*/ 149 h 218"/>
                <a:gd name="T8" fmla="*/ 16 w 668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218">
                  <a:moveTo>
                    <a:pt x="16" y="0"/>
                  </a:moveTo>
                  <a:lnTo>
                    <a:pt x="0" y="66"/>
                  </a:lnTo>
                  <a:lnTo>
                    <a:pt x="668" y="218"/>
                  </a:lnTo>
                  <a:lnTo>
                    <a:pt x="668" y="14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B87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ABB93A5-AEA0-42FF-8C44-DACCC1DABB2F}"/>
                </a:ext>
              </a:extLst>
            </p:cNvPr>
            <p:cNvSpPr/>
            <p:nvPr/>
          </p:nvSpPr>
          <p:spPr bwMode="auto">
            <a:xfrm>
              <a:off x="5478462" y="4279900"/>
              <a:ext cx="1060450" cy="346075"/>
            </a:xfrm>
            <a:custGeom>
              <a:avLst/>
              <a:gdLst>
                <a:gd name="T0" fmla="*/ 16 w 668"/>
                <a:gd name="T1" fmla="*/ 0 h 218"/>
                <a:gd name="T2" fmla="*/ 0 w 668"/>
                <a:gd name="T3" fmla="*/ 66 h 218"/>
                <a:gd name="T4" fmla="*/ 668 w 668"/>
                <a:gd name="T5" fmla="*/ 218 h 218"/>
                <a:gd name="T6" fmla="*/ 668 w 668"/>
                <a:gd name="T7" fmla="*/ 149 h 218"/>
                <a:gd name="T8" fmla="*/ 16 w 668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218">
                  <a:moveTo>
                    <a:pt x="16" y="0"/>
                  </a:moveTo>
                  <a:lnTo>
                    <a:pt x="0" y="66"/>
                  </a:lnTo>
                  <a:lnTo>
                    <a:pt x="668" y="218"/>
                  </a:lnTo>
                  <a:lnTo>
                    <a:pt x="668" y="149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A6904E3-D1C9-4EC7-9ACA-79F2FC9A3DFF}"/>
                </a:ext>
              </a:extLst>
            </p:cNvPr>
            <p:cNvSpPr/>
            <p:nvPr/>
          </p:nvSpPr>
          <p:spPr bwMode="auto">
            <a:xfrm>
              <a:off x="4006849" y="1770063"/>
              <a:ext cx="2655888" cy="3262313"/>
            </a:xfrm>
            <a:custGeom>
              <a:avLst/>
              <a:gdLst>
                <a:gd name="T0" fmla="*/ 1529 w 1615"/>
                <a:gd name="T1" fmla="*/ 0 h 1984"/>
                <a:gd name="T2" fmla="*/ 1437 w 1615"/>
                <a:gd name="T3" fmla="*/ 0 h 1984"/>
                <a:gd name="T4" fmla="*/ 86 w 1615"/>
                <a:gd name="T5" fmla="*/ 0 h 1984"/>
                <a:gd name="T6" fmla="*/ 0 w 1615"/>
                <a:gd name="T7" fmla="*/ 86 h 1984"/>
                <a:gd name="T8" fmla="*/ 0 w 1615"/>
                <a:gd name="T9" fmla="*/ 1776 h 1984"/>
                <a:gd name="T10" fmla="*/ 0 w 1615"/>
                <a:gd name="T11" fmla="*/ 1805 h 1984"/>
                <a:gd name="T12" fmla="*/ 0 w 1615"/>
                <a:gd name="T13" fmla="*/ 1984 h 1984"/>
                <a:gd name="T14" fmla="*/ 92 w 1615"/>
                <a:gd name="T15" fmla="*/ 1892 h 1984"/>
                <a:gd name="T16" fmla="*/ 124 w 1615"/>
                <a:gd name="T17" fmla="*/ 1892 h 1984"/>
                <a:gd name="T18" fmla="*/ 1350 w 1615"/>
                <a:gd name="T19" fmla="*/ 1892 h 1984"/>
                <a:gd name="T20" fmla="*/ 1437 w 1615"/>
                <a:gd name="T21" fmla="*/ 1805 h 1984"/>
                <a:gd name="T22" fmla="*/ 1437 w 1615"/>
                <a:gd name="T23" fmla="*/ 664 h 1984"/>
                <a:gd name="T24" fmla="*/ 1529 w 1615"/>
                <a:gd name="T25" fmla="*/ 664 h 1984"/>
                <a:gd name="T26" fmla="*/ 1615 w 1615"/>
                <a:gd name="T27" fmla="*/ 577 h 1984"/>
                <a:gd name="T28" fmla="*/ 1615 w 1615"/>
                <a:gd name="T29" fmla="*/ 86 h 1984"/>
                <a:gd name="T30" fmla="*/ 1529 w 1615"/>
                <a:gd name="T31" fmla="*/ 0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5" h="1984">
                  <a:moveTo>
                    <a:pt x="1529" y="0"/>
                  </a:moveTo>
                  <a:cubicBezTo>
                    <a:pt x="1437" y="0"/>
                    <a:pt x="1437" y="0"/>
                    <a:pt x="1437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38" y="0"/>
                    <a:pt x="0" y="39"/>
                    <a:pt x="0" y="86"/>
                  </a:cubicBezTo>
                  <a:cubicBezTo>
                    <a:pt x="0" y="1776"/>
                    <a:pt x="0" y="1776"/>
                    <a:pt x="0" y="1776"/>
                  </a:cubicBezTo>
                  <a:cubicBezTo>
                    <a:pt x="0" y="1805"/>
                    <a:pt x="0" y="1805"/>
                    <a:pt x="0" y="1805"/>
                  </a:cubicBezTo>
                  <a:cubicBezTo>
                    <a:pt x="0" y="1984"/>
                    <a:pt x="0" y="1984"/>
                    <a:pt x="0" y="1984"/>
                  </a:cubicBezTo>
                  <a:cubicBezTo>
                    <a:pt x="0" y="1933"/>
                    <a:pt x="41" y="1892"/>
                    <a:pt x="92" y="1892"/>
                  </a:cubicBezTo>
                  <a:cubicBezTo>
                    <a:pt x="124" y="1892"/>
                    <a:pt x="124" y="1892"/>
                    <a:pt x="124" y="1892"/>
                  </a:cubicBezTo>
                  <a:cubicBezTo>
                    <a:pt x="1350" y="1892"/>
                    <a:pt x="1350" y="1892"/>
                    <a:pt x="1350" y="1892"/>
                  </a:cubicBezTo>
                  <a:cubicBezTo>
                    <a:pt x="1398" y="1892"/>
                    <a:pt x="1437" y="1853"/>
                    <a:pt x="1437" y="1805"/>
                  </a:cubicBezTo>
                  <a:cubicBezTo>
                    <a:pt x="1437" y="664"/>
                    <a:pt x="1437" y="664"/>
                    <a:pt x="1437" y="664"/>
                  </a:cubicBezTo>
                  <a:cubicBezTo>
                    <a:pt x="1529" y="664"/>
                    <a:pt x="1529" y="664"/>
                    <a:pt x="1529" y="664"/>
                  </a:cubicBezTo>
                  <a:cubicBezTo>
                    <a:pt x="1577" y="664"/>
                    <a:pt x="1615" y="625"/>
                    <a:pt x="1615" y="577"/>
                  </a:cubicBezTo>
                  <a:cubicBezTo>
                    <a:pt x="1615" y="86"/>
                    <a:pt x="1615" y="86"/>
                    <a:pt x="1615" y="86"/>
                  </a:cubicBezTo>
                  <a:cubicBezTo>
                    <a:pt x="1615" y="39"/>
                    <a:pt x="1577" y="0"/>
                    <a:pt x="15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CF7A9E4F-9DD0-4113-B074-0BA6C18E5D5A}"/>
                </a:ext>
              </a:extLst>
            </p:cNvPr>
            <p:cNvSpPr/>
            <p:nvPr/>
          </p:nvSpPr>
          <p:spPr bwMode="auto">
            <a:xfrm>
              <a:off x="4006849" y="2286000"/>
              <a:ext cx="1498600" cy="495300"/>
            </a:xfrm>
            <a:custGeom>
              <a:avLst/>
              <a:gdLst>
                <a:gd name="T0" fmla="*/ 0 w 911"/>
                <a:gd name="T1" fmla="*/ 301 h 301"/>
                <a:gd name="T2" fmla="*/ 876 w 911"/>
                <a:gd name="T3" fmla="*/ 301 h 301"/>
                <a:gd name="T4" fmla="*/ 911 w 911"/>
                <a:gd name="T5" fmla="*/ 266 h 301"/>
                <a:gd name="T6" fmla="*/ 911 w 911"/>
                <a:gd name="T7" fmla="*/ 35 h 301"/>
                <a:gd name="T8" fmla="*/ 876 w 911"/>
                <a:gd name="T9" fmla="*/ 0 h 301"/>
                <a:gd name="T10" fmla="*/ 0 w 911"/>
                <a:gd name="T11" fmla="*/ 0 h 301"/>
                <a:gd name="T12" fmla="*/ 0 w 911"/>
                <a:gd name="T13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1" h="301">
                  <a:moveTo>
                    <a:pt x="0" y="301"/>
                  </a:moveTo>
                  <a:cubicBezTo>
                    <a:pt x="876" y="301"/>
                    <a:pt x="876" y="301"/>
                    <a:pt x="876" y="301"/>
                  </a:cubicBezTo>
                  <a:cubicBezTo>
                    <a:pt x="895" y="301"/>
                    <a:pt x="911" y="286"/>
                    <a:pt x="911" y="266"/>
                  </a:cubicBezTo>
                  <a:cubicBezTo>
                    <a:pt x="911" y="35"/>
                    <a:pt x="911" y="35"/>
                    <a:pt x="911" y="35"/>
                  </a:cubicBezTo>
                  <a:cubicBezTo>
                    <a:pt x="911" y="15"/>
                    <a:pt x="895" y="0"/>
                    <a:pt x="87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0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F6EB995-088C-4ED4-B4C3-1244A3D2CBBF}"/>
                </a:ext>
              </a:extLst>
            </p:cNvPr>
            <p:cNvSpPr/>
            <p:nvPr/>
          </p:nvSpPr>
          <p:spPr bwMode="auto">
            <a:xfrm>
              <a:off x="3616324" y="2171700"/>
              <a:ext cx="1603375" cy="1989138"/>
            </a:xfrm>
            <a:custGeom>
              <a:avLst/>
              <a:gdLst>
                <a:gd name="T0" fmla="*/ 21 w 975"/>
                <a:gd name="T1" fmla="*/ 14 h 1210"/>
                <a:gd name="T2" fmla="*/ 13 w 975"/>
                <a:gd name="T3" fmla="*/ 68 h 1210"/>
                <a:gd name="T4" fmla="*/ 104 w 975"/>
                <a:gd name="T5" fmla="*/ 182 h 1210"/>
                <a:gd name="T6" fmla="*/ 68 w 975"/>
                <a:gd name="T7" fmla="*/ 211 h 1210"/>
                <a:gd name="T8" fmla="*/ 52 w 975"/>
                <a:gd name="T9" fmla="*/ 223 h 1210"/>
                <a:gd name="T10" fmla="*/ 64 w 975"/>
                <a:gd name="T11" fmla="*/ 238 h 1210"/>
                <a:gd name="T12" fmla="*/ 235 w 975"/>
                <a:gd name="T13" fmla="*/ 453 h 1210"/>
                <a:gd name="T14" fmla="*/ 251 w 975"/>
                <a:gd name="T15" fmla="*/ 441 h 1210"/>
                <a:gd name="T16" fmla="*/ 79 w 975"/>
                <a:gd name="T17" fmla="*/ 226 h 1210"/>
                <a:gd name="T18" fmla="*/ 115 w 975"/>
                <a:gd name="T19" fmla="*/ 197 h 1210"/>
                <a:gd name="T20" fmla="*/ 820 w 975"/>
                <a:gd name="T21" fmla="*/ 1081 h 1210"/>
                <a:gd name="T22" fmla="*/ 975 w 975"/>
                <a:gd name="T23" fmla="*/ 1210 h 1210"/>
                <a:gd name="T24" fmla="*/ 883 w 975"/>
                <a:gd name="T25" fmla="*/ 1030 h 1210"/>
                <a:gd name="T26" fmla="*/ 76 w 975"/>
                <a:gd name="T27" fmla="*/ 18 h 1210"/>
                <a:gd name="T28" fmla="*/ 21 w 975"/>
                <a:gd name="T29" fmla="*/ 14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75" h="1210">
                  <a:moveTo>
                    <a:pt x="21" y="14"/>
                  </a:moveTo>
                  <a:cubicBezTo>
                    <a:pt x="3" y="28"/>
                    <a:pt x="0" y="52"/>
                    <a:pt x="13" y="68"/>
                  </a:cubicBezTo>
                  <a:cubicBezTo>
                    <a:pt x="104" y="182"/>
                    <a:pt x="104" y="182"/>
                    <a:pt x="104" y="182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52" y="223"/>
                    <a:pt x="52" y="223"/>
                    <a:pt x="52" y="223"/>
                  </a:cubicBezTo>
                  <a:cubicBezTo>
                    <a:pt x="64" y="238"/>
                    <a:pt x="64" y="238"/>
                    <a:pt x="64" y="238"/>
                  </a:cubicBezTo>
                  <a:cubicBezTo>
                    <a:pt x="235" y="453"/>
                    <a:pt x="235" y="453"/>
                    <a:pt x="235" y="453"/>
                  </a:cubicBezTo>
                  <a:cubicBezTo>
                    <a:pt x="251" y="441"/>
                    <a:pt x="251" y="441"/>
                    <a:pt x="251" y="441"/>
                  </a:cubicBezTo>
                  <a:cubicBezTo>
                    <a:pt x="79" y="226"/>
                    <a:pt x="79" y="226"/>
                    <a:pt x="79" y="226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820" y="1081"/>
                    <a:pt x="820" y="1081"/>
                    <a:pt x="820" y="1081"/>
                  </a:cubicBezTo>
                  <a:cubicBezTo>
                    <a:pt x="975" y="1210"/>
                    <a:pt x="975" y="1210"/>
                    <a:pt x="975" y="1210"/>
                  </a:cubicBezTo>
                  <a:cubicBezTo>
                    <a:pt x="883" y="1030"/>
                    <a:pt x="883" y="1030"/>
                    <a:pt x="883" y="103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63" y="2"/>
                    <a:pt x="38" y="0"/>
                    <a:pt x="21" y="14"/>
                  </a:cubicBezTo>
                  <a:close/>
                </a:path>
              </a:pathLst>
            </a:custGeom>
            <a:solidFill>
              <a:srgbClr val="151F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2348E68-5A81-4257-999A-5072C93ADD7B}"/>
                </a:ext>
              </a:extLst>
            </p:cNvPr>
            <p:cNvSpPr/>
            <p:nvPr/>
          </p:nvSpPr>
          <p:spPr bwMode="auto">
            <a:xfrm>
              <a:off x="5284787" y="2644775"/>
              <a:ext cx="920750" cy="1598613"/>
            </a:xfrm>
            <a:custGeom>
              <a:avLst/>
              <a:gdLst>
                <a:gd name="T0" fmla="*/ 222 w 560"/>
                <a:gd name="T1" fmla="*/ 8 h 972"/>
                <a:gd name="T2" fmla="*/ 488 w 560"/>
                <a:gd name="T3" fmla="*/ 127 h 972"/>
                <a:gd name="T4" fmla="*/ 483 w 560"/>
                <a:gd name="T5" fmla="*/ 480 h 972"/>
                <a:gd name="T6" fmla="*/ 399 w 560"/>
                <a:gd name="T7" fmla="*/ 549 h 972"/>
                <a:gd name="T8" fmla="*/ 374 w 560"/>
                <a:gd name="T9" fmla="*/ 524 h 972"/>
                <a:gd name="T10" fmla="*/ 379 w 560"/>
                <a:gd name="T11" fmla="*/ 501 h 972"/>
                <a:gd name="T12" fmla="*/ 445 w 560"/>
                <a:gd name="T13" fmla="*/ 474 h 972"/>
                <a:gd name="T14" fmla="*/ 552 w 560"/>
                <a:gd name="T15" fmla="*/ 592 h 972"/>
                <a:gd name="T16" fmla="*/ 451 w 560"/>
                <a:gd name="T17" fmla="*/ 787 h 972"/>
                <a:gd name="T18" fmla="*/ 233 w 560"/>
                <a:gd name="T19" fmla="*/ 816 h 972"/>
                <a:gd name="T20" fmla="*/ 200 w 560"/>
                <a:gd name="T21" fmla="*/ 774 h 972"/>
                <a:gd name="T22" fmla="*/ 204 w 560"/>
                <a:gd name="T23" fmla="*/ 748 h 972"/>
                <a:gd name="T24" fmla="*/ 255 w 560"/>
                <a:gd name="T25" fmla="*/ 723 h 972"/>
                <a:gd name="T26" fmla="*/ 310 w 560"/>
                <a:gd name="T27" fmla="*/ 750 h 972"/>
                <a:gd name="T28" fmla="*/ 300 w 560"/>
                <a:gd name="T29" fmla="*/ 815 h 972"/>
                <a:gd name="T30" fmla="*/ 52 w 560"/>
                <a:gd name="T31" fmla="*/ 964 h 972"/>
                <a:gd name="T32" fmla="*/ 6 w 560"/>
                <a:gd name="T33" fmla="*/ 956 h 972"/>
                <a:gd name="T34" fmla="*/ 4 w 560"/>
                <a:gd name="T35" fmla="*/ 955 h 972"/>
                <a:gd name="T36" fmla="*/ 4 w 560"/>
                <a:gd name="T37" fmla="*/ 954 h 972"/>
                <a:gd name="T38" fmla="*/ 4 w 560"/>
                <a:gd name="T39" fmla="*/ 954 h 972"/>
                <a:gd name="T40" fmla="*/ 3 w 560"/>
                <a:gd name="T41" fmla="*/ 956 h 972"/>
                <a:gd name="T42" fmla="*/ 0 w 560"/>
                <a:gd name="T43" fmla="*/ 961 h 972"/>
                <a:gd name="T44" fmla="*/ 250 w 560"/>
                <a:gd name="T45" fmla="*/ 881 h 972"/>
                <a:gd name="T46" fmla="*/ 323 w 560"/>
                <a:gd name="T47" fmla="*/ 771 h 972"/>
                <a:gd name="T48" fmla="*/ 291 w 560"/>
                <a:gd name="T49" fmla="*/ 723 h 972"/>
                <a:gd name="T50" fmla="*/ 211 w 560"/>
                <a:gd name="T51" fmla="*/ 728 h 972"/>
                <a:gd name="T52" fmla="*/ 191 w 560"/>
                <a:gd name="T53" fmla="*/ 766 h 972"/>
                <a:gd name="T54" fmla="*/ 204 w 560"/>
                <a:gd name="T55" fmla="*/ 803 h 972"/>
                <a:gd name="T56" fmla="*/ 307 w 560"/>
                <a:gd name="T57" fmla="*/ 839 h 972"/>
                <a:gd name="T58" fmla="*/ 554 w 560"/>
                <a:gd name="T59" fmla="*/ 645 h 972"/>
                <a:gd name="T60" fmla="*/ 523 w 560"/>
                <a:gd name="T61" fmla="*/ 494 h 972"/>
                <a:gd name="T62" fmla="*/ 390 w 560"/>
                <a:gd name="T63" fmla="*/ 480 h 972"/>
                <a:gd name="T64" fmla="*/ 366 w 560"/>
                <a:gd name="T65" fmla="*/ 519 h 972"/>
                <a:gd name="T66" fmla="*/ 377 w 560"/>
                <a:gd name="T67" fmla="*/ 549 h 972"/>
                <a:gd name="T68" fmla="*/ 444 w 560"/>
                <a:gd name="T69" fmla="*/ 539 h 972"/>
                <a:gd name="T70" fmla="*/ 542 w 560"/>
                <a:gd name="T71" fmla="*/ 268 h 972"/>
                <a:gd name="T72" fmla="*/ 323 w 560"/>
                <a:gd name="T73" fmla="*/ 17 h 972"/>
                <a:gd name="T74" fmla="*/ 221 w 560"/>
                <a:gd name="T75" fmla="*/ 8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0" h="972">
                  <a:moveTo>
                    <a:pt x="221" y="8"/>
                  </a:moveTo>
                  <a:cubicBezTo>
                    <a:pt x="221" y="8"/>
                    <a:pt x="221" y="8"/>
                    <a:pt x="222" y="8"/>
                  </a:cubicBezTo>
                  <a:cubicBezTo>
                    <a:pt x="231" y="8"/>
                    <a:pt x="310" y="13"/>
                    <a:pt x="385" y="49"/>
                  </a:cubicBezTo>
                  <a:cubicBezTo>
                    <a:pt x="423" y="66"/>
                    <a:pt x="461" y="91"/>
                    <a:pt x="488" y="127"/>
                  </a:cubicBezTo>
                  <a:cubicBezTo>
                    <a:pt x="516" y="162"/>
                    <a:pt x="534" y="208"/>
                    <a:pt x="534" y="268"/>
                  </a:cubicBezTo>
                  <a:cubicBezTo>
                    <a:pt x="534" y="363"/>
                    <a:pt x="512" y="433"/>
                    <a:pt x="483" y="480"/>
                  </a:cubicBezTo>
                  <a:cubicBezTo>
                    <a:pt x="469" y="503"/>
                    <a:pt x="454" y="521"/>
                    <a:pt x="439" y="532"/>
                  </a:cubicBezTo>
                  <a:cubicBezTo>
                    <a:pt x="424" y="544"/>
                    <a:pt x="410" y="549"/>
                    <a:pt x="399" y="549"/>
                  </a:cubicBezTo>
                  <a:cubicBezTo>
                    <a:pt x="392" y="549"/>
                    <a:pt x="387" y="547"/>
                    <a:pt x="382" y="543"/>
                  </a:cubicBezTo>
                  <a:cubicBezTo>
                    <a:pt x="378" y="539"/>
                    <a:pt x="375" y="533"/>
                    <a:pt x="374" y="524"/>
                  </a:cubicBezTo>
                  <a:cubicBezTo>
                    <a:pt x="374" y="522"/>
                    <a:pt x="374" y="521"/>
                    <a:pt x="374" y="519"/>
                  </a:cubicBezTo>
                  <a:cubicBezTo>
                    <a:pt x="374" y="513"/>
                    <a:pt x="376" y="507"/>
                    <a:pt x="379" y="501"/>
                  </a:cubicBezTo>
                  <a:cubicBezTo>
                    <a:pt x="385" y="493"/>
                    <a:pt x="394" y="486"/>
                    <a:pt x="405" y="481"/>
                  </a:cubicBezTo>
                  <a:cubicBezTo>
                    <a:pt x="417" y="476"/>
                    <a:pt x="431" y="474"/>
                    <a:pt x="445" y="474"/>
                  </a:cubicBezTo>
                  <a:cubicBezTo>
                    <a:pt x="470" y="474"/>
                    <a:pt x="497" y="482"/>
                    <a:pt x="518" y="500"/>
                  </a:cubicBezTo>
                  <a:cubicBezTo>
                    <a:pt x="538" y="519"/>
                    <a:pt x="552" y="548"/>
                    <a:pt x="552" y="592"/>
                  </a:cubicBezTo>
                  <a:cubicBezTo>
                    <a:pt x="552" y="607"/>
                    <a:pt x="550" y="624"/>
                    <a:pt x="547" y="643"/>
                  </a:cubicBezTo>
                  <a:cubicBezTo>
                    <a:pt x="533" y="710"/>
                    <a:pt x="496" y="756"/>
                    <a:pt x="451" y="787"/>
                  </a:cubicBezTo>
                  <a:cubicBezTo>
                    <a:pt x="406" y="817"/>
                    <a:pt x="353" y="831"/>
                    <a:pt x="307" y="831"/>
                  </a:cubicBezTo>
                  <a:cubicBezTo>
                    <a:pt x="278" y="831"/>
                    <a:pt x="252" y="825"/>
                    <a:pt x="233" y="816"/>
                  </a:cubicBezTo>
                  <a:cubicBezTo>
                    <a:pt x="224" y="811"/>
                    <a:pt x="216" y="805"/>
                    <a:pt x="210" y="798"/>
                  </a:cubicBezTo>
                  <a:cubicBezTo>
                    <a:pt x="205" y="791"/>
                    <a:pt x="201" y="783"/>
                    <a:pt x="200" y="774"/>
                  </a:cubicBezTo>
                  <a:cubicBezTo>
                    <a:pt x="199" y="771"/>
                    <a:pt x="199" y="769"/>
                    <a:pt x="199" y="766"/>
                  </a:cubicBezTo>
                  <a:cubicBezTo>
                    <a:pt x="199" y="759"/>
                    <a:pt x="201" y="753"/>
                    <a:pt x="204" y="748"/>
                  </a:cubicBezTo>
                  <a:cubicBezTo>
                    <a:pt x="208" y="740"/>
                    <a:pt x="215" y="734"/>
                    <a:pt x="224" y="730"/>
                  </a:cubicBezTo>
                  <a:cubicBezTo>
                    <a:pt x="233" y="725"/>
                    <a:pt x="244" y="723"/>
                    <a:pt x="255" y="723"/>
                  </a:cubicBezTo>
                  <a:cubicBezTo>
                    <a:pt x="270" y="723"/>
                    <a:pt x="285" y="728"/>
                    <a:pt x="297" y="735"/>
                  </a:cubicBezTo>
                  <a:cubicBezTo>
                    <a:pt x="302" y="739"/>
                    <a:pt x="307" y="744"/>
                    <a:pt x="310" y="750"/>
                  </a:cubicBezTo>
                  <a:cubicBezTo>
                    <a:pt x="313" y="756"/>
                    <a:pt x="315" y="763"/>
                    <a:pt x="315" y="771"/>
                  </a:cubicBezTo>
                  <a:cubicBezTo>
                    <a:pt x="315" y="783"/>
                    <a:pt x="311" y="797"/>
                    <a:pt x="300" y="815"/>
                  </a:cubicBezTo>
                  <a:cubicBezTo>
                    <a:pt x="289" y="832"/>
                    <a:pt x="271" y="852"/>
                    <a:pt x="245" y="875"/>
                  </a:cubicBezTo>
                  <a:cubicBezTo>
                    <a:pt x="159" y="948"/>
                    <a:pt x="93" y="964"/>
                    <a:pt x="52" y="964"/>
                  </a:cubicBezTo>
                  <a:cubicBezTo>
                    <a:pt x="36" y="964"/>
                    <a:pt x="24" y="961"/>
                    <a:pt x="16" y="959"/>
                  </a:cubicBezTo>
                  <a:cubicBezTo>
                    <a:pt x="12" y="958"/>
                    <a:pt x="8" y="957"/>
                    <a:pt x="6" y="956"/>
                  </a:cubicBezTo>
                  <a:cubicBezTo>
                    <a:pt x="5" y="955"/>
                    <a:pt x="5" y="955"/>
                    <a:pt x="4" y="955"/>
                  </a:cubicBezTo>
                  <a:cubicBezTo>
                    <a:pt x="4" y="955"/>
                    <a:pt x="4" y="955"/>
                    <a:pt x="4" y="955"/>
                  </a:cubicBezTo>
                  <a:cubicBezTo>
                    <a:pt x="4" y="954"/>
                    <a:pt x="4" y="954"/>
                    <a:pt x="4" y="954"/>
                  </a:cubicBezTo>
                  <a:cubicBezTo>
                    <a:pt x="4" y="954"/>
                    <a:pt x="4" y="954"/>
                    <a:pt x="4" y="954"/>
                  </a:cubicBezTo>
                  <a:cubicBezTo>
                    <a:pt x="3" y="956"/>
                    <a:pt x="3" y="956"/>
                    <a:pt x="3" y="956"/>
                  </a:cubicBezTo>
                  <a:cubicBezTo>
                    <a:pt x="4" y="954"/>
                    <a:pt x="4" y="954"/>
                    <a:pt x="4" y="954"/>
                  </a:cubicBezTo>
                  <a:cubicBezTo>
                    <a:pt x="4" y="954"/>
                    <a:pt x="4" y="954"/>
                    <a:pt x="4" y="954"/>
                  </a:cubicBezTo>
                  <a:cubicBezTo>
                    <a:pt x="3" y="956"/>
                    <a:pt x="3" y="956"/>
                    <a:pt x="3" y="956"/>
                  </a:cubicBezTo>
                  <a:cubicBezTo>
                    <a:pt x="4" y="954"/>
                    <a:pt x="4" y="954"/>
                    <a:pt x="4" y="954"/>
                  </a:cubicBezTo>
                  <a:cubicBezTo>
                    <a:pt x="0" y="961"/>
                    <a:pt x="0" y="961"/>
                    <a:pt x="0" y="961"/>
                  </a:cubicBezTo>
                  <a:cubicBezTo>
                    <a:pt x="0" y="962"/>
                    <a:pt x="18" y="972"/>
                    <a:pt x="52" y="972"/>
                  </a:cubicBezTo>
                  <a:cubicBezTo>
                    <a:pt x="95" y="972"/>
                    <a:pt x="163" y="955"/>
                    <a:pt x="250" y="881"/>
                  </a:cubicBezTo>
                  <a:cubicBezTo>
                    <a:pt x="276" y="858"/>
                    <a:pt x="295" y="837"/>
                    <a:pt x="306" y="819"/>
                  </a:cubicBezTo>
                  <a:cubicBezTo>
                    <a:pt x="318" y="801"/>
                    <a:pt x="323" y="784"/>
                    <a:pt x="323" y="771"/>
                  </a:cubicBezTo>
                  <a:cubicBezTo>
                    <a:pt x="323" y="761"/>
                    <a:pt x="321" y="753"/>
                    <a:pt x="317" y="746"/>
                  </a:cubicBezTo>
                  <a:cubicBezTo>
                    <a:pt x="311" y="736"/>
                    <a:pt x="302" y="728"/>
                    <a:pt x="291" y="723"/>
                  </a:cubicBezTo>
                  <a:cubicBezTo>
                    <a:pt x="280" y="718"/>
                    <a:pt x="267" y="715"/>
                    <a:pt x="255" y="715"/>
                  </a:cubicBezTo>
                  <a:cubicBezTo>
                    <a:pt x="239" y="715"/>
                    <a:pt x="223" y="719"/>
                    <a:pt x="211" y="728"/>
                  </a:cubicBezTo>
                  <a:cubicBezTo>
                    <a:pt x="205" y="732"/>
                    <a:pt x="200" y="737"/>
                    <a:pt x="197" y="744"/>
                  </a:cubicBezTo>
                  <a:cubicBezTo>
                    <a:pt x="193" y="750"/>
                    <a:pt x="191" y="758"/>
                    <a:pt x="191" y="766"/>
                  </a:cubicBezTo>
                  <a:cubicBezTo>
                    <a:pt x="191" y="769"/>
                    <a:pt x="191" y="772"/>
                    <a:pt x="192" y="775"/>
                  </a:cubicBezTo>
                  <a:cubicBezTo>
                    <a:pt x="193" y="785"/>
                    <a:pt x="198" y="795"/>
                    <a:pt x="204" y="803"/>
                  </a:cubicBezTo>
                  <a:cubicBezTo>
                    <a:pt x="214" y="815"/>
                    <a:pt x="229" y="824"/>
                    <a:pt x="246" y="830"/>
                  </a:cubicBezTo>
                  <a:cubicBezTo>
                    <a:pt x="264" y="836"/>
                    <a:pt x="284" y="839"/>
                    <a:pt x="307" y="839"/>
                  </a:cubicBezTo>
                  <a:cubicBezTo>
                    <a:pt x="354" y="839"/>
                    <a:pt x="409" y="825"/>
                    <a:pt x="455" y="793"/>
                  </a:cubicBezTo>
                  <a:cubicBezTo>
                    <a:pt x="502" y="762"/>
                    <a:pt x="540" y="713"/>
                    <a:pt x="554" y="645"/>
                  </a:cubicBezTo>
                  <a:cubicBezTo>
                    <a:pt x="558" y="626"/>
                    <a:pt x="560" y="608"/>
                    <a:pt x="560" y="592"/>
                  </a:cubicBezTo>
                  <a:cubicBezTo>
                    <a:pt x="560" y="547"/>
                    <a:pt x="545" y="515"/>
                    <a:pt x="523" y="494"/>
                  </a:cubicBezTo>
                  <a:cubicBezTo>
                    <a:pt x="501" y="474"/>
                    <a:pt x="472" y="466"/>
                    <a:pt x="445" y="466"/>
                  </a:cubicBezTo>
                  <a:cubicBezTo>
                    <a:pt x="425" y="466"/>
                    <a:pt x="405" y="471"/>
                    <a:pt x="390" y="480"/>
                  </a:cubicBezTo>
                  <a:cubicBezTo>
                    <a:pt x="383" y="485"/>
                    <a:pt x="377" y="490"/>
                    <a:pt x="372" y="497"/>
                  </a:cubicBezTo>
                  <a:cubicBezTo>
                    <a:pt x="368" y="503"/>
                    <a:pt x="366" y="511"/>
                    <a:pt x="366" y="519"/>
                  </a:cubicBezTo>
                  <a:cubicBezTo>
                    <a:pt x="366" y="521"/>
                    <a:pt x="366" y="523"/>
                    <a:pt x="366" y="525"/>
                  </a:cubicBezTo>
                  <a:cubicBezTo>
                    <a:pt x="367" y="535"/>
                    <a:pt x="371" y="543"/>
                    <a:pt x="377" y="549"/>
                  </a:cubicBezTo>
                  <a:cubicBezTo>
                    <a:pt x="383" y="554"/>
                    <a:pt x="391" y="557"/>
                    <a:pt x="399" y="557"/>
                  </a:cubicBezTo>
                  <a:cubicBezTo>
                    <a:pt x="413" y="557"/>
                    <a:pt x="428" y="551"/>
                    <a:pt x="444" y="539"/>
                  </a:cubicBezTo>
                  <a:cubicBezTo>
                    <a:pt x="467" y="520"/>
                    <a:pt x="492" y="489"/>
                    <a:pt x="511" y="444"/>
                  </a:cubicBezTo>
                  <a:cubicBezTo>
                    <a:pt x="529" y="399"/>
                    <a:pt x="542" y="340"/>
                    <a:pt x="542" y="268"/>
                  </a:cubicBezTo>
                  <a:cubicBezTo>
                    <a:pt x="542" y="205"/>
                    <a:pt x="522" y="155"/>
                    <a:pt x="492" y="118"/>
                  </a:cubicBezTo>
                  <a:cubicBezTo>
                    <a:pt x="446" y="62"/>
                    <a:pt x="379" y="33"/>
                    <a:pt x="323" y="17"/>
                  </a:cubicBezTo>
                  <a:cubicBezTo>
                    <a:pt x="266" y="2"/>
                    <a:pt x="222" y="0"/>
                    <a:pt x="221" y="0"/>
                  </a:cubicBezTo>
                  <a:cubicBezTo>
                    <a:pt x="221" y="8"/>
                    <a:pt x="221" y="8"/>
                    <a:pt x="221" y="8"/>
                  </a:cubicBezTo>
                  <a:close/>
                </a:path>
              </a:pathLst>
            </a:custGeom>
            <a:solidFill>
              <a:srgbClr val="2B37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4184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F47C2E-B012-4D30-8479-BB9BD3308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8200" y="2389914"/>
            <a:ext cx="5435600" cy="1371600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学习方法与技巧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1D15AB-5D06-4C4C-9D34-369653EC2C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78200" y="3767019"/>
            <a:ext cx="5435600" cy="27432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>
                <a:ea typeface="+mn-ea"/>
                <a:cs typeface="+mn-ea"/>
                <a:sym typeface="+mn-lt"/>
              </a:rPr>
              <a:t>Study Methods and Techniques</a:t>
            </a:r>
            <a:endParaRPr lang="zh-CN" altLang="en-US">
              <a:ea typeface="+mn-ea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5669A0-CD68-4F8E-8A78-B43EAB91E70F}"/>
              </a:ext>
            </a:extLst>
          </p:cNvPr>
          <p:cNvSpPr txBox="1"/>
          <p:nvPr/>
        </p:nvSpPr>
        <p:spPr>
          <a:xfrm>
            <a:off x="5031501" y="1642564"/>
            <a:ext cx="2128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accent3">
                    <a:lumMod val="50000"/>
                  </a:schemeClr>
                </a:solidFill>
                <a:latin typeface="+mj-lt"/>
                <a:cs typeface="+mn-ea"/>
                <a:sym typeface="+mn-lt"/>
              </a:rPr>
              <a:t>03</a:t>
            </a:r>
            <a:endParaRPr lang="zh-CN" altLang="en-US" sz="9600">
              <a:solidFill>
                <a:schemeClr val="accent3">
                  <a:lumMod val="50000"/>
                </a:schemeClr>
              </a:solidFill>
              <a:latin typeface="+mj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6910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77FB3F-4A5D-4AB6-A885-59C25F5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多元化学习方法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BA207E-228C-4B34-9D27-F190F0DBF18E}"/>
              </a:ext>
            </a:extLst>
          </p:cNvPr>
          <p:cNvSpPr txBox="1"/>
          <p:nvPr/>
        </p:nvSpPr>
        <p:spPr>
          <a:xfrm>
            <a:off x="660400" y="1801731"/>
            <a:ext cx="5256212" cy="73904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>
                <a:latin typeface="+mn-lt"/>
                <a:cs typeface="+mn-ea"/>
                <a:sym typeface="+mn-lt"/>
              </a:rPr>
              <a:t>每个同学在学习中都有自己的优势和偏好，适合自己的学习方法可以帮助提高学习效率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CD1BC05-DA73-4FCA-AC61-CBEF77E70BB3}"/>
              </a:ext>
            </a:extLst>
          </p:cNvPr>
          <p:cNvSpPr txBox="1"/>
          <p:nvPr/>
        </p:nvSpPr>
        <p:spPr>
          <a:xfrm>
            <a:off x="660400" y="3077833"/>
            <a:ext cx="1625600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听课笔记法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157401-3B2C-43E1-98D9-0E698052C0B2}"/>
              </a:ext>
            </a:extLst>
          </p:cNvPr>
          <p:cNvSpPr txBox="1"/>
          <p:nvPr/>
        </p:nvSpPr>
        <p:spPr>
          <a:xfrm>
            <a:off x="660400" y="3512516"/>
            <a:ext cx="5256212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在课堂上认真听讲，将重点内容记录下来，有助于巩固记忆和理解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5C85CC3-FE57-41CD-9D7F-B4A6681E75E8}"/>
              </a:ext>
            </a:extLst>
          </p:cNvPr>
          <p:cNvSpPr txBox="1"/>
          <p:nvPr/>
        </p:nvSpPr>
        <p:spPr>
          <a:xfrm>
            <a:off x="660400" y="4514602"/>
            <a:ext cx="1625600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主动参与讨论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8108DE5-3537-4F15-868B-C993AF2D4E62}"/>
              </a:ext>
            </a:extLst>
          </p:cNvPr>
          <p:cNvSpPr txBox="1"/>
          <p:nvPr/>
        </p:nvSpPr>
        <p:spPr>
          <a:xfrm>
            <a:off x="660400" y="4949285"/>
            <a:ext cx="5256212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积极参与课堂讨论和小组讨论，增加互动学习的机会，培养自己的表达和批判性思维能力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49F5F23-B327-419F-9F27-62769D7F5658}"/>
              </a:ext>
            </a:extLst>
          </p:cNvPr>
          <p:cNvGrpSpPr/>
          <p:nvPr/>
        </p:nvGrpSpPr>
        <p:grpSpPr>
          <a:xfrm>
            <a:off x="5672701" y="1482149"/>
            <a:ext cx="6009020" cy="4644729"/>
            <a:chOff x="5672701" y="1482149"/>
            <a:chExt cx="6009020" cy="4644729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647170DD-5C61-474C-90A3-A5E38BB20E5C}"/>
                </a:ext>
              </a:extLst>
            </p:cNvPr>
            <p:cNvSpPr/>
            <p:nvPr/>
          </p:nvSpPr>
          <p:spPr>
            <a:xfrm>
              <a:off x="5672701" y="4244947"/>
              <a:ext cx="6009020" cy="1680995"/>
            </a:xfrm>
            <a:custGeom>
              <a:avLst/>
              <a:gdLst>
                <a:gd name="connsiteX0" fmla="*/ 5438654 w 6009020"/>
                <a:gd name="connsiteY0" fmla="*/ 1680825 h 1680995"/>
                <a:gd name="connsiteX1" fmla="*/ 569766 w 6009020"/>
                <a:gd name="connsiteY1" fmla="*/ 1680825 h 1680995"/>
                <a:gd name="connsiteX2" fmla="*/ -238 w 6009020"/>
                <a:gd name="connsiteY2" fmla="*/ 1110812 h 1680995"/>
                <a:gd name="connsiteX3" fmla="*/ 13076 w 6009020"/>
                <a:gd name="connsiteY3" fmla="*/ 988349 h 1680995"/>
                <a:gd name="connsiteX4" fmla="*/ 230548 w 6009020"/>
                <a:gd name="connsiteY4" fmla="*/ -171 h 1680995"/>
                <a:gd name="connsiteX5" fmla="*/ 5777873 w 6009020"/>
                <a:gd name="connsiteY5" fmla="*/ -171 h 1680995"/>
                <a:gd name="connsiteX6" fmla="*/ 5995352 w 6009020"/>
                <a:gd name="connsiteY6" fmla="*/ 988349 h 1680995"/>
                <a:gd name="connsiteX7" fmla="*/ 5561117 w 6009020"/>
                <a:gd name="connsiteY7" fmla="*/ 1667510 h 1680995"/>
                <a:gd name="connsiteX8" fmla="*/ 5438654 w 6009020"/>
                <a:gd name="connsiteY8" fmla="*/ 1680825 h 1680995"/>
                <a:gd name="connsiteX9" fmla="*/ 243929 w 6009020"/>
                <a:gd name="connsiteY9" fmla="*/ 16472 h 1680995"/>
                <a:gd name="connsiteX10" fmla="*/ 29329 w 6009020"/>
                <a:gd name="connsiteY10" fmla="*/ 991919 h 1680995"/>
                <a:gd name="connsiteX11" fmla="*/ 450882 w 6009020"/>
                <a:gd name="connsiteY11" fmla="*/ 1651258 h 1680995"/>
                <a:gd name="connsiteX12" fmla="*/ 569766 w 6009020"/>
                <a:gd name="connsiteY12" fmla="*/ 1664181 h 1680995"/>
                <a:gd name="connsiteX13" fmla="*/ 5438654 w 6009020"/>
                <a:gd name="connsiteY13" fmla="*/ 1664181 h 1680995"/>
                <a:gd name="connsiteX14" fmla="*/ 5992015 w 6009020"/>
                <a:gd name="connsiteY14" fmla="*/ 1110804 h 1680995"/>
                <a:gd name="connsiteX15" fmla="*/ 5979092 w 6009020"/>
                <a:gd name="connsiteY15" fmla="*/ 991919 h 1680995"/>
                <a:gd name="connsiteX16" fmla="*/ 5764491 w 6009020"/>
                <a:gd name="connsiteY16" fmla="*/ 16472 h 1680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09020" h="1680995">
                  <a:moveTo>
                    <a:pt x="5438654" y="1680825"/>
                  </a:moveTo>
                  <a:lnTo>
                    <a:pt x="569766" y="1680825"/>
                  </a:lnTo>
                  <a:cubicBezTo>
                    <a:pt x="254964" y="1680816"/>
                    <a:pt x="-238" y="1425614"/>
                    <a:pt x="-238" y="1110812"/>
                  </a:cubicBezTo>
                  <a:cubicBezTo>
                    <a:pt x="-238" y="1069628"/>
                    <a:pt x="4222" y="1028568"/>
                    <a:pt x="13076" y="988349"/>
                  </a:cubicBezTo>
                  <a:lnTo>
                    <a:pt x="230548" y="-171"/>
                  </a:lnTo>
                  <a:lnTo>
                    <a:pt x="5777873" y="-171"/>
                  </a:lnTo>
                  <a:lnTo>
                    <a:pt x="5995352" y="988349"/>
                  </a:lnTo>
                  <a:cubicBezTo>
                    <a:pt x="6062983" y="1295804"/>
                    <a:pt x="5868571" y="1599871"/>
                    <a:pt x="5561117" y="1667510"/>
                  </a:cubicBezTo>
                  <a:cubicBezTo>
                    <a:pt x="5520898" y="1676356"/>
                    <a:pt x="5479838" y="1680825"/>
                    <a:pt x="5438654" y="1680825"/>
                  </a:cubicBezTo>
                  <a:close/>
                  <a:moveTo>
                    <a:pt x="243929" y="16472"/>
                  </a:moveTo>
                  <a:lnTo>
                    <a:pt x="29329" y="991919"/>
                  </a:lnTo>
                  <a:cubicBezTo>
                    <a:pt x="-36330" y="1290403"/>
                    <a:pt x="152407" y="1585599"/>
                    <a:pt x="450882" y="1651258"/>
                  </a:cubicBezTo>
                  <a:cubicBezTo>
                    <a:pt x="489927" y="1659846"/>
                    <a:pt x="529789" y="1664181"/>
                    <a:pt x="569766" y="1664181"/>
                  </a:cubicBezTo>
                  <a:lnTo>
                    <a:pt x="5438654" y="1664181"/>
                  </a:lnTo>
                  <a:cubicBezTo>
                    <a:pt x="5744269" y="1664173"/>
                    <a:pt x="5992023" y="1416419"/>
                    <a:pt x="5992015" y="1110804"/>
                  </a:cubicBezTo>
                  <a:cubicBezTo>
                    <a:pt x="5992015" y="1070826"/>
                    <a:pt x="5987688" y="1030965"/>
                    <a:pt x="5979092" y="991919"/>
                  </a:cubicBezTo>
                  <a:lnTo>
                    <a:pt x="5764491" y="16472"/>
                  </a:lnTo>
                  <a:close/>
                </a:path>
              </a:pathLst>
            </a:custGeom>
            <a:solidFill>
              <a:srgbClr val="F2F2F2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0CBF2BF-2D5F-4F86-99AA-95EA69168B62}"/>
                </a:ext>
              </a:extLst>
            </p:cNvPr>
            <p:cNvSpPr/>
            <p:nvPr/>
          </p:nvSpPr>
          <p:spPr>
            <a:xfrm>
              <a:off x="10115277" y="1835637"/>
              <a:ext cx="633481" cy="298706"/>
            </a:xfrm>
            <a:custGeom>
              <a:avLst/>
              <a:gdLst>
                <a:gd name="connsiteX0" fmla="*/ 377849 w 633481"/>
                <a:gd name="connsiteY0" fmla="*/ 298535 h 298706"/>
                <a:gd name="connsiteX1" fmla="*/ 633243 w 633481"/>
                <a:gd name="connsiteY1" fmla="*/ 260472 h 298706"/>
                <a:gd name="connsiteX2" fmla="*/ 592899 w 633481"/>
                <a:gd name="connsiteY2" fmla="*/ 82812 h 298706"/>
                <a:gd name="connsiteX3" fmla="*/ 439779 w 633481"/>
                <a:gd name="connsiteY3" fmla="*/ 159929 h 298706"/>
                <a:gd name="connsiteX4" fmla="*/ 123879 w 633481"/>
                <a:gd name="connsiteY4" fmla="*/ 40870 h 298706"/>
                <a:gd name="connsiteX5" fmla="*/ 40803 w 633481"/>
                <a:gd name="connsiteY5" fmla="*/ 4180 h 298706"/>
                <a:gd name="connsiteX6" fmla="*/ 4112 w 633481"/>
                <a:gd name="connsiteY6" fmla="*/ 87255 h 298706"/>
                <a:gd name="connsiteX7" fmla="*/ 81870 w 633481"/>
                <a:gd name="connsiteY7" fmla="*/ 125743 h 29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3481" h="298706">
                  <a:moveTo>
                    <a:pt x="377849" y="298535"/>
                  </a:moveTo>
                  <a:lnTo>
                    <a:pt x="633243" y="260472"/>
                  </a:lnTo>
                  <a:lnTo>
                    <a:pt x="592899" y="82812"/>
                  </a:lnTo>
                  <a:lnTo>
                    <a:pt x="439779" y="159929"/>
                  </a:lnTo>
                  <a:lnTo>
                    <a:pt x="123879" y="40870"/>
                  </a:lnTo>
                  <a:cubicBezTo>
                    <a:pt x="111071" y="7800"/>
                    <a:pt x="73881" y="-8628"/>
                    <a:pt x="40803" y="4180"/>
                  </a:cubicBezTo>
                  <a:cubicBezTo>
                    <a:pt x="7732" y="16987"/>
                    <a:pt x="-8695" y="54185"/>
                    <a:pt x="4112" y="87255"/>
                  </a:cubicBezTo>
                  <a:cubicBezTo>
                    <a:pt x="16137" y="118295"/>
                    <a:pt x="49890" y="135005"/>
                    <a:pt x="81870" y="125743"/>
                  </a:cubicBezTo>
                  <a:close/>
                </a:path>
              </a:pathLst>
            </a:custGeom>
            <a:solidFill>
              <a:srgbClr val="FFB6B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68122F0-93E4-4879-B36B-7956139FE646}"/>
                </a:ext>
              </a:extLst>
            </p:cNvPr>
            <p:cNvSpPr/>
            <p:nvPr/>
          </p:nvSpPr>
          <p:spPr>
            <a:xfrm>
              <a:off x="10537952" y="1854467"/>
              <a:ext cx="479784" cy="292169"/>
            </a:xfrm>
            <a:custGeom>
              <a:avLst/>
              <a:gdLst>
                <a:gd name="connsiteX0" fmla="*/ 474266 w 479784"/>
                <a:gd name="connsiteY0" fmla="*/ 146891 h 292169"/>
                <a:gd name="connsiteX1" fmla="*/ -238 w 479784"/>
                <a:gd name="connsiteY1" fmla="*/ 289983 h 292169"/>
                <a:gd name="connsiteX2" fmla="*/ 12952 w 479784"/>
                <a:gd name="connsiteY2" fmla="*/ 122342 h 292169"/>
                <a:gd name="connsiteX3" fmla="*/ 132060 w 479784"/>
                <a:gd name="connsiteY3" fmla="*/ 71404 h 292169"/>
                <a:gd name="connsiteX4" fmla="*/ 295133 w 479784"/>
                <a:gd name="connsiteY4" fmla="*/ 10714 h 292169"/>
                <a:gd name="connsiteX5" fmla="*/ 452006 w 479784"/>
                <a:gd name="connsiteY5" fmla="*/ 32384 h 292169"/>
                <a:gd name="connsiteX6" fmla="*/ 474266 w 479784"/>
                <a:gd name="connsiteY6" fmla="*/ 146891 h 292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9784" h="292169">
                  <a:moveTo>
                    <a:pt x="474266" y="146891"/>
                  </a:moveTo>
                  <a:cubicBezTo>
                    <a:pt x="454519" y="221745"/>
                    <a:pt x="-471" y="306177"/>
                    <a:pt x="-238" y="289983"/>
                  </a:cubicBezTo>
                  <a:cubicBezTo>
                    <a:pt x="403" y="243964"/>
                    <a:pt x="29662" y="147390"/>
                    <a:pt x="12952" y="122342"/>
                  </a:cubicBezTo>
                  <a:cubicBezTo>
                    <a:pt x="3398" y="108012"/>
                    <a:pt x="132060" y="71404"/>
                    <a:pt x="132060" y="71404"/>
                  </a:cubicBezTo>
                  <a:cubicBezTo>
                    <a:pt x="132060" y="71404"/>
                    <a:pt x="203070" y="44068"/>
                    <a:pt x="295133" y="10714"/>
                  </a:cubicBezTo>
                  <a:cubicBezTo>
                    <a:pt x="347676" y="-9441"/>
                    <a:pt x="406885" y="-1261"/>
                    <a:pt x="452006" y="32384"/>
                  </a:cubicBezTo>
                  <a:cubicBezTo>
                    <a:pt x="452006" y="32384"/>
                    <a:pt x="494014" y="72045"/>
                    <a:pt x="474266" y="146891"/>
                  </a:cubicBezTo>
                  <a:close/>
                </a:path>
              </a:pathLst>
            </a:custGeom>
            <a:solidFill>
              <a:schemeClr val="accent3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EAFE17D-4933-4964-8C05-83A5127DED12}"/>
                </a:ext>
              </a:extLst>
            </p:cNvPr>
            <p:cNvSpPr/>
            <p:nvPr/>
          </p:nvSpPr>
          <p:spPr>
            <a:xfrm>
              <a:off x="6319698" y="5118694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9B6A43C-C83A-42D6-B2E2-368AF1AB90AA}"/>
                </a:ext>
              </a:extLst>
            </p:cNvPr>
            <p:cNvSpPr/>
            <p:nvPr/>
          </p:nvSpPr>
          <p:spPr>
            <a:xfrm>
              <a:off x="6827323" y="5118694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22909DB-31FF-4DAE-BED8-32F4372CE440}"/>
                </a:ext>
              </a:extLst>
            </p:cNvPr>
            <p:cNvSpPr/>
            <p:nvPr/>
          </p:nvSpPr>
          <p:spPr>
            <a:xfrm>
              <a:off x="7334947" y="5118694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532A41E-4487-4611-9DDB-FD0AC5582B34}"/>
                </a:ext>
              </a:extLst>
            </p:cNvPr>
            <p:cNvSpPr/>
            <p:nvPr/>
          </p:nvSpPr>
          <p:spPr>
            <a:xfrm>
              <a:off x="7842572" y="5118694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0577A9B-69C5-4030-8559-764753F13631}"/>
                </a:ext>
              </a:extLst>
            </p:cNvPr>
            <p:cNvSpPr/>
            <p:nvPr/>
          </p:nvSpPr>
          <p:spPr>
            <a:xfrm>
              <a:off x="8350197" y="5118694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AE48158-6489-46A2-A5AC-AA0715AFD33D}"/>
                </a:ext>
              </a:extLst>
            </p:cNvPr>
            <p:cNvSpPr/>
            <p:nvPr/>
          </p:nvSpPr>
          <p:spPr>
            <a:xfrm>
              <a:off x="8857822" y="5118694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24CBD21A-3D1E-448C-A53B-FD6C8F121858}"/>
                </a:ext>
              </a:extLst>
            </p:cNvPr>
            <p:cNvSpPr/>
            <p:nvPr/>
          </p:nvSpPr>
          <p:spPr>
            <a:xfrm>
              <a:off x="9365447" y="5118694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35AFBD5-A9BD-42AC-B596-ECD06B3FBC4D}"/>
                </a:ext>
              </a:extLst>
            </p:cNvPr>
            <p:cNvSpPr/>
            <p:nvPr/>
          </p:nvSpPr>
          <p:spPr>
            <a:xfrm>
              <a:off x="9873072" y="5118694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2B54488A-456C-4FE3-9475-C2C9891EA81E}"/>
                </a:ext>
              </a:extLst>
            </p:cNvPr>
            <p:cNvSpPr/>
            <p:nvPr/>
          </p:nvSpPr>
          <p:spPr>
            <a:xfrm>
              <a:off x="10380696" y="5118694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DB4AF4C-B8EE-46A1-8F69-CDDA70160282}"/>
                </a:ext>
              </a:extLst>
            </p:cNvPr>
            <p:cNvSpPr/>
            <p:nvPr/>
          </p:nvSpPr>
          <p:spPr>
            <a:xfrm>
              <a:off x="6319698" y="45611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8ACBC1E-7A12-4CE6-B722-CA2DB8633E92}"/>
                </a:ext>
              </a:extLst>
            </p:cNvPr>
            <p:cNvSpPr/>
            <p:nvPr/>
          </p:nvSpPr>
          <p:spPr>
            <a:xfrm>
              <a:off x="6827323" y="45611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1BB732E-A176-443F-86FE-9A47FAFDCA5A}"/>
                </a:ext>
              </a:extLst>
            </p:cNvPr>
            <p:cNvSpPr/>
            <p:nvPr/>
          </p:nvSpPr>
          <p:spPr>
            <a:xfrm>
              <a:off x="7334947" y="45611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chemeClr val="accent3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4D3AC14-71A8-4859-A104-41924E35BDF3}"/>
                </a:ext>
              </a:extLst>
            </p:cNvPr>
            <p:cNvSpPr/>
            <p:nvPr/>
          </p:nvSpPr>
          <p:spPr>
            <a:xfrm>
              <a:off x="7842572" y="45611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82B1FFA-0883-485B-9F51-E353FF093898}"/>
                </a:ext>
              </a:extLst>
            </p:cNvPr>
            <p:cNvSpPr/>
            <p:nvPr/>
          </p:nvSpPr>
          <p:spPr>
            <a:xfrm>
              <a:off x="8350197" y="45611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4C55EE0-E335-4FD6-AEF7-3968C40DEABE}"/>
                </a:ext>
              </a:extLst>
            </p:cNvPr>
            <p:cNvSpPr/>
            <p:nvPr/>
          </p:nvSpPr>
          <p:spPr>
            <a:xfrm>
              <a:off x="8857822" y="45611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6100DB8-5449-4404-B561-E4169C0A7441}"/>
                </a:ext>
              </a:extLst>
            </p:cNvPr>
            <p:cNvSpPr/>
            <p:nvPr/>
          </p:nvSpPr>
          <p:spPr>
            <a:xfrm>
              <a:off x="9365447" y="45611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5FE3D0E-CF6A-43C3-AF74-5434CE7D0060}"/>
                </a:ext>
              </a:extLst>
            </p:cNvPr>
            <p:cNvSpPr/>
            <p:nvPr/>
          </p:nvSpPr>
          <p:spPr>
            <a:xfrm>
              <a:off x="9873072" y="45611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3775E84-50BE-47A0-A7E1-B7B36ABA5F27}"/>
                </a:ext>
              </a:extLst>
            </p:cNvPr>
            <p:cNvSpPr/>
            <p:nvPr/>
          </p:nvSpPr>
          <p:spPr>
            <a:xfrm>
              <a:off x="10380696" y="45611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2992C7A-10AF-4E4F-BFB5-406AEED39EBE}"/>
                </a:ext>
              </a:extLst>
            </p:cNvPr>
            <p:cNvSpPr/>
            <p:nvPr/>
          </p:nvSpPr>
          <p:spPr>
            <a:xfrm>
              <a:off x="6556867" y="48482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AFE63BA-CE2D-43F2-8CE4-01B8988FC519}"/>
                </a:ext>
              </a:extLst>
            </p:cNvPr>
            <p:cNvSpPr/>
            <p:nvPr/>
          </p:nvSpPr>
          <p:spPr>
            <a:xfrm>
              <a:off x="7064492" y="48482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204B626E-8D78-4A41-82D6-3E69F5DA5E28}"/>
                </a:ext>
              </a:extLst>
            </p:cNvPr>
            <p:cNvSpPr/>
            <p:nvPr/>
          </p:nvSpPr>
          <p:spPr>
            <a:xfrm>
              <a:off x="7572116" y="48482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AA53C34-40D3-483E-BAC1-77C54238DD76}"/>
                </a:ext>
              </a:extLst>
            </p:cNvPr>
            <p:cNvSpPr/>
            <p:nvPr/>
          </p:nvSpPr>
          <p:spPr>
            <a:xfrm>
              <a:off x="8079741" y="48482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12D7C81-74E7-4674-9EF1-716FB4D4D28A}"/>
                </a:ext>
              </a:extLst>
            </p:cNvPr>
            <p:cNvSpPr/>
            <p:nvPr/>
          </p:nvSpPr>
          <p:spPr>
            <a:xfrm>
              <a:off x="8587366" y="48482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843DFB4-63D9-4E71-A224-84A0B7E89327}"/>
                </a:ext>
              </a:extLst>
            </p:cNvPr>
            <p:cNvSpPr/>
            <p:nvPr/>
          </p:nvSpPr>
          <p:spPr>
            <a:xfrm>
              <a:off x="9094991" y="48482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EE0E613-D415-405D-B4FA-180EB346EC7B}"/>
                </a:ext>
              </a:extLst>
            </p:cNvPr>
            <p:cNvSpPr/>
            <p:nvPr/>
          </p:nvSpPr>
          <p:spPr>
            <a:xfrm>
              <a:off x="9602616" y="48482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65D8BB68-2666-41D4-A063-6022FA1E2F5F}"/>
                </a:ext>
              </a:extLst>
            </p:cNvPr>
            <p:cNvSpPr/>
            <p:nvPr/>
          </p:nvSpPr>
          <p:spPr>
            <a:xfrm>
              <a:off x="10110241" y="48482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A438C9C-0C44-4DCA-A5E9-E0ABC52074A4}"/>
                </a:ext>
              </a:extLst>
            </p:cNvPr>
            <p:cNvSpPr/>
            <p:nvPr/>
          </p:nvSpPr>
          <p:spPr>
            <a:xfrm>
              <a:off x="10617865" y="4848239"/>
              <a:ext cx="424407" cy="266294"/>
            </a:xfrm>
            <a:custGeom>
              <a:avLst/>
              <a:gdLst>
                <a:gd name="connsiteX0" fmla="*/ 291022 w 424407"/>
                <a:gd name="connsiteY0" fmla="*/ -171 h 266294"/>
                <a:gd name="connsiteX1" fmla="*/ 132909 w 424407"/>
                <a:gd name="connsiteY1" fmla="*/ -171 h 266294"/>
                <a:gd name="connsiteX2" fmla="*/ -238 w 424407"/>
                <a:gd name="connsiteY2" fmla="*/ 132976 h 266294"/>
                <a:gd name="connsiteX3" fmla="*/ 132909 w 424407"/>
                <a:gd name="connsiteY3" fmla="*/ 266124 h 266294"/>
                <a:gd name="connsiteX4" fmla="*/ 291022 w 424407"/>
                <a:gd name="connsiteY4" fmla="*/ 266124 h 266294"/>
                <a:gd name="connsiteX5" fmla="*/ 424169 w 424407"/>
                <a:gd name="connsiteY5" fmla="*/ 132976 h 266294"/>
                <a:gd name="connsiteX6" fmla="*/ 291022 w 424407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4407" h="266294">
                  <a:moveTo>
                    <a:pt x="291022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291022" y="266124"/>
                  </a:lnTo>
                  <a:cubicBezTo>
                    <a:pt x="364552" y="266124"/>
                    <a:pt x="424169" y="206507"/>
                    <a:pt x="424169" y="132976"/>
                  </a:cubicBezTo>
                  <a:cubicBezTo>
                    <a:pt x="424169" y="59438"/>
                    <a:pt x="364552" y="-171"/>
                    <a:pt x="291022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E75F604-8958-4447-AE39-8B3E132F17BF}"/>
                </a:ext>
              </a:extLst>
            </p:cNvPr>
            <p:cNvSpPr/>
            <p:nvPr/>
          </p:nvSpPr>
          <p:spPr>
            <a:xfrm>
              <a:off x="6841886" y="1873224"/>
              <a:ext cx="3678199" cy="2380011"/>
            </a:xfrm>
            <a:custGeom>
              <a:avLst/>
              <a:gdLst>
                <a:gd name="connsiteX0" fmla="*/ 3481419 w 3678199"/>
                <a:gd name="connsiteY0" fmla="*/ 2379840 h 2380011"/>
                <a:gd name="connsiteX1" fmla="*/ 196304 w 3678199"/>
                <a:gd name="connsiteY1" fmla="*/ 2379840 h 2380011"/>
                <a:gd name="connsiteX2" fmla="*/ -238 w 3678199"/>
                <a:gd name="connsiteY2" fmla="*/ 2183298 h 2380011"/>
                <a:gd name="connsiteX3" fmla="*/ -22 w 3678199"/>
                <a:gd name="connsiteY3" fmla="*/ 2181417 h 2380011"/>
                <a:gd name="connsiteX4" fmla="*/ -164 w 3678199"/>
                <a:gd name="connsiteY4" fmla="*/ 197503 h 2380011"/>
                <a:gd name="connsiteX5" fmla="*/ -238 w 3678199"/>
                <a:gd name="connsiteY5" fmla="*/ 196371 h 2380011"/>
                <a:gd name="connsiteX6" fmla="*/ 196304 w 3678199"/>
                <a:gd name="connsiteY6" fmla="*/ -171 h 2380011"/>
                <a:gd name="connsiteX7" fmla="*/ 3481419 w 3678199"/>
                <a:gd name="connsiteY7" fmla="*/ -171 h 2380011"/>
                <a:gd name="connsiteX8" fmla="*/ 3677961 w 3678199"/>
                <a:gd name="connsiteY8" fmla="*/ 196371 h 2380011"/>
                <a:gd name="connsiteX9" fmla="*/ 3677778 w 3678199"/>
                <a:gd name="connsiteY9" fmla="*/ 198111 h 2380011"/>
                <a:gd name="connsiteX10" fmla="*/ 3677778 w 3678199"/>
                <a:gd name="connsiteY10" fmla="*/ 2181559 h 2380011"/>
                <a:gd name="connsiteX11" fmla="*/ 3677961 w 3678199"/>
                <a:gd name="connsiteY11" fmla="*/ 2183298 h 2380011"/>
                <a:gd name="connsiteX12" fmla="*/ 3481419 w 3678199"/>
                <a:gd name="connsiteY12" fmla="*/ 2379840 h 238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78199" h="2380011">
                  <a:moveTo>
                    <a:pt x="3481419" y="2379840"/>
                  </a:moveTo>
                  <a:lnTo>
                    <a:pt x="196304" y="2379840"/>
                  </a:lnTo>
                  <a:cubicBezTo>
                    <a:pt x="87805" y="2379716"/>
                    <a:pt x="-122" y="2291788"/>
                    <a:pt x="-238" y="2183298"/>
                  </a:cubicBezTo>
                  <a:lnTo>
                    <a:pt x="-22" y="2181417"/>
                  </a:lnTo>
                  <a:cubicBezTo>
                    <a:pt x="116191" y="1678553"/>
                    <a:pt x="116149" y="1048149"/>
                    <a:pt x="-164" y="197503"/>
                  </a:cubicBezTo>
                  <a:lnTo>
                    <a:pt x="-238" y="196371"/>
                  </a:lnTo>
                  <a:cubicBezTo>
                    <a:pt x="-114" y="87873"/>
                    <a:pt x="87805" y="-46"/>
                    <a:pt x="196304" y="-171"/>
                  </a:cubicBezTo>
                  <a:lnTo>
                    <a:pt x="3481419" y="-171"/>
                  </a:lnTo>
                  <a:cubicBezTo>
                    <a:pt x="3589909" y="-46"/>
                    <a:pt x="3677836" y="87873"/>
                    <a:pt x="3677961" y="196371"/>
                  </a:cubicBezTo>
                  <a:lnTo>
                    <a:pt x="3677778" y="198111"/>
                  </a:lnTo>
                  <a:cubicBezTo>
                    <a:pt x="3537216" y="851790"/>
                    <a:pt x="3537216" y="1527880"/>
                    <a:pt x="3677778" y="2181559"/>
                  </a:cubicBezTo>
                  <a:lnTo>
                    <a:pt x="3677961" y="2183298"/>
                  </a:lnTo>
                  <a:cubicBezTo>
                    <a:pt x="3677836" y="2291797"/>
                    <a:pt x="3589909" y="2379716"/>
                    <a:pt x="3481419" y="2379840"/>
                  </a:cubicBezTo>
                  <a:close/>
                </a:path>
              </a:pathLst>
            </a:custGeom>
            <a:solidFill>
              <a:srgbClr val="FFFFFF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DF0F9F51-6E9A-4DA9-AED8-A40762E6B1E4}"/>
                </a:ext>
              </a:extLst>
            </p:cNvPr>
            <p:cNvSpPr/>
            <p:nvPr/>
          </p:nvSpPr>
          <p:spPr>
            <a:xfrm>
              <a:off x="6841886" y="1873224"/>
              <a:ext cx="3678199" cy="2380011"/>
            </a:xfrm>
            <a:custGeom>
              <a:avLst/>
              <a:gdLst>
                <a:gd name="connsiteX0" fmla="*/ 3481419 w 3678199"/>
                <a:gd name="connsiteY0" fmla="*/ 2379840 h 2380011"/>
                <a:gd name="connsiteX1" fmla="*/ 196304 w 3678199"/>
                <a:gd name="connsiteY1" fmla="*/ 2379840 h 2380011"/>
                <a:gd name="connsiteX2" fmla="*/ -238 w 3678199"/>
                <a:gd name="connsiteY2" fmla="*/ 2183298 h 2380011"/>
                <a:gd name="connsiteX3" fmla="*/ -22 w 3678199"/>
                <a:gd name="connsiteY3" fmla="*/ 2181417 h 2380011"/>
                <a:gd name="connsiteX4" fmla="*/ -164 w 3678199"/>
                <a:gd name="connsiteY4" fmla="*/ 197503 h 2380011"/>
                <a:gd name="connsiteX5" fmla="*/ -238 w 3678199"/>
                <a:gd name="connsiteY5" fmla="*/ 196371 h 2380011"/>
                <a:gd name="connsiteX6" fmla="*/ 196304 w 3678199"/>
                <a:gd name="connsiteY6" fmla="*/ -171 h 2380011"/>
                <a:gd name="connsiteX7" fmla="*/ 3481419 w 3678199"/>
                <a:gd name="connsiteY7" fmla="*/ -171 h 2380011"/>
                <a:gd name="connsiteX8" fmla="*/ 3677961 w 3678199"/>
                <a:gd name="connsiteY8" fmla="*/ 196371 h 2380011"/>
                <a:gd name="connsiteX9" fmla="*/ 3677778 w 3678199"/>
                <a:gd name="connsiteY9" fmla="*/ 198111 h 2380011"/>
                <a:gd name="connsiteX10" fmla="*/ 3677778 w 3678199"/>
                <a:gd name="connsiteY10" fmla="*/ 2181559 h 2380011"/>
                <a:gd name="connsiteX11" fmla="*/ 3677961 w 3678199"/>
                <a:gd name="connsiteY11" fmla="*/ 2183298 h 2380011"/>
                <a:gd name="connsiteX12" fmla="*/ 3481419 w 3678199"/>
                <a:gd name="connsiteY12" fmla="*/ 2379840 h 2380011"/>
                <a:gd name="connsiteX13" fmla="*/ 16405 w 3678199"/>
                <a:gd name="connsiteY13" fmla="*/ 2184230 h 2380011"/>
                <a:gd name="connsiteX14" fmla="*/ 196304 w 3678199"/>
                <a:gd name="connsiteY14" fmla="*/ 2363197 h 2380011"/>
                <a:gd name="connsiteX15" fmla="*/ 3481419 w 3678199"/>
                <a:gd name="connsiteY15" fmla="*/ 2363197 h 2380011"/>
                <a:gd name="connsiteX16" fmla="*/ 3661309 w 3678199"/>
                <a:gd name="connsiteY16" fmla="*/ 2184164 h 2380011"/>
                <a:gd name="connsiteX17" fmla="*/ 3661309 w 3678199"/>
                <a:gd name="connsiteY17" fmla="*/ 195498 h 2380011"/>
                <a:gd name="connsiteX18" fmla="*/ 3481419 w 3678199"/>
                <a:gd name="connsiteY18" fmla="*/ 16472 h 2380011"/>
                <a:gd name="connsiteX19" fmla="*/ 196304 w 3678199"/>
                <a:gd name="connsiteY19" fmla="*/ 16472 h 2380011"/>
                <a:gd name="connsiteX20" fmla="*/ 16405 w 3678199"/>
                <a:gd name="connsiteY20" fmla="*/ 195814 h 2380011"/>
                <a:gd name="connsiteX21" fmla="*/ 16405 w 3678199"/>
                <a:gd name="connsiteY21" fmla="*/ 2184230 h 2380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678199" h="2380011">
                  <a:moveTo>
                    <a:pt x="3481419" y="2379840"/>
                  </a:moveTo>
                  <a:lnTo>
                    <a:pt x="196304" y="2379840"/>
                  </a:lnTo>
                  <a:cubicBezTo>
                    <a:pt x="87805" y="2379716"/>
                    <a:pt x="-122" y="2291788"/>
                    <a:pt x="-238" y="2183298"/>
                  </a:cubicBezTo>
                  <a:lnTo>
                    <a:pt x="-22" y="2181417"/>
                  </a:lnTo>
                  <a:cubicBezTo>
                    <a:pt x="116191" y="1678553"/>
                    <a:pt x="116149" y="1048149"/>
                    <a:pt x="-164" y="197503"/>
                  </a:cubicBezTo>
                  <a:lnTo>
                    <a:pt x="-238" y="196371"/>
                  </a:lnTo>
                  <a:cubicBezTo>
                    <a:pt x="-114" y="87873"/>
                    <a:pt x="87805" y="-46"/>
                    <a:pt x="196304" y="-171"/>
                  </a:cubicBezTo>
                  <a:lnTo>
                    <a:pt x="3481419" y="-171"/>
                  </a:lnTo>
                  <a:cubicBezTo>
                    <a:pt x="3589909" y="-46"/>
                    <a:pt x="3677836" y="87873"/>
                    <a:pt x="3677961" y="196371"/>
                  </a:cubicBezTo>
                  <a:lnTo>
                    <a:pt x="3677778" y="198111"/>
                  </a:lnTo>
                  <a:cubicBezTo>
                    <a:pt x="3537216" y="851790"/>
                    <a:pt x="3537216" y="1527880"/>
                    <a:pt x="3677778" y="2181559"/>
                  </a:cubicBezTo>
                  <a:lnTo>
                    <a:pt x="3677961" y="2183298"/>
                  </a:lnTo>
                  <a:cubicBezTo>
                    <a:pt x="3677836" y="2291797"/>
                    <a:pt x="3589909" y="2379716"/>
                    <a:pt x="3481419" y="2379840"/>
                  </a:cubicBezTo>
                  <a:close/>
                  <a:moveTo>
                    <a:pt x="16405" y="2184230"/>
                  </a:moveTo>
                  <a:cubicBezTo>
                    <a:pt x="17037" y="2283175"/>
                    <a:pt x="97359" y="2363081"/>
                    <a:pt x="196304" y="2363197"/>
                  </a:cubicBezTo>
                  <a:lnTo>
                    <a:pt x="3481419" y="2363197"/>
                  </a:lnTo>
                  <a:cubicBezTo>
                    <a:pt x="3580381" y="2363081"/>
                    <a:pt x="3660719" y="2283134"/>
                    <a:pt x="3661309" y="2184164"/>
                  </a:cubicBezTo>
                  <a:cubicBezTo>
                    <a:pt x="3520498" y="1528753"/>
                    <a:pt x="3520498" y="850908"/>
                    <a:pt x="3661309" y="195498"/>
                  </a:cubicBezTo>
                  <a:cubicBezTo>
                    <a:pt x="3660719" y="96536"/>
                    <a:pt x="3580381" y="16581"/>
                    <a:pt x="3481419" y="16472"/>
                  </a:cubicBezTo>
                  <a:lnTo>
                    <a:pt x="196304" y="16472"/>
                  </a:lnTo>
                  <a:cubicBezTo>
                    <a:pt x="97209" y="16581"/>
                    <a:pt x="16821" y="96719"/>
                    <a:pt x="16405" y="195814"/>
                  </a:cubicBezTo>
                  <a:cubicBezTo>
                    <a:pt x="132842" y="1047691"/>
                    <a:pt x="132851" y="1679618"/>
                    <a:pt x="16405" y="2184230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C593E92-ACC2-45A6-B3BC-F78CCB658295}"/>
                </a:ext>
              </a:extLst>
            </p:cNvPr>
            <p:cNvSpPr/>
            <p:nvPr/>
          </p:nvSpPr>
          <p:spPr>
            <a:xfrm>
              <a:off x="7270454" y="2351723"/>
              <a:ext cx="2762810" cy="108182"/>
            </a:xfrm>
            <a:custGeom>
              <a:avLst/>
              <a:gdLst>
                <a:gd name="connsiteX0" fmla="*/ 2708481 w 2762810"/>
                <a:gd name="connsiteY0" fmla="*/ 108011 h 108182"/>
                <a:gd name="connsiteX1" fmla="*/ 53853 w 2762810"/>
                <a:gd name="connsiteY1" fmla="*/ 108011 h 108182"/>
                <a:gd name="connsiteX2" fmla="*/ -238 w 2762810"/>
                <a:gd name="connsiteY2" fmla="*/ 53920 h 108182"/>
                <a:gd name="connsiteX3" fmla="*/ 53853 w 2762810"/>
                <a:gd name="connsiteY3" fmla="*/ -171 h 108182"/>
                <a:gd name="connsiteX4" fmla="*/ 2708481 w 2762810"/>
                <a:gd name="connsiteY4" fmla="*/ -171 h 108182"/>
                <a:gd name="connsiteX5" fmla="*/ 2762572 w 2762810"/>
                <a:gd name="connsiteY5" fmla="*/ 53920 h 108182"/>
                <a:gd name="connsiteX6" fmla="*/ 2708481 w 2762810"/>
                <a:gd name="connsiteY6" fmla="*/ 108011 h 10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2810" h="108182">
                  <a:moveTo>
                    <a:pt x="2708481" y="108011"/>
                  </a:moveTo>
                  <a:lnTo>
                    <a:pt x="53853" y="108011"/>
                  </a:lnTo>
                  <a:cubicBezTo>
                    <a:pt x="23978" y="108011"/>
                    <a:pt x="-238" y="83795"/>
                    <a:pt x="-238" y="53920"/>
                  </a:cubicBezTo>
                  <a:cubicBezTo>
                    <a:pt x="-238" y="24045"/>
                    <a:pt x="23978" y="-171"/>
                    <a:pt x="53853" y="-171"/>
                  </a:cubicBezTo>
                  <a:lnTo>
                    <a:pt x="2708481" y="-171"/>
                  </a:lnTo>
                  <a:cubicBezTo>
                    <a:pt x="2738356" y="-171"/>
                    <a:pt x="2762572" y="24045"/>
                    <a:pt x="2762572" y="53920"/>
                  </a:cubicBezTo>
                  <a:cubicBezTo>
                    <a:pt x="2762572" y="83795"/>
                    <a:pt x="2738356" y="108011"/>
                    <a:pt x="2708481" y="10801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252D59C-8284-46B0-9B85-C575061E2A70}"/>
                </a:ext>
              </a:extLst>
            </p:cNvPr>
            <p:cNvSpPr/>
            <p:nvPr/>
          </p:nvSpPr>
          <p:spPr>
            <a:xfrm>
              <a:off x="7270454" y="2613857"/>
              <a:ext cx="2762810" cy="108182"/>
            </a:xfrm>
            <a:custGeom>
              <a:avLst/>
              <a:gdLst>
                <a:gd name="connsiteX0" fmla="*/ 2708481 w 2762810"/>
                <a:gd name="connsiteY0" fmla="*/ 108011 h 108182"/>
                <a:gd name="connsiteX1" fmla="*/ 53853 w 2762810"/>
                <a:gd name="connsiteY1" fmla="*/ 108011 h 108182"/>
                <a:gd name="connsiteX2" fmla="*/ -238 w 2762810"/>
                <a:gd name="connsiteY2" fmla="*/ 53920 h 108182"/>
                <a:gd name="connsiteX3" fmla="*/ 53853 w 2762810"/>
                <a:gd name="connsiteY3" fmla="*/ -171 h 108182"/>
                <a:gd name="connsiteX4" fmla="*/ 2708481 w 2762810"/>
                <a:gd name="connsiteY4" fmla="*/ -171 h 108182"/>
                <a:gd name="connsiteX5" fmla="*/ 2762572 w 2762810"/>
                <a:gd name="connsiteY5" fmla="*/ 53920 h 108182"/>
                <a:gd name="connsiteX6" fmla="*/ 2708481 w 2762810"/>
                <a:gd name="connsiteY6" fmla="*/ 108011 h 10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2810" h="108182">
                  <a:moveTo>
                    <a:pt x="2708481" y="108011"/>
                  </a:moveTo>
                  <a:lnTo>
                    <a:pt x="53853" y="108011"/>
                  </a:lnTo>
                  <a:cubicBezTo>
                    <a:pt x="23978" y="108011"/>
                    <a:pt x="-238" y="83795"/>
                    <a:pt x="-238" y="53920"/>
                  </a:cubicBezTo>
                  <a:cubicBezTo>
                    <a:pt x="-238" y="24045"/>
                    <a:pt x="23978" y="-171"/>
                    <a:pt x="53853" y="-171"/>
                  </a:cubicBezTo>
                  <a:lnTo>
                    <a:pt x="2708481" y="-171"/>
                  </a:lnTo>
                  <a:cubicBezTo>
                    <a:pt x="2738356" y="-171"/>
                    <a:pt x="2762572" y="24045"/>
                    <a:pt x="2762572" y="53920"/>
                  </a:cubicBezTo>
                  <a:cubicBezTo>
                    <a:pt x="2762572" y="83795"/>
                    <a:pt x="2738356" y="108011"/>
                    <a:pt x="2708481" y="10801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380DE03-9CC9-4726-A5AF-BBB487D46F49}"/>
                </a:ext>
              </a:extLst>
            </p:cNvPr>
            <p:cNvSpPr/>
            <p:nvPr/>
          </p:nvSpPr>
          <p:spPr>
            <a:xfrm>
              <a:off x="7270454" y="2875991"/>
              <a:ext cx="2762810" cy="108182"/>
            </a:xfrm>
            <a:custGeom>
              <a:avLst/>
              <a:gdLst>
                <a:gd name="connsiteX0" fmla="*/ 2708481 w 2762810"/>
                <a:gd name="connsiteY0" fmla="*/ 108011 h 108182"/>
                <a:gd name="connsiteX1" fmla="*/ 53853 w 2762810"/>
                <a:gd name="connsiteY1" fmla="*/ 108011 h 108182"/>
                <a:gd name="connsiteX2" fmla="*/ -238 w 2762810"/>
                <a:gd name="connsiteY2" fmla="*/ 53920 h 108182"/>
                <a:gd name="connsiteX3" fmla="*/ 53853 w 2762810"/>
                <a:gd name="connsiteY3" fmla="*/ -171 h 108182"/>
                <a:gd name="connsiteX4" fmla="*/ 2708481 w 2762810"/>
                <a:gd name="connsiteY4" fmla="*/ -171 h 108182"/>
                <a:gd name="connsiteX5" fmla="*/ 2762572 w 2762810"/>
                <a:gd name="connsiteY5" fmla="*/ 53920 h 108182"/>
                <a:gd name="connsiteX6" fmla="*/ 2708481 w 2762810"/>
                <a:gd name="connsiteY6" fmla="*/ 108011 h 10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2810" h="108182">
                  <a:moveTo>
                    <a:pt x="2708481" y="108011"/>
                  </a:moveTo>
                  <a:lnTo>
                    <a:pt x="53853" y="108011"/>
                  </a:lnTo>
                  <a:cubicBezTo>
                    <a:pt x="23978" y="108011"/>
                    <a:pt x="-238" y="83795"/>
                    <a:pt x="-238" y="53920"/>
                  </a:cubicBezTo>
                  <a:cubicBezTo>
                    <a:pt x="-238" y="24045"/>
                    <a:pt x="23978" y="-171"/>
                    <a:pt x="53853" y="-171"/>
                  </a:cubicBezTo>
                  <a:lnTo>
                    <a:pt x="2708481" y="-171"/>
                  </a:lnTo>
                  <a:cubicBezTo>
                    <a:pt x="2738356" y="-171"/>
                    <a:pt x="2762572" y="24045"/>
                    <a:pt x="2762572" y="53920"/>
                  </a:cubicBezTo>
                  <a:cubicBezTo>
                    <a:pt x="2762572" y="83795"/>
                    <a:pt x="2738356" y="108011"/>
                    <a:pt x="2708481" y="10801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5F0FFE3-5643-4ECF-B2F3-A2C892556E82}"/>
                </a:ext>
              </a:extLst>
            </p:cNvPr>
            <p:cNvSpPr/>
            <p:nvPr/>
          </p:nvSpPr>
          <p:spPr>
            <a:xfrm>
              <a:off x="7270454" y="3138125"/>
              <a:ext cx="2762810" cy="108182"/>
            </a:xfrm>
            <a:custGeom>
              <a:avLst/>
              <a:gdLst>
                <a:gd name="connsiteX0" fmla="*/ 2708481 w 2762810"/>
                <a:gd name="connsiteY0" fmla="*/ 108011 h 108182"/>
                <a:gd name="connsiteX1" fmla="*/ 53853 w 2762810"/>
                <a:gd name="connsiteY1" fmla="*/ 108011 h 108182"/>
                <a:gd name="connsiteX2" fmla="*/ -238 w 2762810"/>
                <a:gd name="connsiteY2" fmla="*/ 53920 h 108182"/>
                <a:gd name="connsiteX3" fmla="*/ 53853 w 2762810"/>
                <a:gd name="connsiteY3" fmla="*/ -171 h 108182"/>
                <a:gd name="connsiteX4" fmla="*/ 2708481 w 2762810"/>
                <a:gd name="connsiteY4" fmla="*/ -171 h 108182"/>
                <a:gd name="connsiteX5" fmla="*/ 2762572 w 2762810"/>
                <a:gd name="connsiteY5" fmla="*/ 53920 h 108182"/>
                <a:gd name="connsiteX6" fmla="*/ 2708481 w 2762810"/>
                <a:gd name="connsiteY6" fmla="*/ 108011 h 10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2810" h="108182">
                  <a:moveTo>
                    <a:pt x="2708481" y="108011"/>
                  </a:moveTo>
                  <a:lnTo>
                    <a:pt x="53853" y="108011"/>
                  </a:lnTo>
                  <a:cubicBezTo>
                    <a:pt x="23978" y="108011"/>
                    <a:pt x="-238" y="83795"/>
                    <a:pt x="-238" y="53920"/>
                  </a:cubicBezTo>
                  <a:cubicBezTo>
                    <a:pt x="-238" y="24045"/>
                    <a:pt x="23978" y="-171"/>
                    <a:pt x="53853" y="-171"/>
                  </a:cubicBezTo>
                  <a:lnTo>
                    <a:pt x="2708481" y="-171"/>
                  </a:lnTo>
                  <a:cubicBezTo>
                    <a:pt x="2738356" y="-171"/>
                    <a:pt x="2762572" y="24045"/>
                    <a:pt x="2762572" y="53920"/>
                  </a:cubicBezTo>
                  <a:cubicBezTo>
                    <a:pt x="2762572" y="83795"/>
                    <a:pt x="2738356" y="108011"/>
                    <a:pt x="2708481" y="10801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4B7F61A-7356-4DAF-8C2E-04317D21DD06}"/>
                </a:ext>
              </a:extLst>
            </p:cNvPr>
            <p:cNvSpPr/>
            <p:nvPr/>
          </p:nvSpPr>
          <p:spPr>
            <a:xfrm>
              <a:off x="7270454" y="3400260"/>
              <a:ext cx="2762810" cy="108182"/>
            </a:xfrm>
            <a:custGeom>
              <a:avLst/>
              <a:gdLst>
                <a:gd name="connsiteX0" fmla="*/ 2708481 w 2762810"/>
                <a:gd name="connsiteY0" fmla="*/ 108011 h 108182"/>
                <a:gd name="connsiteX1" fmla="*/ 53853 w 2762810"/>
                <a:gd name="connsiteY1" fmla="*/ 108011 h 108182"/>
                <a:gd name="connsiteX2" fmla="*/ -238 w 2762810"/>
                <a:gd name="connsiteY2" fmla="*/ 53920 h 108182"/>
                <a:gd name="connsiteX3" fmla="*/ 53853 w 2762810"/>
                <a:gd name="connsiteY3" fmla="*/ -171 h 108182"/>
                <a:gd name="connsiteX4" fmla="*/ 2708481 w 2762810"/>
                <a:gd name="connsiteY4" fmla="*/ -171 h 108182"/>
                <a:gd name="connsiteX5" fmla="*/ 2762572 w 2762810"/>
                <a:gd name="connsiteY5" fmla="*/ 53920 h 108182"/>
                <a:gd name="connsiteX6" fmla="*/ 2708481 w 2762810"/>
                <a:gd name="connsiteY6" fmla="*/ 108011 h 10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62810" h="108182">
                  <a:moveTo>
                    <a:pt x="2708481" y="108011"/>
                  </a:moveTo>
                  <a:lnTo>
                    <a:pt x="53853" y="108011"/>
                  </a:lnTo>
                  <a:cubicBezTo>
                    <a:pt x="23978" y="108011"/>
                    <a:pt x="-238" y="83795"/>
                    <a:pt x="-238" y="53920"/>
                  </a:cubicBezTo>
                  <a:cubicBezTo>
                    <a:pt x="-238" y="24045"/>
                    <a:pt x="23978" y="-171"/>
                    <a:pt x="53853" y="-171"/>
                  </a:cubicBezTo>
                  <a:lnTo>
                    <a:pt x="2708481" y="-171"/>
                  </a:lnTo>
                  <a:cubicBezTo>
                    <a:pt x="2738356" y="-171"/>
                    <a:pt x="2762572" y="24045"/>
                    <a:pt x="2762572" y="53920"/>
                  </a:cubicBezTo>
                  <a:cubicBezTo>
                    <a:pt x="2762572" y="83795"/>
                    <a:pt x="2738356" y="108011"/>
                    <a:pt x="2708481" y="10801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75D5624E-293D-4F82-8B08-8742D6D853A4}"/>
                </a:ext>
              </a:extLst>
            </p:cNvPr>
            <p:cNvSpPr/>
            <p:nvPr/>
          </p:nvSpPr>
          <p:spPr>
            <a:xfrm>
              <a:off x="7270454" y="3662394"/>
              <a:ext cx="1298188" cy="108182"/>
            </a:xfrm>
            <a:custGeom>
              <a:avLst/>
              <a:gdLst>
                <a:gd name="connsiteX0" fmla="*/ 1243859 w 1298188"/>
                <a:gd name="connsiteY0" fmla="*/ 108011 h 108182"/>
                <a:gd name="connsiteX1" fmla="*/ 53853 w 1298188"/>
                <a:gd name="connsiteY1" fmla="*/ 108011 h 108182"/>
                <a:gd name="connsiteX2" fmla="*/ -238 w 1298188"/>
                <a:gd name="connsiteY2" fmla="*/ 53920 h 108182"/>
                <a:gd name="connsiteX3" fmla="*/ 53853 w 1298188"/>
                <a:gd name="connsiteY3" fmla="*/ -171 h 108182"/>
                <a:gd name="connsiteX4" fmla="*/ 1243859 w 1298188"/>
                <a:gd name="connsiteY4" fmla="*/ -171 h 108182"/>
                <a:gd name="connsiteX5" fmla="*/ 1297950 w 1298188"/>
                <a:gd name="connsiteY5" fmla="*/ 53920 h 108182"/>
                <a:gd name="connsiteX6" fmla="*/ 1243859 w 1298188"/>
                <a:gd name="connsiteY6" fmla="*/ 108011 h 108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8188" h="108182">
                  <a:moveTo>
                    <a:pt x="1243859" y="108011"/>
                  </a:moveTo>
                  <a:lnTo>
                    <a:pt x="53853" y="108011"/>
                  </a:lnTo>
                  <a:cubicBezTo>
                    <a:pt x="23978" y="108011"/>
                    <a:pt x="-238" y="83795"/>
                    <a:pt x="-238" y="53920"/>
                  </a:cubicBezTo>
                  <a:cubicBezTo>
                    <a:pt x="-238" y="24045"/>
                    <a:pt x="23978" y="-171"/>
                    <a:pt x="53853" y="-171"/>
                  </a:cubicBezTo>
                  <a:lnTo>
                    <a:pt x="1243859" y="-171"/>
                  </a:lnTo>
                  <a:cubicBezTo>
                    <a:pt x="1273733" y="-171"/>
                    <a:pt x="1297950" y="24045"/>
                    <a:pt x="1297950" y="53920"/>
                  </a:cubicBezTo>
                  <a:cubicBezTo>
                    <a:pt x="1297950" y="83795"/>
                    <a:pt x="1273733" y="108011"/>
                    <a:pt x="1243859" y="108011"/>
                  </a:cubicBezTo>
                  <a:close/>
                </a:path>
              </a:pathLst>
            </a:custGeom>
            <a:solidFill>
              <a:schemeClr val="accent3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745629A-552F-4285-AE40-197AFCDB2E3E}"/>
                </a:ext>
              </a:extLst>
            </p:cNvPr>
            <p:cNvSpPr/>
            <p:nvPr/>
          </p:nvSpPr>
          <p:spPr>
            <a:xfrm>
              <a:off x="8423947" y="3666549"/>
              <a:ext cx="264763" cy="515952"/>
            </a:xfrm>
            <a:custGeom>
              <a:avLst/>
              <a:gdLst>
                <a:gd name="connsiteX0" fmla="*/ 241663 w 264763"/>
                <a:gd name="connsiteY0" fmla="*/ 515781 h 515952"/>
                <a:gd name="connsiteX1" fmla="*/ 22610 w 264763"/>
                <a:gd name="connsiteY1" fmla="*/ 515781 h 515952"/>
                <a:gd name="connsiteX2" fmla="*/ 5393 w 264763"/>
                <a:gd name="connsiteY2" fmla="*/ 507293 h 515952"/>
                <a:gd name="connsiteX3" fmla="*/ 400 w 264763"/>
                <a:gd name="connsiteY3" fmla="*/ 485224 h 515952"/>
                <a:gd name="connsiteX4" fmla="*/ 103481 w 264763"/>
                <a:gd name="connsiteY4" fmla="*/ 18825 h 515952"/>
                <a:gd name="connsiteX5" fmla="*/ 129145 w 264763"/>
                <a:gd name="connsiteY5" fmla="*/ 101 h 515952"/>
                <a:gd name="connsiteX6" fmla="*/ 147752 w 264763"/>
                <a:gd name="connsiteY6" fmla="*/ 18151 h 515952"/>
                <a:gd name="connsiteX7" fmla="*/ 263724 w 264763"/>
                <a:gd name="connsiteY7" fmla="*/ 484542 h 515952"/>
                <a:gd name="connsiteX8" fmla="*/ 259088 w 264763"/>
                <a:gd name="connsiteY8" fmla="*/ 507044 h 515952"/>
                <a:gd name="connsiteX9" fmla="*/ 241663 w 264763"/>
                <a:gd name="connsiteY9" fmla="*/ 515781 h 51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763" h="515952">
                  <a:moveTo>
                    <a:pt x="241663" y="515781"/>
                  </a:moveTo>
                  <a:lnTo>
                    <a:pt x="22610" y="515781"/>
                  </a:lnTo>
                  <a:cubicBezTo>
                    <a:pt x="15878" y="515715"/>
                    <a:pt x="9545" y="512594"/>
                    <a:pt x="5393" y="507293"/>
                  </a:cubicBezTo>
                  <a:cubicBezTo>
                    <a:pt x="500" y="501060"/>
                    <a:pt x="-1331" y="492955"/>
                    <a:pt x="400" y="485224"/>
                  </a:cubicBezTo>
                  <a:lnTo>
                    <a:pt x="103481" y="18825"/>
                  </a:lnTo>
                  <a:cubicBezTo>
                    <a:pt x="105395" y="6567"/>
                    <a:pt x="116887" y="-1813"/>
                    <a:pt x="129145" y="101"/>
                  </a:cubicBezTo>
                  <a:cubicBezTo>
                    <a:pt x="138549" y="1574"/>
                    <a:pt x="145997" y="8798"/>
                    <a:pt x="147752" y="18151"/>
                  </a:cubicBezTo>
                  <a:lnTo>
                    <a:pt x="263724" y="484542"/>
                  </a:lnTo>
                  <a:cubicBezTo>
                    <a:pt x="265696" y="492356"/>
                    <a:pt x="263982" y="500644"/>
                    <a:pt x="259088" y="507044"/>
                  </a:cubicBezTo>
                  <a:cubicBezTo>
                    <a:pt x="254944" y="512494"/>
                    <a:pt x="248512" y="515723"/>
                    <a:pt x="241663" y="51578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218C3B3-3F54-4FBE-BFD3-0E343E6FE8FB}"/>
                </a:ext>
              </a:extLst>
            </p:cNvPr>
            <p:cNvSpPr/>
            <p:nvPr/>
          </p:nvSpPr>
          <p:spPr>
            <a:xfrm>
              <a:off x="5830797" y="4132571"/>
              <a:ext cx="5700377" cy="224686"/>
            </a:xfrm>
            <a:custGeom>
              <a:avLst/>
              <a:gdLst>
                <a:gd name="connsiteX0" fmla="*/ 5587796 w 5700377"/>
                <a:gd name="connsiteY0" fmla="*/ 224515 h 224686"/>
                <a:gd name="connsiteX1" fmla="*/ 112105 w 5700377"/>
                <a:gd name="connsiteY1" fmla="*/ 224515 h 224686"/>
                <a:gd name="connsiteX2" fmla="*/ -238 w 5700377"/>
                <a:gd name="connsiteY2" fmla="*/ 112172 h 224686"/>
                <a:gd name="connsiteX3" fmla="*/ 112105 w 5700377"/>
                <a:gd name="connsiteY3" fmla="*/ -171 h 224686"/>
                <a:gd name="connsiteX4" fmla="*/ 5587796 w 5700377"/>
                <a:gd name="connsiteY4" fmla="*/ -171 h 224686"/>
                <a:gd name="connsiteX5" fmla="*/ 5700139 w 5700377"/>
                <a:gd name="connsiteY5" fmla="*/ 112172 h 224686"/>
                <a:gd name="connsiteX6" fmla="*/ 5587796 w 5700377"/>
                <a:gd name="connsiteY6" fmla="*/ 224515 h 224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00377" h="224686">
                  <a:moveTo>
                    <a:pt x="5587796" y="224515"/>
                  </a:moveTo>
                  <a:lnTo>
                    <a:pt x="112105" y="224515"/>
                  </a:lnTo>
                  <a:cubicBezTo>
                    <a:pt x="50058" y="224515"/>
                    <a:pt x="-238" y="174219"/>
                    <a:pt x="-238" y="112172"/>
                  </a:cubicBezTo>
                  <a:cubicBezTo>
                    <a:pt x="-238" y="50125"/>
                    <a:pt x="50058" y="-171"/>
                    <a:pt x="112105" y="-171"/>
                  </a:cubicBezTo>
                  <a:lnTo>
                    <a:pt x="5587796" y="-171"/>
                  </a:lnTo>
                  <a:cubicBezTo>
                    <a:pt x="5649843" y="-171"/>
                    <a:pt x="5700139" y="50125"/>
                    <a:pt x="5700139" y="112172"/>
                  </a:cubicBezTo>
                  <a:cubicBezTo>
                    <a:pt x="5700139" y="174219"/>
                    <a:pt x="5649843" y="224515"/>
                    <a:pt x="5587796" y="224515"/>
                  </a:cubicBezTo>
                  <a:close/>
                </a:path>
              </a:pathLst>
            </a:custGeom>
            <a:solidFill>
              <a:srgbClr val="F2F2F2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F0B86A4-5156-4E59-B6EE-4E758D5F23F0}"/>
                </a:ext>
              </a:extLst>
            </p:cNvPr>
            <p:cNvSpPr/>
            <p:nvPr/>
          </p:nvSpPr>
          <p:spPr>
            <a:xfrm>
              <a:off x="10607521" y="3767722"/>
              <a:ext cx="117927" cy="308203"/>
            </a:xfrm>
            <a:custGeom>
              <a:avLst/>
              <a:gdLst>
                <a:gd name="connsiteX0" fmla="*/ 117910 w 117927"/>
                <a:gd name="connsiteY0" fmla="*/ 308203 h 308203"/>
                <a:gd name="connsiteX1" fmla="*/ 38005 w 117927"/>
                <a:gd name="connsiteY1" fmla="*/ 308195 h 308203"/>
                <a:gd name="connsiteX2" fmla="*/ 0 w 117927"/>
                <a:gd name="connsiteY2" fmla="*/ 0 h 308203"/>
                <a:gd name="connsiteX3" fmla="*/ 117927 w 117927"/>
                <a:gd name="connsiteY3" fmla="*/ 8 h 308203"/>
                <a:gd name="connsiteX4" fmla="*/ 117910 w 117927"/>
                <a:gd name="connsiteY4" fmla="*/ 308203 h 3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927" h="308203">
                  <a:moveTo>
                    <a:pt x="117910" y="308203"/>
                  </a:moveTo>
                  <a:lnTo>
                    <a:pt x="38005" y="308195"/>
                  </a:lnTo>
                  <a:lnTo>
                    <a:pt x="0" y="0"/>
                  </a:lnTo>
                  <a:lnTo>
                    <a:pt x="117927" y="8"/>
                  </a:lnTo>
                  <a:lnTo>
                    <a:pt x="117910" y="308203"/>
                  </a:lnTo>
                  <a:close/>
                </a:path>
              </a:pathLst>
            </a:custGeom>
            <a:solidFill>
              <a:srgbClr val="FFB6B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A59638A5-8ADB-4DFD-8D7E-0E263C332178}"/>
                </a:ext>
              </a:extLst>
            </p:cNvPr>
            <p:cNvSpPr/>
            <p:nvPr/>
          </p:nvSpPr>
          <p:spPr>
            <a:xfrm>
              <a:off x="10488171" y="4014120"/>
              <a:ext cx="257640" cy="139255"/>
            </a:xfrm>
            <a:custGeom>
              <a:avLst/>
              <a:gdLst>
                <a:gd name="connsiteX0" fmla="*/ 257393 w 257640"/>
                <a:gd name="connsiteY0" fmla="*/ 139084 h 139255"/>
                <a:gd name="connsiteX1" fmla="*/ -238 w 257640"/>
                <a:gd name="connsiteY1" fmla="*/ 139076 h 139255"/>
                <a:gd name="connsiteX2" fmla="*/ -238 w 257640"/>
                <a:gd name="connsiteY2" fmla="*/ 135814 h 139255"/>
                <a:gd name="connsiteX3" fmla="*/ 100038 w 257640"/>
                <a:gd name="connsiteY3" fmla="*/ 35537 h 139255"/>
                <a:gd name="connsiteX4" fmla="*/ 100047 w 257640"/>
                <a:gd name="connsiteY4" fmla="*/ 35537 h 139255"/>
                <a:gd name="connsiteX5" fmla="*/ 147106 w 257640"/>
                <a:gd name="connsiteY5" fmla="*/ -171 h 139255"/>
                <a:gd name="connsiteX6" fmla="*/ 234908 w 257640"/>
                <a:gd name="connsiteY6" fmla="*/ 35546 h 139255"/>
                <a:gd name="connsiteX7" fmla="*/ 257402 w 257640"/>
                <a:gd name="connsiteY7" fmla="*/ 35546 h 13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640" h="139255">
                  <a:moveTo>
                    <a:pt x="257393" y="139084"/>
                  </a:moveTo>
                  <a:lnTo>
                    <a:pt x="-238" y="139076"/>
                  </a:lnTo>
                  <a:lnTo>
                    <a:pt x="-238" y="135814"/>
                  </a:lnTo>
                  <a:cubicBezTo>
                    <a:pt x="-238" y="80433"/>
                    <a:pt x="44657" y="35537"/>
                    <a:pt x="100038" y="35537"/>
                  </a:cubicBezTo>
                  <a:lnTo>
                    <a:pt x="100047" y="35537"/>
                  </a:lnTo>
                  <a:lnTo>
                    <a:pt x="147106" y="-171"/>
                  </a:lnTo>
                  <a:lnTo>
                    <a:pt x="234908" y="35546"/>
                  </a:lnTo>
                  <a:lnTo>
                    <a:pt x="257402" y="35546"/>
                  </a:lnTo>
                  <a:close/>
                </a:path>
              </a:pathLst>
            </a:custGeom>
            <a:solidFill>
              <a:srgbClr val="2F2E41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FC91EA1-BCE0-4FC7-8443-DF284800E2DA}"/>
                </a:ext>
              </a:extLst>
            </p:cNvPr>
            <p:cNvSpPr/>
            <p:nvPr/>
          </p:nvSpPr>
          <p:spPr>
            <a:xfrm>
              <a:off x="11204380" y="3696205"/>
              <a:ext cx="243019" cy="311473"/>
            </a:xfrm>
            <a:custGeom>
              <a:avLst/>
              <a:gdLst>
                <a:gd name="connsiteX0" fmla="*/ 243019 w 243019"/>
                <a:gd name="connsiteY0" fmla="*/ 275832 h 311473"/>
                <a:gd name="connsiteX1" fmla="*/ 171511 w 243019"/>
                <a:gd name="connsiteY1" fmla="*/ 311474 h 311473"/>
                <a:gd name="connsiteX2" fmla="*/ 0 w 243019"/>
                <a:gd name="connsiteY2" fmla="*/ 52602 h 311473"/>
                <a:gd name="connsiteX3" fmla="*/ 105553 w 243019"/>
                <a:gd name="connsiteY3" fmla="*/ 0 h 311473"/>
                <a:gd name="connsiteX4" fmla="*/ 243019 w 243019"/>
                <a:gd name="connsiteY4" fmla="*/ 275832 h 311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019" h="311473">
                  <a:moveTo>
                    <a:pt x="243019" y="275832"/>
                  </a:moveTo>
                  <a:lnTo>
                    <a:pt x="171511" y="311474"/>
                  </a:lnTo>
                  <a:lnTo>
                    <a:pt x="0" y="52602"/>
                  </a:lnTo>
                  <a:lnTo>
                    <a:pt x="105553" y="0"/>
                  </a:lnTo>
                  <a:lnTo>
                    <a:pt x="243019" y="275832"/>
                  </a:lnTo>
                  <a:close/>
                </a:path>
              </a:pathLst>
            </a:custGeom>
            <a:solidFill>
              <a:srgbClr val="FFB6B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5733CD5-9585-4292-B964-CC1A7EFF3B94}"/>
                </a:ext>
              </a:extLst>
            </p:cNvPr>
            <p:cNvSpPr/>
            <p:nvPr/>
          </p:nvSpPr>
          <p:spPr>
            <a:xfrm>
              <a:off x="11257600" y="3939598"/>
              <a:ext cx="242592" cy="207593"/>
            </a:xfrm>
            <a:custGeom>
              <a:avLst/>
              <a:gdLst>
                <a:gd name="connsiteX0" fmla="*/ 242354 w 242592"/>
                <a:gd name="connsiteY0" fmla="*/ 92500 h 207593"/>
                <a:gd name="connsiteX1" fmla="*/ 11767 w 242592"/>
                <a:gd name="connsiteY1" fmla="*/ 207423 h 207593"/>
                <a:gd name="connsiteX2" fmla="*/ 10311 w 242592"/>
                <a:gd name="connsiteY2" fmla="*/ 204502 h 207593"/>
                <a:gd name="connsiteX3" fmla="*/ 55323 w 242592"/>
                <a:gd name="connsiteY3" fmla="*/ 70023 h 207593"/>
                <a:gd name="connsiteX4" fmla="*/ 55332 w 242592"/>
                <a:gd name="connsiteY4" fmla="*/ 70015 h 207593"/>
                <a:gd name="connsiteX5" fmla="*/ 81520 w 242592"/>
                <a:gd name="connsiteY5" fmla="*/ 17072 h 207593"/>
                <a:gd name="connsiteX6" fmla="*/ 176038 w 242592"/>
                <a:gd name="connsiteY6" fmla="*/ 9857 h 207593"/>
                <a:gd name="connsiteX7" fmla="*/ 196168 w 242592"/>
                <a:gd name="connsiteY7" fmla="*/ -171 h 207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2592" h="207593">
                  <a:moveTo>
                    <a:pt x="242354" y="92500"/>
                  </a:moveTo>
                  <a:lnTo>
                    <a:pt x="11767" y="207423"/>
                  </a:lnTo>
                  <a:lnTo>
                    <a:pt x="10311" y="204502"/>
                  </a:lnTo>
                  <a:cubicBezTo>
                    <a:pt x="-14388" y="154938"/>
                    <a:pt x="5759" y="94730"/>
                    <a:pt x="55323" y="70023"/>
                  </a:cubicBezTo>
                  <a:lnTo>
                    <a:pt x="55332" y="70015"/>
                  </a:lnTo>
                  <a:lnTo>
                    <a:pt x="81520" y="17072"/>
                  </a:lnTo>
                  <a:lnTo>
                    <a:pt x="176038" y="9857"/>
                  </a:lnTo>
                  <a:lnTo>
                    <a:pt x="196168" y="-171"/>
                  </a:lnTo>
                  <a:close/>
                </a:path>
              </a:pathLst>
            </a:custGeom>
            <a:solidFill>
              <a:srgbClr val="2F2E41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72500D9-44E7-4D55-8B29-02B0946BDCAA}"/>
                </a:ext>
              </a:extLst>
            </p:cNvPr>
            <p:cNvSpPr/>
            <p:nvPr/>
          </p:nvSpPr>
          <p:spPr>
            <a:xfrm>
              <a:off x="10576833" y="2676203"/>
              <a:ext cx="820909" cy="1278632"/>
            </a:xfrm>
            <a:custGeom>
              <a:avLst/>
              <a:gdLst>
                <a:gd name="connsiteX0" fmla="*/ 112959 w 820909"/>
                <a:gd name="connsiteY0" fmla="*/ -171 h 1278632"/>
                <a:gd name="connsiteX1" fmla="*/ 553553 w 820909"/>
                <a:gd name="connsiteY1" fmla="*/ 15249 h 1278632"/>
                <a:gd name="connsiteX2" fmla="*/ 586490 w 820909"/>
                <a:gd name="connsiteY2" fmla="*/ 76431 h 1278632"/>
                <a:gd name="connsiteX3" fmla="*/ 603325 w 820909"/>
                <a:gd name="connsiteY3" fmla="*/ 344415 h 1278632"/>
                <a:gd name="connsiteX4" fmla="*/ 585658 w 820909"/>
                <a:gd name="connsiteY4" fmla="*/ 393014 h 1278632"/>
                <a:gd name="connsiteX5" fmla="*/ 617331 w 820909"/>
                <a:gd name="connsiteY5" fmla="*/ 719408 h 1278632"/>
                <a:gd name="connsiteX6" fmla="*/ 808181 w 820909"/>
                <a:gd name="connsiteY6" fmla="*/ 1119017 h 1278632"/>
                <a:gd name="connsiteX7" fmla="*/ 817010 w 820909"/>
                <a:gd name="connsiteY7" fmla="*/ 1141111 h 1278632"/>
                <a:gd name="connsiteX8" fmla="*/ 794924 w 820909"/>
                <a:gd name="connsiteY8" fmla="*/ 1167616 h 1278632"/>
                <a:gd name="connsiteX9" fmla="*/ 650925 w 820909"/>
                <a:gd name="connsiteY9" fmla="*/ 1167616 h 1278632"/>
                <a:gd name="connsiteX10" fmla="*/ 502416 w 820909"/>
                <a:gd name="connsiteY10" fmla="*/ 896386 h 1278632"/>
                <a:gd name="connsiteX11" fmla="*/ 389132 w 820909"/>
                <a:gd name="connsiteY11" fmla="*/ 653567 h 1278632"/>
                <a:gd name="connsiteX12" fmla="*/ 329424 w 820909"/>
                <a:gd name="connsiteY12" fmla="*/ 370920 h 1278632"/>
                <a:gd name="connsiteX13" fmla="*/ 201311 w 820909"/>
                <a:gd name="connsiteY13" fmla="*/ 803865 h 1278632"/>
                <a:gd name="connsiteX14" fmla="*/ 183644 w 820909"/>
                <a:gd name="connsiteY14" fmla="*/ 1254470 h 1278632"/>
                <a:gd name="connsiteX15" fmla="*/ 188055 w 820909"/>
                <a:gd name="connsiteY15" fmla="*/ 1276564 h 1278632"/>
                <a:gd name="connsiteX16" fmla="*/ 18333 w 820909"/>
                <a:gd name="connsiteY16" fmla="*/ 1278461 h 1278632"/>
                <a:gd name="connsiteX17" fmla="*/ 9496 w 820909"/>
                <a:gd name="connsiteY17" fmla="*/ 1227965 h 1278632"/>
                <a:gd name="connsiteX18" fmla="*/ 7024 w 820909"/>
                <a:gd name="connsiteY18" fmla="*/ 1196642 h 1278632"/>
                <a:gd name="connsiteX19" fmla="*/ 658 w 820909"/>
                <a:gd name="connsiteY19" fmla="*/ 1138199 h 1278632"/>
                <a:gd name="connsiteX20" fmla="*/ 64360 w 820909"/>
                <a:gd name="connsiteY20" fmla="*/ 256063 h 1278632"/>
                <a:gd name="connsiteX21" fmla="*/ 60691 w 820909"/>
                <a:gd name="connsiteY21" fmla="*/ 236182 h 1278632"/>
                <a:gd name="connsiteX22" fmla="*/ 60691 w 820909"/>
                <a:gd name="connsiteY22" fmla="*/ 218199 h 1278632"/>
                <a:gd name="connsiteX23" fmla="*/ 77617 w 820909"/>
                <a:gd name="connsiteY23" fmla="*/ 154455 h 127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820909" h="1278632">
                  <a:moveTo>
                    <a:pt x="112959" y="-171"/>
                  </a:moveTo>
                  <a:lnTo>
                    <a:pt x="553553" y="15249"/>
                  </a:lnTo>
                  <a:lnTo>
                    <a:pt x="586490" y="76431"/>
                  </a:lnTo>
                  <a:cubicBezTo>
                    <a:pt x="586490" y="76431"/>
                    <a:pt x="621000" y="326748"/>
                    <a:pt x="603325" y="344415"/>
                  </a:cubicBezTo>
                  <a:cubicBezTo>
                    <a:pt x="585658" y="362090"/>
                    <a:pt x="576820" y="362090"/>
                    <a:pt x="585658" y="393014"/>
                  </a:cubicBezTo>
                  <a:cubicBezTo>
                    <a:pt x="594496" y="423937"/>
                    <a:pt x="617331" y="719408"/>
                    <a:pt x="617331" y="719408"/>
                  </a:cubicBezTo>
                  <a:cubicBezTo>
                    <a:pt x="617331" y="719408"/>
                    <a:pt x="799343" y="1096931"/>
                    <a:pt x="808181" y="1119017"/>
                  </a:cubicBezTo>
                  <a:cubicBezTo>
                    <a:pt x="817010" y="1141111"/>
                    <a:pt x="825848" y="1132274"/>
                    <a:pt x="817010" y="1141111"/>
                  </a:cubicBezTo>
                  <a:cubicBezTo>
                    <a:pt x="809188" y="1149549"/>
                    <a:pt x="801815" y="1158395"/>
                    <a:pt x="794924" y="1167616"/>
                  </a:cubicBezTo>
                  <a:lnTo>
                    <a:pt x="650925" y="1167616"/>
                  </a:lnTo>
                  <a:cubicBezTo>
                    <a:pt x="650925" y="1167616"/>
                    <a:pt x="573384" y="972030"/>
                    <a:pt x="502416" y="896386"/>
                  </a:cubicBezTo>
                  <a:cubicBezTo>
                    <a:pt x="439737" y="829588"/>
                    <a:pt x="400051" y="744515"/>
                    <a:pt x="389132" y="653567"/>
                  </a:cubicBezTo>
                  <a:lnTo>
                    <a:pt x="329424" y="370920"/>
                  </a:lnTo>
                  <a:lnTo>
                    <a:pt x="201311" y="803865"/>
                  </a:lnTo>
                  <a:cubicBezTo>
                    <a:pt x="201311" y="803865"/>
                    <a:pt x="179225" y="1232384"/>
                    <a:pt x="183644" y="1254470"/>
                  </a:cubicBezTo>
                  <a:lnTo>
                    <a:pt x="188055" y="1276564"/>
                  </a:lnTo>
                  <a:lnTo>
                    <a:pt x="18333" y="1278461"/>
                  </a:lnTo>
                  <a:cubicBezTo>
                    <a:pt x="18333" y="1278461"/>
                    <a:pt x="658" y="1241222"/>
                    <a:pt x="9496" y="1227965"/>
                  </a:cubicBezTo>
                  <a:cubicBezTo>
                    <a:pt x="18333" y="1214717"/>
                    <a:pt x="17801" y="1218328"/>
                    <a:pt x="7024" y="1196642"/>
                  </a:cubicBezTo>
                  <a:cubicBezTo>
                    <a:pt x="-3761" y="1174956"/>
                    <a:pt x="658" y="1138199"/>
                    <a:pt x="658" y="1138199"/>
                  </a:cubicBezTo>
                  <a:cubicBezTo>
                    <a:pt x="658" y="1138199"/>
                    <a:pt x="64360" y="269311"/>
                    <a:pt x="64360" y="256063"/>
                  </a:cubicBezTo>
                  <a:cubicBezTo>
                    <a:pt x="64694" y="249239"/>
                    <a:pt x="63437" y="242441"/>
                    <a:pt x="60691" y="236182"/>
                  </a:cubicBezTo>
                  <a:lnTo>
                    <a:pt x="60691" y="218199"/>
                  </a:lnTo>
                  <a:lnTo>
                    <a:pt x="77617" y="154455"/>
                  </a:lnTo>
                  <a:close/>
                </a:path>
              </a:pathLst>
            </a:custGeom>
            <a:solidFill>
              <a:srgbClr val="2F2E41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684E6D0B-63A5-417C-A2A5-4A2D4D30D43D}"/>
                </a:ext>
              </a:extLst>
            </p:cNvPr>
            <p:cNvSpPr/>
            <p:nvPr/>
          </p:nvSpPr>
          <p:spPr>
            <a:xfrm>
              <a:off x="10677172" y="1812101"/>
              <a:ext cx="542054" cy="952793"/>
            </a:xfrm>
            <a:custGeom>
              <a:avLst/>
              <a:gdLst>
                <a:gd name="connsiteX0" fmla="*/ 202581 w 542054"/>
                <a:gd name="connsiteY0" fmla="*/ 64530 h 952793"/>
                <a:gd name="connsiteX1" fmla="*/ 146900 w 542054"/>
                <a:gd name="connsiteY1" fmla="*/ 144785 h 952793"/>
                <a:gd name="connsiteX2" fmla="*/ 114221 w 542054"/>
                <a:gd name="connsiteY2" fmla="*/ 326490 h 952793"/>
                <a:gd name="connsiteX3" fmla="*/ 103819 w 542054"/>
                <a:gd name="connsiteY3" fmla="*/ 511115 h 952793"/>
                <a:gd name="connsiteX4" fmla="*/ 7062 w 542054"/>
                <a:gd name="connsiteY4" fmla="*/ 850508 h 952793"/>
                <a:gd name="connsiteX5" fmla="*/ 30613 w 542054"/>
                <a:gd name="connsiteY5" fmla="*/ 931046 h 952793"/>
                <a:gd name="connsiteX6" fmla="*/ 44177 w 542054"/>
                <a:gd name="connsiteY6" fmla="*/ 936422 h 952793"/>
                <a:gd name="connsiteX7" fmla="*/ 506307 w 542054"/>
                <a:gd name="connsiteY7" fmla="*/ 925712 h 952793"/>
                <a:gd name="connsiteX8" fmla="*/ 506307 w 542054"/>
                <a:gd name="connsiteY8" fmla="*/ 908536 h 952793"/>
                <a:gd name="connsiteX9" fmla="*/ 464524 w 542054"/>
                <a:gd name="connsiteY9" fmla="*/ 831244 h 952793"/>
                <a:gd name="connsiteX10" fmla="*/ 498876 w 542054"/>
                <a:gd name="connsiteY10" fmla="*/ 605584 h 952793"/>
                <a:gd name="connsiteX11" fmla="*/ 541816 w 542054"/>
                <a:gd name="connsiteY11" fmla="*/ 150410 h 952793"/>
                <a:gd name="connsiteX12" fmla="*/ 386658 w 542054"/>
                <a:gd name="connsiteY12" fmla="*/ 48028 h 952793"/>
                <a:gd name="connsiteX13" fmla="*/ 359878 w 542054"/>
                <a:gd name="connsiteY13" fmla="*/ -171 h 952793"/>
                <a:gd name="connsiteX14" fmla="*/ 225990 w 542054"/>
                <a:gd name="connsiteY14" fmla="*/ 10539 h 952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42054" h="952793">
                  <a:moveTo>
                    <a:pt x="202581" y="64530"/>
                  </a:moveTo>
                  <a:cubicBezTo>
                    <a:pt x="173904" y="81582"/>
                    <a:pt x="156753" y="112904"/>
                    <a:pt x="146900" y="144785"/>
                  </a:cubicBezTo>
                  <a:cubicBezTo>
                    <a:pt x="128668" y="203794"/>
                    <a:pt x="117691" y="264817"/>
                    <a:pt x="114221" y="326490"/>
                  </a:cubicBezTo>
                  <a:lnTo>
                    <a:pt x="103819" y="511115"/>
                  </a:lnTo>
                  <a:cubicBezTo>
                    <a:pt x="98634" y="630266"/>
                    <a:pt x="65489" y="746528"/>
                    <a:pt x="7062" y="850508"/>
                  </a:cubicBezTo>
                  <a:cubicBezTo>
                    <a:pt x="-8674" y="879252"/>
                    <a:pt x="1870" y="915310"/>
                    <a:pt x="30613" y="931046"/>
                  </a:cubicBezTo>
                  <a:cubicBezTo>
                    <a:pt x="34890" y="933384"/>
                    <a:pt x="39450" y="935198"/>
                    <a:pt x="44177" y="936422"/>
                  </a:cubicBezTo>
                  <a:cubicBezTo>
                    <a:pt x="203863" y="978322"/>
                    <a:pt x="506307" y="925712"/>
                    <a:pt x="506307" y="925712"/>
                  </a:cubicBezTo>
                  <a:cubicBezTo>
                    <a:pt x="506307" y="925712"/>
                    <a:pt x="519189" y="921426"/>
                    <a:pt x="506307" y="908536"/>
                  </a:cubicBezTo>
                  <a:cubicBezTo>
                    <a:pt x="493425" y="895654"/>
                    <a:pt x="464524" y="831244"/>
                    <a:pt x="464524" y="831244"/>
                  </a:cubicBezTo>
                  <a:lnTo>
                    <a:pt x="498876" y="605584"/>
                  </a:lnTo>
                  <a:lnTo>
                    <a:pt x="541816" y="150410"/>
                  </a:lnTo>
                  <a:cubicBezTo>
                    <a:pt x="490287" y="86000"/>
                    <a:pt x="386658" y="48028"/>
                    <a:pt x="386658" y="48028"/>
                  </a:cubicBezTo>
                  <a:lnTo>
                    <a:pt x="359878" y="-171"/>
                  </a:lnTo>
                  <a:lnTo>
                    <a:pt x="225990" y="10539"/>
                  </a:lnTo>
                  <a:close/>
                </a:path>
              </a:pathLst>
            </a:custGeom>
            <a:solidFill>
              <a:schemeClr val="accent3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B0CE8AA9-4175-43A5-8D29-663E01608276}"/>
                </a:ext>
              </a:extLst>
            </p:cNvPr>
            <p:cNvSpPr/>
            <p:nvPr/>
          </p:nvSpPr>
          <p:spPr>
            <a:xfrm>
              <a:off x="10836365" y="1526864"/>
              <a:ext cx="257230" cy="257230"/>
            </a:xfrm>
            <a:custGeom>
              <a:avLst/>
              <a:gdLst>
                <a:gd name="connsiteX0" fmla="*/ 257231 w 257230"/>
                <a:gd name="connsiteY0" fmla="*/ 128615 h 257230"/>
                <a:gd name="connsiteX1" fmla="*/ 128616 w 257230"/>
                <a:gd name="connsiteY1" fmla="*/ 257231 h 257230"/>
                <a:gd name="connsiteX2" fmla="*/ 0 w 257230"/>
                <a:gd name="connsiteY2" fmla="*/ 128615 h 257230"/>
                <a:gd name="connsiteX3" fmla="*/ 128616 w 257230"/>
                <a:gd name="connsiteY3" fmla="*/ 0 h 257230"/>
                <a:gd name="connsiteX4" fmla="*/ 257231 w 257230"/>
                <a:gd name="connsiteY4" fmla="*/ 128615 h 257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230" h="257230">
                  <a:moveTo>
                    <a:pt x="257231" y="128615"/>
                  </a:moveTo>
                  <a:cubicBezTo>
                    <a:pt x="257231" y="199648"/>
                    <a:pt x="199648" y="257231"/>
                    <a:pt x="128616" y="257231"/>
                  </a:cubicBezTo>
                  <a:cubicBezTo>
                    <a:pt x="57583" y="257231"/>
                    <a:pt x="0" y="199648"/>
                    <a:pt x="0" y="128615"/>
                  </a:cubicBezTo>
                  <a:cubicBezTo>
                    <a:pt x="0" y="57583"/>
                    <a:pt x="57583" y="0"/>
                    <a:pt x="128616" y="0"/>
                  </a:cubicBezTo>
                  <a:cubicBezTo>
                    <a:pt x="199648" y="0"/>
                    <a:pt x="257231" y="57583"/>
                    <a:pt x="257231" y="128615"/>
                  </a:cubicBezTo>
                  <a:close/>
                </a:path>
              </a:pathLst>
            </a:custGeom>
            <a:solidFill>
              <a:srgbClr val="FFB8B8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8B7CBBF5-824A-44A9-AA75-E7BC0D5AE1D0}"/>
                </a:ext>
              </a:extLst>
            </p:cNvPr>
            <p:cNvSpPr/>
            <p:nvPr/>
          </p:nvSpPr>
          <p:spPr>
            <a:xfrm>
              <a:off x="10807511" y="1482149"/>
              <a:ext cx="318314" cy="260815"/>
            </a:xfrm>
            <a:custGeom>
              <a:avLst/>
              <a:gdLst>
                <a:gd name="connsiteX0" fmla="*/ 315710 w 318314"/>
                <a:gd name="connsiteY0" fmla="*/ 165519 h 260815"/>
                <a:gd name="connsiteX1" fmla="*/ 285120 w 318314"/>
                <a:gd name="connsiteY1" fmla="*/ 238808 h 260815"/>
                <a:gd name="connsiteX2" fmla="*/ 268435 w 318314"/>
                <a:gd name="connsiteY2" fmla="*/ 257757 h 260815"/>
                <a:gd name="connsiteX3" fmla="*/ 245259 w 318314"/>
                <a:gd name="connsiteY3" fmla="*/ 254861 h 260815"/>
                <a:gd name="connsiteX4" fmla="*/ 242130 w 318314"/>
                <a:gd name="connsiteY4" fmla="*/ 252306 h 260815"/>
                <a:gd name="connsiteX5" fmla="*/ 258349 w 318314"/>
                <a:gd name="connsiteY5" fmla="*/ 238234 h 260815"/>
                <a:gd name="connsiteX6" fmla="*/ 262693 w 318314"/>
                <a:gd name="connsiteY6" fmla="*/ 218012 h 260815"/>
                <a:gd name="connsiteX7" fmla="*/ 245667 w 318314"/>
                <a:gd name="connsiteY7" fmla="*/ 208917 h 260815"/>
                <a:gd name="connsiteX8" fmla="*/ 225678 w 318314"/>
                <a:gd name="connsiteY8" fmla="*/ 221083 h 260815"/>
                <a:gd name="connsiteX9" fmla="*/ 217972 w 318314"/>
                <a:gd name="connsiteY9" fmla="*/ 204689 h 260815"/>
                <a:gd name="connsiteX10" fmla="*/ 188596 w 318314"/>
                <a:gd name="connsiteY10" fmla="*/ 122587 h 260815"/>
                <a:gd name="connsiteX11" fmla="*/ 150067 w 318314"/>
                <a:gd name="connsiteY11" fmla="*/ 117436 h 260815"/>
                <a:gd name="connsiteX12" fmla="*/ 111479 w 318314"/>
                <a:gd name="connsiteY12" fmla="*/ 112510 h 260815"/>
                <a:gd name="connsiteX13" fmla="*/ 108641 w 318314"/>
                <a:gd name="connsiteY13" fmla="*/ 112976 h 260815"/>
                <a:gd name="connsiteX14" fmla="*/ 100070 w 318314"/>
                <a:gd name="connsiteY14" fmla="*/ 94260 h 260815"/>
                <a:gd name="connsiteX15" fmla="*/ 99030 w 318314"/>
                <a:gd name="connsiteY15" fmla="*/ 115464 h 260815"/>
                <a:gd name="connsiteX16" fmla="*/ 66932 w 318314"/>
                <a:gd name="connsiteY16" fmla="*/ 125600 h 260815"/>
                <a:gd name="connsiteX17" fmla="*/ 27529 w 318314"/>
                <a:gd name="connsiteY17" fmla="*/ 159319 h 260815"/>
                <a:gd name="connsiteX18" fmla="*/ 18958 w 318314"/>
                <a:gd name="connsiteY18" fmla="*/ 140612 h 260815"/>
                <a:gd name="connsiteX19" fmla="*/ 17918 w 318314"/>
                <a:gd name="connsiteY19" fmla="*/ 161816 h 260815"/>
                <a:gd name="connsiteX20" fmla="*/ 17801 w 318314"/>
                <a:gd name="connsiteY20" fmla="*/ 162623 h 260815"/>
                <a:gd name="connsiteX21" fmla="*/ 10445 w 318314"/>
                <a:gd name="connsiteY21" fmla="*/ 152720 h 260815"/>
                <a:gd name="connsiteX22" fmla="*/ 29094 w 318314"/>
                <a:gd name="connsiteY22" fmla="*/ 40319 h 260815"/>
                <a:gd name="connsiteX23" fmla="*/ 51978 w 318314"/>
                <a:gd name="connsiteY23" fmla="*/ 21953 h 260815"/>
                <a:gd name="connsiteX24" fmla="*/ 80139 w 318314"/>
                <a:gd name="connsiteY24" fmla="*/ 24740 h 260815"/>
                <a:gd name="connsiteX25" fmla="*/ 174108 w 318314"/>
                <a:gd name="connsiteY25" fmla="*/ 4693 h 260815"/>
                <a:gd name="connsiteX26" fmla="*/ 235289 w 318314"/>
                <a:gd name="connsiteY26" fmla="*/ 55614 h 260815"/>
                <a:gd name="connsiteX27" fmla="*/ 303136 w 318314"/>
                <a:gd name="connsiteY27" fmla="*/ 88643 h 260815"/>
                <a:gd name="connsiteX28" fmla="*/ 315710 w 318314"/>
                <a:gd name="connsiteY28" fmla="*/ 165519 h 26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18314" h="260815">
                  <a:moveTo>
                    <a:pt x="315710" y="165519"/>
                  </a:moveTo>
                  <a:cubicBezTo>
                    <a:pt x="309960" y="191583"/>
                    <a:pt x="299608" y="216398"/>
                    <a:pt x="285120" y="238808"/>
                  </a:cubicBezTo>
                  <a:cubicBezTo>
                    <a:pt x="281275" y="246448"/>
                    <a:pt x="275525" y="252972"/>
                    <a:pt x="268435" y="257757"/>
                  </a:cubicBezTo>
                  <a:cubicBezTo>
                    <a:pt x="261020" y="262509"/>
                    <a:pt x="251267" y="261294"/>
                    <a:pt x="245259" y="254861"/>
                  </a:cubicBezTo>
                  <a:lnTo>
                    <a:pt x="242130" y="252306"/>
                  </a:lnTo>
                  <a:cubicBezTo>
                    <a:pt x="248263" y="248528"/>
                    <a:pt x="253747" y="243776"/>
                    <a:pt x="258349" y="238234"/>
                  </a:cubicBezTo>
                  <a:cubicBezTo>
                    <a:pt x="262976" y="232584"/>
                    <a:pt x="264599" y="225061"/>
                    <a:pt x="262693" y="218012"/>
                  </a:cubicBezTo>
                  <a:cubicBezTo>
                    <a:pt x="260387" y="210897"/>
                    <a:pt x="252865" y="206878"/>
                    <a:pt x="245667" y="208917"/>
                  </a:cubicBezTo>
                  <a:cubicBezTo>
                    <a:pt x="238127" y="211871"/>
                    <a:pt x="233550" y="222764"/>
                    <a:pt x="225678" y="221083"/>
                  </a:cubicBezTo>
                  <a:cubicBezTo>
                    <a:pt x="219304" y="219693"/>
                    <a:pt x="217972" y="211288"/>
                    <a:pt x="217972" y="204689"/>
                  </a:cubicBezTo>
                  <a:cubicBezTo>
                    <a:pt x="218196" y="170154"/>
                    <a:pt x="201512" y="121081"/>
                    <a:pt x="188596" y="122587"/>
                  </a:cubicBezTo>
                  <a:cubicBezTo>
                    <a:pt x="175539" y="123303"/>
                    <a:pt x="162474" y="121555"/>
                    <a:pt x="150067" y="117436"/>
                  </a:cubicBezTo>
                  <a:cubicBezTo>
                    <a:pt x="137651" y="113309"/>
                    <a:pt x="124544" y="111636"/>
                    <a:pt x="111479" y="112510"/>
                  </a:cubicBezTo>
                  <a:cubicBezTo>
                    <a:pt x="110555" y="112626"/>
                    <a:pt x="109632" y="112801"/>
                    <a:pt x="108641" y="112976"/>
                  </a:cubicBezTo>
                  <a:cubicBezTo>
                    <a:pt x="106553" y="106410"/>
                    <a:pt x="103673" y="100127"/>
                    <a:pt x="100070" y="94260"/>
                  </a:cubicBezTo>
                  <a:cubicBezTo>
                    <a:pt x="100477" y="101342"/>
                    <a:pt x="100128" y="108457"/>
                    <a:pt x="99030" y="115464"/>
                  </a:cubicBezTo>
                  <a:cubicBezTo>
                    <a:pt x="88636" y="119750"/>
                    <a:pt x="77892" y="123136"/>
                    <a:pt x="66932" y="125600"/>
                  </a:cubicBezTo>
                  <a:cubicBezTo>
                    <a:pt x="54991" y="127281"/>
                    <a:pt x="28753" y="162973"/>
                    <a:pt x="27529" y="159319"/>
                  </a:cubicBezTo>
                  <a:cubicBezTo>
                    <a:pt x="25441" y="152762"/>
                    <a:pt x="22561" y="146479"/>
                    <a:pt x="18958" y="140612"/>
                  </a:cubicBezTo>
                  <a:cubicBezTo>
                    <a:pt x="19366" y="147694"/>
                    <a:pt x="19016" y="154801"/>
                    <a:pt x="17918" y="161816"/>
                  </a:cubicBezTo>
                  <a:cubicBezTo>
                    <a:pt x="17859" y="162099"/>
                    <a:pt x="17859" y="162332"/>
                    <a:pt x="17801" y="162623"/>
                  </a:cubicBezTo>
                  <a:cubicBezTo>
                    <a:pt x="12009" y="154917"/>
                    <a:pt x="8473" y="145530"/>
                    <a:pt x="10445" y="152720"/>
                  </a:cubicBezTo>
                  <a:cubicBezTo>
                    <a:pt x="-8970" y="108798"/>
                    <a:pt x="-1438" y="77342"/>
                    <a:pt x="29094" y="40319"/>
                  </a:cubicBezTo>
                  <a:cubicBezTo>
                    <a:pt x="35044" y="32363"/>
                    <a:pt x="42925" y="26039"/>
                    <a:pt x="51978" y="21953"/>
                  </a:cubicBezTo>
                  <a:cubicBezTo>
                    <a:pt x="61207" y="17900"/>
                    <a:pt x="71884" y="18957"/>
                    <a:pt x="80139" y="24740"/>
                  </a:cubicBezTo>
                  <a:cubicBezTo>
                    <a:pt x="105496" y="1490"/>
                    <a:pt x="141470" y="-6191"/>
                    <a:pt x="174108" y="4693"/>
                  </a:cubicBezTo>
                  <a:cubicBezTo>
                    <a:pt x="205922" y="15753"/>
                    <a:pt x="230421" y="22244"/>
                    <a:pt x="235289" y="55614"/>
                  </a:cubicBezTo>
                  <a:cubicBezTo>
                    <a:pt x="262377" y="52651"/>
                    <a:pt x="288756" y="65492"/>
                    <a:pt x="303136" y="88643"/>
                  </a:cubicBezTo>
                  <a:cubicBezTo>
                    <a:pt x="316842" y="111777"/>
                    <a:pt x="321336" y="139222"/>
                    <a:pt x="315710" y="165519"/>
                  </a:cubicBezTo>
                  <a:close/>
                </a:path>
              </a:pathLst>
            </a:custGeom>
            <a:solidFill>
              <a:srgbClr val="2F2E41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5873569-0370-4976-9166-518B17E51B28}"/>
                </a:ext>
              </a:extLst>
            </p:cNvPr>
            <p:cNvSpPr/>
            <p:nvPr/>
          </p:nvSpPr>
          <p:spPr>
            <a:xfrm>
              <a:off x="10918086" y="2225391"/>
              <a:ext cx="342839" cy="598080"/>
            </a:xfrm>
            <a:custGeom>
              <a:avLst/>
              <a:gdLst>
                <a:gd name="connsiteX0" fmla="*/ 342393 w 342839"/>
                <a:gd name="connsiteY0" fmla="*/ 258044 h 598080"/>
                <a:gd name="connsiteX1" fmla="*/ 342601 w 342839"/>
                <a:gd name="connsiteY1" fmla="*/ -171 h 598080"/>
                <a:gd name="connsiteX2" fmla="*/ 160922 w 342839"/>
                <a:gd name="connsiteY2" fmla="*/ 13393 h 598080"/>
                <a:gd name="connsiteX3" fmla="*/ 214489 w 342839"/>
                <a:gd name="connsiteY3" fmla="*/ 176250 h 598080"/>
                <a:gd name="connsiteX4" fmla="*/ 49935 w 342839"/>
                <a:gd name="connsiteY4" fmla="*/ 471013 h 598080"/>
                <a:gd name="connsiteX5" fmla="*/ 1336 w 342839"/>
                <a:gd name="connsiteY5" fmla="*/ 547739 h 598080"/>
                <a:gd name="connsiteX6" fmla="*/ 78054 w 342839"/>
                <a:gd name="connsiteY6" fmla="*/ 596338 h 598080"/>
                <a:gd name="connsiteX7" fmla="*/ 127643 w 342839"/>
                <a:gd name="connsiteY7" fmla="*/ 525146 h 59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839" h="598080">
                  <a:moveTo>
                    <a:pt x="342393" y="258044"/>
                  </a:moveTo>
                  <a:lnTo>
                    <a:pt x="342601" y="-171"/>
                  </a:lnTo>
                  <a:lnTo>
                    <a:pt x="160922" y="13393"/>
                  </a:lnTo>
                  <a:lnTo>
                    <a:pt x="214489" y="176250"/>
                  </a:lnTo>
                  <a:lnTo>
                    <a:pt x="49935" y="471013"/>
                  </a:lnTo>
                  <a:cubicBezTo>
                    <a:pt x="15325" y="478786"/>
                    <a:pt x="-6437" y="513129"/>
                    <a:pt x="1336" y="547739"/>
                  </a:cubicBezTo>
                  <a:cubicBezTo>
                    <a:pt x="9100" y="582341"/>
                    <a:pt x="43452" y="604102"/>
                    <a:pt x="78054" y="596338"/>
                  </a:cubicBezTo>
                  <a:cubicBezTo>
                    <a:pt x="110534" y="589048"/>
                    <a:pt x="132062" y="558141"/>
                    <a:pt x="127643" y="525146"/>
                  </a:cubicBezTo>
                  <a:close/>
                </a:path>
              </a:pathLst>
            </a:custGeom>
            <a:solidFill>
              <a:srgbClr val="FFB6B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1ED0E40-8642-49E9-A975-D198AB2D7066}"/>
                </a:ext>
              </a:extLst>
            </p:cNvPr>
            <p:cNvSpPr/>
            <p:nvPr/>
          </p:nvSpPr>
          <p:spPr>
            <a:xfrm>
              <a:off x="11041210" y="1938148"/>
              <a:ext cx="241940" cy="502903"/>
            </a:xfrm>
            <a:custGeom>
              <a:avLst/>
              <a:gdLst>
                <a:gd name="connsiteX0" fmla="*/ 164854 w 241940"/>
                <a:gd name="connsiteY0" fmla="*/ 12239 h 502903"/>
                <a:gd name="connsiteX1" fmla="*/ 236038 w 241940"/>
                <a:gd name="connsiteY1" fmla="*/ 502721 h 502903"/>
                <a:gd name="connsiteX2" fmla="*/ 72200 w 241940"/>
                <a:gd name="connsiteY2" fmla="*/ 464824 h 502903"/>
                <a:gd name="connsiteX3" fmla="*/ 39479 w 241940"/>
                <a:gd name="connsiteY3" fmla="*/ 339483 h 502903"/>
                <a:gd name="connsiteX4" fmla="*/ 3629 w 241940"/>
                <a:gd name="connsiteY4" fmla="*/ 169212 h 502903"/>
                <a:gd name="connsiteX5" fmla="*/ 48308 w 241940"/>
                <a:gd name="connsiteY5" fmla="*/ 17291 h 502903"/>
                <a:gd name="connsiteX6" fmla="*/ 164854 w 241940"/>
                <a:gd name="connsiteY6" fmla="*/ 12239 h 502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940" h="502903">
                  <a:moveTo>
                    <a:pt x="164854" y="12239"/>
                  </a:moveTo>
                  <a:cubicBezTo>
                    <a:pt x="235955" y="42863"/>
                    <a:pt x="252024" y="505343"/>
                    <a:pt x="236038" y="502721"/>
                  </a:cubicBezTo>
                  <a:cubicBezTo>
                    <a:pt x="190618" y="495257"/>
                    <a:pt x="99453" y="452009"/>
                    <a:pt x="72200" y="464824"/>
                  </a:cubicBezTo>
                  <a:cubicBezTo>
                    <a:pt x="56613" y="472148"/>
                    <a:pt x="39479" y="339483"/>
                    <a:pt x="39479" y="339483"/>
                  </a:cubicBezTo>
                  <a:cubicBezTo>
                    <a:pt x="39479" y="339483"/>
                    <a:pt x="22977" y="265203"/>
                    <a:pt x="3629" y="169212"/>
                  </a:cubicBezTo>
                  <a:cubicBezTo>
                    <a:pt x="-8513" y="114264"/>
                    <a:pt x="8355" y="56919"/>
                    <a:pt x="48308" y="17291"/>
                  </a:cubicBezTo>
                  <a:cubicBezTo>
                    <a:pt x="48308" y="17291"/>
                    <a:pt x="93753" y="-18376"/>
                    <a:pt x="164854" y="12239"/>
                  </a:cubicBezTo>
                  <a:close/>
                </a:path>
              </a:pathLst>
            </a:custGeom>
            <a:solidFill>
              <a:schemeClr val="accent3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BC441F6-434C-4476-9B09-29CBC81508F6}"/>
                </a:ext>
              </a:extLst>
            </p:cNvPr>
            <p:cNvSpPr/>
            <p:nvPr/>
          </p:nvSpPr>
          <p:spPr>
            <a:xfrm>
              <a:off x="6769462" y="4590232"/>
              <a:ext cx="119556" cy="225467"/>
            </a:xfrm>
            <a:custGeom>
              <a:avLst/>
              <a:gdLst>
                <a:gd name="connsiteX0" fmla="*/ 45722 w 119556"/>
                <a:gd name="connsiteY0" fmla="*/ 213647 h 225467"/>
                <a:gd name="connsiteX1" fmla="*/ 42910 w 119556"/>
                <a:gd name="connsiteY1" fmla="*/ 152058 h 225467"/>
                <a:gd name="connsiteX2" fmla="*/ 48577 w 119556"/>
                <a:gd name="connsiteY2" fmla="*/ 146865 h 225467"/>
                <a:gd name="connsiteX3" fmla="*/ -238 w 119556"/>
                <a:gd name="connsiteY3" fmla="*/ -171 h 225467"/>
                <a:gd name="connsiteX4" fmla="*/ 77511 w 119556"/>
                <a:gd name="connsiteY4" fmla="*/ 20717 h 225467"/>
                <a:gd name="connsiteX5" fmla="*/ 111947 w 119556"/>
                <a:gd name="connsiteY5" fmla="*/ 157143 h 225467"/>
                <a:gd name="connsiteX6" fmla="*/ 99805 w 119556"/>
                <a:gd name="connsiteY6" fmla="*/ 217925 h 225467"/>
                <a:gd name="connsiteX7" fmla="*/ 45722 w 119556"/>
                <a:gd name="connsiteY7" fmla="*/ 213647 h 22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9556" h="225467">
                  <a:moveTo>
                    <a:pt x="45722" y="213647"/>
                  </a:moveTo>
                  <a:cubicBezTo>
                    <a:pt x="27939" y="197420"/>
                    <a:pt x="26682" y="169842"/>
                    <a:pt x="42910" y="152058"/>
                  </a:cubicBezTo>
                  <a:cubicBezTo>
                    <a:pt x="44641" y="150161"/>
                    <a:pt x="46538" y="148421"/>
                    <a:pt x="48577" y="146865"/>
                  </a:cubicBezTo>
                  <a:lnTo>
                    <a:pt x="-238" y="-171"/>
                  </a:lnTo>
                  <a:lnTo>
                    <a:pt x="77511" y="20717"/>
                  </a:lnTo>
                  <a:lnTo>
                    <a:pt x="111947" y="157143"/>
                  </a:lnTo>
                  <a:cubicBezTo>
                    <a:pt x="125378" y="177281"/>
                    <a:pt x="119944" y="204493"/>
                    <a:pt x="99805" y="217925"/>
                  </a:cubicBezTo>
                  <a:cubicBezTo>
                    <a:pt x="82954" y="229167"/>
                    <a:pt x="60602" y="227403"/>
                    <a:pt x="45722" y="213647"/>
                  </a:cubicBezTo>
                  <a:close/>
                </a:path>
              </a:pathLst>
            </a:custGeom>
            <a:solidFill>
              <a:srgbClr val="FFB6B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439050B6-97A3-4709-A670-0D7F0D1BD780}"/>
                </a:ext>
              </a:extLst>
            </p:cNvPr>
            <p:cNvSpPr/>
            <p:nvPr/>
          </p:nvSpPr>
          <p:spPr>
            <a:xfrm>
              <a:off x="6726338" y="3998535"/>
              <a:ext cx="345056" cy="712533"/>
            </a:xfrm>
            <a:custGeom>
              <a:avLst/>
              <a:gdLst>
                <a:gd name="connsiteX0" fmla="*/ 229766 w 345056"/>
                <a:gd name="connsiteY0" fmla="*/ 6493 h 712533"/>
                <a:gd name="connsiteX1" fmla="*/ 333896 w 345056"/>
                <a:gd name="connsiteY1" fmla="*/ 776 h 712533"/>
                <a:gd name="connsiteX2" fmla="*/ 321829 w 345056"/>
                <a:gd name="connsiteY2" fmla="*/ 98073 h 712533"/>
                <a:gd name="connsiteX3" fmla="*/ 153339 w 345056"/>
                <a:gd name="connsiteY3" fmla="*/ 435586 h 712533"/>
                <a:gd name="connsiteX4" fmla="*/ 149786 w 345056"/>
                <a:gd name="connsiteY4" fmla="*/ 648613 h 712533"/>
                <a:gd name="connsiteX5" fmla="*/ 150085 w 345056"/>
                <a:gd name="connsiteY5" fmla="*/ 709562 h 712533"/>
                <a:gd name="connsiteX6" fmla="*/ 71387 w 345056"/>
                <a:gd name="connsiteY6" fmla="*/ 711201 h 712533"/>
                <a:gd name="connsiteX7" fmla="*/ 10921 w 345056"/>
                <a:gd name="connsiteY7" fmla="*/ 453228 h 712533"/>
                <a:gd name="connsiteX8" fmla="*/ 3432 w 345056"/>
                <a:gd name="connsiteY8" fmla="*/ 385131 h 712533"/>
                <a:gd name="connsiteX9" fmla="*/ 4572 w 345056"/>
                <a:gd name="connsiteY9" fmla="*/ 346252 h 712533"/>
                <a:gd name="connsiteX10" fmla="*/ 46929 w 345056"/>
                <a:gd name="connsiteY10" fmla="*/ 256344 h 712533"/>
                <a:gd name="connsiteX11" fmla="*/ 79975 w 345056"/>
                <a:gd name="connsiteY11" fmla="*/ 171754 h 712533"/>
                <a:gd name="connsiteX12" fmla="*/ 229766 w 345056"/>
                <a:gd name="connsiteY12" fmla="*/ 6493 h 712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5056" h="712533">
                  <a:moveTo>
                    <a:pt x="229766" y="6493"/>
                  </a:moveTo>
                  <a:cubicBezTo>
                    <a:pt x="242664" y="13891"/>
                    <a:pt x="318991" y="-4433"/>
                    <a:pt x="333896" y="776"/>
                  </a:cubicBezTo>
                  <a:cubicBezTo>
                    <a:pt x="325665" y="50981"/>
                    <a:pt x="370361" y="32140"/>
                    <a:pt x="321829" y="98073"/>
                  </a:cubicBezTo>
                  <a:cubicBezTo>
                    <a:pt x="273297" y="164015"/>
                    <a:pt x="175550" y="361697"/>
                    <a:pt x="153339" y="435586"/>
                  </a:cubicBezTo>
                  <a:cubicBezTo>
                    <a:pt x="131137" y="509474"/>
                    <a:pt x="153115" y="613596"/>
                    <a:pt x="149786" y="648613"/>
                  </a:cubicBezTo>
                  <a:cubicBezTo>
                    <a:pt x="148180" y="668902"/>
                    <a:pt x="148280" y="689290"/>
                    <a:pt x="150085" y="709562"/>
                  </a:cubicBezTo>
                  <a:cubicBezTo>
                    <a:pt x="123864" y="709229"/>
                    <a:pt x="98016" y="714671"/>
                    <a:pt x="71387" y="711201"/>
                  </a:cubicBezTo>
                  <a:cubicBezTo>
                    <a:pt x="42985" y="630838"/>
                    <a:pt x="23895" y="516448"/>
                    <a:pt x="10921" y="453228"/>
                  </a:cubicBezTo>
                  <a:cubicBezTo>
                    <a:pt x="-2044" y="390008"/>
                    <a:pt x="-2518" y="416746"/>
                    <a:pt x="3432" y="385131"/>
                  </a:cubicBezTo>
                  <a:cubicBezTo>
                    <a:pt x="9382" y="353517"/>
                    <a:pt x="10822" y="376493"/>
                    <a:pt x="4572" y="346252"/>
                  </a:cubicBezTo>
                  <a:cubicBezTo>
                    <a:pt x="-1678" y="316011"/>
                    <a:pt x="23587" y="278014"/>
                    <a:pt x="46929" y="256344"/>
                  </a:cubicBezTo>
                  <a:cubicBezTo>
                    <a:pt x="56999" y="227393"/>
                    <a:pt x="70006" y="200406"/>
                    <a:pt x="79975" y="171754"/>
                  </a:cubicBezTo>
                  <a:cubicBezTo>
                    <a:pt x="152990" y="108051"/>
                    <a:pt x="157791" y="71253"/>
                    <a:pt x="229766" y="6493"/>
                  </a:cubicBezTo>
                  <a:close/>
                </a:path>
              </a:pathLst>
            </a:custGeom>
            <a:solidFill>
              <a:srgbClr val="3F3D5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412BD3B-1BA9-4EF3-91ED-8FD4B0007A5B}"/>
                </a:ext>
              </a:extLst>
            </p:cNvPr>
            <p:cNvSpPr/>
            <p:nvPr/>
          </p:nvSpPr>
          <p:spPr>
            <a:xfrm>
              <a:off x="7445535" y="4563686"/>
              <a:ext cx="232192" cy="147606"/>
            </a:xfrm>
            <a:custGeom>
              <a:avLst/>
              <a:gdLst>
                <a:gd name="connsiteX0" fmla="*/ 194057 w 232192"/>
                <a:gd name="connsiteY0" fmla="*/ 146990 h 147606"/>
                <a:gd name="connsiteX1" fmla="*/ 144717 w 232192"/>
                <a:gd name="connsiteY1" fmla="*/ 110017 h 147606"/>
                <a:gd name="connsiteX2" fmla="*/ 144301 w 232192"/>
                <a:gd name="connsiteY2" fmla="*/ 102344 h 147606"/>
                <a:gd name="connsiteX3" fmla="*/ -238 w 232192"/>
                <a:gd name="connsiteY3" fmla="*/ 46572 h 147606"/>
                <a:gd name="connsiteX4" fmla="*/ 65303 w 232192"/>
                <a:gd name="connsiteY4" fmla="*/ -171 h 147606"/>
                <a:gd name="connsiteX5" fmla="*/ 192517 w 232192"/>
                <a:gd name="connsiteY5" fmla="*/ 59953 h 147606"/>
                <a:gd name="connsiteX6" fmla="*/ 231729 w 232192"/>
                <a:gd name="connsiteY6" fmla="*/ 107953 h 147606"/>
                <a:gd name="connsiteX7" fmla="*/ 194057 w 232192"/>
                <a:gd name="connsiteY7" fmla="*/ 146990 h 147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192" h="147606">
                  <a:moveTo>
                    <a:pt x="194057" y="146990"/>
                  </a:moveTo>
                  <a:cubicBezTo>
                    <a:pt x="170223" y="150402"/>
                    <a:pt x="148129" y="133850"/>
                    <a:pt x="144717" y="110017"/>
                  </a:cubicBezTo>
                  <a:cubicBezTo>
                    <a:pt x="144351" y="107479"/>
                    <a:pt x="144218" y="104907"/>
                    <a:pt x="144301" y="102344"/>
                  </a:cubicBezTo>
                  <a:lnTo>
                    <a:pt x="-238" y="46572"/>
                  </a:lnTo>
                  <a:lnTo>
                    <a:pt x="65303" y="-171"/>
                  </a:lnTo>
                  <a:lnTo>
                    <a:pt x="192517" y="59953"/>
                  </a:lnTo>
                  <a:cubicBezTo>
                    <a:pt x="216600" y="62375"/>
                    <a:pt x="234159" y="83870"/>
                    <a:pt x="231729" y="107953"/>
                  </a:cubicBezTo>
                  <a:cubicBezTo>
                    <a:pt x="229699" y="128108"/>
                    <a:pt x="214121" y="144244"/>
                    <a:pt x="194057" y="146990"/>
                  </a:cubicBezTo>
                  <a:close/>
                </a:path>
              </a:pathLst>
            </a:custGeom>
            <a:solidFill>
              <a:srgbClr val="FFB6B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20FCF1C-09A7-4B05-A298-8083DC7A565E}"/>
                </a:ext>
              </a:extLst>
            </p:cNvPr>
            <p:cNvSpPr/>
            <p:nvPr/>
          </p:nvSpPr>
          <p:spPr>
            <a:xfrm>
              <a:off x="7112649" y="4010283"/>
              <a:ext cx="492154" cy="654203"/>
            </a:xfrm>
            <a:custGeom>
              <a:avLst/>
              <a:gdLst>
                <a:gd name="connsiteX0" fmla="*/ -238 w 492154"/>
                <a:gd name="connsiteY0" fmla="*/ 83862 h 654203"/>
                <a:gd name="connsiteX1" fmla="*/ 61534 w 492154"/>
                <a:gd name="connsiteY1" fmla="*/ -171 h 654203"/>
                <a:gd name="connsiteX2" fmla="*/ 128981 w 492154"/>
                <a:gd name="connsiteY2" fmla="*/ 70996 h 654203"/>
                <a:gd name="connsiteX3" fmla="*/ 282459 w 492154"/>
                <a:gd name="connsiteY3" fmla="*/ 415590 h 654203"/>
                <a:gd name="connsiteX4" fmla="*/ 444666 w 492154"/>
                <a:gd name="connsiteY4" fmla="*/ 553731 h 654203"/>
                <a:gd name="connsiteX5" fmla="*/ 491916 w 492154"/>
                <a:gd name="connsiteY5" fmla="*/ 592236 h 654203"/>
                <a:gd name="connsiteX6" fmla="*/ 443151 w 492154"/>
                <a:gd name="connsiteY6" fmla="*/ 654032 h 654203"/>
                <a:gd name="connsiteX7" fmla="*/ 205566 w 492154"/>
                <a:gd name="connsiteY7" fmla="*/ 536746 h 654203"/>
                <a:gd name="connsiteX8" fmla="*/ 148229 w 492154"/>
                <a:gd name="connsiteY8" fmla="*/ 499257 h 654203"/>
                <a:gd name="connsiteX9" fmla="*/ 118937 w 492154"/>
                <a:gd name="connsiteY9" fmla="*/ 473659 h 654203"/>
                <a:gd name="connsiteX10" fmla="*/ 76455 w 492154"/>
                <a:gd name="connsiteY10" fmla="*/ 383818 h 654203"/>
                <a:gd name="connsiteX11" fmla="*/ 32141 w 492154"/>
                <a:gd name="connsiteY11" fmla="*/ 304545 h 654203"/>
                <a:gd name="connsiteX12" fmla="*/ -238 w 492154"/>
                <a:gd name="connsiteY12" fmla="*/ 83862 h 65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154" h="654203">
                  <a:moveTo>
                    <a:pt x="-238" y="83862"/>
                  </a:moveTo>
                  <a:cubicBezTo>
                    <a:pt x="13675" y="78602"/>
                    <a:pt x="48036" y="8026"/>
                    <a:pt x="61534" y="-171"/>
                  </a:cubicBezTo>
                  <a:cubicBezTo>
                    <a:pt x="95070" y="38092"/>
                    <a:pt x="108926" y="-8385"/>
                    <a:pt x="128981" y="70996"/>
                  </a:cubicBezTo>
                  <a:cubicBezTo>
                    <a:pt x="149045" y="150369"/>
                    <a:pt x="239535" y="351488"/>
                    <a:pt x="282459" y="415590"/>
                  </a:cubicBezTo>
                  <a:cubicBezTo>
                    <a:pt x="325390" y="479692"/>
                    <a:pt x="419750" y="528907"/>
                    <a:pt x="444666" y="553731"/>
                  </a:cubicBezTo>
                  <a:cubicBezTo>
                    <a:pt x="459312" y="567869"/>
                    <a:pt x="475115" y="580743"/>
                    <a:pt x="491916" y="592236"/>
                  </a:cubicBezTo>
                  <a:cubicBezTo>
                    <a:pt x="474990" y="612266"/>
                    <a:pt x="462765" y="635683"/>
                    <a:pt x="443151" y="654032"/>
                  </a:cubicBezTo>
                  <a:cubicBezTo>
                    <a:pt x="363063" y="624882"/>
                    <a:pt x="262611" y="566921"/>
                    <a:pt x="205566" y="536746"/>
                  </a:cubicBezTo>
                  <a:cubicBezTo>
                    <a:pt x="148512" y="506580"/>
                    <a:pt x="168851" y="523939"/>
                    <a:pt x="148229" y="499257"/>
                  </a:cubicBezTo>
                  <a:cubicBezTo>
                    <a:pt x="127608" y="474575"/>
                    <a:pt x="146257" y="488056"/>
                    <a:pt x="118937" y="473659"/>
                  </a:cubicBezTo>
                  <a:cubicBezTo>
                    <a:pt x="91617" y="459263"/>
                    <a:pt x="78343" y="415607"/>
                    <a:pt x="76455" y="383818"/>
                  </a:cubicBezTo>
                  <a:cubicBezTo>
                    <a:pt x="60502" y="357646"/>
                    <a:pt x="47928" y="330442"/>
                    <a:pt x="32141" y="304545"/>
                  </a:cubicBezTo>
                  <a:cubicBezTo>
                    <a:pt x="29378" y="207680"/>
                    <a:pt x="4022" y="180585"/>
                    <a:pt x="-238" y="83862"/>
                  </a:cubicBezTo>
                  <a:close/>
                </a:path>
              </a:pathLst>
            </a:custGeom>
            <a:solidFill>
              <a:srgbClr val="3F3D5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03A1984B-5BC5-4E60-899E-7586459FDBE9}"/>
                </a:ext>
              </a:extLst>
            </p:cNvPr>
            <p:cNvSpPr/>
            <p:nvPr/>
          </p:nvSpPr>
          <p:spPr>
            <a:xfrm>
              <a:off x="6831317" y="4508105"/>
              <a:ext cx="462221" cy="344885"/>
            </a:xfrm>
            <a:custGeom>
              <a:avLst/>
              <a:gdLst>
                <a:gd name="connsiteX0" fmla="*/ 390089 w 462221"/>
                <a:gd name="connsiteY0" fmla="*/ 22993 h 344885"/>
                <a:gd name="connsiteX1" fmla="*/ 462222 w 462221"/>
                <a:gd name="connsiteY1" fmla="*/ 344885 h 344885"/>
                <a:gd name="connsiteX2" fmla="*/ 0 w 462221"/>
                <a:gd name="connsiteY2" fmla="*/ 316134 h 344885"/>
                <a:gd name="connsiteX3" fmla="*/ 125691 w 462221"/>
                <a:gd name="connsiteY3" fmla="*/ 0 h 344885"/>
                <a:gd name="connsiteX4" fmla="*/ 390089 w 462221"/>
                <a:gd name="connsiteY4" fmla="*/ 22993 h 344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2221" h="344885">
                  <a:moveTo>
                    <a:pt x="390089" y="22993"/>
                  </a:moveTo>
                  <a:lnTo>
                    <a:pt x="462222" y="344885"/>
                  </a:lnTo>
                  <a:lnTo>
                    <a:pt x="0" y="316134"/>
                  </a:lnTo>
                  <a:lnTo>
                    <a:pt x="125691" y="0"/>
                  </a:lnTo>
                  <a:lnTo>
                    <a:pt x="390089" y="22993"/>
                  </a:lnTo>
                  <a:close/>
                </a:path>
              </a:pathLst>
            </a:custGeom>
            <a:solidFill>
              <a:srgbClr val="FFB6B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C96C823-5FCB-471C-950B-37C913B8A637}"/>
                </a:ext>
              </a:extLst>
            </p:cNvPr>
            <p:cNvSpPr/>
            <p:nvPr/>
          </p:nvSpPr>
          <p:spPr>
            <a:xfrm>
              <a:off x="7144430" y="5816479"/>
              <a:ext cx="76626" cy="200270"/>
            </a:xfrm>
            <a:custGeom>
              <a:avLst/>
              <a:gdLst>
                <a:gd name="connsiteX0" fmla="*/ 8 w 76626"/>
                <a:gd name="connsiteY0" fmla="*/ 200270 h 200270"/>
                <a:gd name="connsiteX1" fmla="*/ 51928 w 76626"/>
                <a:gd name="connsiteY1" fmla="*/ 200262 h 200270"/>
                <a:gd name="connsiteX2" fmla="*/ 76626 w 76626"/>
                <a:gd name="connsiteY2" fmla="*/ 0 h 200270"/>
                <a:gd name="connsiteX3" fmla="*/ 0 w 76626"/>
                <a:gd name="connsiteY3" fmla="*/ 0 h 200270"/>
                <a:gd name="connsiteX4" fmla="*/ 8 w 76626"/>
                <a:gd name="connsiteY4" fmla="*/ 200270 h 200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26" h="200270">
                  <a:moveTo>
                    <a:pt x="8" y="200270"/>
                  </a:moveTo>
                  <a:lnTo>
                    <a:pt x="51928" y="200262"/>
                  </a:lnTo>
                  <a:lnTo>
                    <a:pt x="76626" y="0"/>
                  </a:lnTo>
                  <a:lnTo>
                    <a:pt x="0" y="0"/>
                  </a:lnTo>
                  <a:lnTo>
                    <a:pt x="8" y="200270"/>
                  </a:lnTo>
                  <a:close/>
                </a:path>
              </a:pathLst>
            </a:custGeom>
            <a:solidFill>
              <a:srgbClr val="FFB6B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37C3F3F-0EC9-4090-89DF-C798D8448B9C}"/>
                </a:ext>
              </a:extLst>
            </p:cNvPr>
            <p:cNvSpPr/>
            <p:nvPr/>
          </p:nvSpPr>
          <p:spPr>
            <a:xfrm>
              <a:off x="7116502" y="5986234"/>
              <a:ext cx="179944" cy="129094"/>
            </a:xfrm>
            <a:custGeom>
              <a:avLst/>
              <a:gdLst>
                <a:gd name="connsiteX0" fmla="*/ 10114 w 179944"/>
                <a:gd name="connsiteY0" fmla="*/ 4722 h 129094"/>
                <a:gd name="connsiteX1" fmla="*/ 92191 w 179944"/>
                <a:gd name="connsiteY1" fmla="*/ -171 h 129094"/>
                <a:gd name="connsiteX2" fmla="*/ 92191 w 179944"/>
                <a:gd name="connsiteY2" fmla="*/ 34989 h 129094"/>
                <a:gd name="connsiteX3" fmla="*/ 170223 w 179944"/>
                <a:gd name="connsiteY3" fmla="*/ 88888 h 129094"/>
                <a:gd name="connsiteX4" fmla="*/ 175816 w 179944"/>
                <a:gd name="connsiteY4" fmla="*/ 119437 h 129094"/>
                <a:gd name="connsiteX5" fmla="*/ 157741 w 179944"/>
                <a:gd name="connsiteY5" fmla="*/ 128924 h 129094"/>
                <a:gd name="connsiteX6" fmla="*/ 60027 w 179944"/>
                <a:gd name="connsiteY6" fmla="*/ 128924 h 129094"/>
                <a:gd name="connsiteX7" fmla="*/ 43184 w 179944"/>
                <a:gd name="connsiteY7" fmla="*/ 94139 h 129094"/>
                <a:gd name="connsiteX8" fmla="*/ 36602 w 179944"/>
                <a:gd name="connsiteY8" fmla="*/ 128924 h 129094"/>
                <a:gd name="connsiteX9" fmla="*/ -238 w 179944"/>
                <a:gd name="connsiteY9" fmla="*/ 128924 h 12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944" h="129094">
                  <a:moveTo>
                    <a:pt x="10114" y="4722"/>
                  </a:moveTo>
                  <a:lnTo>
                    <a:pt x="92191" y="-171"/>
                  </a:lnTo>
                  <a:lnTo>
                    <a:pt x="92191" y="34989"/>
                  </a:lnTo>
                  <a:lnTo>
                    <a:pt x="170223" y="88888"/>
                  </a:lnTo>
                  <a:cubicBezTo>
                    <a:pt x="180201" y="95779"/>
                    <a:pt x="182706" y="109459"/>
                    <a:pt x="175816" y="119437"/>
                  </a:cubicBezTo>
                  <a:cubicBezTo>
                    <a:pt x="171713" y="125379"/>
                    <a:pt x="164956" y="128924"/>
                    <a:pt x="157741" y="128924"/>
                  </a:cubicBezTo>
                  <a:lnTo>
                    <a:pt x="60027" y="128924"/>
                  </a:lnTo>
                  <a:lnTo>
                    <a:pt x="43184" y="94139"/>
                  </a:lnTo>
                  <a:lnTo>
                    <a:pt x="36602" y="128924"/>
                  </a:lnTo>
                  <a:lnTo>
                    <a:pt x="-238" y="128924"/>
                  </a:lnTo>
                  <a:close/>
                </a:path>
              </a:pathLst>
            </a:custGeom>
            <a:solidFill>
              <a:srgbClr val="2F2E41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FEB3CF40-C599-4FA4-8A01-C17F706F70D2}"/>
                </a:ext>
              </a:extLst>
            </p:cNvPr>
            <p:cNvSpPr/>
            <p:nvPr/>
          </p:nvSpPr>
          <p:spPr>
            <a:xfrm>
              <a:off x="6653715" y="5795200"/>
              <a:ext cx="117336" cy="206719"/>
            </a:xfrm>
            <a:custGeom>
              <a:avLst/>
              <a:gdLst>
                <a:gd name="connsiteX0" fmla="*/ 0 w 117336"/>
                <a:gd name="connsiteY0" fmla="*/ 195718 h 206719"/>
                <a:gd name="connsiteX1" fmla="*/ 50738 w 117336"/>
                <a:gd name="connsiteY1" fmla="*/ 206720 h 206719"/>
                <a:gd name="connsiteX2" fmla="*/ 117336 w 117336"/>
                <a:gd name="connsiteY2" fmla="*/ 16244 h 206719"/>
                <a:gd name="connsiteX3" fmla="*/ 42449 w 117336"/>
                <a:gd name="connsiteY3" fmla="*/ 0 h 206719"/>
                <a:gd name="connsiteX4" fmla="*/ 0 w 117336"/>
                <a:gd name="connsiteY4" fmla="*/ 195718 h 206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336" h="206719">
                  <a:moveTo>
                    <a:pt x="0" y="195718"/>
                  </a:moveTo>
                  <a:lnTo>
                    <a:pt x="50738" y="206720"/>
                  </a:lnTo>
                  <a:lnTo>
                    <a:pt x="117336" y="16244"/>
                  </a:lnTo>
                  <a:lnTo>
                    <a:pt x="42449" y="0"/>
                  </a:lnTo>
                  <a:lnTo>
                    <a:pt x="0" y="195718"/>
                  </a:lnTo>
                  <a:close/>
                </a:path>
              </a:pathLst>
            </a:custGeom>
            <a:solidFill>
              <a:srgbClr val="FFB6B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2BA446C-B368-435C-91AD-38DDD9069E12}"/>
                </a:ext>
              </a:extLst>
            </p:cNvPr>
            <p:cNvSpPr/>
            <p:nvPr/>
          </p:nvSpPr>
          <p:spPr>
            <a:xfrm>
              <a:off x="6605515" y="5962151"/>
              <a:ext cx="181005" cy="153178"/>
            </a:xfrm>
            <a:custGeom>
              <a:avLst/>
              <a:gdLst>
                <a:gd name="connsiteX0" fmla="*/ 36202 w 181005"/>
                <a:gd name="connsiteY0" fmla="*/ -171 h 153178"/>
                <a:gd name="connsiteX1" fmla="*/ 117456 w 181005"/>
                <a:gd name="connsiteY1" fmla="*/ 12445 h 153178"/>
                <a:gd name="connsiteX2" fmla="*/ 109999 w 181005"/>
                <a:gd name="connsiteY2" fmla="*/ 46813 h 153178"/>
                <a:gd name="connsiteX3" fmla="*/ 174834 w 181005"/>
                <a:gd name="connsiteY3" fmla="*/ 116025 h 153178"/>
                <a:gd name="connsiteX4" fmla="*/ 173819 w 181005"/>
                <a:gd name="connsiteY4" fmla="*/ 147065 h 153178"/>
                <a:gd name="connsiteX5" fmla="*/ 154146 w 181005"/>
                <a:gd name="connsiteY5" fmla="*/ 152507 h 153178"/>
                <a:gd name="connsiteX6" fmla="*/ 58646 w 181005"/>
                <a:gd name="connsiteY6" fmla="*/ 131786 h 153178"/>
                <a:gd name="connsiteX7" fmla="*/ 49567 w 181005"/>
                <a:gd name="connsiteY7" fmla="*/ 94230 h 153178"/>
                <a:gd name="connsiteX8" fmla="*/ 35761 w 181005"/>
                <a:gd name="connsiteY8" fmla="*/ 126827 h 153178"/>
                <a:gd name="connsiteX9" fmla="*/ -238 w 181005"/>
                <a:gd name="connsiteY9" fmla="*/ 119013 h 15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005" h="153178">
                  <a:moveTo>
                    <a:pt x="36202" y="-171"/>
                  </a:moveTo>
                  <a:lnTo>
                    <a:pt x="117456" y="12445"/>
                  </a:lnTo>
                  <a:lnTo>
                    <a:pt x="109999" y="46813"/>
                  </a:lnTo>
                  <a:lnTo>
                    <a:pt x="174834" y="116025"/>
                  </a:lnTo>
                  <a:cubicBezTo>
                    <a:pt x="183123" y="124871"/>
                    <a:pt x="182673" y="138777"/>
                    <a:pt x="173819" y="147065"/>
                  </a:cubicBezTo>
                  <a:cubicBezTo>
                    <a:pt x="168551" y="152008"/>
                    <a:pt x="161195" y="154039"/>
                    <a:pt x="154146" y="152507"/>
                  </a:cubicBezTo>
                  <a:lnTo>
                    <a:pt x="58646" y="131786"/>
                  </a:lnTo>
                  <a:lnTo>
                    <a:pt x="49567" y="94230"/>
                  </a:lnTo>
                  <a:lnTo>
                    <a:pt x="35761" y="126827"/>
                  </a:lnTo>
                  <a:lnTo>
                    <a:pt x="-238" y="119013"/>
                  </a:lnTo>
                  <a:close/>
                </a:path>
              </a:pathLst>
            </a:custGeom>
            <a:solidFill>
              <a:srgbClr val="2F2E41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37C4EDA9-83F7-41C1-83FB-EEB51A8939FB}"/>
                </a:ext>
              </a:extLst>
            </p:cNvPr>
            <p:cNvSpPr/>
            <p:nvPr/>
          </p:nvSpPr>
          <p:spPr>
            <a:xfrm>
              <a:off x="6645368" y="4710521"/>
              <a:ext cx="672352" cy="1244531"/>
            </a:xfrm>
            <a:custGeom>
              <a:avLst/>
              <a:gdLst>
                <a:gd name="connsiteX0" fmla="*/ 659732 w 672352"/>
                <a:gd name="connsiteY0" fmla="*/ 411464 h 1244531"/>
                <a:gd name="connsiteX1" fmla="*/ 614179 w 672352"/>
                <a:gd name="connsiteY1" fmla="*/ 698189 h 1244531"/>
                <a:gd name="connsiteX2" fmla="*/ 623291 w 672352"/>
                <a:gd name="connsiteY2" fmla="*/ 748270 h 1244531"/>
                <a:gd name="connsiteX3" fmla="*/ 623291 w 672352"/>
                <a:gd name="connsiteY3" fmla="*/ 802876 h 1244531"/>
                <a:gd name="connsiteX4" fmla="*/ 582324 w 672352"/>
                <a:gd name="connsiteY4" fmla="*/ 1244360 h 1244531"/>
                <a:gd name="connsiteX5" fmla="*/ 549345 w 672352"/>
                <a:gd name="connsiteY5" fmla="*/ 1239018 h 1244531"/>
                <a:gd name="connsiteX6" fmla="*/ 469897 w 672352"/>
                <a:gd name="connsiteY6" fmla="*/ 1226244 h 1244531"/>
                <a:gd name="connsiteX7" fmla="*/ 441245 w 672352"/>
                <a:gd name="connsiteY7" fmla="*/ 1221617 h 1244531"/>
                <a:gd name="connsiteX8" fmla="*/ 459470 w 672352"/>
                <a:gd name="connsiteY8" fmla="*/ 807454 h 1244531"/>
                <a:gd name="connsiteX9" fmla="*/ 450358 w 672352"/>
                <a:gd name="connsiteY9" fmla="*/ 761909 h 1244531"/>
                <a:gd name="connsiteX10" fmla="*/ 441245 w 672352"/>
                <a:gd name="connsiteY10" fmla="*/ 698189 h 1244531"/>
                <a:gd name="connsiteX11" fmla="*/ 418502 w 672352"/>
                <a:gd name="connsiteY11" fmla="*/ 265809 h 1244531"/>
                <a:gd name="connsiteX12" fmla="*/ 277374 w 672352"/>
                <a:gd name="connsiteY12" fmla="*/ 739157 h 1244531"/>
                <a:gd name="connsiteX13" fmla="*/ 277374 w 672352"/>
                <a:gd name="connsiteY13" fmla="*/ 771021 h 1244531"/>
                <a:gd name="connsiteX14" fmla="*/ 236456 w 672352"/>
                <a:gd name="connsiteY14" fmla="*/ 852948 h 1244531"/>
                <a:gd name="connsiteX15" fmla="*/ 152540 w 672352"/>
                <a:gd name="connsiteY15" fmla="*/ 1146597 h 1244531"/>
                <a:gd name="connsiteX16" fmla="*/ 145417 w 672352"/>
                <a:gd name="connsiteY16" fmla="*/ 1171537 h 1244531"/>
                <a:gd name="connsiteX17" fmla="*/ 101644 w 672352"/>
                <a:gd name="connsiteY17" fmla="*/ 1163340 h 1244531"/>
                <a:gd name="connsiteX18" fmla="*/ 54011 w 672352"/>
                <a:gd name="connsiteY18" fmla="*/ 1154386 h 1244531"/>
                <a:gd name="connsiteX19" fmla="*/ 45256 w 672352"/>
                <a:gd name="connsiteY19" fmla="*/ 1152755 h 1244531"/>
                <a:gd name="connsiteX20" fmla="*/ 29686 w 672352"/>
                <a:gd name="connsiteY20" fmla="*/ 1149809 h 1244531"/>
                <a:gd name="connsiteX21" fmla="*/ 19659 w 672352"/>
                <a:gd name="connsiteY21" fmla="*/ 1147920 h 1244531"/>
                <a:gd name="connsiteX22" fmla="*/ 16247 w 672352"/>
                <a:gd name="connsiteY22" fmla="*/ 1147312 h 1244531"/>
                <a:gd name="connsiteX23" fmla="*/ -238 w 672352"/>
                <a:gd name="connsiteY23" fmla="*/ 1144208 h 1244531"/>
                <a:gd name="connsiteX24" fmla="*/ 4746 w 672352"/>
                <a:gd name="connsiteY24" fmla="*/ 1122072 h 1244531"/>
                <a:gd name="connsiteX25" fmla="*/ 7343 w 672352"/>
                <a:gd name="connsiteY25" fmla="*/ 1110414 h 1244531"/>
                <a:gd name="connsiteX26" fmla="*/ 78335 w 672352"/>
                <a:gd name="connsiteY26" fmla="*/ 795087 h 1244531"/>
                <a:gd name="connsiteX27" fmla="*/ 79966 w 672352"/>
                <a:gd name="connsiteY27" fmla="*/ 787814 h 1244531"/>
                <a:gd name="connsiteX28" fmla="*/ 81697 w 672352"/>
                <a:gd name="connsiteY28" fmla="*/ 780125 h 1244531"/>
                <a:gd name="connsiteX29" fmla="*/ 86224 w 672352"/>
                <a:gd name="connsiteY29" fmla="*/ 743684 h 1244531"/>
                <a:gd name="connsiteX30" fmla="*/ 95337 w 672352"/>
                <a:gd name="connsiteY30" fmla="*/ 711828 h 1244531"/>
                <a:gd name="connsiteX31" fmla="*/ 94113 w 672352"/>
                <a:gd name="connsiteY31" fmla="*/ 710306 h 1244531"/>
                <a:gd name="connsiteX32" fmla="*/ 90860 w 672352"/>
                <a:gd name="connsiteY32" fmla="*/ 702874 h 1244531"/>
                <a:gd name="connsiteX33" fmla="*/ 99913 w 672352"/>
                <a:gd name="connsiteY33" fmla="*/ 679973 h 1244531"/>
                <a:gd name="connsiteX34" fmla="*/ 106379 w 672352"/>
                <a:gd name="connsiteY34" fmla="*/ 670711 h 1244531"/>
                <a:gd name="connsiteX35" fmla="*/ 127192 w 672352"/>
                <a:gd name="connsiteY35" fmla="*/ 588975 h 1244531"/>
                <a:gd name="connsiteX36" fmla="*/ 179819 w 672352"/>
                <a:gd name="connsiteY36" fmla="*/ 82041 h 1244531"/>
                <a:gd name="connsiteX37" fmla="*/ 226978 w 672352"/>
                <a:gd name="connsiteY37" fmla="*/ 9742 h 1244531"/>
                <a:gd name="connsiteX38" fmla="*/ 626945 w 672352"/>
                <a:gd name="connsiteY38" fmla="*/ 20135 h 1244531"/>
                <a:gd name="connsiteX39" fmla="*/ 649380 w 672352"/>
                <a:gd name="connsiteY39" fmla="*/ 83822 h 1244531"/>
                <a:gd name="connsiteX40" fmla="*/ 659732 w 672352"/>
                <a:gd name="connsiteY40" fmla="*/ 411464 h 1244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72352" h="1244531">
                  <a:moveTo>
                    <a:pt x="659732" y="411464"/>
                  </a:moveTo>
                  <a:cubicBezTo>
                    <a:pt x="623291" y="611727"/>
                    <a:pt x="614179" y="698189"/>
                    <a:pt x="614179" y="698189"/>
                  </a:cubicBezTo>
                  <a:cubicBezTo>
                    <a:pt x="614179" y="698189"/>
                    <a:pt x="641508" y="730045"/>
                    <a:pt x="623291" y="748270"/>
                  </a:cubicBezTo>
                  <a:cubicBezTo>
                    <a:pt x="605067" y="766485"/>
                    <a:pt x="623291" y="802876"/>
                    <a:pt x="623291" y="802876"/>
                  </a:cubicBezTo>
                  <a:lnTo>
                    <a:pt x="582324" y="1244360"/>
                  </a:lnTo>
                  <a:lnTo>
                    <a:pt x="549345" y="1239018"/>
                  </a:lnTo>
                  <a:lnTo>
                    <a:pt x="469897" y="1226244"/>
                  </a:lnTo>
                  <a:lnTo>
                    <a:pt x="441245" y="1221617"/>
                  </a:lnTo>
                  <a:lnTo>
                    <a:pt x="459470" y="807454"/>
                  </a:lnTo>
                  <a:cubicBezTo>
                    <a:pt x="459470" y="807454"/>
                    <a:pt x="441245" y="771021"/>
                    <a:pt x="450358" y="761909"/>
                  </a:cubicBezTo>
                  <a:cubicBezTo>
                    <a:pt x="459470" y="752796"/>
                    <a:pt x="441245" y="698189"/>
                    <a:pt x="441245" y="698189"/>
                  </a:cubicBezTo>
                  <a:lnTo>
                    <a:pt x="418502" y="265809"/>
                  </a:lnTo>
                  <a:lnTo>
                    <a:pt x="277374" y="739157"/>
                  </a:lnTo>
                  <a:cubicBezTo>
                    <a:pt x="277374" y="739157"/>
                    <a:pt x="291063" y="757382"/>
                    <a:pt x="277374" y="771021"/>
                  </a:cubicBezTo>
                  <a:cubicBezTo>
                    <a:pt x="263735" y="784660"/>
                    <a:pt x="236456" y="852948"/>
                    <a:pt x="236456" y="852948"/>
                  </a:cubicBezTo>
                  <a:lnTo>
                    <a:pt x="152540" y="1146597"/>
                  </a:lnTo>
                  <a:lnTo>
                    <a:pt x="145417" y="1171537"/>
                  </a:lnTo>
                  <a:lnTo>
                    <a:pt x="101644" y="1163340"/>
                  </a:lnTo>
                  <a:lnTo>
                    <a:pt x="54011" y="1154386"/>
                  </a:lnTo>
                  <a:lnTo>
                    <a:pt x="45256" y="1152755"/>
                  </a:lnTo>
                  <a:lnTo>
                    <a:pt x="29686" y="1149809"/>
                  </a:lnTo>
                  <a:lnTo>
                    <a:pt x="19659" y="1147920"/>
                  </a:lnTo>
                  <a:lnTo>
                    <a:pt x="16247" y="1147312"/>
                  </a:lnTo>
                  <a:lnTo>
                    <a:pt x="-238" y="1144208"/>
                  </a:lnTo>
                  <a:lnTo>
                    <a:pt x="4746" y="1122072"/>
                  </a:lnTo>
                  <a:lnTo>
                    <a:pt x="7343" y="1110414"/>
                  </a:lnTo>
                  <a:lnTo>
                    <a:pt x="78335" y="795087"/>
                  </a:lnTo>
                  <a:lnTo>
                    <a:pt x="79966" y="787814"/>
                  </a:lnTo>
                  <a:lnTo>
                    <a:pt x="81697" y="780125"/>
                  </a:lnTo>
                  <a:cubicBezTo>
                    <a:pt x="81697" y="780125"/>
                    <a:pt x="72585" y="757382"/>
                    <a:pt x="86224" y="743684"/>
                  </a:cubicBezTo>
                  <a:cubicBezTo>
                    <a:pt x="94330" y="735221"/>
                    <a:pt x="97733" y="723304"/>
                    <a:pt x="95337" y="711828"/>
                  </a:cubicBezTo>
                  <a:cubicBezTo>
                    <a:pt x="94887" y="711354"/>
                    <a:pt x="94479" y="710847"/>
                    <a:pt x="94113" y="710306"/>
                  </a:cubicBezTo>
                  <a:cubicBezTo>
                    <a:pt x="92507" y="708092"/>
                    <a:pt x="91392" y="705554"/>
                    <a:pt x="90860" y="702874"/>
                  </a:cubicBezTo>
                  <a:cubicBezTo>
                    <a:pt x="89570" y="694170"/>
                    <a:pt x="93023" y="685440"/>
                    <a:pt x="99913" y="679973"/>
                  </a:cubicBezTo>
                  <a:cubicBezTo>
                    <a:pt x="102510" y="677218"/>
                    <a:pt x="104690" y="674098"/>
                    <a:pt x="106379" y="670711"/>
                  </a:cubicBezTo>
                  <a:cubicBezTo>
                    <a:pt x="120218" y="644497"/>
                    <a:pt x="127192" y="588975"/>
                    <a:pt x="127192" y="588975"/>
                  </a:cubicBezTo>
                  <a:cubicBezTo>
                    <a:pt x="127192" y="588975"/>
                    <a:pt x="139508" y="149214"/>
                    <a:pt x="179819" y="82041"/>
                  </a:cubicBezTo>
                  <a:cubicBezTo>
                    <a:pt x="181957" y="78529"/>
                    <a:pt x="224739" y="11115"/>
                    <a:pt x="226978" y="9742"/>
                  </a:cubicBezTo>
                  <a:cubicBezTo>
                    <a:pt x="272481" y="-17537"/>
                    <a:pt x="626945" y="20135"/>
                    <a:pt x="626945" y="20135"/>
                  </a:cubicBezTo>
                  <a:cubicBezTo>
                    <a:pt x="626945" y="20135"/>
                    <a:pt x="648415" y="77813"/>
                    <a:pt x="649380" y="83822"/>
                  </a:cubicBezTo>
                  <a:cubicBezTo>
                    <a:pt x="654623" y="117566"/>
                    <a:pt x="690622" y="241585"/>
                    <a:pt x="659732" y="411464"/>
                  </a:cubicBezTo>
                  <a:close/>
                </a:path>
              </a:pathLst>
            </a:custGeom>
            <a:solidFill>
              <a:srgbClr val="2F2E41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58E1C1C-0695-4CD6-9F8F-5AA9B0620EDC}"/>
                </a:ext>
              </a:extLst>
            </p:cNvPr>
            <p:cNvSpPr/>
            <p:nvPr/>
          </p:nvSpPr>
          <p:spPr>
            <a:xfrm>
              <a:off x="6875770" y="3942201"/>
              <a:ext cx="439480" cy="717051"/>
            </a:xfrm>
            <a:custGeom>
              <a:avLst/>
              <a:gdLst>
                <a:gd name="connsiteX0" fmla="*/ 321622 w 439480"/>
                <a:gd name="connsiteY0" fmla="*/ 120529 h 717051"/>
                <a:gd name="connsiteX1" fmla="*/ 255590 w 439480"/>
                <a:gd name="connsiteY1" fmla="*/ 7012 h 717051"/>
                <a:gd name="connsiteX2" fmla="*/ 125529 w 439480"/>
                <a:gd name="connsiteY2" fmla="*/ 7012 h 717051"/>
                <a:gd name="connsiteX3" fmla="*/ 8335 w 439480"/>
                <a:gd name="connsiteY3" fmla="*/ 204770 h 717051"/>
                <a:gd name="connsiteX4" fmla="*/ 612 w 439480"/>
                <a:gd name="connsiteY4" fmla="*/ 261674 h 717051"/>
                <a:gd name="connsiteX5" fmla="*/ 30404 w 439480"/>
                <a:gd name="connsiteY5" fmla="*/ 677860 h 717051"/>
                <a:gd name="connsiteX6" fmla="*/ 26068 w 439480"/>
                <a:gd name="connsiteY6" fmla="*/ 716880 h 717051"/>
                <a:gd name="connsiteX7" fmla="*/ 439100 w 439480"/>
                <a:gd name="connsiteY7" fmla="*/ 697024 h 717051"/>
                <a:gd name="connsiteX8" fmla="*/ 321622 w 439480"/>
                <a:gd name="connsiteY8" fmla="*/ 120529 h 71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9480" h="717051">
                  <a:moveTo>
                    <a:pt x="321622" y="120529"/>
                  </a:moveTo>
                  <a:cubicBezTo>
                    <a:pt x="321622" y="120529"/>
                    <a:pt x="329287" y="80710"/>
                    <a:pt x="255590" y="7012"/>
                  </a:cubicBezTo>
                  <a:cubicBezTo>
                    <a:pt x="216569" y="-5994"/>
                    <a:pt x="148963" y="1587"/>
                    <a:pt x="125529" y="7012"/>
                  </a:cubicBezTo>
                  <a:cubicBezTo>
                    <a:pt x="17147" y="150080"/>
                    <a:pt x="36553" y="124832"/>
                    <a:pt x="8335" y="204770"/>
                  </a:cubicBezTo>
                  <a:cubicBezTo>
                    <a:pt x="887" y="222753"/>
                    <a:pt x="-1776" y="242359"/>
                    <a:pt x="612" y="261674"/>
                  </a:cubicBezTo>
                  <a:cubicBezTo>
                    <a:pt x="13619" y="326700"/>
                    <a:pt x="34739" y="660517"/>
                    <a:pt x="30404" y="677860"/>
                  </a:cubicBezTo>
                  <a:cubicBezTo>
                    <a:pt x="26068" y="695202"/>
                    <a:pt x="-4281" y="716880"/>
                    <a:pt x="26068" y="716880"/>
                  </a:cubicBezTo>
                  <a:cubicBezTo>
                    <a:pt x="56409" y="716880"/>
                    <a:pt x="447771" y="710032"/>
                    <a:pt x="439100" y="697024"/>
                  </a:cubicBezTo>
                  <a:cubicBezTo>
                    <a:pt x="430429" y="684018"/>
                    <a:pt x="321622" y="120529"/>
                    <a:pt x="321622" y="120529"/>
                  </a:cubicBezTo>
                  <a:close/>
                </a:path>
              </a:pathLst>
            </a:custGeom>
            <a:solidFill>
              <a:srgbClr val="3F3D5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9D14FB4-9956-460A-A8C2-42C7EAB3177E}"/>
                </a:ext>
              </a:extLst>
            </p:cNvPr>
            <p:cNvSpPr/>
            <p:nvPr/>
          </p:nvSpPr>
          <p:spPr>
            <a:xfrm>
              <a:off x="6951087" y="3675771"/>
              <a:ext cx="248611" cy="248611"/>
            </a:xfrm>
            <a:custGeom>
              <a:avLst/>
              <a:gdLst>
                <a:gd name="connsiteX0" fmla="*/ 248611 w 248611"/>
                <a:gd name="connsiteY0" fmla="*/ 124306 h 248611"/>
                <a:gd name="connsiteX1" fmla="*/ 124306 w 248611"/>
                <a:gd name="connsiteY1" fmla="*/ 248611 h 248611"/>
                <a:gd name="connsiteX2" fmla="*/ 0 w 248611"/>
                <a:gd name="connsiteY2" fmla="*/ 124306 h 248611"/>
                <a:gd name="connsiteX3" fmla="*/ 124306 w 248611"/>
                <a:gd name="connsiteY3" fmla="*/ 0 h 248611"/>
                <a:gd name="connsiteX4" fmla="*/ 248611 w 248611"/>
                <a:gd name="connsiteY4" fmla="*/ 124306 h 248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611" h="248611">
                  <a:moveTo>
                    <a:pt x="248611" y="124306"/>
                  </a:moveTo>
                  <a:cubicBezTo>
                    <a:pt x="248611" y="192958"/>
                    <a:pt x="192958" y="248611"/>
                    <a:pt x="124306" y="248611"/>
                  </a:cubicBezTo>
                  <a:cubicBezTo>
                    <a:pt x="55653" y="248611"/>
                    <a:pt x="0" y="192958"/>
                    <a:pt x="0" y="124306"/>
                  </a:cubicBezTo>
                  <a:cubicBezTo>
                    <a:pt x="0" y="55654"/>
                    <a:pt x="55653" y="0"/>
                    <a:pt x="124306" y="0"/>
                  </a:cubicBezTo>
                  <a:cubicBezTo>
                    <a:pt x="192958" y="0"/>
                    <a:pt x="248611" y="55654"/>
                    <a:pt x="248611" y="124306"/>
                  </a:cubicBezTo>
                  <a:close/>
                </a:path>
              </a:pathLst>
            </a:custGeom>
            <a:solidFill>
              <a:srgbClr val="FFB6B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B0B9ACD-67A2-4ACD-825A-9531285109BB}"/>
                </a:ext>
              </a:extLst>
            </p:cNvPr>
            <p:cNvSpPr/>
            <p:nvPr/>
          </p:nvSpPr>
          <p:spPr>
            <a:xfrm>
              <a:off x="6797481" y="3810611"/>
              <a:ext cx="191639" cy="405526"/>
            </a:xfrm>
            <a:custGeom>
              <a:avLst/>
              <a:gdLst>
                <a:gd name="connsiteX0" fmla="*/ 172353 w 191639"/>
                <a:gd name="connsiteY0" fmla="*/ 36295 h 405526"/>
                <a:gd name="connsiteX1" fmla="*/ 154928 w 191639"/>
                <a:gd name="connsiteY1" fmla="*/ 77563 h 405526"/>
                <a:gd name="connsiteX2" fmla="*/ 153405 w 191639"/>
                <a:gd name="connsiteY2" fmla="*/ 231182 h 405526"/>
                <a:gd name="connsiteX3" fmla="*/ 185651 w 191639"/>
                <a:gd name="connsiteY3" fmla="*/ 287811 h 405526"/>
                <a:gd name="connsiteX4" fmla="*/ 185144 w 191639"/>
                <a:gd name="connsiteY4" fmla="*/ 342085 h 405526"/>
                <a:gd name="connsiteX5" fmla="*/ 127982 w 191639"/>
                <a:gd name="connsiteY5" fmla="*/ 313891 h 405526"/>
                <a:gd name="connsiteX6" fmla="*/ 139183 w 191639"/>
                <a:gd name="connsiteY6" fmla="*/ 369289 h 405526"/>
                <a:gd name="connsiteX7" fmla="*/ 13159 w 191639"/>
                <a:gd name="connsiteY7" fmla="*/ 405355 h 405526"/>
                <a:gd name="connsiteX8" fmla="*/ 56615 w 191639"/>
                <a:gd name="connsiteY8" fmla="*/ 226588 h 405526"/>
                <a:gd name="connsiteX9" fmla="*/ 3797 w 191639"/>
                <a:gd name="connsiteY9" fmla="*/ 131496 h 405526"/>
                <a:gd name="connsiteX10" fmla="*/ 74482 w 191639"/>
                <a:gd name="connsiteY10" fmla="*/ 3841 h 405526"/>
                <a:gd name="connsiteX11" fmla="*/ 145624 w 191639"/>
                <a:gd name="connsiteY11" fmla="*/ 9058 h 405526"/>
                <a:gd name="connsiteX12" fmla="*/ 172353 w 191639"/>
                <a:gd name="connsiteY12" fmla="*/ 36295 h 40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1639" h="405526">
                  <a:moveTo>
                    <a:pt x="172353" y="36295"/>
                  </a:moveTo>
                  <a:cubicBezTo>
                    <a:pt x="171671" y="51366"/>
                    <a:pt x="162226" y="64364"/>
                    <a:pt x="154928" y="77563"/>
                  </a:cubicBezTo>
                  <a:cubicBezTo>
                    <a:pt x="129105" y="125379"/>
                    <a:pt x="128531" y="182858"/>
                    <a:pt x="153405" y="231182"/>
                  </a:cubicBezTo>
                  <a:cubicBezTo>
                    <a:pt x="163549" y="250421"/>
                    <a:pt x="177596" y="267597"/>
                    <a:pt x="185651" y="287811"/>
                  </a:cubicBezTo>
                  <a:cubicBezTo>
                    <a:pt x="193491" y="305095"/>
                    <a:pt x="193307" y="324951"/>
                    <a:pt x="185144" y="342085"/>
                  </a:cubicBezTo>
                  <a:cubicBezTo>
                    <a:pt x="163358" y="321123"/>
                    <a:pt x="152722" y="332191"/>
                    <a:pt x="127982" y="313891"/>
                  </a:cubicBezTo>
                  <a:cubicBezTo>
                    <a:pt x="137710" y="341161"/>
                    <a:pt x="129422" y="342044"/>
                    <a:pt x="139183" y="369289"/>
                  </a:cubicBezTo>
                  <a:cubicBezTo>
                    <a:pt x="97191" y="381272"/>
                    <a:pt x="55184" y="393297"/>
                    <a:pt x="13159" y="405355"/>
                  </a:cubicBezTo>
                  <a:cubicBezTo>
                    <a:pt x="66185" y="362307"/>
                    <a:pt x="83968" y="289167"/>
                    <a:pt x="56615" y="226588"/>
                  </a:cubicBezTo>
                  <a:cubicBezTo>
                    <a:pt x="41253" y="193651"/>
                    <a:pt x="13791" y="166497"/>
                    <a:pt x="3797" y="131496"/>
                  </a:cubicBezTo>
                  <a:cubicBezTo>
                    <a:pt x="-11931" y="76722"/>
                    <a:pt x="19708" y="19569"/>
                    <a:pt x="74482" y="3841"/>
                  </a:cubicBezTo>
                  <a:cubicBezTo>
                    <a:pt x="98057" y="-2933"/>
                    <a:pt x="123280" y="-1086"/>
                    <a:pt x="145624" y="9058"/>
                  </a:cubicBezTo>
                  <a:cubicBezTo>
                    <a:pt x="159746" y="5022"/>
                    <a:pt x="173036" y="21458"/>
                    <a:pt x="172353" y="36295"/>
                  </a:cubicBezTo>
                  <a:close/>
                </a:path>
              </a:pathLst>
            </a:custGeom>
            <a:solidFill>
              <a:srgbClr val="2F2E41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A71201CA-59C6-4486-A20F-085C955E12DB}"/>
                </a:ext>
              </a:extLst>
            </p:cNvPr>
            <p:cNvSpPr/>
            <p:nvPr/>
          </p:nvSpPr>
          <p:spPr>
            <a:xfrm>
              <a:off x="6916971" y="3632402"/>
              <a:ext cx="280187" cy="386727"/>
            </a:xfrm>
            <a:custGeom>
              <a:avLst/>
              <a:gdLst>
                <a:gd name="connsiteX0" fmla="*/ 208996 w 280187"/>
                <a:gd name="connsiteY0" fmla="*/ 28173 h 386727"/>
                <a:gd name="connsiteX1" fmla="*/ 108295 w 280187"/>
                <a:gd name="connsiteY1" fmla="*/ 3899 h 386727"/>
                <a:gd name="connsiteX2" fmla="*/ 15433 w 280187"/>
                <a:gd name="connsiteY2" fmla="*/ 72811 h 386727"/>
                <a:gd name="connsiteX3" fmla="*/ 6246 w 280187"/>
                <a:gd name="connsiteY3" fmla="*/ 190380 h 386727"/>
                <a:gd name="connsiteX4" fmla="*/ 46914 w 280187"/>
                <a:gd name="connsiteY4" fmla="*/ 258935 h 386727"/>
                <a:gd name="connsiteX5" fmla="*/ 175227 w 280187"/>
                <a:gd name="connsiteY5" fmla="*/ 281445 h 386727"/>
                <a:gd name="connsiteX6" fmla="*/ 168802 w 280187"/>
                <a:gd name="connsiteY6" fmla="*/ 386556 h 386727"/>
                <a:gd name="connsiteX7" fmla="*/ 267789 w 280187"/>
                <a:gd name="connsiteY7" fmla="*/ 245728 h 386727"/>
                <a:gd name="connsiteX8" fmla="*/ 262746 w 280187"/>
                <a:gd name="connsiteY8" fmla="*/ 146899 h 386727"/>
                <a:gd name="connsiteX9" fmla="*/ 276485 w 280187"/>
                <a:gd name="connsiteY9" fmla="*/ 101038 h 386727"/>
                <a:gd name="connsiteX10" fmla="*/ 270693 w 280187"/>
                <a:gd name="connsiteY10" fmla="*/ 43144 h 386727"/>
                <a:gd name="connsiteX11" fmla="*/ 221878 w 280187"/>
                <a:gd name="connsiteY11" fmla="*/ 45649 h 386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0187" h="386727">
                  <a:moveTo>
                    <a:pt x="208996" y="28173"/>
                  </a:moveTo>
                  <a:cubicBezTo>
                    <a:pt x="192278" y="-8351"/>
                    <a:pt x="148173" y="-920"/>
                    <a:pt x="108295" y="3899"/>
                  </a:cubicBezTo>
                  <a:cubicBezTo>
                    <a:pt x="67860" y="10140"/>
                    <a:pt x="33117" y="35921"/>
                    <a:pt x="15433" y="72811"/>
                  </a:cubicBezTo>
                  <a:cubicBezTo>
                    <a:pt x="-1618" y="109634"/>
                    <a:pt x="-4872" y="151351"/>
                    <a:pt x="6246" y="190380"/>
                  </a:cubicBezTo>
                  <a:cubicBezTo>
                    <a:pt x="12212" y="216960"/>
                    <a:pt x="26451" y="240960"/>
                    <a:pt x="46914" y="258935"/>
                  </a:cubicBezTo>
                  <a:cubicBezTo>
                    <a:pt x="67976" y="275878"/>
                    <a:pt x="166988" y="315938"/>
                    <a:pt x="175227" y="281445"/>
                  </a:cubicBezTo>
                  <a:cubicBezTo>
                    <a:pt x="164924" y="326440"/>
                    <a:pt x="138120" y="352063"/>
                    <a:pt x="168802" y="386556"/>
                  </a:cubicBezTo>
                  <a:cubicBezTo>
                    <a:pt x="184688" y="338815"/>
                    <a:pt x="251894" y="293470"/>
                    <a:pt x="267789" y="245728"/>
                  </a:cubicBezTo>
                  <a:cubicBezTo>
                    <a:pt x="270177" y="238546"/>
                    <a:pt x="260358" y="154089"/>
                    <a:pt x="262746" y="146899"/>
                  </a:cubicBezTo>
                  <a:cubicBezTo>
                    <a:pt x="267789" y="131754"/>
                    <a:pt x="272840" y="116583"/>
                    <a:pt x="276485" y="101038"/>
                  </a:cubicBezTo>
                  <a:cubicBezTo>
                    <a:pt x="281062" y="81507"/>
                    <a:pt x="282826" y="59122"/>
                    <a:pt x="270693" y="43144"/>
                  </a:cubicBezTo>
                  <a:cubicBezTo>
                    <a:pt x="258568" y="27175"/>
                    <a:pt x="228011" y="26551"/>
                    <a:pt x="221878" y="45649"/>
                  </a:cubicBezTo>
                </a:path>
              </a:pathLst>
            </a:custGeom>
            <a:solidFill>
              <a:srgbClr val="2F2E41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7AB24DF-5B3B-4799-858B-14DC20077518}"/>
                </a:ext>
              </a:extLst>
            </p:cNvPr>
            <p:cNvSpPr/>
            <p:nvPr/>
          </p:nvSpPr>
          <p:spPr>
            <a:xfrm>
              <a:off x="7100882" y="3660746"/>
              <a:ext cx="42207" cy="152021"/>
            </a:xfrm>
            <a:custGeom>
              <a:avLst/>
              <a:gdLst>
                <a:gd name="connsiteX0" fmla="*/ 5071 w 42207"/>
                <a:gd name="connsiteY0" fmla="*/ 151850 h 152021"/>
                <a:gd name="connsiteX1" fmla="*/ -238 w 42207"/>
                <a:gd name="connsiteY1" fmla="*/ 118022 h 152021"/>
                <a:gd name="connsiteX2" fmla="*/ 25085 w 42207"/>
                <a:gd name="connsiteY2" fmla="*/ -171 h 152021"/>
                <a:gd name="connsiteX3" fmla="*/ 41969 w 42207"/>
                <a:gd name="connsiteY3" fmla="*/ 16714 h 152021"/>
                <a:gd name="connsiteX4" fmla="*/ 5071 w 42207"/>
                <a:gd name="connsiteY4" fmla="*/ 151850 h 152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207" h="152021">
                  <a:moveTo>
                    <a:pt x="5071" y="151850"/>
                  </a:moveTo>
                  <a:lnTo>
                    <a:pt x="-238" y="118022"/>
                  </a:lnTo>
                  <a:cubicBezTo>
                    <a:pt x="3373" y="75948"/>
                    <a:pt x="-2527" y="9033"/>
                    <a:pt x="25085" y="-171"/>
                  </a:cubicBezTo>
                  <a:lnTo>
                    <a:pt x="41969" y="16714"/>
                  </a:lnTo>
                  <a:cubicBezTo>
                    <a:pt x="31293" y="20275"/>
                    <a:pt x="10971" y="83188"/>
                    <a:pt x="5071" y="151850"/>
                  </a:cubicBezTo>
                  <a:close/>
                </a:path>
              </a:pathLst>
            </a:custGeom>
            <a:solidFill>
              <a:srgbClr val="FF6584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A45B194-D71C-4973-81F9-5A5C75AA4942}"/>
                </a:ext>
              </a:extLst>
            </p:cNvPr>
            <p:cNvSpPr/>
            <p:nvPr/>
          </p:nvSpPr>
          <p:spPr>
            <a:xfrm>
              <a:off x="5964793" y="6107073"/>
              <a:ext cx="2352300" cy="19805"/>
            </a:xfrm>
            <a:custGeom>
              <a:avLst/>
              <a:gdLst>
                <a:gd name="connsiteX0" fmla="*/ 2352062 w 2352300"/>
                <a:gd name="connsiteY0" fmla="*/ 9732 h 19805"/>
                <a:gd name="connsiteX1" fmla="*/ 2342217 w 2352300"/>
                <a:gd name="connsiteY1" fmla="*/ 19635 h 19805"/>
                <a:gd name="connsiteX2" fmla="*/ 2342159 w 2352300"/>
                <a:gd name="connsiteY2" fmla="*/ 19635 h 19805"/>
                <a:gd name="connsiteX3" fmla="*/ 9664 w 2352300"/>
                <a:gd name="connsiteY3" fmla="*/ 19635 h 19805"/>
                <a:gd name="connsiteX4" fmla="*/ -238 w 2352300"/>
                <a:gd name="connsiteY4" fmla="*/ 9732 h 19805"/>
                <a:gd name="connsiteX5" fmla="*/ 9664 w 2352300"/>
                <a:gd name="connsiteY5" fmla="*/ -171 h 19805"/>
                <a:gd name="connsiteX6" fmla="*/ 2342159 w 2352300"/>
                <a:gd name="connsiteY6" fmla="*/ -171 h 19805"/>
                <a:gd name="connsiteX7" fmla="*/ 2352062 w 2352300"/>
                <a:gd name="connsiteY7" fmla="*/ 9674 h 19805"/>
                <a:gd name="connsiteX8" fmla="*/ 2352062 w 2352300"/>
                <a:gd name="connsiteY8" fmla="*/ 9732 h 19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52300" h="19805">
                  <a:moveTo>
                    <a:pt x="2352062" y="9732"/>
                  </a:moveTo>
                  <a:cubicBezTo>
                    <a:pt x="2352079" y="15183"/>
                    <a:pt x="2347668" y="19618"/>
                    <a:pt x="2342217" y="19635"/>
                  </a:cubicBezTo>
                  <a:cubicBezTo>
                    <a:pt x="2342192" y="19635"/>
                    <a:pt x="2342176" y="19635"/>
                    <a:pt x="2342159" y="19635"/>
                  </a:cubicBezTo>
                  <a:lnTo>
                    <a:pt x="9664" y="19635"/>
                  </a:lnTo>
                  <a:cubicBezTo>
                    <a:pt x="4189" y="19635"/>
                    <a:pt x="-238" y="15200"/>
                    <a:pt x="-238" y="9732"/>
                  </a:cubicBezTo>
                  <a:cubicBezTo>
                    <a:pt x="-238" y="4257"/>
                    <a:pt x="4189" y="-171"/>
                    <a:pt x="9664" y="-171"/>
                  </a:cubicBezTo>
                  <a:lnTo>
                    <a:pt x="2342159" y="-171"/>
                  </a:lnTo>
                  <a:cubicBezTo>
                    <a:pt x="2347610" y="-187"/>
                    <a:pt x="2352046" y="4215"/>
                    <a:pt x="2352062" y="9674"/>
                  </a:cubicBezTo>
                  <a:cubicBezTo>
                    <a:pt x="2352062" y="9690"/>
                    <a:pt x="2352062" y="9707"/>
                    <a:pt x="2352062" y="9732"/>
                  </a:cubicBezTo>
                  <a:close/>
                </a:path>
              </a:pathLst>
            </a:custGeom>
            <a:solidFill>
              <a:srgbClr val="CCCCCC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DB534E0-A13D-4821-8838-91B23EA50250}"/>
                </a:ext>
              </a:extLst>
            </p:cNvPr>
            <p:cNvSpPr/>
            <p:nvPr/>
          </p:nvSpPr>
          <p:spPr>
            <a:xfrm>
              <a:off x="7690701" y="5501535"/>
              <a:ext cx="1980569" cy="266294"/>
            </a:xfrm>
            <a:custGeom>
              <a:avLst/>
              <a:gdLst>
                <a:gd name="connsiteX0" fmla="*/ 1847183 w 1980569"/>
                <a:gd name="connsiteY0" fmla="*/ -171 h 266294"/>
                <a:gd name="connsiteX1" fmla="*/ 132909 w 1980569"/>
                <a:gd name="connsiteY1" fmla="*/ -171 h 266294"/>
                <a:gd name="connsiteX2" fmla="*/ -238 w 1980569"/>
                <a:gd name="connsiteY2" fmla="*/ 132976 h 266294"/>
                <a:gd name="connsiteX3" fmla="*/ 132909 w 1980569"/>
                <a:gd name="connsiteY3" fmla="*/ 266124 h 266294"/>
                <a:gd name="connsiteX4" fmla="*/ 1847183 w 1980569"/>
                <a:gd name="connsiteY4" fmla="*/ 266124 h 266294"/>
                <a:gd name="connsiteX5" fmla="*/ 1980331 w 1980569"/>
                <a:gd name="connsiteY5" fmla="*/ 132976 h 266294"/>
                <a:gd name="connsiteX6" fmla="*/ 1847183 w 1980569"/>
                <a:gd name="connsiteY6" fmla="*/ -171 h 2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0569" h="266294">
                  <a:moveTo>
                    <a:pt x="1847183" y="-171"/>
                  </a:moveTo>
                  <a:lnTo>
                    <a:pt x="132909" y="-171"/>
                  </a:lnTo>
                  <a:cubicBezTo>
                    <a:pt x="59370" y="-171"/>
                    <a:pt x="-238" y="59438"/>
                    <a:pt x="-238" y="132976"/>
                  </a:cubicBezTo>
                  <a:cubicBezTo>
                    <a:pt x="-238" y="206507"/>
                    <a:pt x="59370" y="266124"/>
                    <a:pt x="132909" y="266124"/>
                  </a:cubicBezTo>
                  <a:lnTo>
                    <a:pt x="1847183" y="266124"/>
                  </a:lnTo>
                  <a:cubicBezTo>
                    <a:pt x="1920714" y="266124"/>
                    <a:pt x="1980331" y="206507"/>
                    <a:pt x="1980331" y="132976"/>
                  </a:cubicBezTo>
                  <a:cubicBezTo>
                    <a:pt x="1980331" y="59438"/>
                    <a:pt x="1920714" y="-171"/>
                    <a:pt x="1847183" y="-171"/>
                  </a:cubicBezTo>
                  <a:close/>
                </a:path>
              </a:pathLst>
            </a:custGeom>
            <a:solidFill>
              <a:srgbClr val="E6E6E6"/>
            </a:solidFill>
            <a:ln w="8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4C65A4A-D26A-4619-9B4B-40CA747F5254}"/>
              </a:ext>
            </a:extLst>
          </p:cNvPr>
          <p:cNvCxnSpPr>
            <a:cxnSpLocks/>
          </p:cNvCxnSpPr>
          <p:nvPr/>
        </p:nvCxnSpPr>
        <p:spPr>
          <a:xfrm>
            <a:off x="762000" y="2778873"/>
            <a:ext cx="5154612" cy="0"/>
          </a:xfrm>
          <a:prstGeom prst="line">
            <a:avLst/>
          </a:prstGeom>
          <a:ln w="19050">
            <a:solidFill>
              <a:schemeClr val="accent3">
                <a:lumMod val="5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292BD955-EFC8-4171-9FA1-FF0489EF695B}"/>
              </a:ext>
            </a:extLst>
          </p:cNvPr>
          <p:cNvCxnSpPr>
            <a:cxnSpLocks/>
          </p:cNvCxnSpPr>
          <p:nvPr/>
        </p:nvCxnSpPr>
        <p:spPr>
          <a:xfrm>
            <a:off x="762000" y="4317288"/>
            <a:ext cx="5068797" cy="0"/>
          </a:xfrm>
          <a:prstGeom prst="line">
            <a:avLst/>
          </a:prstGeom>
          <a:ln w="19050">
            <a:solidFill>
              <a:schemeClr val="accent3">
                <a:lumMod val="5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735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77FB3F-4A5D-4AB6-A885-59C25F5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时间管理技巧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1D2B869-2F31-4D63-98E4-18BF3416233D}"/>
              </a:ext>
            </a:extLst>
          </p:cNvPr>
          <p:cNvSpPr txBox="1"/>
          <p:nvPr/>
        </p:nvSpPr>
        <p:spPr>
          <a:xfrm>
            <a:off x="8602639" y="2334267"/>
            <a:ext cx="29289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设置学习目标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70ABCE2-F9DD-4F60-BFA0-0AE50F069B95}"/>
              </a:ext>
            </a:extLst>
          </p:cNvPr>
          <p:cNvSpPr txBox="1"/>
          <p:nvPr/>
        </p:nvSpPr>
        <p:spPr>
          <a:xfrm>
            <a:off x="8602639" y="2728999"/>
            <a:ext cx="29289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1600">
                <a:latin typeface="+mn-lt"/>
                <a:cs typeface="+mn-ea"/>
                <a:sym typeface="+mn-lt"/>
              </a:rPr>
              <a:t>为每个学习任务设定明确目标，帮助自己更专注完成任务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D999B51-9EA2-4F3D-8587-A991A22F33AE}"/>
              </a:ext>
            </a:extLst>
          </p:cNvPr>
          <p:cNvSpPr txBox="1"/>
          <p:nvPr/>
        </p:nvSpPr>
        <p:spPr>
          <a:xfrm>
            <a:off x="8602639" y="4501789"/>
            <a:ext cx="29289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利用碎片时间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795195B-4D3F-4854-BF07-9BA97129318D}"/>
              </a:ext>
            </a:extLst>
          </p:cNvPr>
          <p:cNvSpPr txBox="1"/>
          <p:nvPr/>
        </p:nvSpPr>
        <p:spPr>
          <a:xfrm>
            <a:off x="8602639" y="4896521"/>
            <a:ext cx="29289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1600">
                <a:latin typeface="+mn-lt"/>
                <a:cs typeface="+mn-ea"/>
                <a:sym typeface="+mn-lt"/>
              </a:rPr>
              <a:t>合理利用零散时间，如公交车上、排队等待时，进行复习或阅读，增加学习时间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2A7FC63-E11E-4333-AB6D-69E5136351EA}"/>
              </a:ext>
            </a:extLst>
          </p:cNvPr>
          <p:cNvSpPr txBox="1"/>
          <p:nvPr/>
        </p:nvSpPr>
        <p:spPr>
          <a:xfrm>
            <a:off x="660400" y="4501789"/>
            <a:ext cx="29289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划分优先级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A06E5B4-4414-495E-AEBE-D575F668C04B}"/>
              </a:ext>
            </a:extLst>
          </p:cNvPr>
          <p:cNvSpPr txBox="1"/>
          <p:nvPr/>
        </p:nvSpPr>
        <p:spPr>
          <a:xfrm>
            <a:off x="660400" y="4896521"/>
            <a:ext cx="292896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 sz="1600">
                <a:latin typeface="+mn-lt"/>
                <a:cs typeface="+mn-ea"/>
                <a:sym typeface="+mn-lt"/>
              </a:rPr>
              <a:t>将任务按紧急程度和重要程度划分优先级，优先完成紧急且重要的任务，避免拖延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D7D5204-DD66-41ED-962D-6729139D4A10}"/>
              </a:ext>
            </a:extLst>
          </p:cNvPr>
          <p:cNvSpPr txBox="1"/>
          <p:nvPr/>
        </p:nvSpPr>
        <p:spPr>
          <a:xfrm>
            <a:off x="660400" y="2334267"/>
            <a:ext cx="29289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制定学习计划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1DCE347-87A9-4562-9A54-850EAAA46D1F}"/>
              </a:ext>
            </a:extLst>
          </p:cNvPr>
          <p:cNvSpPr txBox="1"/>
          <p:nvPr/>
        </p:nvSpPr>
        <p:spPr>
          <a:xfrm>
            <a:off x="660400" y="2728999"/>
            <a:ext cx="292896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r"/>
            <a:r>
              <a:rPr lang="zh-CN" altLang="en-US" sz="1600">
                <a:latin typeface="+mn-lt"/>
                <a:cs typeface="+mn-ea"/>
                <a:sym typeface="+mn-lt"/>
              </a:rPr>
              <a:t>制定每天、每周的学习计划，合理分配时间给各科和任务</a:t>
            </a: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4EE0B98E-95D3-4FD1-8437-4155BBEB8F20}"/>
              </a:ext>
            </a:extLst>
          </p:cNvPr>
          <p:cNvGrpSpPr/>
          <p:nvPr/>
        </p:nvGrpSpPr>
        <p:grpSpPr>
          <a:xfrm>
            <a:off x="4136355" y="2317299"/>
            <a:ext cx="3921608" cy="3811291"/>
            <a:chOff x="4136355" y="2317299"/>
            <a:chExt cx="3921608" cy="3811291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3866C2C-77F8-4D4E-B5C9-C0CE90BA9C3D}"/>
                </a:ext>
              </a:extLst>
            </p:cNvPr>
            <p:cNvSpPr/>
            <p:nvPr/>
          </p:nvSpPr>
          <p:spPr>
            <a:xfrm>
              <a:off x="4339716" y="2546018"/>
              <a:ext cx="3718247" cy="3582572"/>
            </a:xfrm>
            <a:custGeom>
              <a:avLst/>
              <a:gdLst>
                <a:gd name="connsiteX0" fmla="*/ 3485909 w 3718247"/>
                <a:gd name="connsiteY0" fmla="*/ 823151 h 3582572"/>
                <a:gd name="connsiteX1" fmla="*/ 3363938 w 3718247"/>
                <a:gd name="connsiteY1" fmla="*/ 631745 h 3582572"/>
                <a:gd name="connsiteX2" fmla="*/ 3265039 w 3718247"/>
                <a:gd name="connsiteY2" fmla="*/ 507122 h 3582572"/>
                <a:gd name="connsiteX3" fmla="*/ 3264952 w 3718247"/>
                <a:gd name="connsiteY3" fmla="*/ 507122 h 3582572"/>
                <a:gd name="connsiteX4" fmla="*/ 3060510 w 3718247"/>
                <a:gd name="connsiteY4" fmla="*/ 304763 h 3582572"/>
                <a:gd name="connsiteX5" fmla="*/ 3014927 w 3718247"/>
                <a:gd name="connsiteY5" fmla="*/ 267354 h 3582572"/>
                <a:gd name="connsiteX6" fmla="*/ 2557277 w 3718247"/>
                <a:gd name="connsiteY6" fmla="*/ -59 h 3582572"/>
                <a:gd name="connsiteX7" fmla="*/ 2558739 w 3718247"/>
                <a:gd name="connsiteY7" fmla="*/ 240397 h 3582572"/>
                <a:gd name="connsiteX8" fmla="*/ 2574485 w 3718247"/>
                <a:gd name="connsiteY8" fmla="*/ 2981467 h 3582572"/>
                <a:gd name="connsiteX9" fmla="*/ 1209736 w 3718247"/>
                <a:gd name="connsiteY9" fmla="*/ 2981467 h 3582572"/>
                <a:gd name="connsiteX10" fmla="*/ 1132983 w 3718247"/>
                <a:gd name="connsiteY10" fmla="*/ 245569 h 3582572"/>
                <a:gd name="connsiteX11" fmla="*/ 1138701 w 3718247"/>
                <a:gd name="connsiteY11" fmla="*/ 8949 h 3582572"/>
                <a:gd name="connsiteX12" fmla="*/ -197 w 3718247"/>
                <a:gd name="connsiteY12" fmla="*/ 1723401 h 3582572"/>
                <a:gd name="connsiteX13" fmla="*/ 60245 w 3718247"/>
                <a:gd name="connsiteY13" fmla="*/ 2195251 h 3582572"/>
                <a:gd name="connsiteX14" fmla="*/ 121905 w 3718247"/>
                <a:gd name="connsiteY14" fmla="*/ 2387354 h 3582572"/>
                <a:gd name="connsiteX15" fmla="*/ 149408 w 3718247"/>
                <a:gd name="connsiteY15" fmla="*/ 2455181 h 3582572"/>
                <a:gd name="connsiteX16" fmla="*/ 163706 w 3718247"/>
                <a:gd name="connsiteY16" fmla="*/ 2487686 h 3582572"/>
                <a:gd name="connsiteX17" fmla="*/ 183302 w 3718247"/>
                <a:gd name="connsiteY17" fmla="*/ 2529657 h 3582572"/>
                <a:gd name="connsiteX18" fmla="*/ 199379 w 3718247"/>
                <a:gd name="connsiteY18" fmla="*/ 2562162 h 3582572"/>
                <a:gd name="connsiteX19" fmla="*/ 221325 w 3718247"/>
                <a:gd name="connsiteY19" fmla="*/ 2604182 h 3582572"/>
                <a:gd name="connsiteX20" fmla="*/ 239225 w 3718247"/>
                <a:gd name="connsiteY20" fmla="*/ 2636682 h 3582572"/>
                <a:gd name="connsiteX21" fmla="*/ 610441 w 3718247"/>
                <a:gd name="connsiteY21" fmla="*/ 3100971 h 3582572"/>
                <a:gd name="connsiteX22" fmla="*/ 741883 w 3718247"/>
                <a:gd name="connsiteY22" fmla="*/ 3209604 h 3582572"/>
                <a:gd name="connsiteX23" fmla="*/ 2975948 w 3718247"/>
                <a:gd name="connsiteY23" fmla="*/ 3209604 h 3582572"/>
                <a:gd name="connsiteX24" fmla="*/ 3048733 w 3718247"/>
                <a:gd name="connsiteY24" fmla="*/ 3151941 h 3582572"/>
                <a:gd name="connsiteX25" fmla="*/ 3095272 w 3718247"/>
                <a:gd name="connsiteY25" fmla="*/ 3111836 h 3582572"/>
                <a:gd name="connsiteX26" fmla="*/ 3107351 w 3718247"/>
                <a:gd name="connsiteY26" fmla="*/ 3100971 h 3582572"/>
                <a:gd name="connsiteX27" fmla="*/ 3455232 w 3718247"/>
                <a:gd name="connsiteY27" fmla="*/ 2676835 h 3582572"/>
                <a:gd name="connsiteX28" fmla="*/ 3549436 w 3718247"/>
                <a:gd name="connsiteY28" fmla="*/ 2497981 h 3582572"/>
                <a:gd name="connsiteX29" fmla="*/ 3571031 w 3718247"/>
                <a:gd name="connsiteY29" fmla="*/ 2449054 h 3582572"/>
                <a:gd name="connsiteX30" fmla="*/ 3651766 w 3718247"/>
                <a:gd name="connsiteY30" fmla="*/ 2217060 h 3582572"/>
                <a:gd name="connsiteX31" fmla="*/ 3661457 w 3718247"/>
                <a:gd name="connsiteY31" fmla="*/ 2180300 h 3582572"/>
                <a:gd name="connsiteX32" fmla="*/ 3661457 w 3718247"/>
                <a:gd name="connsiteY32" fmla="*/ 2180261 h 3582572"/>
                <a:gd name="connsiteX33" fmla="*/ 3663061 w 3718247"/>
                <a:gd name="connsiteY33" fmla="*/ 2173826 h 3582572"/>
                <a:gd name="connsiteX34" fmla="*/ 3672318 w 3718247"/>
                <a:gd name="connsiteY34" fmla="*/ 2134809 h 3582572"/>
                <a:gd name="connsiteX35" fmla="*/ 3672318 w 3718247"/>
                <a:gd name="connsiteY35" fmla="*/ 2134765 h 3582572"/>
                <a:gd name="connsiteX36" fmla="*/ 3696521 w 3718247"/>
                <a:gd name="connsiteY36" fmla="*/ 2007189 h 3582572"/>
                <a:gd name="connsiteX37" fmla="*/ 3698954 w 3718247"/>
                <a:gd name="connsiteY37" fmla="*/ 1990634 h 3582572"/>
                <a:gd name="connsiteX38" fmla="*/ 3699782 w 3718247"/>
                <a:gd name="connsiteY38" fmla="*/ 1984633 h 3582572"/>
                <a:gd name="connsiteX39" fmla="*/ 3699782 w 3718247"/>
                <a:gd name="connsiteY39" fmla="*/ 1984594 h 3582572"/>
                <a:gd name="connsiteX40" fmla="*/ 3711224 w 3718247"/>
                <a:gd name="connsiteY40" fmla="*/ 1884131 h 3582572"/>
                <a:gd name="connsiteX41" fmla="*/ 3718048 w 3718247"/>
                <a:gd name="connsiteY41" fmla="*/ 1723401 h 3582572"/>
                <a:gd name="connsiteX42" fmla="*/ 3485909 w 3718247"/>
                <a:gd name="connsiteY42" fmla="*/ 823151 h 3582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718247" h="3582572">
                  <a:moveTo>
                    <a:pt x="3485909" y="823151"/>
                  </a:moveTo>
                  <a:cubicBezTo>
                    <a:pt x="3449192" y="756918"/>
                    <a:pt x="3408459" y="692996"/>
                    <a:pt x="3363938" y="631745"/>
                  </a:cubicBezTo>
                  <a:cubicBezTo>
                    <a:pt x="3332740" y="588769"/>
                    <a:pt x="3299772" y="547227"/>
                    <a:pt x="3265039" y="507122"/>
                  </a:cubicBezTo>
                  <a:lnTo>
                    <a:pt x="3264952" y="507122"/>
                  </a:lnTo>
                  <a:cubicBezTo>
                    <a:pt x="3202102" y="434518"/>
                    <a:pt x="3133753" y="366867"/>
                    <a:pt x="3060510" y="304763"/>
                  </a:cubicBezTo>
                  <a:cubicBezTo>
                    <a:pt x="3045515" y="292035"/>
                    <a:pt x="3030321" y="279560"/>
                    <a:pt x="3014927" y="267354"/>
                  </a:cubicBezTo>
                  <a:cubicBezTo>
                    <a:pt x="2875948" y="156790"/>
                    <a:pt x="2721833" y="66734"/>
                    <a:pt x="2557277" y="-59"/>
                  </a:cubicBezTo>
                  <a:lnTo>
                    <a:pt x="2558739" y="240397"/>
                  </a:lnTo>
                  <a:lnTo>
                    <a:pt x="2574485" y="2981467"/>
                  </a:lnTo>
                  <a:lnTo>
                    <a:pt x="1209736" y="2981467"/>
                  </a:lnTo>
                  <a:lnTo>
                    <a:pt x="1132983" y="245569"/>
                  </a:lnTo>
                  <a:lnTo>
                    <a:pt x="1138701" y="8949"/>
                  </a:lnTo>
                  <a:cubicBezTo>
                    <a:pt x="469605" y="290358"/>
                    <a:pt x="-197" y="951995"/>
                    <a:pt x="-197" y="1723401"/>
                  </a:cubicBezTo>
                  <a:cubicBezTo>
                    <a:pt x="-319" y="1882620"/>
                    <a:pt x="19994" y="2041200"/>
                    <a:pt x="60245" y="2195251"/>
                  </a:cubicBezTo>
                  <a:cubicBezTo>
                    <a:pt x="77248" y="2260372"/>
                    <a:pt x="97834" y="2324504"/>
                    <a:pt x="121905" y="2387354"/>
                  </a:cubicBezTo>
                  <a:cubicBezTo>
                    <a:pt x="130597" y="2410163"/>
                    <a:pt x="139766" y="2432777"/>
                    <a:pt x="149408" y="2455181"/>
                  </a:cubicBezTo>
                  <a:cubicBezTo>
                    <a:pt x="154059" y="2466091"/>
                    <a:pt x="158797" y="2476908"/>
                    <a:pt x="163706" y="2487686"/>
                  </a:cubicBezTo>
                  <a:cubicBezTo>
                    <a:pt x="170009" y="2501764"/>
                    <a:pt x="176570" y="2515798"/>
                    <a:pt x="183302" y="2529657"/>
                  </a:cubicBezTo>
                  <a:cubicBezTo>
                    <a:pt x="188518" y="2540567"/>
                    <a:pt x="193876" y="2551399"/>
                    <a:pt x="199379" y="2562162"/>
                  </a:cubicBezTo>
                  <a:cubicBezTo>
                    <a:pt x="206462" y="2576284"/>
                    <a:pt x="213779" y="2590289"/>
                    <a:pt x="221325" y="2604182"/>
                  </a:cubicBezTo>
                  <a:cubicBezTo>
                    <a:pt x="227146" y="2615087"/>
                    <a:pt x="233142" y="2625909"/>
                    <a:pt x="239225" y="2636682"/>
                  </a:cubicBezTo>
                  <a:cubicBezTo>
                    <a:pt x="337373" y="2810281"/>
                    <a:pt x="462697" y="2967033"/>
                    <a:pt x="610441" y="3100971"/>
                  </a:cubicBezTo>
                  <a:cubicBezTo>
                    <a:pt x="652549" y="3139169"/>
                    <a:pt x="696363" y="3175378"/>
                    <a:pt x="741883" y="3209604"/>
                  </a:cubicBezTo>
                  <a:cubicBezTo>
                    <a:pt x="1403579" y="3706816"/>
                    <a:pt x="2314257" y="3706816"/>
                    <a:pt x="2975948" y="3209604"/>
                  </a:cubicBezTo>
                  <a:cubicBezTo>
                    <a:pt x="3000717" y="3191007"/>
                    <a:pt x="3024978" y="3171786"/>
                    <a:pt x="3048733" y="3151941"/>
                  </a:cubicBezTo>
                  <a:cubicBezTo>
                    <a:pt x="3064507" y="3138818"/>
                    <a:pt x="3080019" y="3125451"/>
                    <a:pt x="3095272" y="3111836"/>
                  </a:cubicBezTo>
                  <a:cubicBezTo>
                    <a:pt x="3099313" y="3108229"/>
                    <a:pt x="3103354" y="3104622"/>
                    <a:pt x="3107351" y="3100971"/>
                  </a:cubicBezTo>
                  <a:cubicBezTo>
                    <a:pt x="3243561" y="2977494"/>
                    <a:pt x="3360789" y="2834572"/>
                    <a:pt x="3455232" y="2676835"/>
                  </a:cubicBezTo>
                  <a:cubicBezTo>
                    <a:pt x="3489915" y="2619001"/>
                    <a:pt x="3521363" y="2559296"/>
                    <a:pt x="3549436" y="2497981"/>
                  </a:cubicBezTo>
                  <a:cubicBezTo>
                    <a:pt x="3556865" y="2481817"/>
                    <a:pt x="3564065" y="2465511"/>
                    <a:pt x="3571031" y="2449054"/>
                  </a:cubicBezTo>
                  <a:cubicBezTo>
                    <a:pt x="3603097" y="2373617"/>
                    <a:pt x="3630069" y="2296109"/>
                    <a:pt x="3651766" y="2217060"/>
                  </a:cubicBezTo>
                  <a:cubicBezTo>
                    <a:pt x="3655110" y="2204854"/>
                    <a:pt x="3658342" y="2192599"/>
                    <a:pt x="3661457" y="2180300"/>
                  </a:cubicBezTo>
                  <a:lnTo>
                    <a:pt x="3661457" y="2180261"/>
                  </a:lnTo>
                  <a:cubicBezTo>
                    <a:pt x="3661979" y="2178131"/>
                    <a:pt x="3662544" y="2175957"/>
                    <a:pt x="3663061" y="2173826"/>
                  </a:cubicBezTo>
                  <a:cubicBezTo>
                    <a:pt x="3666278" y="2160879"/>
                    <a:pt x="3669364" y="2147844"/>
                    <a:pt x="3672318" y="2134809"/>
                  </a:cubicBezTo>
                  <a:lnTo>
                    <a:pt x="3672318" y="2134765"/>
                  </a:lnTo>
                  <a:cubicBezTo>
                    <a:pt x="3681878" y="2092745"/>
                    <a:pt x="3689945" y="2050218"/>
                    <a:pt x="3696521" y="2007189"/>
                  </a:cubicBezTo>
                  <a:cubicBezTo>
                    <a:pt x="3697345" y="2001670"/>
                    <a:pt x="3698174" y="1996152"/>
                    <a:pt x="3698954" y="1990634"/>
                  </a:cubicBezTo>
                  <a:cubicBezTo>
                    <a:pt x="3699261" y="1988635"/>
                    <a:pt x="3699563" y="1986637"/>
                    <a:pt x="3699782" y="1984633"/>
                  </a:cubicBezTo>
                  <a:lnTo>
                    <a:pt x="3699782" y="1984594"/>
                  </a:lnTo>
                  <a:cubicBezTo>
                    <a:pt x="3704472" y="1951354"/>
                    <a:pt x="3708299" y="1917864"/>
                    <a:pt x="3711224" y="1884131"/>
                  </a:cubicBezTo>
                  <a:cubicBezTo>
                    <a:pt x="3715708" y="1831162"/>
                    <a:pt x="3717999" y="1777584"/>
                    <a:pt x="3718048" y="1723401"/>
                  </a:cubicBezTo>
                  <a:cubicBezTo>
                    <a:pt x="3718536" y="1408455"/>
                    <a:pt x="3638629" y="1098593"/>
                    <a:pt x="3485909" y="823151"/>
                  </a:cubicBezTo>
                  <a:close/>
                </a:path>
              </a:pathLst>
            </a:custGeom>
            <a:solidFill>
              <a:srgbClr val="F2F2F2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E82E825-1B35-473C-9C45-3935683A5D57}"/>
                </a:ext>
              </a:extLst>
            </p:cNvPr>
            <p:cNvSpPr/>
            <p:nvPr/>
          </p:nvSpPr>
          <p:spPr>
            <a:xfrm>
              <a:off x="7109917" y="4869631"/>
              <a:ext cx="645621" cy="838287"/>
            </a:xfrm>
            <a:custGeom>
              <a:avLst/>
              <a:gdLst>
                <a:gd name="connsiteX0" fmla="*/ 533129 w 645621"/>
                <a:gd name="connsiteY0" fmla="*/ 522029 h 838287"/>
                <a:gd name="connsiteX1" fmla="*/ 599894 w 645621"/>
                <a:gd name="connsiteY1" fmla="*/ -59 h 838287"/>
                <a:gd name="connsiteX2" fmla="*/ 196392 w 645621"/>
                <a:gd name="connsiteY2" fmla="*/ 423687 h 838287"/>
                <a:gd name="connsiteX3" fmla="*/ 13463 w 645621"/>
                <a:gd name="connsiteY3" fmla="*/ 559126 h 838287"/>
                <a:gd name="connsiteX4" fmla="*/ 13351 w 645621"/>
                <a:gd name="connsiteY4" fmla="*/ 700366 h 838287"/>
                <a:gd name="connsiteX5" fmla="*/ 84049 w 645621"/>
                <a:gd name="connsiteY5" fmla="*/ 826266 h 838287"/>
                <a:gd name="connsiteX6" fmla="*/ 85483 w 645621"/>
                <a:gd name="connsiteY6" fmla="*/ 838229 h 838287"/>
                <a:gd name="connsiteX7" fmla="*/ 533129 w 645621"/>
                <a:gd name="connsiteY7" fmla="*/ 522029 h 83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621" h="838287">
                  <a:moveTo>
                    <a:pt x="533129" y="522029"/>
                  </a:moveTo>
                  <a:cubicBezTo>
                    <a:pt x="643171" y="373345"/>
                    <a:pt x="685489" y="163917"/>
                    <a:pt x="599894" y="-59"/>
                  </a:cubicBezTo>
                  <a:cubicBezTo>
                    <a:pt x="519616" y="184381"/>
                    <a:pt x="376684" y="334484"/>
                    <a:pt x="196392" y="423687"/>
                  </a:cubicBezTo>
                  <a:cubicBezTo>
                    <a:pt x="126737" y="457839"/>
                    <a:pt x="45710" y="488569"/>
                    <a:pt x="13463" y="559126"/>
                  </a:cubicBezTo>
                  <a:cubicBezTo>
                    <a:pt x="-6596" y="603033"/>
                    <a:pt x="-2775" y="654870"/>
                    <a:pt x="13351" y="700366"/>
                  </a:cubicBezTo>
                  <a:cubicBezTo>
                    <a:pt x="29482" y="745862"/>
                    <a:pt x="56912" y="786347"/>
                    <a:pt x="84049" y="826266"/>
                  </a:cubicBezTo>
                  <a:lnTo>
                    <a:pt x="85483" y="838229"/>
                  </a:lnTo>
                  <a:cubicBezTo>
                    <a:pt x="256352" y="767384"/>
                    <a:pt x="423092" y="670713"/>
                    <a:pt x="533129" y="522029"/>
                  </a:cubicBezTo>
                  <a:close/>
                </a:path>
              </a:pathLst>
            </a:custGeom>
            <a:solidFill>
              <a:srgbClr val="E6E6E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D129003-272C-4C07-BEFE-1940A2AD3B7D}"/>
                </a:ext>
              </a:extLst>
            </p:cNvPr>
            <p:cNvSpPr/>
            <p:nvPr/>
          </p:nvSpPr>
          <p:spPr>
            <a:xfrm>
              <a:off x="7197813" y="4866664"/>
              <a:ext cx="516668" cy="838668"/>
            </a:xfrm>
            <a:custGeom>
              <a:avLst/>
              <a:gdLst>
                <a:gd name="connsiteX0" fmla="*/ 508346 w 516668"/>
                <a:gd name="connsiteY0" fmla="*/ 4224 h 838668"/>
                <a:gd name="connsiteX1" fmla="*/ 356811 w 516668"/>
                <a:gd name="connsiteY1" fmla="*/ 426010 h 838668"/>
                <a:gd name="connsiteX2" fmla="*/ 286497 w 516668"/>
                <a:gd name="connsiteY2" fmla="*/ 494685 h 838668"/>
                <a:gd name="connsiteX3" fmla="*/ 196549 w 516668"/>
                <a:gd name="connsiteY3" fmla="*/ 524265 h 838668"/>
                <a:gd name="connsiteX4" fmla="*/ 106995 w 516668"/>
                <a:gd name="connsiteY4" fmla="*/ 534507 h 838668"/>
                <a:gd name="connsiteX5" fmla="*/ 41084 w 516668"/>
                <a:gd name="connsiteY5" fmla="*/ 595928 h 838668"/>
                <a:gd name="connsiteX6" fmla="*/ 21785 w 516668"/>
                <a:gd name="connsiteY6" fmla="*/ 708179 h 838668"/>
                <a:gd name="connsiteX7" fmla="*/ 282 w 516668"/>
                <a:gd name="connsiteY7" fmla="*/ 832923 h 838668"/>
                <a:gd name="connsiteX8" fmla="*/ 7653 w 516668"/>
                <a:gd name="connsiteY8" fmla="*/ 836409 h 838668"/>
                <a:gd name="connsiteX9" fmla="*/ 40523 w 516668"/>
                <a:gd name="connsiteY9" fmla="*/ 620882 h 838668"/>
                <a:gd name="connsiteX10" fmla="*/ 102559 w 516668"/>
                <a:gd name="connsiteY10" fmla="*/ 544783 h 838668"/>
                <a:gd name="connsiteX11" fmla="*/ 193278 w 516668"/>
                <a:gd name="connsiteY11" fmla="*/ 532654 h 838668"/>
                <a:gd name="connsiteX12" fmla="*/ 282305 w 516668"/>
                <a:gd name="connsiteY12" fmla="*/ 507009 h 838668"/>
                <a:gd name="connsiteX13" fmla="*/ 354997 w 516668"/>
                <a:gd name="connsiteY13" fmla="*/ 441287 h 838668"/>
                <a:gd name="connsiteX14" fmla="*/ 465707 w 516668"/>
                <a:gd name="connsiteY14" fmla="*/ 250154 h 838668"/>
                <a:gd name="connsiteX15" fmla="*/ 516468 w 516668"/>
                <a:gd name="connsiteY15" fmla="*/ 3512 h 838668"/>
                <a:gd name="connsiteX16" fmla="*/ 508346 w 516668"/>
                <a:gd name="connsiteY16" fmla="*/ 4224 h 8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16668" h="838668">
                  <a:moveTo>
                    <a:pt x="508346" y="4224"/>
                  </a:moveTo>
                  <a:cubicBezTo>
                    <a:pt x="503413" y="157251"/>
                    <a:pt x="450391" y="304834"/>
                    <a:pt x="356811" y="426010"/>
                  </a:cubicBezTo>
                  <a:cubicBezTo>
                    <a:pt x="337126" y="452455"/>
                    <a:pt x="313396" y="475630"/>
                    <a:pt x="286497" y="494685"/>
                  </a:cubicBezTo>
                  <a:cubicBezTo>
                    <a:pt x="259691" y="512400"/>
                    <a:pt x="228634" y="522612"/>
                    <a:pt x="196549" y="524265"/>
                  </a:cubicBezTo>
                  <a:cubicBezTo>
                    <a:pt x="166662" y="526410"/>
                    <a:pt x="135844" y="525138"/>
                    <a:pt x="106995" y="534507"/>
                  </a:cubicBezTo>
                  <a:cubicBezTo>
                    <a:pt x="77274" y="544651"/>
                    <a:pt x="53295" y="566997"/>
                    <a:pt x="41084" y="595928"/>
                  </a:cubicBezTo>
                  <a:cubicBezTo>
                    <a:pt x="25114" y="631182"/>
                    <a:pt x="22765" y="670068"/>
                    <a:pt x="21785" y="708179"/>
                  </a:cubicBezTo>
                  <a:cubicBezTo>
                    <a:pt x="20698" y="750492"/>
                    <a:pt x="20244" y="794457"/>
                    <a:pt x="282" y="832923"/>
                  </a:cubicBezTo>
                  <a:cubicBezTo>
                    <a:pt x="-2135" y="837583"/>
                    <a:pt x="5240" y="841064"/>
                    <a:pt x="7653" y="836409"/>
                  </a:cubicBezTo>
                  <a:cubicBezTo>
                    <a:pt x="42376" y="769488"/>
                    <a:pt x="19830" y="691229"/>
                    <a:pt x="40523" y="620882"/>
                  </a:cubicBezTo>
                  <a:cubicBezTo>
                    <a:pt x="50180" y="588056"/>
                    <a:pt x="69786" y="557940"/>
                    <a:pt x="102559" y="544783"/>
                  </a:cubicBezTo>
                  <a:cubicBezTo>
                    <a:pt x="131218" y="533278"/>
                    <a:pt x="162996" y="534565"/>
                    <a:pt x="193278" y="532654"/>
                  </a:cubicBezTo>
                  <a:cubicBezTo>
                    <a:pt x="224603" y="531504"/>
                    <a:pt x="255167" y="522695"/>
                    <a:pt x="282305" y="507009"/>
                  </a:cubicBezTo>
                  <a:cubicBezTo>
                    <a:pt x="310091" y="489381"/>
                    <a:pt x="334670" y="467162"/>
                    <a:pt x="354997" y="441287"/>
                  </a:cubicBezTo>
                  <a:cubicBezTo>
                    <a:pt x="401692" y="383775"/>
                    <a:pt x="439052" y="319273"/>
                    <a:pt x="465707" y="250154"/>
                  </a:cubicBezTo>
                  <a:cubicBezTo>
                    <a:pt x="496569" y="171437"/>
                    <a:pt x="513738" y="88020"/>
                    <a:pt x="516468" y="3512"/>
                  </a:cubicBezTo>
                  <a:cubicBezTo>
                    <a:pt x="516634" y="-1713"/>
                    <a:pt x="508512" y="-973"/>
                    <a:pt x="508346" y="4224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5CAAAF9-FA97-4C54-AD68-F8D98C2EEB07}"/>
                </a:ext>
              </a:extLst>
            </p:cNvPr>
            <p:cNvSpPr/>
            <p:nvPr/>
          </p:nvSpPr>
          <p:spPr>
            <a:xfrm>
              <a:off x="7585143" y="5223151"/>
              <a:ext cx="142241" cy="46932"/>
            </a:xfrm>
            <a:custGeom>
              <a:avLst/>
              <a:gdLst>
                <a:gd name="connsiteX0" fmla="*/ 1907 w 142241"/>
                <a:gd name="connsiteY0" fmla="*/ 32275 h 46932"/>
                <a:gd name="connsiteX1" fmla="*/ 141100 w 142241"/>
                <a:gd name="connsiteY1" fmla="*/ 6727 h 46932"/>
                <a:gd name="connsiteX2" fmla="*/ 134924 w 142241"/>
                <a:gd name="connsiteY2" fmla="*/ 1404 h 46932"/>
                <a:gd name="connsiteX3" fmla="*/ 5397 w 142241"/>
                <a:gd name="connsiteY3" fmla="*/ 24910 h 46932"/>
                <a:gd name="connsiteX4" fmla="*/ 1907 w 142241"/>
                <a:gd name="connsiteY4" fmla="*/ 32275 h 4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241" h="46932">
                  <a:moveTo>
                    <a:pt x="1907" y="32275"/>
                  </a:moveTo>
                  <a:cubicBezTo>
                    <a:pt x="48300" y="59003"/>
                    <a:pt x="107226" y="48186"/>
                    <a:pt x="141100" y="6727"/>
                  </a:cubicBezTo>
                  <a:cubicBezTo>
                    <a:pt x="144405" y="2652"/>
                    <a:pt x="138229" y="-2676"/>
                    <a:pt x="134924" y="1404"/>
                  </a:cubicBezTo>
                  <a:cubicBezTo>
                    <a:pt x="103438" y="40090"/>
                    <a:pt x="48465" y="50063"/>
                    <a:pt x="5397" y="24910"/>
                  </a:cubicBezTo>
                  <a:cubicBezTo>
                    <a:pt x="864" y="22268"/>
                    <a:pt x="-2597" y="29653"/>
                    <a:pt x="1907" y="32275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F852892-EA86-4AB6-96A4-854CB385A8B2}"/>
                </a:ext>
              </a:extLst>
            </p:cNvPr>
            <p:cNvSpPr/>
            <p:nvPr/>
          </p:nvSpPr>
          <p:spPr>
            <a:xfrm>
              <a:off x="7394014" y="5233482"/>
              <a:ext cx="31842" cy="163844"/>
            </a:xfrm>
            <a:custGeom>
              <a:avLst/>
              <a:gdLst>
                <a:gd name="connsiteX0" fmla="*/ 15645 w 31842"/>
                <a:gd name="connsiteY0" fmla="*/ 158359 h 163844"/>
                <a:gd name="connsiteX1" fmla="*/ 31171 w 31842"/>
                <a:gd name="connsiteY1" fmla="*/ 5634 h 163844"/>
                <a:gd name="connsiteX2" fmla="*/ 23800 w 31842"/>
                <a:gd name="connsiteY2" fmla="*/ 2149 h 163844"/>
                <a:gd name="connsiteX3" fmla="*/ 7967 w 31842"/>
                <a:gd name="connsiteY3" fmla="*/ 161104 h 163844"/>
                <a:gd name="connsiteX4" fmla="*/ 15645 w 31842"/>
                <a:gd name="connsiteY4" fmla="*/ 158359 h 16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842" h="163844">
                  <a:moveTo>
                    <a:pt x="15645" y="158359"/>
                  </a:moveTo>
                  <a:cubicBezTo>
                    <a:pt x="1425" y="107311"/>
                    <a:pt x="6968" y="52777"/>
                    <a:pt x="31171" y="5634"/>
                  </a:cubicBezTo>
                  <a:cubicBezTo>
                    <a:pt x="33569" y="964"/>
                    <a:pt x="26199" y="-2517"/>
                    <a:pt x="23800" y="2149"/>
                  </a:cubicBezTo>
                  <a:cubicBezTo>
                    <a:pt x="-1295" y="51252"/>
                    <a:pt x="-6945" y="108013"/>
                    <a:pt x="7967" y="161104"/>
                  </a:cubicBezTo>
                  <a:cubicBezTo>
                    <a:pt x="9391" y="166164"/>
                    <a:pt x="17058" y="163390"/>
                    <a:pt x="15645" y="158359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0022D9F-1DF0-4628-A558-53D502ABDE82}"/>
                </a:ext>
              </a:extLst>
            </p:cNvPr>
            <p:cNvSpPr/>
            <p:nvPr/>
          </p:nvSpPr>
          <p:spPr>
            <a:xfrm>
              <a:off x="7635534" y="4993269"/>
              <a:ext cx="50568" cy="52988"/>
            </a:xfrm>
            <a:custGeom>
              <a:avLst/>
              <a:gdLst>
                <a:gd name="connsiteX0" fmla="*/ 48045 w 50568"/>
                <a:gd name="connsiteY0" fmla="*/ 45212 h 52988"/>
                <a:gd name="connsiteX1" fmla="*/ 7634 w 50568"/>
                <a:gd name="connsiteY1" fmla="*/ 2632 h 52988"/>
                <a:gd name="connsiteX2" fmla="*/ -39 w 50568"/>
                <a:gd name="connsiteY2" fmla="*/ 5376 h 52988"/>
                <a:gd name="connsiteX3" fmla="*/ 44555 w 50568"/>
                <a:gd name="connsiteY3" fmla="*/ 52578 h 52988"/>
                <a:gd name="connsiteX4" fmla="*/ 49985 w 50568"/>
                <a:gd name="connsiteY4" fmla="*/ 50638 h 52988"/>
                <a:gd name="connsiteX5" fmla="*/ 48045 w 50568"/>
                <a:gd name="connsiteY5" fmla="*/ 45212 h 52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568" h="52988">
                  <a:moveTo>
                    <a:pt x="48045" y="45212"/>
                  </a:moveTo>
                  <a:cubicBezTo>
                    <a:pt x="28268" y="38719"/>
                    <a:pt x="13084" y="22716"/>
                    <a:pt x="7634" y="2632"/>
                  </a:cubicBezTo>
                  <a:cubicBezTo>
                    <a:pt x="6274" y="-2443"/>
                    <a:pt x="-1389" y="336"/>
                    <a:pt x="-39" y="5376"/>
                  </a:cubicBezTo>
                  <a:cubicBezTo>
                    <a:pt x="6079" y="27532"/>
                    <a:pt x="22784" y="45212"/>
                    <a:pt x="44555" y="52578"/>
                  </a:cubicBezTo>
                  <a:cubicBezTo>
                    <a:pt x="46593" y="53466"/>
                    <a:pt x="48971" y="52617"/>
                    <a:pt x="49985" y="50638"/>
                  </a:cubicBezTo>
                  <a:cubicBezTo>
                    <a:pt x="50936" y="48606"/>
                    <a:pt x="50068" y="46183"/>
                    <a:pt x="48045" y="45212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ADC3507-4982-4F17-AF4A-C926C720200C}"/>
                </a:ext>
              </a:extLst>
            </p:cNvPr>
            <p:cNvSpPr/>
            <p:nvPr/>
          </p:nvSpPr>
          <p:spPr>
            <a:xfrm>
              <a:off x="6962473" y="4739134"/>
              <a:ext cx="396046" cy="979026"/>
            </a:xfrm>
            <a:custGeom>
              <a:avLst/>
              <a:gdLst>
                <a:gd name="connsiteX0" fmla="*/ 134798 w 396046"/>
                <a:gd name="connsiteY0" fmla="*/ -59 h 979026"/>
                <a:gd name="connsiteX1" fmla="*/ 137031 w 396046"/>
                <a:gd name="connsiteY1" fmla="*/ 9573 h 979026"/>
                <a:gd name="connsiteX2" fmla="*/ 156393 w 396046"/>
                <a:gd name="connsiteY2" fmla="*/ 140304 h 979026"/>
                <a:gd name="connsiteX3" fmla="*/ 157085 w 396046"/>
                <a:gd name="connsiteY3" fmla="*/ 150556 h 979026"/>
                <a:gd name="connsiteX4" fmla="*/ 116113 w 396046"/>
                <a:gd name="connsiteY4" fmla="*/ 464103 h 979026"/>
                <a:gd name="connsiteX5" fmla="*/ 67693 w 396046"/>
                <a:gd name="connsiteY5" fmla="*/ 581218 h 979026"/>
                <a:gd name="connsiteX6" fmla="*/ 1216 w 396046"/>
                <a:gd name="connsiteY6" fmla="*/ 743942 h 979026"/>
                <a:gd name="connsiteX7" fmla="*/ -198 w 396046"/>
                <a:gd name="connsiteY7" fmla="*/ 761593 h 979026"/>
                <a:gd name="connsiteX8" fmla="*/ 218219 w 396046"/>
                <a:gd name="connsiteY8" fmla="*/ 969544 h 979026"/>
                <a:gd name="connsiteX9" fmla="*/ 220374 w 396046"/>
                <a:gd name="connsiteY9" fmla="*/ 970266 h 979026"/>
                <a:gd name="connsiteX10" fmla="*/ 228715 w 396046"/>
                <a:gd name="connsiteY10" fmla="*/ 978967 h 979026"/>
                <a:gd name="connsiteX11" fmla="*/ 232078 w 396046"/>
                <a:gd name="connsiteY11" fmla="*/ 973239 h 979026"/>
                <a:gd name="connsiteX12" fmla="*/ 233994 w 396046"/>
                <a:gd name="connsiteY12" fmla="*/ 969934 h 979026"/>
                <a:gd name="connsiteX13" fmla="*/ 235256 w 396046"/>
                <a:gd name="connsiteY13" fmla="*/ 967809 h 979026"/>
                <a:gd name="connsiteX14" fmla="*/ 235627 w 396046"/>
                <a:gd name="connsiteY14" fmla="*/ 967116 h 979026"/>
                <a:gd name="connsiteX15" fmla="*/ 236748 w 396046"/>
                <a:gd name="connsiteY15" fmla="*/ 965240 h 979026"/>
                <a:gd name="connsiteX16" fmla="*/ 255448 w 396046"/>
                <a:gd name="connsiteY16" fmla="*/ 932028 h 979026"/>
                <a:gd name="connsiteX17" fmla="*/ 255497 w 396046"/>
                <a:gd name="connsiteY17" fmla="*/ 931882 h 979026"/>
                <a:gd name="connsiteX18" fmla="*/ 367581 w 396046"/>
                <a:gd name="connsiteY18" fmla="*/ 664479 h 979026"/>
                <a:gd name="connsiteX19" fmla="*/ 369809 w 396046"/>
                <a:gd name="connsiteY19" fmla="*/ 655953 h 979026"/>
                <a:gd name="connsiteX20" fmla="*/ 392803 w 396046"/>
                <a:gd name="connsiteY20" fmla="*/ 528123 h 979026"/>
                <a:gd name="connsiteX21" fmla="*/ 395825 w 396046"/>
                <a:gd name="connsiteY21" fmla="*/ 456996 h 979026"/>
                <a:gd name="connsiteX22" fmla="*/ 365412 w 396046"/>
                <a:gd name="connsiteY22" fmla="*/ 276601 h 979026"/>
                <a:gd name="connsiteX23" fmla="*/ 143070 w 396046"/>
                <a:gd name="connsiteY23" fmla="*/ 4021 h 979026"/>
                <a:gd name="connsiteX24" fmla="*/ 134798 w 396046"/>
                <a:gd name="connsiteY24" fmla="*/ -59 h 97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96046" h="979026">
                  <a:moveTo>
                    <a:pt x="134798" y="-59"/>
                  </a:moveTo>
                  <a:cubicBezTo>
                    <a:pt x="135554" y="3134"/>
                    <a:pt x="136314" y="6327"/>
                    <a:pt x="137031" y="9573"/>
                  </a:cubicBezTo>
                  <a:cubicBezTo>
                    <a:pt x="147014" y="52554"/>
                    <a:pt x="153493" y="96275"/>
                    <a:pt x="156393" y="140304"/>
                  </a:cubicBezTo>
                  <a:cubicBezTo>
                    <a:pt x="156671" y="143706"/>
                    <a:pt x="156905" y="147158"/>
                    <a:pt x="157085" y="150556"/>
                  </a:cubicBezTo>
                  <a:cubicBezTo>
                    <a:pt x="162950" y="256708"/>
                    <a:pt x="149057" y="363026"/>
                    <a:pt x="116113" y="464103"/>
                  </a:cubicBezTo>
                  <a:cubicBezTo>
                    <a:pt x="102966" y="504314"/>
                    <a:pt x="86782" y="543463"/>
                    <a:pt x="67693" y="581218"/>
                  </a:cubicBezTo>
                  <a:cubicBezTo>
                    <a:pt x="41330" y="633358"/>
                    <a:pt x="8601" y="687789"/>
                    <a:pt x="1216" y="743942"/>
                  </a:cubicBezTo>
                  <a:cubicBezTo>
                    <a:pt x="382" y="749791"/>
                    <a:pt x="-91" y="755685"/>
                    <a:pt x="-198" y="761593"/>
                  </a:cubicBezTo>
                  <a:lnTo>
                    <a:pt x="218219" y="969544"/>
                  </a:lnTo>
                  <a:cubicBezTo>
                    <a:pt x="218951" y="969764"/>
                    <a:pt x="219638" y="970041"/>
                    <a:pt x="220374" y="970266"/>
                  </a:cubicBezTo>
                  <a:lnTo>
                    <a:pt x="228715" y="978967"/>
                  </a:lnTo>
                  <a:cubicBezTo>
                    <a:pt x="229836" y="977090"/>
                    <a:pt x="230957" y="975116"/>
                    <a:pt x="232078" y="973239"/>
                  </a:cubicBezTo>
                  <a:cubicBezTo>
                    <a:pt x="232731" y="972152"/>
                    <a:pt x="233341" y="971021"/>
                    <a:pt x="233994" y="969934"/>
                  </a:cubicBezTo>
                  <a:cubicBezTo>
                    <a:pt x="234413" y="969193"/>
                    <a:pt x="234832" y="968452"/>
                    <a:pt x="235256" y="967809"/>
                  </a:cubicBezTo>
                  <a:cubicBezTo>
                    <a:pt x="235398" y="967560"/>
                    <a:pt x="235534" y="967316"/>
                    <a:pt x="235627" y="967116"/>
                  </a:cubicBezTo>
                  <a:cubicBezTo>
                    <a:pt x="236051" y="966478"/>
                    <a:pt x="236373" y="965834"/>
                    <a:pt x="236748" y="965240"/>
                  </a:cubicBezTo>
                  <a:cubicBezTo>
                    <a:pt x="243051" y="954233"/>
                    <a:pt x="249281" y="943162"/>
                    <a:pt x="255448" y="932028"/>
                  </a:cubicBezTo>
                  <a:cubicBezTo>
                    <a:pt x="255497" y="931979"/>
                    <a:pt x="255497" y="931979"/>
                    <a:pt x="255497" y="931882"/>
                  </a:cubicBezTo>
                  <a:cubicBezTo>
                    <a:pt x="302269" y="846925"/>
                    <a:pt x="342364" y="757323"/>
                    <a:pt x="367581" y="664479"/>
                  </a:cubicBezTo>
                  <a:cubicBezTo>
                    <a:pt x="368342" y="661685"/>
                    <a:pt x="369151" y="658843"/>
                    <a:pt x="369809" y="655953"/>
                  </a:cubicBezTo>
                  <a:cubicBezTo>
                    <a:pt x="380943" y="614040"/>
                    <a:pt x="388630" y="571288"/>
                    <a:pt x="392803" y="528123"/>
                  </a:cubicBezTo>
                  <a:cubicBezTo>
                    <a:pt x="395011" y="504480"/>
                    <a:pt x="396020" y="480740"/>
                    <a:pt x="395825" y="456996"/>
                  </a:cubicBezTo>
                  <a:cubicBezTo>
                    <a:pt x="395206" y="395642"/>
                    <a:pt x="384945" y="334767"/>
                    <a:pt x="365412" y="276601"/>
                  </a:cubicBezTo>
                  <a:cubicBezTo>
                    <a:pt x="326453" y="160656"/>
                    <a:pt x="250846" y="58462"/>
                    <a:pt x="143070" y="4021"/>
                  </a:cubicBezTo>
                  <a:cubicBezTo>
                    <a:pt x="140311" y="2632"/>
                    <a:pt x="137601" y="1286"/>
                    <a:pt x="134798" y="-59"/>
                  </a:cubicBezTo>
                  <a:close/>
                </a:path>
              </a:pathLst>
            </a:custGeom>
            <a:solidFill>
              <a:srgbClr val="E6E6E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8300A7A-63A4-4CF7-B38C-E6314D9605BC}"/>
                </a:ext>
              </a:extLst>
            </p:cNvPr>
            <p:cNvSpPr/>
            <p:nvPr/>
          </p:nvSpPr>
          <p:spPr>
            <a:xfrm>
              <a:off x="7075152" y="4735370"/>
              <a:ext cx="161326" cy="977714"/>
            </a:xfrm>
            <a:custGeom>
              <a:avLst/>
              <a:gdLst>
                <a:gd name="connsiteX0" fmla="*/ 19970 w 161326"/>
                <a:gd name="connsiteY0" fmla="*/ 6948 h 977714"/>
                <a:gd name="connsiteX1" fmla="*/ 152923 w 161326"/>
                <a:gd name="connsiteY1" fmla="*/ 434954 h 977714"/>
                <a:gd name="connsiteX2" fmla="*/ 138128 w 161326"/>
                <a:gd name="connsiteY2" fmla="*/ 532121 h 977714"/>
                <a:gd name="connsiteX3" fmla="*/ 84121 w 161326"/>
                <a:gd name="connsiteY3" fmla="*/ 609898 h 977714"/>
                <a:gd name="connsiteX4" fmla="*/ 18785 w 161326"/>
                <a:gd name="connsiteY4" fmla="*/ 671987 h 977714"/>
                <a:gd name="connsiteX5" fmla="*/ 3137 w 161326"/>
                <a:gd name="connsiteY5" fmla="*/ 760712 h 977714"/>
                <a:gd name="connsiteX6" fmla="*/ 55311 w 161326"/>
                <a:gd name="connsiteY6" fmla="*/ 861960 h 977714"/>
                <a:gd name="connsiteX7" fmla="*/ 113248 w 161326"/>
                <a:gd name="connsiteY7" fmla="*/ 974503 h 977714"/>
                <a:gd name="connsiteX8" fmla="*/ 121228 w 161326"/>
                <a:gd name="connsiteY8" fmla="*/ 972851 h 977714"/>
                <a:gd name="connsiteX9" fmla="*/ 17713 w 161326"/>
                <a:gd name="connsiteY9" fmla="*/ 780977 h 977714"/>
                <a:gd name="connsiteX10" fmla="*/ 21427 w 161326"/>
                <a:gd name="connsiteY10" fmla="*/ 682868 h 977714"/>
                <a:gd name="connsiteX11" fmla="*/ 86559 w 161326"/>
                <a:gd name="connsiteY11" fmla="*/ 618565 h 977714"/>
                <a:gd name="connsiteX12" fmla="*/ 142204 w 161326"/>
                <a:gd name="connsiteY12" fmla="*/ 544484 h 977714"/>
                <a:gd name="connsiteX13" fmla="*/ 160674 w 161326"/>
                <a:gd name="connsiteY13" fmla="*/ 448242 h 977714"/>
                <a:gd name="connsiteX14" fmla="*/ 133995 w 161326"/>
                <a:gd name="connsiteY14" fmla="*/ 228982 h 977714"/>
                <a:gd name="connsiteX15" fmla="*/ 26029 w 161326"/>
                <a:gd name="connsiteY15" fmla="*/ 1493 h 977714"/>
                <a:gd name="connsiteX16" fmla="*/ 19970 w 161326"/>
                <a:gd name="connsiteY16" fmla="*/ 6948 h 97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1326" h="977714">
                  <a:moveTo>
                    <a:pt x="19970" y="6948"/>
                  </a:moveTo>
                  <a:cubicBezTo>
                    <a:pt x="108164" y="132101"/>
                    <a:pt x="154683" y="281858"/>
                    <a:pt x="152923" y="434954"/>
                  </a:cubicBezTo>
                  <a:cubicBezTo>
                    <a:pt x="153128" y="467921"/>
                    <a:pt x="148136" y="500709"/>
                    <a:pt x="138128" y="532121"/>
                  </a:cubicBezTo>
                  <a:cubicBezTo>
                    <a:pt x="127394" y="562403"/>
                    <a:pt x="108743" y="589258"/>
                    <a:pt x="84121" y="609898"/>
                  </a:cubicBezTo>
                  <a:cubicBezTo>
                    <a:pt x="61547" y="629601"/>
                    <a:pt x="36173" y="647141"/>
                    <a:pt x="18785" y="671987"/>
                  </a:cubicBezTo>
                  <a:cubicBezTo>
                    <a:pt x="1163" y="697984"/>
                    <a:pt x="-4531" y="730260"/>
                    <a:pt x="3137" y="760712"/>
                  </a:cubicBezTo>
                  <a:cubicBezTo>
                    <a:pt x="11610" y="798477"/>
                    <a:pt x="33146" y="830943"/>
                    <a:pt x="55311" y="861960"/>
                  </a:cubicBezTo>
                  <a:cubicBezTo>
                    <a:pt x="79919" y="896396"/>
                    <a:pt x="106023" y="931776"/>
                    <a:pt x="113248" y="974503"/>
                  </a:cubicBezTo>
                  <a:cubicBezTo>
                    <a:pt x="114120" y="979680"/>
                    <a:pt x="122105" y="978023"/>
                    <a:pt x="121228" y="972851"/>
                  </a:cubicBezTo>
                  <a:cubicBezTo>
                    <a:pt x="108665" y="898511"/>
                    <a:pt x="43544" y="849603"/>
                    <a:pt x="17713" y="780977"/>
                  </a:cubicBezTo>
                  <a:cubicBezTo>
                    <a:pt x="5658" y="748950"/>
                    <a:pt x="3181" y="713101"/>
                    <a:pt x="21427" y="682868"/>
                  </a:cubicBezTo>
                  <a:cubicBezTo>
                    <a:pt x="37382" y="656427"/>
                    <a:pt x="63530" y="638318"/>
                    <a:pt x="86559" y="618565"/>
                  </a:cubicBezTo>
                  <a:cubicBezTo>
                    <a:pt x="110879" y="598784"/>
                    <a:pt x="129983" y="573347"/>
                    <a:pt x="142204" y="544484"/>
                  </a:cubicBezTo>
                  <a:cubicBezTo>
                    <a:pt x="153776" y="513685"/>
                    <a:pt x="160021" y="481142"/>
                    <a:pt x="160674" y="448242"/>
                  </a:cubicBezTo>
                  <a:cubicBezTo>
                    <a:pt x="163331" y="374210"/>
                    <a:pt x="154327" y="300216"/>
                    <a:pt x="133995" y="228982"/>
                  </a:cubicBezTo>
                  <a:cubicBezTo>
                    <a:pt x="111239" y="147549"/>
                    <a:pt x="74728" y="70612"/>
                    <a:pt x="26029" y="1493"/>
                  </a:cubicBezTo>
                  <a:cubicBezTo>
                    <a:pt x="23012" y="-2787"/>
                    <a:pt x="16972" y="2697"/>
                    <a:pt x="19970" y="6948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438DF35-9DF0-4BE8-AA43-5C5E1AC9732F}"/>
                </a:ext>
              </a:extLst>
            </p:cNvPr>
            <p:cNvSpPr/>
            <p:nvPr/>
          </p:nvSpPr>
          <p:spPr>
            <a:xfrm>
              <a:off x="7226920" y="5012706"/>
              <a:ext cx="100576" cy="108445"/>
            </a:xfrm>
            <a:custGeom>
              <a:avLst/>
              <a:gdLst>
                <a:gd name="connsiteX0" fmla="*/ 4621 w 100576"/>
                <a:gd name="connsiteY0" fmla="*/ 108353 h 108445"/>
                <a:gd name="connsiteX1" fmla="*/ 100375 w 100576"/>
                <a:gd name="connsiteY1" fmla="*/ 4151 h 108445"/>
                <a:gd name="connsiteX2" fmla="*/ 92239 w 100576"/>
                <a:gd name="connsiteY2" fmla="*/ 3619 h 108445"/>
                <a:gd name="connsiteX3" fmla="*/ 2968 w 100576"/>
                <a:gd name="connsiteY3" fmla="*/ 100373 h 108445"/>
                <a:gd name="connsiteX4" fmla="*/ 4621 w 100576"/>
                <a:gd name="connsiteY4" fmla="*/ 108353 h 10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76" h="108445">
                  <a:moveTo>
                    <a:pt x="4621" y="108353"/>
                  </a:moveTo>
                  <a:cubicBezTo>
                    <a:pt x="57755" y="101762"/>
                    <a:pt x="98294" y="57651"/>
                    <a:pt x="100375" y="4151"/>
                  </a:cubicBezTo>
                  <a:cubicBezTo>
                    <a:pt x="100560" y="-1095"/>
                    <a:pt x="92425" y="-1626"/>
                    <a:pt x="92239" y="3619"/>
                  </a:cubicBezTo>
                  <a:cubicBezTo>
                    <a:pt x="90392" y="53463"/>
                    <a:pt x="52500" y="94528"/>
                    <a:pt x="2968" y="100373"/>
                  </a:cubicBezTo>
                  <a:cubicBezTo>
                    <a:pt x="-2238" y="100992"/>
                    <a:pt x="-556" y="108972"/>
                    <a:pt x="4621" y="108353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0394C44-25C8-4FDE-8F66-19983BBF2156}"/>
                </a:ext>
              </a:extLst>
            </p:cNvPr>
            <p:cNvSpPr/>
            <p:nvPr/>
          </p:nvSpPr>
          <p:spPr>
            <a:xfrm>
              <a:off x="7084623" y="5202403"/>
              <a:ext cx="89272" cy="142077"/>
            </a:xfrm>
            <a:custGeom>
              <a:avLst/>
              <a:gdLst>
                <a:gd name="connsiteX0" fmla="*/ 87412 w 89272"/>
                <a:gd name="connsiteY0" fmla="*/ 134378 h 142077"/>
                <a:gd name="connsiteX1" fmla="*/ 7856 w 89272"/>
                <a:gd name="connsiteY1" fmla="*/ 3092 h 142077"/>
                <a:gd name="connsiteX2" fmla="*/ -128 w 89272"/>
                <a:gd name="connsiteY2" fmla="*/ 4744 h 142077"/>
                <a:gd name="connsiteX3" fmla="*/ 82932 w 89272"/>
                <a:gd name="connsiteY3" fmla="*/ 141193 h 142077"/>
                <a:gd name="connsiteX4" fmla="*/ 87412 w 89272"/>
                <a:gd name="connsiteY4" fmla="*/ 134378 h 14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272" h="142077">
                  <a:moveTo>
                    <a:pt x="87412" y="134378"/>
                  </a:moveTo>
                  <a:cubicBezTo>
                    <a:pt x="45324" y="102180"/>
                    <a:pt x="16914" y="55300"/>
                    <a:pt x="7856" y="3092"/>
                  </a:cubicBezTo>
                  <a:cubicBezTo>
                    <a:pt x="6960" y="-2085"/>
                    <a:pt x="-1020" y="-423"/>
                    <a:pt x="-128" y="4744"/>
                  </a:cubicBezTo>
                  <a:cubicBezTo>
                    <a:pt x="9402" y="59058"/>
                    <a:pt x="39060" y="107781"/>
                    <a:pt x="82932" y="141193"/>
                  </a:cubicBezTo>
                  <a:cubicBezTo>
                    <a:pt x="87120" y="144376"/>
                    <a:pt x="91570" y="137546"/>
                    <a:pt x="87412" y="134378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24E678C-CDD1-4987-99AA-3DEE1CB9DE78}"/>
                </a:ext>
              </a:extLst>
            </p:cNvPr>
            <p:cNvSpPr/>
            <p:nvPr/>
          </p:nvSpPr>
          <p:spPr>
            <a:xfrm>
              <a:off x="7114181" y="4879267"/>
              <a:ext cx="68892" cy="22014"/>
            </a:xfrm>
            <a:custGeom>
              <a:avLst/>
              <a:gdLst>
                <a:gd name="connsiteX0" fmla="*/ 63816 w 68892"/>
                <a:gd name="connsiteY0" fmla="*/ 10457 h 22014"/>
                <a:gd name="connsiteX1" fmla="*/ 5914 w 68892"/>
                <a:gd name="connsiteY1" fmla="*/ 790 h 22014"/>
                <a:gd name="connsiteX2" fmla="*/ 1439 w 68892"/>
                <a:gd name="connsiteY2" fmla="*/ 7600 h 22014"/>
                <a:gd name="connsiteX3" fmla="*/ 65468 w 68892"/>
                <a:gd name="connsiteY3" fmla="*/ 18441 h 22014"/>
                <a:gd name="connsiteX4" fmla="*/ 68632 w 68892"/>
                <a:gd name="connsiteY4" fmla="*/ 13620 h 22014"/>
                <a:gd name="connsiteX5" fmla="*/ 63816 w 68892"/>
                <a:gd name="connsiteY5" fmla="*/ 10457 h 2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892" h="22014">
                  <a:moveTo>
                    <a:pt x="63816" y="10457"/>
                  </a:moveTo>
                  <a:cubicBezTo>
                    <a:pt x="44117" y="17179"/>
                    <a:pt x="22361" y="13547"/>
                    <a:pt x="5914" y="790"/>
                  </a:cubicBezTo>
                  <a:cubicBezTo>
                    <a:pt x="1775" y="-2447"/>
                    <a:pt x="-2676" y="4387"/>
                    <a:pt x="1439" y="7600"/>
                  </a:cubicBezTo>
                  <a:cubicBezTo>
                    <a:pt x="19665" y="21605"/>
                    <a:pt x="43649" y="25666"/>
                    <a:pt x="65468" y="18441"/>
                  </a:cubicBezTo>
                  <a:cubicBezTo>
                    <a:pt x="67628" y="17920"/>
                    <a:pt x="69012" y="15814"/>
                    <a:pt x="68632" y="13620"/>
                  </a:cubicBezTo>
                  <a:cubicBezTo>
                    <a:pt x="68164" y="11427"/>
                    <a:pt x="66014" y="10013"/>
                    <a:pt x="63816" y="10457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63FE85D-CCD8-47E5-8905-69228F909F95}"/>
                </a:ext>
              </a:extLst>
            </p:cNvPr>
            <p:cNvSpPr/>
            <p:nvPr/>
          </p:nvSpPr>
          <p:spPr>
            <a:xfrm>
              <a:off x="4136355" y="4033196"/>
              <a:ext cx="610557" cy="877319"/>
            </a:xfrm>
            <a:custGeom>
              <a:avLst/>
              <a:gdLst>
                <a:gd name="connsiteX0" fmla="*/ 86595 w 610557"/>
                <a:gd name="connsiteY0" fmla="*/ 525729 h 877319"/>
                <a:gd name="connsiteX1" fmla="*/ 62479 w 610557"/>
                <a:gd name="connsiteY1" fmla="*/ -59 h 877319"/>
                <a:gd name="connsiteX2" fmla="*/ 430210 w 610557"/>
                <a:gd name="connsiteY2" fmla="*/ 455075 h 877319"/>
                <a:gd name="connsiteX3" fmla="*/ 601522 w 610557"/>
                <a:gd name="connsiteY3" fmla="*/ 604934 h 877319"/>
                <a:gd name="connsiteX4" fmla="*/ 590159 w 610557"/>
                <a:gd name="connsiteY4" fmla="*/ 745716 h 877319"/>
                <a:gd name="connsiteX5" fmla="*/ 509463 w 610557"/>
                <a:gd name="connsiteY5" fmla="*/ 865454 h 877319"/>
                <a:gd name="connsiteX6" fmla="*/ 507065 w 610557"/>
                <a:gd name="connsiteY6" fmla="*/ 877260 h 877319"/>
                <a:gd name="connsiteX7" fmla="*/ 86595 w 610557"/>
                <a:gd name="connsiteY7" fmla="*/ 525729 h 877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0557" h="877319">
                  <a:moveTo>
                    <a:pt x="86595" y="525729"/>
                  </a:moveTo>
                  <a:cubicBezTo>
                    <a:pt x="-10997" y="368592"/>
                    <a:pt x="-36161" y="156420"/>
                    <a:pt x="62479" y="-59"/>
                  </a:cubicBezTo>
                  <a:cubicBezTo>
                    <a:pt x="127504" y="190294"/>
                    <a:pt x="257761" y="351516"/>
                    <a:pt x="430210" y="455075"/>
                  </a:cubicBezTo>
                  <a:cubicBezTo>
                    <a:pt x="496857" y="494775"/>
                    <a:pt x="575121" y="531988"/>
                    <a:pt x="601522" y="604934"/>
                  </a:cubicBezTo>
                  <a:cubicBezTo>
                    <a:pt x="617950" y="650327"/>
                    <a:pt x="609931" y="701683"/>
                    <a:pt x="590159" y="745716"/>
                  </a:cubicBezTo>
                  <a:cubicBezTo>
                    <a:pt x="570387" y="789754"/>
                    <a:pt x="539760" y="827875"/>
                    <a:pt x="509463" y="865454"/>
                  </a:cubicBezTo>
                  <a:lnTo>
                    <a:pt x="507065" y="877260"/>
                  </a:lnTo>
                  <a:cubicBezTo>
                    <a:pt x="342518" y="792767"/>
                    <a:pt x="184187" y="682861"/>
                    <a:pt x="86595" y="525729"/>
                  </a:cubicBezTo>
                  <a:close/>
                </a:path>
              </a:pathLst>
            </a:custGeom>
            <a:solidFill>
              <a:srgbClr val="E6E6E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246657C-51B0-4E3D-963A-A8538AC34D7B}"/>
                </a:ext>
              </a:extLst>
            </p:cNvPr>
            <p:cNvSpPr/>
            <p:nvPr/>
          </p:nvSpPr>
          <p:spPr>
            <a:xfrm>
              <a:off x="4193637" y="4030148"/>
              <a:ext cx="448303" cy="877273"/>
            </a:xfrm>
            <a:custGeom>
              <a:avLst/>
              <a:gdLst>
                <a:gd name="connsiteX0" fmla="*/ 8732 w 448303"/>
                <a:gd name="connsiteY0" fmla="*/ 4598 h 877273"/>
                <a:gd name="connsiteX1" fmla="*/ 125486 w 448303"/>
                <a:gd name="connsiteY1" fmla="*/ 437303 h 877273"/>
                <a:gd name="connsiteX2" fmla="*/ 189984 w 448303"/>
                <a:gd name="connsiteY2" fmla="*/ 511467 h 877273"/>
                <a:gd name="connsiteX3" fmla="*/ 277232 w 448303"/>
                <a:gd name="connsiteY3" fmla="*/ 548262 h 877273"/>
                <a:gd name="connsiteX4" fmla="*/ 365660 w 448303"/>
                <a:gd name="connsiteY4" fmla="*/ 565743 h 877273"/>
                <a:gd name="connsiteX5" fmla="*/ 426360 w 448303"/>
                <a:gd name="connsiteY5" fmla="*/ 632322 h 877273"/>
                <a:gd name="connsiteX6" fmla="*/ 436470 w 448303"/>
                <a:gd name="connsiteY6" fmla="*/ 745766 h 877273"/>
                <a:gd name="connsiteX7" fmla="*/ 447765 w 448303"/>
                <a:gd name="connsiteY7" fmla="*/ 871846 h 877273"/>
                <a:gd name="connsiteX8" fmla="*/ 440136 w 448303"/>
                <a:gd name="connsiteY8" fmla="*/ 874722 h 877273"/>
                <a:gd name="connsiteX9" fmla="*/ 424892 w 448303"/>
                <a:gd name="connsiteY9" fmla="*/ 657231 h 877273"/>
                <a:gd name="connsiteX10" fmla="*/ 369247 w 448303"/>
                <a:gd name="connsiteY10" fmla="*/ 576345 h 877273"/>
                <a:gd name="connsiteX11" fmla="*/ 279811 w 448303"/>
                <a:gd name="connsiteY11" fmla="*/ 556885 h 877273"/>
                <a:gd name="connsiteX12" fmla="*/ 193162 w 448303"/>
                <a:gd name="connsiteY12" fmla="*/ 524088 h 877273"/>
                <a:gd name="connsiteX13" fmla="*/ 126052 w 448303"/>
                <a:gd name="connsiteY13" fmla="*/ 452678 h 877273"/>
                <a:gd name="connsiteX14" fmla="*/ 31243 w 448303"/>
                <a:gd name="connsiteY14" fmla="*/ 253180 h 877273"/>
                <a:gd name="connsiteX15" fmla="*/ 693 w 448303"/>
                <a:gd name="connsiteY15" fmla="*/ 3233 h 877273"/>
                <a:gd name="connsiteX16" fmla="*/ 8732 w 448303"/>
                <a:gd name="connsiteY16" fmla="*/ 4598 h 877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8303" h="877273">
                  <a:moveTo>
                    <a:pt x="8732" y="4598"/>
                  </a:moveTo>
                  <a:cubicBezTo>
                    <a:pt x="1210" y="157518"/>
                    <a:pt x="42065" y="308922"/>
                    <a:pt x="125486" y="437303"/>
                  </a:cubicBezTo>
                  <a:cubicBezTo>
                    <a:pt x="142957" y="465260"/>
                    <a:pt x="164723" y="490287"/>
                    <a:pt x="189984" y="511467"/>
                  </a:cubicBezTo>
                  <a:cubicBezTo>
                    <a:pt x="215259" y="531303"/>
                    <a:pt x="245385" y="544006"/>
                    <a:pt x="277232" y="548262"/>
                  </a:cubicBezTo>
                  <a:cubicBezTo>
                    <a:pt x="306846" y="552824"/>
                    <a:pt x="337669" y="554063"/>
                    <a:pt x="365660" y="565743"/>
                  </a:cubicBezTo>
                  <a:cubicBezTo>
                    <a:pt x="394454" y="578271"/>
                    <a:pt x="416537" y="602493"/>
                    <a:pt x="426360" y="632322"/>
                  </a:cubicBezTo>
                  <a:cubicBezTo>
                    <a:pt x="439409" y="668755"/>
                    <a:pt x="438595" y="707704"/>
                    <a:pt x="436470" y="745766"/>
                  </a:cubicBezTo>
                  <a:cubicBezTo>
                    <a:pt x="434115" y="788025"/>
                    <a:pt x="431000" y="831888"/>
                    <a:pt x="447765" y="871846"/>
                  </a:cubicBezTo>
                  <a:cubicBezTo>
                    <a:pt x="449797" y="876687"/>
                    <a:pt x="442164" y="879553"/>
                    <a:pt x="440136" y="874722"/>
                  </a:cubicBezTo>
                  <a:cubicBezTo>
                    <a:pt x="410965" y="805199"/>
                    <a:pt x="439799" y="729031"/>
                    <a:pt x="424892" y="657231"/>
                  </a:cubicBezTo>
                  <a:cubicBezTo>
                    <a:pt x="417936" y="623732"/>
                    <a:pt x="400840" y="592120"/>
                    <a:pt x="369247" y="576345"/>
                  </a:cubicBezTo>
                  <a:cubicBezTo>
                    <a:pt x="341617" y="562554"/>
                    <a:pt x="309834" y="561248"/>
                    <a:pt x="279811" y="556885"/>
                  </a:cubicBezTo>
                  <a:cubicBezTo>
                    <a:pt x="248685" y="553190"/>
                    <a:pt x="218935" y="541929"/>
                    <a:pt x="193162" y="524088"/>
                  </a:cubicBezTo>
                  <a:cubicBezTo>
                    <a:pt x="166902" y="504267"/>
                    <a:pt x="144205" y="480118"/>
                    <a:pt x="126052" y="452678"/>
                  </a:cubicBezTo>
                  <a:cubicBezTo>
                    <a:pt x="84188" y="391559"/>
                    <a:pt x="52195" y="324239"/>
                    <a:pt x="31243" y="253180"/>
                  </a:cubicBezTo>
                  <a:cubicBezTo>
                    <a:pt x="6879" y="172215"/>
                    <a:pt x="-3450" y="87683"/>
                    <a:pt x="693" y="3233"/>
                  </a:cubicBezTo>
                  <a:cubicBezTo>
                    <a:pt x="952" y="-1993"/>
                    <a:pt x="8990" y="-594"/>
                    <a:pt x="8732" y="4598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3785173-A971-41D8-A02B-25CA0CDE065E}"/>
                </a:ext>
              </a:extLst>
            </p:cNvPr>
            <p:cNvSpPr/>
            <p:nvPr/>
          </p:nvSpPr>
          <p:spPr>
            <a:xfrm>
              <a:off x="4152621" y="4384469"/>
              <a:ext cx="139814" cy="53766"/>
            </a:xfrm>
            <a:custGeom>
              <a:avLst/>
              <a:gdLst>
                <a:gd name="connsiteX0" fmla="*/ 137209 w 139814"/>
                <a:gd name="connsiteY0" fmla="*/ 43223 h 53766"/>
                <a:gd name="connsiteX1" fmla="*/ 551 w 139814"/>
                <a:gd name="connsiteY1" fmla="*/ 6443 h 53766"/>
                <a:gd name="connsiteX2" fmla="*/ 7142 w 139814"/>
                <a:gd name="connsiteY2" fmla="*/ 1642 h 53766"/>
                <a:gd name="connsiteX3" fmla="*/ 134333 w 139814"/>
                <a:gd name="connsiteY3" fmla="*/ 35594 h 53766"/>
                <a:gd name="connsiteX4" fmla="*/ 137209 w 139814"/>
                <a:gd name="connsiteY4" fmla="*/ 43223 h 5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814" h="53766">
                  <a:moveTo>
                    <a:pt x="137209" y="43223"/>
                  </a:moveTo>
                  <a:cubicBezTo>
                    <a:pt x="88798" y="66095"/>
                    <a:pt x="30945" y="50526"/>
                    <a:pt x="551" y="6443"/>
                  </a:cubicBezTo>
                  <a:cubicBezTo>
                    <a:pt x="-2413" y="2120"/>
                    <a:pt x="4178" y="-2692"/>
                    <a:pt x="7142" y="1642"/>
                  </a:cubicBezTo>
                  <a:cubicBezTo>
                    <a:pt x="35381" y="42755"/>
                    <a:pt x="89359" y="57170"/>
                    <a:pt x="134333" y="35594"/>
                  </a:cubicBezTo>
                  <a:cubicBezTo>
                    <a:pt x="139062" y="33332"/>
                    <a:pt x="141914" y="40976"/>
                    <a:pt x="137209" y="43223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9691580-434D-434B-9B90-F4743C3A8B7B}"/>
                </a:ext>
              </a:extLst>
            </p:cNvPr>
            <p:cNvSpPr/>
            <p:nvPr/>
          </p:nvSpPr>
          <p:spPr>
            <a:xfrm>
              <a:off x="4452349" y="4419273"/>
              <a:ext cx="24505" cy="164628"/>
            </a:xfrm>
            <a:custGeom>
              <a:avLst/>
              <a:gdLst>
                <a:gd name="connsiteX0" fmla="*/ 3203 w 24505"/>
                <a:gd name="connsiteY0" fmla="*/ 158800 h 164628"/>
                <a:gd name="connsiteX1" fmla="*/ 137 w 24505"/>
                <a:gd name="connsiteY1" fmla="*/ 5314 h 164628"/>
                <a:gd name="connsiteX2" fmla="*/ 7766 w 24505"/>
                <a:gd name="connsiteY2" fmla="*/ 2438 h 164628"/>
                <a:gd name="connsiteX3" fmla="*/ 10628 w 24505"/>
                <a:gd name="connsiteY3" fmla="*/ 162159 h 164628"/>
                <a:gd name="connsiteX4" fmla="*/ 3203 w 24505"/>
                <a:gd name="connsiteY4" fmla="*/ 158800 h 164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05" h="164628">
                  <a:moveTo>
                    <a:pt x="3203" y="158800"/>
                  </a:moveTo>
                  <a:cubicBezTo>
                    <a:pt x="21523" y="109073"/>
                    <a:pt x="20431" y="54271"/>
                    <a:pt x="137" y="5314"/>
                  </a:cubicBezTo>
                  <a:cubicBezTo>
                    <a:pt x="-1876" y="469"/>
                    <a:pt x="5758" y="-2402"/>
                    <a:pt x="7766" y="2438"/>
                  </a:cubicBezTo>
                  <a:cubicBezTo>
                    <a:pt x="28786" y="53423"/>
                    <a:pt x="29810" y="110457"/>
                    <a:pt x="10628" y="162159"/>
                  </a:cubicBezTo>
                  <a:cubicBezTo>
                    <a:pt x="8800" y="167087"/>
                    <a:pt x="1380" y="163699"/>
                    <a:pt x="3203" y="158800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AA8D440-48A2-412B-9925-BA260A05644B}"/>
                </a:ext>
              </a:extLst>
            </p:cNvPr>
            <p:cNvSpPr/>
            <p:nvPr/>
          </p:nvSpPr>
          <p:spPr>
            <a:xfrm>
              <a:off x="4208817" y="4162098"/>
              <a:ext cx="54062" cy="49433"/>
            </a:xfrm>
            <a:custGeom>
              <a:avLst/>
              <a:gdLst>
                <a:gd name="connsiteX0" fmla="*/ 2438 w 54062"/>
                <a:gd name="connsiteY0" fmla="*/ 41522 h 49433"/>
                <a:gd name="connsiteX1" fmla="*/ 46169 w 54062"/>
                <a:gd name="connsiteY1" fmla="*/ 2364 h 49433"/>
                <a:gd name="connsiteX2" fmla="*/ 53598 w 54062"/>
                <a:gd name="connsiteY2" fmla="*/ 5727 h 49433"/>
                <a:gd name="connsiteX3" fmla="*/ 5314 w 54062"/>
                <a:gd name="connsiteY3" fmla="*/ 49146 h 49433"/>
                <a:gd name="connsiteX4" fmla="*/ 59 w 54062"/>
                <a:gd name="connsiteY4" fmla="*/ 46772 h 49433"/>
                <a:gd name="connsiteX5" fmla="*/ 2438 w 54062"/>
                <a:gd name="connsiteY5" fmla="*/ 41522 h 49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62" h="49433">
                  <a:moveTo>
                    <a:pt x="2438" y="41522"/>
                  </a:moveTo>
                  <a:cubicBezTo>
                    <a:pt x="22673" y="36657"/>
                    <a:pt x="39105" y="21940"/>
                    <a:pt x="46169" y="2364"/>
                  </a:cubicBezTo>
                  <a:cubicBezTo>
                    <a:pt x="47938" y="-2584"/>
                    <a:pt x="55353" y="809"/>
                    <a:pt x="53598" y="5727"/>
                  </a:cubicBezTo>
                  <a:cubicBezTo>
                    <a:pt x="45696" y="27307"/>
                    <a:pt x="27611" y="43574"/>
                    <a:pt x="5314" y="49146"/>
                  </a:cubicBezTo>
                  <a:cubicBezTo>
                    <a:pt x="3208" y="49868"/>
                    <a:pt x="912" y="48825"/>
                    <a:pt x="59" y="46772"/>
                  </a:cubicBezTo>
                  <a:cubicBezTo>
                    <a:pt x="-721" y="44666"/>
                    <a:pt x="337" y="42322"/>
                    <a:pt x="2438" y="41522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F57C5B1-EA01-4D32-BCF3-C4E896685683}"/>
                </a:ext>
              </a:extLst>
            </p:cNvPr>
            <p:cNvSpPr/>
            <p:nvPr/>
          </p:nvSpPr>
          <p:spPr>
            <a:xfrm>
              <a:off x="4520029" y="3952914"/>
              <a:ext cx="373059" cy="968155"/>
            </a:xfrm>
            <a:custGeom>
              <a:avLst/>
              <a:gdLst>
                <a:gd name="connsiteX0" fmla="*/ 299924 w 373059"/>
                <a:gd name="connsiteY0" fmla="*/ -59 h 968155"/>
                <a:gd name="connsiteX1" fmla="*/ 296917 w 373059"/>
                <a:gd name="connsiteY1" fmla="*/ 9359 h 968155"/>
                <a:gd name="connsiteX2" fmla="*/ 266991 w 373059"/>
                <a:gd name="connsiteY2" fmla="*/ 138081 h 968155"/>
                <a:gd name="connsiteX3" fmla="*/ 265470 w 373059"/>
                <a:gd name="connsiteY3" fmla="*/ 148245 h 968155"/>
                <a:gd name="connsiteX4" fmla="*/ 280825 w 373059"/>
                <a:gd name="connsiteY4" fmla="*/ 464083 h 968155"/>
                <a:gd name="connsiteX5" fmla="*/ 319569 w 373059"/>
                <a:gd name="connsiteY5" fmla="*/ 584748 h 968155"/>
                <a:gd name="connsiteX6" fmla="*/ 372597 w 373059"/>
                <a:gd name="connsiteY6" fmla="*/ 752336 h 968155"/>
                <a:gd name="connsiteX7" fmla="*/ 372577 w 373059"/>
                <a:gd name="connsiteY7" fmla="*/ 770041 h 968155"/>
                <a:gd name="connsiteX8" fmla="*/ 137986 w 373059"/>
                <a:gd name="connsiteY8" fmla="*/ 959551 h 968155"/>
                <a:gd name="connsiteX9" fmla="*/ 135773 w 373059"/>
                <a:gd name="connsiteY9" fmla="*/ 960102 h 968155"/>
                <a:gd name="connsiteX10" fmla="*/ 126754 w 373059"/>
                <a:gd name="connsiteY10" fmla="*/ 968096 h 968155"/>
                <a:gd name="connsiteX11" fmla="*/ 123868 w 373059"/>
                <a:gd name="connsiteY11" fmla="*/ 962110 h 968155"/>
                <a:gd name="connsiteX12" fmla="*/ 122226 w 373059"/>
                <a:gd name="connsiteY12" fmla="*/ 958659 h 968155"/>
                <a:gd name="connsiteX13" fmla="*/ 121144 w 373059"/>
                <a:gd name="connsiteY13" fmla="*/ 956441 h 968155"/>
                <a:gd name="connsiteX14" fmla="*/ 120827 w 373059"/>
                <a:gd name="connsiteY14" fmla="*/ 955724 h 968155"/>
                <a:gd name="connsiteX15" fmla="*/ 119861 w 373059"/>
                <a:gd name="connsiteY15" fmla="*/ 953760 h 968155"/>
                <a:gd name="connsiteX16" fmla="*/ 103921 w 373059"/>
                <a:gd name="connsiteY16" fmla="*/ 919139 h 968155"/>
                <a:gd name="connsiteX17" fmla="*/ 103887 w 373059"/>
                <a:gd name="connsiteY17" fmla="*/ 918988 h 968155"/>
                <a:gd name="connsiteX18" fmla="*/ 13904 w 373059"/>
                <a:gd name="connsiteY18" fmla="*/ 643357 h 968155"/>
                <a:gd name="connsiteX19" fmla="*/ 12378 w 373059"/>
                <a:gd name="connsiteY19" fmla="*/ 634684 h 968155"/>
                <a:gd name="connsiteX20" fmla="*/ -149 w 373059"/>
                <a:gd name="connsiteY20" fmla="*/ 505406 h 968155"/>
                <a:gd name="connsiteX21" fmla="*/ 2614 w 373059"/>
                <a:gd name="connsiteY21" fmla="*/ 434265 h 968155"/>
                <a:gd name="connsiteX22" fmla="*/ 47594 w 373059"/>
                <a:gd name="connsiteY22" fmla="*/ 256942 h 968155"/>
                <a:gd name="connsiteX23" fmla="*/ 291345 w 373059"/>
                <a:gd name="connsiteY23" fmla="*/ 3334 h 968155"/>
                <a:gd name="connsiteX24" fmla="*/ 299924 w 373059"/>
                <a:gd name="connsiteY24" fmla="*/ -59 h 96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3059" h="968155">
                  <a:moveTo>
                    <a:pt x="299924" y="-59"/>
                  </a:moveTo>
                  <a:cubicBezTo>
                    <a:pt x="298910" y="3061"/>
                    <a:pt x="297892" y="6181"/>
                    <a:pt x="296917" y="9359"/>
                  </a:cubicBezTo>
                  <a:cubicBezTo>
                    <a:pt x="283472" y="51384"/>
                    <a:pt x="273464" y="94438"/>
                    <a:pt x="266991" y="138081"/>
                  </a:cubicBezTo>
                  <a:cubicBezTo>
                    <a:pt x="266440" y="141450"/>
                    <a:pt x="265928" y="144872"/>
                    <a:pt x="265470" y="148245"/>
                  </a:cubicBezTo>
                  <a:cubicBezTo>
                    <a:pt x="250997" y="253568"/>
                    <a:pt x="256203" y="360661"/>
                    <a:pt x="280825" y="464083"/>
                  </a:cubicBezTo>
                  <a:cubicBezTo>
                    <a:pt x="290662" y="505231"/>
                    <a:pt x="303615" y="545569"/>
                    <a:pt x="319569" y="584748"/>
                  </a:cubicBezTo>
                  <a:cubicBezTo>
                    <a:pt x="341603" y="638857"/>
                    <a:pt x="369804" y="695770"/>
                    <a:pt x="372597" y="752336"/>
                  </a:cubicBezTo>
                  <a:cubicBezTo>
                    <a:pt x="372958" y="758230"/>
                    <a:pt x="372948" y="764147"/>
                    <a:pt x="372577" y="770041"/>
                  </a:cubicBezTo>
                  <a:lnTo>
                    <a:pt x="137986" y="959551"/>
                  </a:lnTo>
                  <a:cubicBezTo>
                    <a:pt x="137235" y="959717"/>
                    <a:pt x="136523" y="959936"/>
                    <a:pt x="135773" y="960102"/>
                  </a:cubicBezTo>
                  <a:lnTo>
                    <a:pt x="126754" y="968096"/>
                  </a:lnTo>
                  <a:cubicBezTo>
                    <a:pt x="125789" y="966132"/>
                    <a:pt x="124834" y="964075"/>
                    <a:pt x="123868" y="962110"/>
                  </a:cubicBezTo>
                  <a:cubicBezTo>
                    <a:pt x="123303" y="960974"/>
                    <a:pt x="122791" y="959795"/>
                    <a:pt x="122226" y="958659"/>
                  </a:cubicBezTo>
                  <a:cubicBezTo>
                    <a:pt x="121870" y="957889"/>
                    <a:pt x="121509" y="957114"/>
                    <a:pt x="121144" y="956441"/>
                  </a:cubicBezTo>
                  <a:cubicBezTo>
                    <a:pt x="121022" y="956182"/>
                    <a:pt x="120905" y="955924"/>
                    <a:pt x="120827" y="955724"/>
                  </a:cubicBezTo>
                  <a:cubicBezTo>
                    <a:pt x="120456" y="955047"/>
                    <a:pt x="120188" y="954379"/>
                    <a:pt x="119861" y="953760"/>
                  </a:cubicBezTo>
                  <a:cubicBezTo>
                    <a:pt x="114480" y="942275"/>
                    <a:pt x="109166" y="930736"/>
                    <a:pt x="103921" y="919139"/>
                  </a:cubicBezTo>
                  <a:cubicBezTo>
                    <a:pt x="103877" y="919086"/>
                    <a:pt x="103877" y="919086"/>
                    <a:pt x="103887" y="918988"/>
                  </a:cubicBezTo>
                  <a:cubicBezTo>
                    <a:pt x="64173" y="830512"/>
                    <a:pt x="31492" y="737946"/>
                    <a:pt x="13904" y="643357"/>
                  </a:cubicBezTo>
                  <a:cubicBezTo>
                    <a:pt x="13378" y="640515"/>
                    <a:pt x="12803" y="637614"/>
                    <a:pt x="12378" y="634684"/>
                  </a:cubicBezTo>
                  <a:cubicBezTo>
                    <a:pt x="4686" y="592006"/>
                    <a:pt x="499" y="548767"/>
                    <a:pt x="-149" y="505406"/>
                  </a:cubicBezTo>
                  <a:cubicBezTo>
                    <a:pt x="-427" y="481662"/>
                    <a:pt x="494" y="457917"/>
                    <a:pt x="2614" y="434265"/>
                  </a:cubicBezTo>
                  <a:cubicBezTo>
                    <a:pt x="8220" y="373165"/>
                    <a:pt x="23395" y="313328"/>
                    <a:pt x="47594" y="256942"/>
                  </a:cubicBezTo>
                  <a:cubicBezTo>
                    <a:pt x="95844" y="144550"/>
                    <a:pt x="179504" y="48839"/>
                    <a:pt x="291345" y="3334"/>
                  </a:cubicBezTo>
                  <a:cubicBezTo>
                    <a:pt x="294206" y="2174"/>
                    <a:pt x="297019" y="1048"/>
                    <a:pt x="299924" y="-59"/>
                  </a:cubicBezTo>
                  <a:close/>
                </a:path>
              </a:pathLst>
            </a:custGeom>
            <a:solidFill>
              <a:srgbClr val="E6E6E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40486E39-BBE1-49D4-AA3C-A837DAD089D4}"/>
                </a:ext>
              </a:extLst>
            </p:cNvPr>
            <p:cNvSpPr/>
            <p:nvPr/>
          </p:nvSpPr>
          <p:spPr>
            <a:xfrm>
              <a:off x="4642465" y="3949052"/>
              <a:ext cx="180588" cy="966896"/>
            </a:xfrm>
            <a:custGeom>
              <a:avLst/>
              <a:gdLst>
                <a:gd name="connsiteX0" fmla="*/ 179365 w 180588"/>
                <a:gd name="connsiteY0" fmla="*/ 7206 h 966896"/>
                <a:gd name="connsiteX1" fmla="*/ 12074 w 180588"/>
                <a:gd name="connsiteY1" fmla="*/ 422991 h 966896"/>
                <a:gd name="connsiteX2" fmla="*/ 18918 w 180588"/>
                <a:gd name="connsiteY2" fmla="*/ 521041 h 966896"/>
                <a:gd name="connsiteX3" fmla="*/ 66427 w 180588"/>
                <a:gd name="connsiteY3" fmla="*/ 602946 h 966896"/>
                <a:gd name="connsiteX4" fmla="*/ 126504 w 180588"/>
                <a:gd name="connsiteY4" fmla="*/ 670144 h 966896"/>
                <a:gd name="connsiteX5" fmla="*/ 134883 w 180588"/>
                <a:gd name="connsiteY5" fmla="*/ 759849 h 966896"/>
                <a:gd name="connsiteX6" fmla="*/ 74661 w 180588"/>
                <a:gd name="connsiteY6" fmla="*/ 856515 h 966896"/>
                <a:gd name="connsiteX7" fmla="*/ 7770 w 180588"/>
                <a:gd name="connsiteY7" fmla="*/ 963983 h 966896"/>
                <a:gd name="connsiteX8" fmla="*/ -54 w 180588"/>
                <a:gd name="connsiteY8" fmla="*/ 961687 h 966896"/>
                <a:gd name="connsiteX9" fmla="*/ 118714 w 180588"/>
                <a:gd name="connsiteY9" fmla="*/ 778856 h 966896"/>
                <a:gd name="connsiteX10" fmla="*/ 122984 w 180588"/>
                <a:gd name="connsiteY10" fmla="*/ 680771 h 966896"/>
                <a:gd name="connsiteX11" fmla="*/ 63293 w 180588"/>
                <a:gd name="connsiteY11" fmla="*/ 611389 h 966896"/>
                <a:gd name="connsiteX12" fmla="*/ 13853 w 180588"/>
                <a:gd name="connsiteY12" fmla="*/ 533028 h 966896"/>
                <a:gd name="connsiteX13" fmla="*/ 3265 w 180588"/>
                <a:gd name="connsiteY13" fmla="*/ 435607 h 966896"/>
                <a:gd name="connsiteX14" fmla="*/ 47674 w 180588"/>
                <a:gd name="connsiteY14" fmla="*/ 219237 h 966896"/>
                <a:gd name="connsiteX15" fmla="*/ 173774 w 180588"/>
                <a:gd name="connsiteY15" fmla="*/ 1278 h 966896"/>
                <a:gd name="connsiteX16" fmla="*/ 179365 w 180588"/>
                <a:gd name="connsiteY16" fmla="*/ 7206 h 96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0588" h="966896">
                  <a:moveTo>
                    <a:pt x="179365" y="7206"/>
                  </a:moveTo>
                  <a:cubicBezTo>
                    <a:pt x="81290" y="124774"/>
                    <a:pt x="22755" y="270261"/>
                    <a:pt x="12074" y="422991"/>
                  </a:cubicBezTo>
                  <a:cubicBezTo>
                    <a:pt x="9188" y="455832"/>
                    <a:pt x="11499" y="488921"/>
                    <a:pt x="18918" y="521041"/>
                  </a:cubicBezTo>
                  <a:cubicBezTo>
                    <a:pt x="27156" y="552093"/>
                    <a:pt x="43565" y="580376"/>
                    <a:pt x="66427" y="602946"/>
                  </a:cubicBezTo>
                  <a:cubicBezTo>
                    <a:pt x="87325" y="624420"/>
                    <a:pt x="111187" y="643967"/>
                    <a:pt x="126504" y="670144"/>
                  </a:cubicBezTo>
                  <a:cubicBezTo>
                    <a:pt x="141956" y="697482"/>
                    <a:pt x="145003" y="730118"/>
                    <a:pt x="134883" y="759849"/>
                  </a:cubicBezTo>
                  <a:cubicBezTo>
                    <a:pt x="123374" y="796795"/>
                    <a:pt x="99268" y="827403"/>
                    <a:pt x="74661" y="856515"/>
                  </a:cubicBezTo>
                  <a:cubicBezTo>
                    <a:pt x="47333" y="888839"/>
                    <a:pt x="18441" y="921983"/>
                    <a:pt x="7770" y="963983"/>
                  </a:cubicBezTo>
                  <a:cubicBezTo>
                    <a:pt x="6473" y="969072"/>
                    <a:pt x="-1346" y="966767"/>
                    <a:pt x="-54" y="961687"/>
                  </a:cubicBezTo>
                  <a:cubicBezTo>
                    <a:pt x="18509" y="888615"/>
                    <a:pt x="87389" y="845162"/>
                    <a:pt x="118714" y="778856"/>
                  </a:cubicBezTo>
                  <a:cubicBezTo>
                    <a:pt x="133333" y="747921"/>
                    <a:pt x="138715" y="712389"/>
                    <a:pt x="122984" y="680771"/>
                  </a:cubicBezTo>
                  <a:cubicBezTo>
                    <a:pt x="109232" y="653122"/>
                    <a:pt x="84639" y="632946"/>
                    <a:pt x="63293" y="611389"/>
                  </a:cubicBezTo>
                  <a:cubicBezTo>
                    <a:pt x="40664" y="589697"/>
                    <a:pt x="23691" y="562793"/>
                    <a:pt x="13853" y="533028"/>
                  </a:cubicBezTo>
                  <a:cubicBezTo>
                    <a:pt x="4825" y="501391"/>
                    <a:pt x="1242" y="468448"/>
                    <a:pt x="3265" y="435607"/>
                  </a:cubicBezTo>
                  <a:cubicBezTo>
                    <a:pt x="6634" y="361603"/>
                    <a:pt x="21624" y="288590"/>
                    <a:pt x="47674" y="219237"/>
                  </a:cubicBezTo>
                  <a:cubicBezTo>
                    <a:pt x="76971" y="139925"/>
                    <a:pt x="119616" y="66209"/>
                    <a:pt x="173774" y="1278"/>
                  </a:cubicBezTo>
                  <a:cubicBezTo>
                    <a:pt x="177123" y="-2744"/>
                    <a:pt x="182699" y="3213"/>
                    <a:pt x="179365" y="7206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CAF1CB9-F0F3-42DE-9430-BFF401C7B2FC}"/>
                </a:ext>
              </a:extLst>
            </p:cNvPr>
            <p:cNvSpPr/>
            <p:nvPr/>
          </p:nvSpPr>
          <p:spPr>
            <a:xfrm>
              <a:off x="4568213" y="4207209"/>
              <a:ext cx="92247" cy="115606"/>
            </a:xfrm>
            <a:custGeom>
              <a:avLst/>
              <a:gdLst>
                <a:gd name="connsiteX0" fmla="*/ 86867 w 92247"/>
                <a:gd name="connsiteY0" fmla="*/ 115453 h 115606"/>
                <a:gd name="connsiteX1" fmla="*/ -98 w 92247"/>
                <a:gd name="connsiteY1" fmla="*/ 3812 h 115606"/>
                <a:gd name="connsiteX2" fmla="*/ 4187 w 92247"/>
                <a:gd name="connsiteY2" fmla="*/ -54 h 115606"/>
                <a:gd name="connsiteX3" fmla="*/ 8052 w 92247"/>
                <a:gd name="connsiteY3" fmla="*/ 3948 h 115606"/>
                <a:gd name="connsiteX4" fmla="*/ 89163 w 92247"/>
                <a:gd name="connsiteY4" fmla="*/ 107634 h 115606"/>
                <a:gd name="connsiteX5" fmla="*/ 86867 w 92247"/>
                <a:gd name="connsiteY5" fmla="*/ 115453 h 115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247" h="115606">
                  <a:moveTo>
                    <a:pt x="86867" y="115453"/>
                  </a:moveTo>
                  <a:cubicBezTo>
                    <a:pt x="34444" y="104567"/>
                    <a:pt x="-2370" y="57307"/>
                    <a:pt x="-98" y="3812"/>
                  </a:cubicBezTo>
                  <a:cubicBezTo>
                    <a:pt x="19" y="1560"/>
                    <a:pt x="1935" y="-166"/>
                    <a:pt x="4187" y="-54"/>
                  </a:cubicBezTo>
                  <a:cubicBezTo>
                    <a:pt x="6327" y="58"/>
                    <a:pt x="8013" y="1803"/>
                    <a:pt x="8052" y="3948"/>
                  </a:cubicBezTo>
                  <a:cubicBezTo>
                    <a:pt x="5849" y="53773"/>
                    <a:pt x="40270" y="97782"/>
                    <a:pt x="89163" y="107634"/>
                  </a:cubicBezTo>
                  <a:cubicBezTo>
                    <a:pt x="94306" y="108672"/>
                    <a:pt x="91981" y="116491"/>
                    <a:pt x="86867" y="115453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76C30F6-883C-470D-8991-13D8B25CD224}"/>
                </a:ext>
              </a:extLst>
            </p:cNvPr>
            <p:cNvSpPr/>
            <p:nvPr/>
          </p:nvSpPr>
          <p:spPr>
            <a:xfrm>
              <a:off x="4695123" y="4415324"/>
              <a:ext cx="99870" cy="135046"/>
            </a:xfrm>
            <a:custGeom>
              <a:avLst/>
              <a:gdLst>
                <a:gd name="connsiteX0" fmla="*/ 1738 w 99870"/>
                <a:gd name="connsiteY0" fmla="*/ 127183 h 135046"/>
                <a:gd name="connsiteX1" fmla="*/ 91701 w 99870"/>
                <a:gd name="connsiteY1" fmla="*/ 2790 h 135046"/>
                <a:gd name="connsiteX2" fmla="*/ 99525 w 99870"/>
                <a:gd name="connsiteY2" fmla="*/ 5086 h 135046"/>
                <a:gd name="connsiteX3" fmla="*/ 5647 w 99870"/>
                <a:gd name="connsiteY3" fmla="*/ 134339 h 135046"/>
                <a:gd name="connsiteX4" fmla="*/ 1738 w 99870"/>
                <a:gd name="connsiteY4" fmla="*/ 127183 h 135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70" h="135046">
                  <a:moveTo>
                    <a:pt x="1738" y="127183"/>
                  </a:moveTo>
                  <a:cubicBezTo>
                    <a:pt x="46307" y="98510"/>
                    <a:pt x="78427" y="54096"/>
                    <a:pt x="91701" y="2790"/>
                  </a:cubicBezTo>
                  <a:cubicBezTo>
                    <a:pt x="93012" y="-2290"/>
                    <a:pt x="100836" y="11"/>
                    <a:pt x="99525" y="5086"/>
                  </a:cubicBezTo>
                  <a:cubicBezTo>
                    <a:pt x="85612" y="58449"/>
                    <a:pt x="52089" y="104603"/>
                    <a:pt x="5647" y="134339"/>
                  </a:cubicBezTo>
                  <a:cubicBezTo>
                    <a:pt x="1221" y="137166"/>
                    <a:pt x="-2664" y="130001"/>
                    <a:pt x="1738" y="127183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FC2B53D-308F-4EB0-A8E3-8C97341C658E}"/>
                </a:ext>
              </a:extLst>
            </p:cNvPr>
            <p:cNvSpPr/>
            <p:nvPr/>
          </p:nvSpPr>
          <p:spPr>
            <a:xfrm>
              <a:off x="4722256" y="4090899"/>
              <a:ext cx="69504" cy="18927"/>
            </a:xfrm>
            <a:custGeom>
              <a:avLst/>
              <a:gdLst>
                <a:gd name="connsiteX0" fmla="*/ 4999 w 69504"/>
                <a:gd name="connsiteY0" fmla="*/ 5546 h 18927"/>
                <a:gd name="connsiteX1" fmla="*/ 63491 w 69504"/>
                <a:gd name="connsiteY1" fmla="*/ 613 h 18927"/>
                <a:gd name="connsiteX2" fmla="*/ 67396 w 69504"/>
                <a:gd name="connsiteY2" fmla="*/ 7769 h 18927"/>
                <a:gd name="connsiteX3" fmla="*/ 2703 w 69504"/>
                <a:gd name="connsiteY3" fmla="*/ 13365 h 18927"/>
                <a:gd name="connsiteX4" fmla="*/ -61 w 69504"/>
                <a:gd name="connsiteY4" fmla="*/ 8305 h 18927"/>
                <a:gd name="connsiteX5" fmla="*/ 4999 w 69504"/>
                <a:gd name="connsiteY5" fmla="*/ 5546 h 18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04" h="18927">
                  <a:moveTo>
                    <a:pt x="4999" y="5546"/>
                  </a:moveTo>
                  <a:cubicBezTo>
                    <a:pt x="24084" y="13843"/>
                    <a:pt x="46064" y="11990"/>
                    <a:pt x="63491" y="613"/>
                  </a:cubicBezTo>
                  <a:cubicBezTo>
                    <a:pt x="67878" y="-2273"/>
                    <a:pt x="71758" y="4898"/>
                    <a:pt x="67396" y="7769"/>
                  </a:cubicBezTo>
                  <a:cubicBezTo>
                    <a:pt x="48092" y="20243"/>
                    <a:pt x="23859" y="22339"/>
                    <a:pt x="2703" y="13365"/>
                  </a:cubicBezTo>
                  <a:cubicBezTo>
                    <a:pt x="587" y="12673"/>
                    <a:pt x="-621" y="10460"/>
                    <a:pt x="-61" y="8305"/>
                  </a:cubicBezTo>
                  <a:cubicBezTo>
                    <a:pt x="582" y="6155"/>
                    <a:pt x="2840" y="4922"/>
                    <a:pt x="4999" y="5546"/>
                  </a:cubicBezTo>
                  <a:close/>
                </a:path>
              </a:pathLst>
            </a:custGeom>
            <a:solidFill>
              <a:srgbClr val="FFFFFF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6C4308C3-D8B8-4238-9B88-2B5DC6966880}"/>
                </a:ext>
              </a:extLst>
            </p:cNvPr>
            <p:cNvSpPr/>
            <p:nvPr/>
          </p:nvSpPr>
          <p:spPr>
            <a:xfrm>
              <a:off x="5776478" y="2438425"/>
              <a:ext cx="516579" cy="516578"/>
            </a:xfrm>
            <a:custGeom>
              <a:avLst/>
              <a:gdLst>
                <a:gd name="connsiteX0" fmla="*/ 516579 w 516579"/>
                <a:gd name="connsiteY0" fmla="*/ 258289 h 516578"/>
                <a:gd name="connsiteX1" fmla="*/ 258290 w 516579"/>
                <a:gd name="connsiteY1" fmla="*/ 516579 h 516578"/>
                <a:gd name="connsiteX2" fmla="*/ 0 w 516579"/>
                <a:gd name="connsiteY2" fmla="*/ 258289 h 516578"/>
                <a:gd name="connsiteX3" fmla="*/ 258290 w 516579"/>
                <a:gd name="connsiteY3" fmla="*/ 0 h 516578"/>
                <a:gd name="connsiteX4" fmla="*/ 516579 w 516579"/>
                <a:gd name="connsiteY4" fmla="*/ 258289 h 51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579" h="516578">
                  <a:moveTo>
                    <a:pt x="516579" y="258289"/>
                  </a:moveTo>
                  <a:cubicBezTo>
                    <a:pt x="516579" y="400939"/>
                    <a:pt x="400939" y="516579"/>
                    <a:pt x="258290" y="516579"/>
                  </a:cubicBezTo>
                  <a:cubicBezTo>
                    <a:pt x="115640" y="516579"/>
                    <a:pt x="0" y="400939"/>
                    <a:pt x="0" y="258289"/>
                  </a:cubicBezTo>
                  <a:cubicBezTo>
                    <a:pt x="0" y="115640"/>
                    <a:pt x="115640" y="0"/>
                    <a:pt x="258290" y="0"/>
                  </a:cubicBezTo>
                  <a:cubicBezTo>
                    <a:pt x="400939" y="0"/>
                    <a:pt x="516579" y="115640"/>
                    <a:pt x="516579" y="25828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6B71775-44B8-43B8-8AFC-985D6DD0651D}"/>
                </a:ext>
              </a:extLst>
            </p:cNvPr>
            <p:cNvSpPr/>
            <p:nvPr/>
          </p:nvSpPr>
          <p:spPr>
            <a:xfrm>
              <a:off x="5984677" y="2488441"/>
              <a:ext cx="843083" cy="254039"/>
            </a:xfrm>
            <a:custGeom>
              <a:avLst/>
              <a:gdLst>
                <a:gd name="connsiteX0" fmla="*/ 840716 w 843083"/>
                <a:gd name="connsiteY0" fmla="*/ 194737 h 254039"/>
                <a:gd name="connsiteX1" fmla="*/ 767107 w 843083"/>
                <a:gd name="connsiteY1" fmla="*/ 124863 h 254039"/>
                <a:gd name="connsiteX2" fmla="*/ 598993 w 843083"/>
                <a:gd name="connsiteY2" fmla="*/ 23056 h 254039"/>
                <a:gd name="connsiteX3" fmla="*/ 526861 w 843083"/>
                <a:gd name="connsiteY3" fmla="*/ 4067 h 254039"/>
                <a:gd name="connsiteX4" fmla="*/ 518038 w 843083"/>
                <a:gd name="connsiteY4" fmla="*/ 2720 h 254039"/>
                <a:gd name="connsiteX5" fmla="*/ 517390 w 843083"/>
                <a:gd name="connsiteY5" fmla="*/ 2720 h 254039"/>
                <a:gd name="connsiteX6" fmla="*/ 515995 w 843083"/>
                <a:gd name="connsiteY6" fmla="*/ 2459 h 254039"/>
                <a:gd name="connsiteX7" fmla="*/ 497832 w 843083"/>
                <a:gd name="connsiteY7" fmla="*/ 634 h 254039"/>
                <a:gd name="connsiteX8" fmla="*/ 400328 w 843083"/>
                <a:gd name="connsiteY8" fmla="*/ 9411 h 254039"/>
                <a:gd name="connsiteX9" fmla="*/ 346448 w 843083"/>
                <a:gd name="connsiteY9" fmla="*/ 28183 h 254039"/>
                <a:gd name="connsiteX10" fmla="*/ 295911 w 843083"/>
                <a:gd name="connsiteY10" fmla="*/ 56816 h 254039"/>
                <a:gd name="connsiteX11" fmla="*/ 268968 w 843083"/>
                <a:gd name="connsiteY11" fmla="*/ 71372 h 254039"/>
                <a:gd name="connsiteX12" fmla="*/ 184236 w 843083"/>
                <a:gd name="connsiteY12" fmla="*/ 98490 h 254039"/>
                <a:gd name="connsiteX13" fmla="*/ 124272 w 843083"/>
                <a:gd name="connsiteY13" fmla="*/ 104398 h 254039"/>
                <a:gd name="connsiteX14" fmla="*/ 73780 w 843083"/>
                <a:gd name="connsiteY14" fmla="*/ 111657 h 254039"/>
                <a:gd name="connsiteX15" fmla="*/ 44 w 843083"/>
                <a:gd name="connsiteY15" fmla="*/ 191520 h 254039"/>
                <a:gd name="connsiteX16" fmla="*/ 3520 w 843083"/>
                <a:gd name="connsiteY16" fmla="*/ 200080 h 254039"/>
                <a:gd name="connsiteX17" fmla="*/ 17077 w 843083"/>
                <a:gd name="connsiteY17" fmla="*/ 209814 h 254039"/>
                <a:gd name="connsiteX18" fmla="*/ 30287 w 843083"/>
                <a:gd name="connsiteY18" fmla="*/ 213422 h 254039"/>
                <a:gd name="connsiteX19" fmla="*/ 52750 w 843083"/>
                <a:gd name="connsiteY19" fmla="*/ 217985 h 254039"/>
                <a:gd name="connsiteX20" fmla="*/ 135874 w 843083"/>
                <a:gd name="connsiteY20" fmla="*/ 232540 h 254039"/>
                <a:gd name="connsiteX21" fmla="*/ 304729 w 843083"/>
                <a:gd name="connsiteY21" fmla="*/ 250440 h 254039"/>
                <a:gd name="connsiteX22" fmla="*/ 305773 w 843083"/>
                <a:gd name="connsiteY22" fmla="*/ 250528 h 254039"/>
                <a:gd name="connsiteX23" fmla="*/ 497832 w 843083"/>
                <a:gd name="connsiteY23" fmla="*/ 252395 h 254039"/>
                <a:gd name="connsiteX24" fmla="*/ 526861 w 843083"/>
                <a:gd name="connsiteY24" fmla="*/ 250962 h 254039"/>
                <a:gd name="connsiteX25" fmla="*/ 647657 w 843083"/>
                <a:gd name="connsiteY25" fmla="*/ 240272 h 254039"/>
                <a:gd name="connsiteX26" fmla="*/ 758679 w 843083"/>
                <a:gd name="connsiteY26" fmla="*/ 223459 h 254039"/>
                <a:gd name="connsiteX27" fmla="*/ 837372 w 843083"/>
                <a:gd name="connsiteY27" fmla="*/ 207470 h 254039"/>
                <a:gd name="connsiteX28" fmla="*/ 842569 w 843083"/>
                <a:gd name="connsiteY28" fmla="*/ 197905 h 254039"/>
                <a:gd name="connsiteX29" fmla="*/ 840716 w 843083"/>
                <a:gd name="connsiteY29" fmla="*/ 194737 h 254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43083" h="254039">
                  <a:moveTo>
                    <a:pt x="840716" y="194737"/>
                  </a:moveTo>
                  <a:cubicBezTo>
                    <a:pt x="817444" y="170149"/>
                    <a:pt x="792875" y="146828"/>
                    <a:pt x="767107" y="124863"/>
                  </a:cubicBezTo>
                  <a:cubicBezTo>
                    <a:pt x="716791" y="82194"/>
                    <a:pt x="661087" y="45911"/>
                    <a:pt x="598993" y="23056"/>
                  </a:cubicBezTo>
                  <a:cubicBezTo>
                    <a:pt x="575614" y="14422"/>
                    <a:pt x="551459" y="8063"/>
                    <a:pt x="526861" y="4067"/>
                  </a:cubicBezTo>
                  <a:cubicBezTo>
                    <a:pt x="523907" y="3589"/>
                    <a:pt x="520992" y="3111"/>
                    <a:pt x="518038" y="2720"/>
                  </a:cubicBezTo>
                  <a:cubicBezTo>
                    <a:pt x="517823" y="2698"/>
                    <a:pt x="517604" y="2698"/>
                    <a:pt x="517390" y="2720"/>
                  </a:cubicBezTo>
                  <a:cubicBezTo>
                    <a:pt x="516931" y="2591"/>
                    <a:pt x="516468" y="2504"/>
                    <a:pt x="515995" y="2459"/>
                  </a:cubicBezTo>
                  <a:cubicBezTo>
                    <a:pt x="509956" y="1677"/>
                    <a:pt x="503916" y="1068"/>
                    <a:pt x="497832" y="634"/>
                  </a:cubicBezTo>
                  <a:cubicBezTo>
                    <a:pt x="465074" y="-1544"/>
                    <a:pt x="432175" y="1418"/>
                    <a:pt x="400328" y="9411"/>
                  </a:cubicBezTo>
                  <a:cubicBezTo>
                    <a:pt x="381848" y="14073"/>
                    <a:pt x="363821" y="20355"/>
                    <a:pt x="346448" y="28183"/>
                  </a:cubicBezTo>
                  <a:cubicBezTo>
                    <a:pt x="329040" y="36703"/>
                    <a:pt x="312164" y="46267"/>
                    <a:pt x="295911" y="56816"/>
                  </a:cubicBezTo>
                  <a:cubicBezTo>
                    <a:pt x="287181" y="62120"/>
                    <a:pt x="278192" y="66980"/>
                    <a:pt x="268968" y="71372"/>
                  </a:cubicBezTo>
                  <a:cubicBezTo>
                    <a:pt x="242050" y="84129"/>
                    <a:pt x="213557" y="93245"/>
                    <a:pt x="184236" y="98490"/>
                  </a:cubicBezTo>
                  <a:cubicBezTo>
                    <a:pt x="164435" y="102039"/>
                    <a:pt x="144385" y="104018"/>
                    <a:pt x="124272" y="104398"/>
                  </a:cubicBezTo>
                  <a:cubicBezTo>
                    <a:pt x="106806" y="104745"/>
                    <a:pt x="90339" y="105354"/>
                    <a:pt x="73780" y="111657"/>
                  </a:cubicBezTo>
                  <a:cubicBezTo>
                    <a:pt x="37955" y="125116"/>
                    <a:pt x="10608" y="154735"/>
                    <a:pt x="44" y="191520"/>
                  </a:cubicBezTo>
                  <a:cubicBezTo>
                    <a:pt x="-799" y="194830"/>
                    <a:pt x="610" y="198300"/>
                    <a:pt x="3520" y="200080"/>
                  </a:cubicBezTo>
                  <a:cubicBezTo>
                    <a:pt x="7995" y="203297"/>
                    <a:pt x="12338" y="206948"/>
                    <a:pt x="17077" y="209814"/>
                  </a:cubicBezTo>
                  <a:cubicBezTo>
                    <a:pt x="21254" y="211720"/>
                    <a:pt x="25714" y="212939"/>
                    <a:pt x="30287" y="213422"/>
                  </a:cubicBezTo>
                  <a:cubicBezTo>
                    <a:pt x="37760" y="214987"/>
                    <a:pt x="45248" y="216507"/>
                    <a:pt x="52750" y="217985"/>
                  </a:cubicBezTo>
                  <a:cubicBezTo>
                    <a:pt x="80341" y="223459"/>
                    <a:pt x="108049" y="228309"/>
                    <a:pt x="135874" y="232540"/>
                  </a:cubicBezTo>
                  <a:cubicBezTo>
                    <a:pt x="191841" y="241013"/>
                    <a:pt x="248129" y="246979"/>
                    <a:pt x="304729" y="250440"/>
                  </a:cubicBezTo>
                  <a:cubicBezTo>
                    <a:pt x="305076" y="250494"/>
                    <a:pt x="305427" y="250523"/>
                    <a:pt x="305773" y="250528"/>
                  </a:cubicBezTo>
                  <a:cubicBezTo>
                    <a:pt x="369720" y="254389"/>
                    <a:pt x="433822" y="255013"/>
                    <a:pt x="497832" y="252395"/>
                  </a:cubicBezTo>
                  <a:cubicBezTo>
                    <a:pt x="507523" y="252005"/>
                    <a:pt x="517170" y="251527"/>
                    <a:pt x="526861" y="250962"/>
                  </a:cubicBezTo>
                  <a:cubicBezTo>
                    <a:pt x="567229" y="248705"/>
                    <a:pt x="607494" y="245142"/>
                    <a:pt x="647657" y="240272"/>
                  </a:cubicBezTo>
                  <a:cubicBezTo>
                    <a:pt x="684812" y="235753"/>
                    <a:pt x="721817" y="230152"/>
                    <a:pt x="758679" y="223459"/>
                  </a:cubicBezTo>
                  <a:cubicBezTo>
                    <a:pt x="785013" y="218677"/>
                    <a:pt x="811243" y="213349"/>
                    <a:pt x="837372" y="207470"/>
                  </a:cubicBezTo>
                  <a:cubicBezTo>
                    <a:pt x="841447" y="206261"/>
                    <a:pt x="843773" y="201981"/>
                    <a:pt x="842569" y="197905"/>
                  </a:cubicBezTo>
                  <a:cubicBezTo>
                    <a:pt x="842217" y="196716"/>
                    <a:pt x="841579" y="195629"/>
                    <a:pt x="840716" y="194737"/>
                  </a:cubicBezTo>
                  <a:close/>
                </a:path>
              </a:pathLst>
            </a:custGeom>
            <a:solidFill>
              <a:srgbClr val="E6E6E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7EF0B06-CD9E-4568-8F5F-A4B4EC417457}"/>
                </a:ext>
              </a:extLst>
            </p:cNvPr>
            <p:cNvSpPr/>
            <p:nvPr/>
          </p:nvSpPr>
          <p:spPr>
            <a:xfrm>
              <a:off x="5447829" y="2832836"/>
              <a:ext cx="843071" cy="254068"/>
            </a:xfrm>
            <a:custGeom>
              <a:avLst/>
              <a:gdLst>
                <a:gd name="connsiteX0" fmla="*/ 840710 w 843071"/>
                <a:gd name="connsiteY0" fmla="*/ 194746 h 254068"/>
                <a:gd name="connsiteX1" fmla="*/ 717696 w 843071"/>
                <a:gd name="connsiteY1" fmla="*/ 86464 h 254068"/>
                <a:gd name="connsiteX2" fmla="*/ 672200 w 843071"/>
                <a:gd name="connsiteY2" fmla="*/ 57479 h 254068"/>
                <a:gd name="connsiteX3" fmla="*/ 612757 w 843071"/>
                <a:gd name="connsiteY3" fmla="*/ 28411 h 254068"/>
                <a:gd name="connsiteX4" fmla="*/ 598987 w 843071"/>
                <a:gd name="connsiteY4" fmla="*/ 23063 h 254068"/>
                <a:gd name="connsiteX5" fmla="*/ 518032 w 843071"/>
                <a:gd name="connsiteY5" fmla="*/ 2731 h 254068"/>
                <a:gd name="connsiteX6" fmla="*/ 517379 w 843071"/>
                <a:gd name="connsiteY6" fmla="*/ 2687 h 254068"/>
                <a:gd name="connsiteX7" fmla="*/ 516033 w 843071"/>
                <a:gd name="connsiteY7" fmla="*/ 2424 h 254068"/>
                <a:gd name="connsiteX8" fmla="*/ 475622 w 843071"/>
                <a:gd name="connsiteY8" fmla="*/ -53 h 254068"/>
                <a:gd name="connsiteX9" fmla="*/ 446554 w 843071"/>
                <a:gd name="connsiteY9" fmla="*/ 1424 h 254068"/>
                <a:gd name="connsiteX10" fmla="*/ 400322 w 843071"/>
                <a:gd name="connsiteY10" fmla="*/ 9419 h 254068"/>
                <a:gd name="connsiteX11" fmla="*/ 377986 w 843071"/>
                <a:gd name="connsiteY11" fmla="*/ 15936 h 254068"/>
                <a:gd name="connsiteX12" fmla="*/ 346480 w 843071"/>
                <a:gd name="connsiteY12" fmla="*/ 28191 h 254068"/>
                <a:gd name="connsiteX13" fmla="*/ 346002 w 843071"/>
                <a:gd name="connsiteY13" fmla="*/ 28411 h 254068"/>
                <a:gd name="connsiteX14" fmla="*/ 295949 w 843071"/>
                <a:gd name="connsiteY14" fmla="*/ 56826 h 254068"/>
                <a:gd name="connsiteX15" fmla="*/ 294862 w 843071"/>
                <a:gd name="connsiteY15" fmla="*/ 57479 h 254068"/>
                <a:gd name="connsiteX16" fmla="*/ 237155 w 843071"/>
                <a:gd name="connsiteY16" fmla="*/ 84504 h 254068"/>
                <a:gd name="connsiteX17" fmla="*/ 184230 w 843071"/>
                <a:gd name="connsiteY17" fmla="*/ 98500 h 254068"/>
                <a:gd name="connsiteX18" fmla="*/ 124266 w 843071"/>
                <a:gd name="connsiteY18" fmla="*/ 104364 h 254068"/>
                <a:gd name="connsiteX19" fmla="*/ 73817 w 843071"/>
                <a:gd name="connsiteY19" fmla="*/ 111666 h 254068"/>
                <a:gd name="connsiteX20" fmla="*/ 38 w 843071"/>
                <a:gd name="connsiteY20" fmla="*/ 191529 h 254068"/>
                <a:gd name="connsiteX21" fmla="*/ 3514 w 843071"/>
                <a:gd name="connsiteY21" fmla="*/ 200089 h 254068"/>
                <a:gd name="connsiteX22" fmla="*/ 17070 w 843071"/>
                <a:gd name="connsiteY22" fmla="*/ 209780 h 254068"/>
                <a:gd name="connsiteX23" fmla="*/ 30281 w 843071"/>
                <a:gd name="connsiteY23" fmla="*/ 213387 h 254068"/>
                <a:gd name="connsiteX24" fmla="*/ 52743 w 843071"/>
                <a:gd name="connsiteY24" fmla="*/ 217994 h 254068"/>
                <a:gd name="connsiteX25" fmla="*/ 135911 w 843071"/>
                <a:gd name="connsiteY25" fmla="*/ 232506 h 254068"/>
                <a:gd name="connsiteX26" fmla="*/ 250974 w 843071"/>
                <a:gd name="connsiteY26" fmla="*/ 246365 h 254068"/>
                <a:gd name="connsiteX27" fmla="*/ 305767 w 843071"/>
                <a:gd name="connsiteY27" fmla="*/ 250538 h 254068"/>
                <a:gd name="connsiteX28" fmla="*/ 446554 w 843071"/>
                <a:gd name="connsiteY28" fmla="*/ 253843 h 254068"/>
                <a:gd name="connsiteX29" fmla="*/ 475622 w 843071"/>
                <a:gd name="connsiteY29" fmla="*/ 253189 h 254068"/>
                <a:gd name="connsiteX30" fmla="*/ 647695 w 843071"/>
                <a:gd name="connsiteY30" fmla="*/ 240242 h 254068"/>
                <a:gd name="connsiteX31" fmla="*/ 837366 w 843071"/>
                <a:gd name="connsiteY31" fmla="*/ 207435 h 254068"/>
                <a:gd name="connsiteX32" fmla="*/ 842562 w 843071"/>
                <a:gd name="connsiteY32" fmla="*/ 197925 h 254068"/>
                <a:gd name="connsiteX33" fmla="*/ 840710 w 843071"/>
                <a:gd name="connsiteY33" fmla="*/ 194746 h 25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43071" h="254068">
                  <a:moveTo>
                    <a:pt x="840710" y="194746"/>
                  </a:moveTo>
                  <a:cubicBezTo>
                    <a:pt x="803316" y="154744"/>
                    <a:pt x="762119" y="118476"/>
                    <a:pt x="717696" y="86464"/>
                  </a:cubicBezTo>
                  <a:cubicBezTo>
                    <a:pt x="702964" y="76120"/>
                    <a:pt x="687799" y="66385"/>
                    <a:pt x="672200" y="57479"/>
                  </a:cubicBezTo>
                  <a:cubicBezTo>
                    <a:pt x="653076" y="46437"/>
                    <a:pt x="633217" y="36727"/>
                    <a:pt x="612757" y="28411"/>
                  </a:cubicBezTo>
                  <a:cubicBezTo>
                    <a:pt x="608195" y="26539"/>
                    <a:pt x="603588" y="24760"/>
                    <a:pt x="598987" y="23063"/>
                  </a:cubicBezTo>
                  <a:cubicBezTo>
                    <a:pt x="572819" y="13372"/>
                    <a:pt x="545672" y="6552"/>
                    <a:pt x="518032" y="2731"/>
                  </a:cubicBezTo>
                  <a:cubicBezTo>
                    <a:pt x="517817" y="2687"/>
                    <a:pt x="517598" y="2731"/>
                    <a:pt x="517379" y="2687"/>
                  </a:cubicBezTo>
                  <a:cubicBezTo>
                    <a:pt x="516945" y="2599"/>
                    <a:pt x="516467" y="2511"/>
                    <a:pt x="516033" y="2424"/>
                  </a:cubicBezTo>
                  <a:cubicBezTo>
                    <a:pt x="502632" y="688"/>
                    <a:pt x="489134" y="-141"/>
                    <a:pt x="475622" y="-53"/>
                  </a:cubicBezTo>
                  <a:cubicBezTo>
                    <a:pt x="465931" y="-53"/>
                    <a:pt x="456201" y="469"/>
                    <a:pt x="446554" y="1424"/>
                  </a:cubicBezTo>
                  <a:cubicBezTo>
                    <a:pt x="430969" y="2960"/>
                    <a:pt x="415516" y="5631"/>
                    <a:pt x="400322" y="9419"/>
                  </a:cubicBezTo>
                  <a:cubicBezTo>
                    <a:pt x="392805" y="11291"/>
                    <a:pt x="385327" y="13460"/>
                    <a:pt x="377986" y="15936"/>
                  </a:cubicBezTo>
                  <a:cubicBezTo>
                    <a:pt x="367276" y="19466"/>
                    <a:pt x="356761" y="23555"/>
                    <a:pt x="346480" y="28191"/>
                  </a:cubicBezTo>
                  <a:cubicBezTo>
                    <a:pt x="346309" y="28279"/>
                    <a:pt x="346178" y="28323"/>
                    <a:pt x="346002" y="28411"/>
                  </a:cubicBezTo>
                  <a:cubicBezTo>
                    <a:pt x="328751" y="36849"/>
                    <a:pt x="312035" y="46340"/>
                    <a:pt x="295949" y="56826"/>
                  </a:cubicBezTo>
                  <a:cubicBezTo>
                    <a:pt x="295598" y="57045"/>
                    <a:pt x="295208" y="57259"/>
                    <a:pt x="294862" y="57479"/>
                  </a:cubicBezTo>
                  <a:cubicBezTo>
                    <a:pt x="276586" y="68413"/>
                    <a:pt x="257253" y="77465"/>
                    <a:pt x="237155" y="84504"/>
                  </a:cubicBezTo>
                  <a:cubicBezTo>
                    <a:pt x="219903" y="90539"/>
                    <a:pt x="202208" y="95219"/>
                    <a:pt x="184230" y="98500"/>
                  </a:cubicBezTo>
                  <a:cubicBezTo>
                    <a:pt x="164433" y="102058"/>
                    <a:pt x="144379" y="104023"/>
                    <a:pt x="124266" y="104364"/>
                  </a:cubicBezTo>
                  <a:cubicBezTo>
                    <a:pt x="106799" y="104710"/>
                    <a:pt x="90333" y="105319"/>
                    <a:pt x="73817" y="111666"/>
                  </a:cubicBezTo>
                  <a:cubicBezTo>
                    <a:pt x="37978" y="125120"/>
                    <a:pt x="10621" y="154739"/>
                    <a:pt x="38" y="191529"/>
                  </a:cubicBezTo>
                  <a:cubicBezTo>
                    <a:pt x="-791" y="194834"/>
                    <a:pt x="613" y="198295"/>
                    <a:pt x="3514" y="200089"/>
                  </a:cubicBezTo>
                  <a:cubicBezTo>
                    <a:pt x="7989" y="203306"/>
                    <a:pt x="12376" y="206914"/>
                    <a:pt x="17070" y="209780"/>
                  </a:cubicBezTo>
                  <a:cubicBezTo>
                    <a:pt x="21243" y="211701"/>
                    <a:pt x="25708" y="212919"/>
                    <a:pt x="30281" y="213387"/>
                  </a:cubicBezTo>
                  <a:cubicBezTo>
                    <a:pt x="37754" y="214952"/>
                    <a:pt x="45227" y="216517"/>
                    <a:pt x="52743" y="217994"/>
                  </a:cubicBezTo>
                  <a:cubicBezTo>
                    <a:pt x="80334" y="223468"/>
                    <a:pt x="108057" y="228304"/>
                    <a:pt x="135911" y="232506"/>
                  </a:cubicBezTo>
                  <a:cubicBezTo>
                    <a:pt x="174105" y="238282"/>
                    <a:pt x="212459" y="242904"/>
                    <a:pt x="250974" y="246365"/>
                  </a:cubicBezTo>
                  <a:cubicBezTo>
                    <a:pt x="269225" y="248061"/>
                    <a:pt x="287486" y="249450"/>
                    <a:pt x="305767" y="250538"/>
                  </a:cubicBezTo>
                  <a:cubicBezTo>
                    <a:pt x="352652" y="253360"/>
                    <a:pt x="399581" y="254462"/>
                    <a:pt x="446554" y="253843"/>
                  </a:cubicBezTo>
                  <a:cubicBezTo>
                    <a:pt x="456244" y="253711"/>
                    <a:pt x="465936" y="253492"/>
                    <a:pt x="475622" y="253189"/>
                  </a:cubicBezTo>
                  <a:cubicBezTo>
                    <a:pt x="533153" y="251493"/>
                    <a:pt x="590514" y="247179"/>
                    <a:pt x="647695" y="240242"/>
                  </a:cubicBezTo>
                  <a:cubicBezTo>
                    <a:pt x="711432" y="232530"/>
                    <a:pt x="774740" y="221577"/>
                    <a:pt x="837366" y="207435"/>
                  </a:cubicBezTo>
                  <a:cubicBezTo>
                    <a:pt x="841426" y="206241"/>
                    <a:pt x="843752" y="201985"/>
                    <a:pt x="842562" y="197925"/>
                  </a:cubicBezTo>
                  <a:cubicBezTo>
                    <a:pt x="842211" y="196730"/>
                    <a:pt x="841577" y="195638"/>
                    <a:pt x="840710" y="194746"/>
                  </a:cubicBezTo>
                  <a:close/>
                </a:path>
              </a:pathLst>
            </a:custGeom>
            <a:solidFill>
              <a:srgbClr val="E6E6E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B2E518A-6A90-4A3B-B0E2-DAC0EE9B2AF9}"/>
                </a:ext>
              </a:extLst>
            </p:cNvPr>
            <p:cNvSpPr/>
            <p:nvPr/>
          </p:nvSpPr>
          <p:spPr>
            <a:xfrm>
              <a:off x="5417383" y="2330954"/>
              <a:ext cx="455095" cy="3188361"/>
            </a:xfrm>
            <a:custGeom>
              <a:avLst/>
              <a:gdLst>
                <a:gd name="connsiteX0" fmla="*/ 227350 w 455095"/>
                <a:gd name="connsiteY0" fmla="*/ 3435 h 3188361"/>
                <a:gd name="connsiteX1" fmla="*/ 454897 w 455095"/>
                <a:gd name="connsiteY1" fmla="*/ 3147911 h 3188361"/>
                <a:gd name="connsiteX2" fmla="*/ -198 w 455095"/>
                <a:gd name="connsiteY2" fmla="*/ 3188303 h 3188361"/>
                <a:gd name="connsiteX3" fmla="*/ -198 w 455095"/>
                <a:gd name="connsiteY3" fmla="*/ 43442 h 3188361"/>
                <a:gd name="connsiteX4" fmla="*/ 227350 w 455095"/>
                <a:gd name="connsiteY4" fmla="*/ 3435 h 318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095" h="3188361">
                  <a:moveTo>
                    <a:pt x="227350" y="3435"/>
                  </a:moveTo>
                  <a:lnTo>
                    <a:pt x="454897" y="3147911"/>
                  </a:lnTo>
                  <a:lnTo>
                    <a:pt x="-198" y="3188303"/>
                  </a:lnTo>
                  <a:lnTo>
                    <a:pt x="-198" y="43442"/>
                  </a:lnTo>
                  <a:cubicBezTo>
                    <a:pt x="54029" y="1082"/>
                    <a:pt x="131873" y="-5545"/>
                    <a:pt x="227350" y="3435"/>
                  </a:cubicBez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D007A3F-DF0A-4A5B-B93B-079F48621F15}"/>
                </a:ext>
              </a:extLst>
            </p:cNvPr>
            <p:cNvSpPr/>
            <p:nvPr/>
          </p:nvSpPr>
          <p:spPr>
            <a:xfrm>
              <a:off x="6540595" y="2330954"/>
              <a:ext cx="455095" cy="3188361"/>
            </a:xfrm>
            <a:custGeom>
              <a:avLst/>
              <a:gdLst>
                <a:gd name="connsiteX0" fmla="*/ 227350 w 455095"/>
                <a:gd name="connsiteY0" fmla="*/ 3435 h 3188361"/>
                <a:gd name="connsiteX1" fmla="*/ -198 w 455095"/>
                <a:gd name="connsiteY1" fmla="*/ 3147911 h 3188361"/>
                <a:gd name="connsiteX2" fmla="*/ 454897 w 455095"/>
                <a:gd name="connsiteY2" fmla="*/ 3188303 h 3188361"/>
                <a:gd name="connsiteX3" fmla="*/ 454897 w 455095"/>
                <a:gd name="connsiteY3" fmla="*/ 43442 h 3188361"/>
                <a:gd name="connsiteX4" fmla="*/ 227350 w 455095"/>
                <a:gd name="connsiteY4" fmla="*/ 3435 h 318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095" h="3188361">
                  <a:moveTo>
                    <a:pt x="227350" y="3435"/>
                  </a:moveTo>
                  <a:lnTo>
                    <a:pt x="-198" y="3147911"/>
                  </a:lnTo>
                  <a:lnTo>
                    <a:pt x="454897" y="3188303"/>
                  </a:lnTo>
                  <a:lnTo>
                    <a:pt x="454897" y="43442"/>
                  </a:lnTo>
                  <a:cubicBezTo>
                    <a:pt x="400666" y="1082"/>
                    <a:pt x="322821" y="-5545"/>
                    <a:pt x="227350" y="3435"/>
                  </a:cubicBez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E783905-49AA-48C6-A77C-21AA8C8DB217}"/>
                </a:ext>
              </a:extLst>
            </p:cNvPr>
            <p:cNvSpPr/>
            <p:nvPr/>
          </p:nvSpPr>
          <p:spPr>
            <a:xfrm>
              <a:off x="5393168" y="2317299"/>
              <a:ext cx="1621874" cy="3331966"/>
            </a:xfrm>
            <a:custGeom>
              <a:avLst/>
              <a:gdLst>
                <a:gd name="connsiteX0" fmla="*/ 1613028 w 1621874"/>
                <a:gd name="connsiteY0" fmla="*/ 58468 h 3331966"/>
                <a:gd name="connsiteX1" fmla="*/ 1534165 w 1621874"/>
                <a:gd name="connsiteY1" fmla="*/ -59 h 3331966"/>
                <a:gd name="connsiteX2" fmla="*/ 87325 w 1621874"/>
                <a:gd name="connsiteY2" fmla="*/ -59 h 3331966"/>
                <a:gd name="connsiteX3" fmla="*/ -186 w 1621874"/>
                <a:gd name="connsiteY3" fmla="*/ 103249 h 3331966"/>
                <a:gd name="connsiteX4" fmla="*/ -186 w 1621874"/>
                <a:gd name="connsiteY4" fmla="*/ 3228597 h 3331966"/>
                <a:gd name="connsiteX5" fmla="*/ 29969 w 1621874"/>
                <a:gd name="connsiteY5" fmla="*/ 3306568 h 3331966"/>
                <a:gd name="connsiteX6" fmla="*/ 67861 w 1621874"/>
                <a:gd name="connsiteY6" fmla="*/ 3329290 h 3331966"/>
                <a:gd name="connsiteX7" fmla="*/ 87325 w 1621874"/>
                <a:gd name="connsiteY7" fmla="*/ 3331907 h 3331966"/>
                <a:gd name="connsiteX8" fmla="*/ 1534165 w 1621874"/>
                <a:gd name="connsiteY8" fmla="*/ 3331907 h 3331966"/>
                <a:gd name="connsiteX9" fmla="*/ 1553630 w 1621874"/>
                <a:gd name="connsiteY9" fmla="*/ 3329290 h 3331966"/>
                <a:gd name="connsiteX10" fmla="*/ 1621676 w 1621874"/>
                <a:gd name="connsiteY10" fmla="*/ 3228597 h 3331966"/>
                <a:gd name="connsiteX11" fmla="*/ 1621676 w 1621874"/>
                <a:gd name="connsiteY11" fmla="*/ 103249 h 3331966"/>
                <a:gd name="connsiteX12" fmla="*/ 1613028 w 1621874"/>
                <a:gd name="connsiteY12" fmla="*/ 58468 h 3331966"/>
                <a:gd name="connsiteX13" fmla="*/ 1592647 w 1621874"/>
                <a:gd name="connsiteY13" fmla="*/ 3228597 h 3331966"/>
                <a:gd name="connsiteX14" fmla="*/ 1534165 w 1621874"/>
                <a:gd name="connsiteY14" fmla="*/ 3297643 h 3331966"/>
                <a:gd name="connsiteX15" fmla="*/ 87325 w 1621874"/>
                <a:gd name="connsiteY15" fmla="*/ 3297643 h 3331966"/>
                <a:gd name="connsiteX16" fmla="*/ 31056 w 1621874"/>
                <a:gd name="connsiteY16" fmla="*/ 3247375 h 3331966"/>
                <a:gd name="connsiteX17" fmla="*/ 28838 w 1621874"/>
                <a:gd name="connsiteY17" fmla="*/ 3228597 h 3331966"/>
                <a:gd name="connsiteX18" fmla="*/ 28838 w 1621874"/>
                <a:gd name="connsiteY18" fmla="*/ 103249 h 3331966"/>
                <a:gd name="connsiteX19" fmla="*/ 87325 w 1621874"/>
                <a:gd name="connsiteY19" fmla="*/ 34258 h 3331966"/>
                <a:gd name="connsiteX20" fmla="*/ 1534165 w 1621874"/>
                <a:gd name="connsiteY20" fmla="*/ 34258 h 3331966"/>
                <a:gd name="connsiteX21" fmla="*/ 1551544 w 1621874"/>
                <a:gd name="connsiteY21" fmla="*/ 37386 h 3331966"/>
                <a:gd name="connsiteX22" fmla="*/ 1592647 w 1621874"/>
                <a:gd name="connsiteY22" fmla="*/ 103249 h 333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621874" h="3331966">
                  <a:moveTo>
                    <a:pt x="1613028" y="58468"/>
                  </a:moveTo>
                  <a:cubicBezTo>
                    <a:pt x="1598907" y="23844"/>
                    <a:pt x="1568883" y="-59"/>
                    <a:pt x="1534165" y="-59"/>
                  </a:cubicBezTo>
                  <a:lnTo>
                    <a:pt x="87325" y="-59"/>
                  </a:lnTo>
                  <a:cubicBezTo>
                    <a:pt x="39051" y="-59"/>
                    <a:pt x="-186" y="46260"/>
                    <a:pt x="-186" y="103249"/>
                  </a:cubicBezTo>
                  <a:lnTo>
                    <a:pt x="-186" y="3228597"/>
                  </a:lnTo>
                  <a:cubicBezTo>
                    <a:pt x="-610" y="3257514"/>
                    <a:pt x="10202" y="3285461"/>
                    <a:pt x="29969" y="3306568"/>
                  </a:cubicBezTo>
                  <a:cubicBezTo>
                    <a:pt x="40313" y="3317430"/>
                    <a:pt x="53407" y="3325283"/>
                    <a:pt x="67861" y="3329290"/>
                  </a:cubicBezTo>
                  <a:cubicBezTo>
                    <a:pt x="74198" y="3331045"/>
                    <a:pt x="80749" y="3331922"/>
                    <a:pt x="87325" y="3331907"/>
                  </a:cubicBezTo>
                  <a:lnTo>
                    <a:pt x="1534165" y="3331907"/>
                  </a:lnTo>
                  <a:cubicBezTo>
                    <a:pt x="1540741" y="3331927"/>
                    <a:pt x="1547288" y="3331045"/>
                    <a:pt x="1553630" y="3329290"/>
                  </a:cubicBezTo>
                  <a:cubicBezTo>
                    <a:pt x="1592564" y="3318829"/>
                    <a:pt x="1621676" y="3277691"/>
                    <a:pt x="1621676" y="3228597"/>
                  </a:cubicBezTo>
                  <a:lnTo>
                    <a:pt x="1621676" y="103249"/>
                  </a:lnTo>
                  <a:cubicBezTo>
                    <a:pt x="1621715" y="87903"/>
                    <a:pt x="1618781" y="72696"/>
                    <a:pt x="1613028" y="58468"/>
                  </a:cubicBezTo>
                  <a:close/>
                  <a:moveTo>
                    <a:pt x="1592647" y="3228597"/>
                  </a:moveTo>
                  <a:cubicBezTo>
                    <a:pt x="1592647" y="3266659"/>
                    <a:pt x="1566407" y="3297643"/>
                    <a:pt x="1534165" y="3297643"/>
                  </a:cubicBezTo>
                  <a:lnTo>
                    <a:pt x="87325" y="3297643"/>
                  </a:lnTo>
                  <a:cubicBezTo>
                    <a:pt x="60602" y="3297643"/>
                    <a:pt x="37964" y="3276355"/>
                    <a:pt x="31056" y="3247375"/>
                  </a:cubicBezTo>
                  <a:cubicBezTo>
                    <a:pt x="29579" y="3241223"/>
                    <a:pt x="28833" y="3234925"/>
                    <a:pt x="28838" y="3228597"/>
                  </a:cubicBezTo>
                  <a:lnTo>
                    <a:pt x="28838" y="103249"/>
                  </a:lnTo>
                  <a:cubicBezTo>
                    <a:pt x="28838" y="65188"/>
                    <a:pt x="55084" y="34258"/>
                    <a:pt x="87325" y="34258"/>
                  </a:cubicBezTo>
                  <a:lnTo>
                    <a:pt x="1534165" y="34258"/>
                  </a:lnTo>
                  <a:cubicBezTo>
                    <a:pt x="1540098" y="34253"/>
                    <a:pt x="1545982" y="35312"/>
                    <a:pt x="1551544" y="37386"/>
                  </a:cubicBezTo>
                  <a:cubicBezTo>
                    <a:pt x="1575313" y="46107"/>
                    <a:pt x="1592647" y="72318"/>
                    <a:pt x="1592647" y="103249"/>
                  </a:cubicBez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3A2DB97-8FEF-4636-9014-0D4C157F3D19}"/>
                </a:ext>
              </a:extLst>
            </p:cNvPr>
            <p:cNvSpPr/>
            <p:nvPr/>
          </p:nvSpPr>
          <p:spPr>
            <a:xfrm>
              <a:off x="5407702" y="3267296"/>
              <a:ext cx="1592828" cy="29048"/>
            </a:xfrm>
            <a:custGeom>
              <a:avLst/>
              <a:gdLst>
                <a:gd name="connsiteX0" fmla="*/ 0 w 1592828"/>
                <a:gd name="connsiteY0" fmla="*/ 0 h 29048"/>
                <a:gd name="connsiteX1" fmla="*/ 1592828 w 1592828"/>
                <a:gd name="connsiteY1" fmla="*/ 0 h 29048"/>
                <a:gd name="connsiteX2" fmla="*/ 1592828 w 1592828"/>
                <a:gd name="connsiteY2" fmla="*/ 29049 h 29048"/>
                <a:gd name="connsiteX3" fmla="*/ 0 w 1592828"/>
                <a:gd name="connsiteY3" fmla="*/ 29049 h 2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2828" h="29048">
                  <a:moveTo>
                    <a:pt x="0" y="0"/>
                  </a:moveTo>
                  <a:lnTo>
                    <a:pt x="1592828" y="0"/>
                  </a:lnTo>
                  <a:lnTo>
                    <a:pt x="1592828" y="29049"/>
                  </a:lnTo>
                  <a:lnTo>
                    <a:pt x="0" y="29049"/>
                  </a:ln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4630BD6E-7D97-4B9E-B0D1-A69696AD00F9}"/>
                </a:ext>
              </a:extLst>
            </p:cNvPr>
            <p:cNvSpPr/>
            <p:nvPr/>
          </p:nvSpPr>
          <p:spPr>
            <a:xfrm>
              <a:off x="5407702" y="2667654"/>
              <a:ext cx="1592828" cy="29048"/>
            </a:xfrm>
            <a:custGeom>
              <a:avLst/>
              <a:gdLst>
                <a:gd name="connsiteX0" fmla="*/ 0 w 1592828"/>
                <a:gd name="connsiteY0" fmla="*/ 0 h 29048"/>
                <a:gd name="connsiteX1" fmla="*/ 1592828 w 1592828"/>
                <a:gd name="connsiteY1" fmla="*/ 0 h 29048"/>
                <a:gd name="connsiteX2" fmla="*/ 1592828 w 1592828"/>
                <a:gd name="connsiteY2" fmla="*/ 29049 h 29048"/>
                <a:gd name="connsiteX3" fmla="*/ 0 w 1592828"/>
                <a:gd name="connsiteY3" fmla="*/ 29049 h 2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2828" h="29048">
                  <a:moveTo>
                    <a:pt x="0" y="0"/>
                  </a:moveTo>
                  <a:lnTo>
                    <a:pt x="1592828" y="0"/>
                  </a:lnTo>
                  <a:lnTo>
                    <a:pt x="1592828" y="29049"/>
                  </a:lnTo>
                  <a:lnTo>
                    <a:pt x="0" y="29049"/>
                  </a:ln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9299919C-6822-4202-A246-2696252943E1}"/>
                </a:ext>
              </a:extLst>
            </p:cNvPr>
            <p:cNvSpPr/>
            <p:nvPr/>
          </p:nvSpPr>
          <p:spPr>
            <a:xfrm>
              <a:off x="5407702" y="3751440"/>
              <a:ext cx="1592828" cy="29048"/>
            </a:xfrm>
            <a:custGeom>
              <a:avLst/>
              <a:gdLst>
                <a:gd name="connsiteX0" fmla="*/ 0 w 1592828"/>
                <a:gd name="connsiteY0" fmla="*/ 0 h 29048"/>
                <a:gd name="connsiteX1" fmla="*/ 1592828 w 1592828"/>
                <a:gd name="connsiteY1" fmla="*/ 0 h 29048"/>
                <a:gd name="connsiteX2" fmla="*/ 1592828 w 1592828"/>
                <a:gd name="connsiteY2" fmla="*/ 29049 h 29048"/>
                <a:gd name="connsiteX3" fmla="*/ 0 w 1592828"/>
                <a:gd name="connsiteY3" fmla="*/ 29049 h 29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2828" h="29048">
                  <a:moveTo>
                    <a:pt x="0" y="0"/>
                  </a:moveTo>
                  <a:lnTo>
                    <a:pt x="1592828" y="0"/>
                  </a:lnTo>
                  <a:lnTo>
                    <a:pt x="1592828" y="29049"/>
                  </a:lnTo>
                  <a:lnTo>
                    <a:pt x="0" y="29049"/>
                  </a:ln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D24DE87C-D04A-4B98-91A4-1FB98A9649BF}"/>
                </a:ext>
              </a:extLst>
            </p:cNvPr>
            <p:cNvSpPr/>
            <p:nvPr/>
          </p:nvSpPr>
          <p:spPr>
            <a:xfrm>
              <a:off x="5895541" y="2330335"/>
              <a:ext cx="29048" cy="1832625"/>
            </a:xfrm>
            <a:custGeom>
              <a:avLst/>
              <a:gdLst>
                <a:gd name="connsiteX0" fmla="*/ 0 w 29048"/>
                <a:gd name="connsiteY0" fmla="*/ 0 h 1832625"/>
                <a:gd name="connsiteX1" fmla="*/ 29049 w 29048"/>
                <a:gd name="connsiteY1" fmla="*/ 0 h 1832625"/>
                <a:gd name="connsiteX2" fmla="*/ 29049 w 29048"/>
                <a:gd name="connsiteY2" fmla="*/ 1832625 h 1832625"/>
                <a:gd name="connsiteX3" fmla="*/ 0 w 29048"/>
                <a:gd name="connsiteY3" fmla="*/ 1832625 h 183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48" h="1832625">
                  <a:moveTo>
                    <a:pt x="0" y="0"/>
                  </a:moveTo>
                  <a:lnTo>
                    <a:pt x="29049" y="0"/>
                  </a:lnTo>
                  <a:lnTo>
                    <a:pt x="29049" y="1832625"/>
                  </a:lnTo>
                  <a:lnTo>
                    <a:pt x="0" y="1832625"/>
                  </a:ln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8E17DB2-AE9C-4486-AB73-8AD81778F7EF}"/>
                </a:ext>
              </a:extLst>
            </p:cNvPr>
            <p:cNvSpPr/>
            <p:nvPr/>
          </p:nvSpPr>
          <p:spPr>
            <a:xfrm>
              <a:off x="6483643" y="2330335"/>
              <a:ext cx="29048" cy="1832625"/>
            </a:xfrm>
            <a:custGeom>
              <a:avLst/>
              <a:gdLst>
                <a:gd name="connsiteX0" fmla="*/ 0 w 29048"/>
                <a:gd name="connsiteY0" fmla="*/ 0 h 1832625"/>
                <a:gd name="connsiteX1" fmla="*/ 29049 w 29048"/>
                <a:gd name="connsiteY1" fmla="*/ 0 h 1832625"/>
                <a:gd name="connsiteX2" fmla="*/ 29049 w 29048"/>
                <a:gd name="connsiteY2" fmla="*/ 1832625 h 1832625"/>
                <a:gd name="connsiteX3" fmla="*/ 0 w 29048"/>
                <a:gd name="connsiteY3" fmla="*/ 1832625 h 183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48" h="1832625">
                  <a:moveTo>
                    <a:pt x="0" y="0"/>
                  </a:moveTo>
                  <a:lnTo>
                    <a:pt x="29049" y="0"/>
                  </a:lnTo>
                  <a:lnTo>
                    <a:pt x="29049" y="1832625"/>
                  </a:lnTo>
                  <a:lnTo>
                    <a:pt x="0" y="1832625"/>
                  </a:ln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C55D98A-9CF5-4BCE-815C-F9CDE6DADBEF}"/>
                </a:ext>
              </a:extLst>
            </p:cNvPr>
            <p:cNvSpPr/>
            <p:nvPr/>
          </p:nvSpPr>
          <p:spPr>
            <a:xfrm>
              <a:off x="5143847" y="5467721"/>
              <a:ext cx="2168972" cy="261451"/>
            </a:xfrm>
            <a:custGeom>
              <a:avLst/>
              <a:gdLst>
                <a:gd name="connsiteX0" fmla="*/ 2038030 w 2168972"/>
                <a:gd name="connsiteY0" fmla="*/ -59 h 261451"/>
                <a:gd name="connsiteX1" fmla="*/ 130508 w 2168972"/>
                <a:gd name="connsiteY1" fmla="*/ -59 h 261451"/>
                <a:gd name="connsiteX2" fmla="*/ -198 w 2168972"/>
                <a:gd name="connsiteY2" fmla="*/ 130647 h 261451"/>
                <a:gd name="connsiteX3" fmla="*/ 9235 w 2168972"/>
                <a:gd name="connsiteY3" fmla="*/ 179268 h 261451"/>
                <a:gd name="connsiteX4" fmla="*/ 130508 w 2168972"/>
                <a:gd name="connsiteY4" fmla="*/ 261392 h 261451"/>
                <a:gd name="connsiteX5" fmla="*/ 2038030 w 2168972"/>
                <a:gd name="connsiteY5" fmla="*/ 261392 h 261451"/>
                <a:gd name="connsiteX6" fmla="*/ 2150831 w 2168972"/>
                <a:gd name="connsiteY6" fmla="*/ 196651 h 261451"/>
                <a:gd name="connsiteX7" fmla="*/ 2159347 w 2168972"/>
                <a:gd name="connsiteY7" fmla="*/ 179268 h 261451"/>
                <a:gd name="connsiteX8" fmla="*/ 2168775 w 2168972"/>
                <a:gd name="connsiteY8" fmla="*/ 130647 h 261451"/>
                <a:gd name="connsiteX9" fmla="*/ 2038030 w 2168972"/>
                <a:gd name="connsiteY9" fmla="*/ -59 h 261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68972" h="261451">
                  <a:moveTo>
                    <a:pt x="2038030" y="-59"/>
                  </a:moveTo>
                  <a:lnTo>
                    <a:pt x="130508" y="-59"/>
                  </a:lnTo>
                  <a:cubicBezTo>
                    <a:pt x="58358" y="24"/>
                    <a:pt x="-110" y="58496"/>
                    <a:pt x="-198" y="130647"/>
                  </a:cubicBezTo>
                  <a:cubicBezTo>
                    <a:pt x="-212" y="147309"/>
                    <a:pt x="2990" y="163819"/>
                    <a:pt x="9235" y="179268"/>
                  </a:cubicBezTo>
                  <a:cubicBezTo>
                    <a:pt x="29085" y="228848"/>
                    <a:pt x="77101" y="261363"/>
                    <a:pt x="130508" y="261392"/>
                  </a:cubicBezTo>
                  <a:lnTo>
                    <a:pt x="2038030" y="261392"/>
                  </a:lnTo>
                  <a:cubicBezTo>
                    <a:pt x="2084462" y="261377"/>
                    <a:pt x="2127398" y="236736"/>
                    <a:pt x="2150831" y="196651"/>
                  </a:cubicBezTo>
                  <a:cubicBezTo>
                    <a:pt x="2154112" y="191084"/>
                    <a:pt x="2156959" y="185273"/>
                    <a:pt x="2159347" y="179268"/>
                  </a:cubicBezTo>
                  <a:cubicBezTo>
                    <a:pt x="2165592" y="163819"/>
                    <a:pt x="2168795" y="147309"/>
                    <a:pt x="2168775" y="130647"/>
                  </a:cubicBezTo>
                  <a:cubicBezTo>
                    <a:pt x="2168673" y="58486"/>
                    <a:pt x="2110186" y="24"/>
                    <a:pt x="2038030" y="-59"/>
                  </a:cubicBez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B0A0123-7D7A-4550-93B8-D5C6D360C04C}"/>
                </a:ext>
              </a:extLst>
            </p:cNvPr>
            <p:cNvSpPr/>
            <p:nvPr/>
          </p:nvSpPr>
          <p:spPr>
            <a:xfrm>
              <a:off x="5417383" y="4095181"/>
              <a:ext cx="1583146" cy="96828"/>
            </a:xfrm>
            <a:custGeom>
              <a:avLst/>
              <a:gdLst>
                <a:gd name="connsiteX0" fmla="*/ 0 w 1583146"/>
                <a:gd name="connsiteY0" fmla="*/ 0 h 96828"/>
                <a:gd name="connsiteX1" fmla="*/ 1583147 w 1583146"/>
                <a:gd name="connsiteY1" fmla="*/ 0 h 96828"/>
                <a:gd name="connsiteX2" fmla="*/ 1583147 w 1583146"/>
                <a:gd name="connsiteY2" fmla="*/ 96829 h 96828"/>
                <a:gd name="connsiteX3" fmla="*/ 0 w 1583146"/>
                <a:gd name="connsiteY3" fmla="*/ 96829 h 96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3146" h="96828">
                  <a:moveTo>
                    <a:pt x="0" y="0"/>
                  </a:moveTo>
                  <a:lnTo>
                    <a:pt x="1583147" y="0"/>
                  </a:lnTo>
                  <a:lnTo>
                    <a:pt x="1583147" y="96829"/>
                  </a:lnTo>
                  <a:lnTo>
                    <a:pt x="0" y="96829"/>
                  </a:ln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365B276-C250-437D-8CD9-028C6039863E}"/>
                </a:ext>
              </a:extLst>
            </p:cNvPr>
            <p:cNvSpPr/>
            <p:nvPr/>
          </p:nvSpPr>
          <p:spPr>
            <a:xfrm>
              <a:off x="6141179" y="4066133"/>
              <a:ext cx="135561" cy="53256"/>
            </a:xfrm>
            <a:custGeom>
              <a:avLst/>
              <a:gdLst>
                <a:gd name="connsiteX0" fmla="*/ 53256 w 135561"/>
                <a:gd name="connsiteY0" fmla="*/ 0 h 53256"/>
                <a:gd name="connsiteX1" fmla="*/ 82305 w 135561"/>
                <a:gd name="connsiteY1" fmla="*/ 0 h 53256"/>
                <a:gd name="connsiteX2" fmla="*/ 135561 w 135561"/>
                <a:gd name="connsiteY2" fmla="*/ 53256 h 53256"/>
                <a:gd name="connsiteX3" fmla="*/ 135561 w 135561"/>
                <a:gd name="connsiteY3" fmla="*/ 53256 h 53256"/>
                <a:gd name="connsiteX4" fmla="*/ 135561 w 135561"/>
                <a:gd name="connsiteY4" fmla="*/ 53256 h 53256"/>
                <a:gd name="connsiteX5" fmla="*/ 0 w 135561"/>
                <a:gd name="connsiteY5" fmla="*/ 53256 h 53256"/>
                <a:gd name="connsiteX6" fmla="*/ 0 w 135561"/>
                <a:gd name="connsiteY6" fmla="*/ 53256 h 53256"/>
                <a:gd name="connsiteX7" fmla="*/ 0 w 135561"/>
                <a:gd name="connsiteY7" fmla="*/ 53256 h 53256"/>
                <a:gd name="connsiteX8" fmla="*/ 53256 w 135561"/>
                <a:gd name="connsiteY8" fmla="*/ 0 h 53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561" h="53256">
                  <a:moveTo>
                    <a:pt x="53256" y="0"/>
                  </a:moveTo>
                  <a:lnTo>
                    <a:pt x="82305" y="0"/>
                  </a:lnTo>
                  <a:cubicBezTo>
                    <a:pt x="111714" y="0"/>
                    <a:pt x="135561" y="23842"/>
                    <a:pt x="135561" y="53256"/>
                  </a:cubicBezTo>
                  <a:lnTo>
                    <a:pt x="135561" y="53256"/>
                  </a:lnTo>
                  <a:lnTo>
                    <a:pt x="135561" y="53256"/>
                  </a:lnTo>
                  <a:lnTo>
                    <a:pt x="0" y="53256"/>
                  </a:lnTo>
                  <a:lnTo>
                    <a:pt x="0" y="53256"/>
                  </a:lnTo>
                  <a:lnTo>
                    <a:pt x="0" y="53256"/>
                  </a:lnTo>
                  <a:cubicBezTo>
                    <a:pt x="0" y="23842"/>
                    <a:pt x="23842" y="0"/>
                    <a:pt x="53256" y="0"/>
                  </a:cubicBez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1DE9CB9-BAC6-4D86-831C-82FADAFC6073}"/>
                </a:ext>
              </a:extLst>
            </p:cNvPr>
            <p:cNvSpPr/>
            <p:nvPr/>
          </p:nvSpPr>
          <p:spPr>
            <a:xfrm>
              <a:off x="5936855" y="3768200"/>
              <a:ext cx="600058" cy="600058"/>
            </a:xfrm>
            <a:custGeom>
              <a:avLst/>
              <a:gdLst>
                <a:gd name="connsiteX0" fmla="*/ 600059 w 600058"/>
                <a:gd name="connsiteY0" fmla="*/ 300029 h 600058"/>
                <a:gd name="connsiteX1" fmla="*/ 300029 w 600058"/>
                <a:gd name="connsiteY1" fmla="*/ 600059 h 600058"/>
                <a:gd name="connsiteX2" fmla="*/ 0 w 600058"/>
                <a:gd name="connsiteY2" fmla="*/ 300029 h 600058"/>
                <a:gd name="connsiteX3" fmla="*/ 300029 w 600058"/>
                <a:gd name="connsiteY3" fmla="*/ 0 h 600058"/>
                <a:gd name="connsiteX4" fmla="*/ 600059 w 600058"/>
                <a:gd name="connsiteY4" fmla="*/ 300029 h 60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058" h="600058">
                  <a:moveTo>
                    <a:pt x="600059" y="300029"/>
                  </a:moveTo>
                  <a:cubicBezTo>
                    <a:pt x="600059" y="465731"/>
                    <a:pt x="465731" y="600059"/>
                    <a:pt x="300029" y="600059"/>
                  </a:cubicBezTo>
                  <a:cubicBezTo>
                    <a:pt x="134328" y="600059"/>
                    <a:pt x="0" y="465731"/>
                    <a:pt x="0" y="300029"/>
                  </a:cubicBezTo>
                  <a:cubicBezTo>
                    <a:pt x="0" y="134328"/>
                    <a:pt x="134328" y="0"/>
                    <a:pt x="300029" y="0"/>
                  </a:cubicBezTo>
                  <a:cubicBezTo>
                    <a:pt x="465731" y="0"/>
                    <a:pt x="600059" y="134328"/>
                    <a:pt x="600059" y="300029"/>
                  </a:cubicBezTo>
                  <a:close/>
                </a:path>
              </a:pathLst>
            </a:custGeom>
            <a:solidFill>
              <a:srgbClr val="FFB8B8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C6F8CA7-9773-4674-BE6B-744F6A210FED}"/>
                </a:ext>
              </a:extLst>
            </p:cNvPr>
            <p:cNvSpPr/>
            <p:nvPr/>
          </p:nvSpPr>
          <p:spPr>
            <a:xfrm>
              <a:off x="5862002" y="3591750"/>
              <a:ext cx="709120" cy="560700"/>
            </a:xfrm>
            <a:custGeom>
              <a:avLst/>
              <a:gdLst>
                <a:gd name="connsiteX0" fmla="*/ 39990 w 709120"/>
                <a:gd name="connsiteY0" fmla="*/ 187793 h 560700"/>
                <a:gd name="connsiteX1" fmla="*/ 137436 w 709120"/>
                <a:gd name="connsiteY1" fmla="*/ 99658 h 560700"/>
                <a:gd name="connsiteX2" fmla="*/ 430495 w 709120"/>
                <a:gd name="connsiteY2" fmla="*/ 24105 h 560700"/>
                <a:gd name="connsiteX3" fmla="*/ 573032 w 709120"/>
                <a:gd name="connsiteY3" fmla="*/ 94939 h 560700"/>
                <a:gd name="connsiteX4" fmla="*/ 658589 w 709120"/>
                <a:gd name="connsiteY4" fmla="*/ 122355 h 560700"/>
                <a:gd name="connsiteX5" fmla="*/ 703178 w 709120"/>
                <a:gd name="connsiteY5" fmla="*/ 381530 h 560700"/>
                <a:gd name="connsiteX6" fmla="*/ 663897 w 709120"/>
                <a:gd name="connsiteY6" fmla="*/ 528732 h 560700"/>
                <a:gd name="connsiteX7" fmla="*/ 506273 w 709120"/>
                <a:gd name="connsiteY7" fmla="*/ 276796 h 560700"/>
                <a:gd name="connsiteX8" fmla="*/ 118770 w 709120"/>
                <a:gd name="connsiteY8" fmla="*/ 375353 h 560700"/>
                <a:gd name="connsiteX9" fmla="*/ 87421 w 709120"/>
                <a:gd name="connsiteY9" fmla="*/ 560642 h 560700"/>
                <a:gd name="connsiteX10" fmla="*/ 8260 w 709120"/>
                <a:gd name="connsiteY10" fmla="*/ 343190 h 560700"/>
                <a:gd name="connsiteX11" fmla="*/ 39990 w 709120"/>
                <a:gd name="connsiteY11" fmla="*/ 187793 h 56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120" h="560700">
                  <a:moveTo>
                    <a:pt x="39990" y="187793"/>
                  </a:moveTo>
                  <a:cubicBezTo>
                    <a:pt x="42262" y="153339"/>
                    <a:pt x="65046" y="118080"/>
                    <a:pt x="137436" y="99658"/>
                  </a:cubicBezTo>
                  <a:cubicBezTo>
                    <a:pt x="137436" y="99658"/>
                    <a:pt x="261673" y="-59209"/>
                    <a:pt x="430495" y="24105"/>
                  </a:cubicBezTo>
                  <a:cubicBezTo>
                    <a:pt x="430495" y="24105"/>
                    <a:pt x="512342" y="10022"/>
                    <a:pt x="573032" y="94939"/>
                  </a:cubicBezTo>
                  <a:cubicBezTo>
                    <a:pt x="573032" y="94939"/>
                    <a:pt x="633201" y="59451"/>
                    <a:pt x="658589" y="122355"/>
                  </a:cubicBezTo>
                  <a:cubicBezTo>
                    <a:pt x="658589" y="122355"/>
                    <a:pt x="729160" y="250658"/>
                    <a:pt x="703178" y="381530"/>
                  </a:cubicBezTo>
                  <a:cubicBezTo>
                    <a:pt x="677195" y="512397"/>
                    <a:pt x="663897" y="528732"/>
                    <a:pt x="663897" y="528732"/>
                  </a:cubicBezTo>
                  <a:cubicBezTo>
                    <a:pt x="663897" y="528732"/>
                    <a:pt x="697016" y="258028"/>
                    <a:pt x="506273" y="276796"/>
                  </a:cubicBezTo>
                  <a:cubicBezTo>
                    <a:pt x="315534" y="295569"/>
                    <a:pt x="161970" y="228492"/>
                    <a:pt x="118770" y="375353"/>
                  </a:cubicBezTo>
                  <a:cubicBezTo>
                    <a:pt x="82907" y="497304"/>
                    <a:pt x="87421" y="560642"/>
                    <a:pt x="87421" y="560642"/>
                  </a:cubicBezTo>
                  <a:cubicBezTo>
                    <a:pt x="87421" y="560642"/>
                    <a:pt x="-32522" y="438983"/>
                    <a:pt x="8260" y="343190"/>
                  </a:cubicBezTo>
                  <a:cubicBezTo>
                    <a:pt x="29119" y="294194"/>
                    <a:pt x="36495" y="240928"/>
                    <a:pt x="39990" y="187793"/>
                  </a:cubicBezTo>
                  <a:close/>
                </a:path>
              </a:pathLst>
            </a:custGeom>
            <a:solidFill>
              <a:srgbClr val="2F2E41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B7116A7C-2B43-49D1-B32D-D84147020062}"/>
                </a:ext>
              </a:extLst>
            </p:cNvPr>
            <p:cNvSpPr/>
            <p:nvPr/>
          </p:nvSpPr>
          <p:spPr>
            <a:xfrm>
              <a:off x="5420986" y="4487679"/>
              <a:ext cx="1659543" cy="1220205"/>
            </a:xfrm>
            <a:custGeom>
              <a:avLst/>
              <a:gdLst>
                <a:gd name="connsiteX0" fmla="*/ -198 w 1659543"/>
                <a:gd name="connsiteY0" fmla="*/ 1220147 h 1220205"/>
                <a:gd name="connsiteX1" fmla="*/ 1659346 w 1659543"/>
                <a:gd name="connsiteY1" fmla="*/ 1220147 h 1220205"/>
                <a:gd name="connsiteX2" fmla="*/ 1641007 w 1659543"/>
                <a:gd name="connsiteY2" fmla="*/ 577809 h 1220205"/>
                <a:gd name="connsiteX3" fmla="*/ 1526066 w 1659543"/>
                <a:gd name="connsiteY3" fmla="*/ 284043 h 1220205"/>
                <a:gd name="connsiteX4" fmla="*/ 1484923 w 1659543"/>
                <a:gd name="connsiteY4" fmla="*/ 261302 h 1220205"/>
                <a:gd name="connsiteX5" fmla="*/ 1141338 w 1659543"/>
                <a:gd name="connsiteY5" fmla="*/ 154107 h 1220205"/>
                <a:gd name="connsiteX6" fmla="*/ 1052423 w 1659543"/>
                <a:gd name="connsiteY6" fmla="*/ 38610 h 1220205"/>
                <a:gd name="connsiteX7" fmla="*/ 973237 w 1659543"/>
                <a:gd name="connsiteY7" fmla="*/ -56 h 1220205"/>
                <a:gd name="connsiteX8" fmla="*/ 692360 w 1659543"/>
                <a:gd name="connsiteY8" fmla="*/ 2054 h 1220205"/>
                <a:gd name="connsiteX9" fmla="*/ 625747 w 1659543"/>
                <a:gd name="connsiteY9" fmla="*/ 28451 h 1220205"/>
                <a:gd name="connsiteX10" fmla="*/ 451821 w 1659543"/>
                <a:gd name="connsiteY10" fmla="*/ 189800 h 1220205"/>
                <a:gd name="connsiteX11" fmla="*/ 196722 w 1659543"/>
                <a:gd name="connsiteY11" fmla="*/ 311619 h 1220205"/>
                <a:gd name="connsiteX12" fmla="*/ 196288 w 1659543"/>
                <a:gd name="connsiteY12" fmla="*/ 311185 h 1220205"/>
                <a:gd name="connsiteX13" fmla="*/ 193622 w 1659543"/>
                <a:gd name="connsiteY13" fmla="*/ 313165 h 1220205"/>
                <a:gd name="connsiteX14" fmla="*/ 155764 w 1659543"/>
                <a:gd name="connsiteY14" fmla="*/ 340429 h 1220205"/>
                <a:gd name="connsiteX15" fmla="*/ 131410 w 1659543"/>
                <a:gd name="connsiteY15" fmla="*/ 358027 h 1220205"/>
                <a:gd name="connsiteX16" fmla="*/ 16469 w 1659543"/>
                <a:gd name="connsiteY16" fmla="*/ 664559 h 1220205"/>
                <a:gd name="connsiteX17" fmla="*/ -198 w 1659543"/>
                <a:gd name="connsiteY17" fmla="*/ 1220147 h 122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9543" h="1220205">
                  <a:moveTo>
                    <a:pt x="-198" y="1220147"/>
                  </a:moveTo>
                  <a:lnTo>
                    <a:pt x="1659346" y="1220147"/>
                  </a:lnTo>
                  <a:cubicBezTo>
                    <a:pt x="1648256" y="1093555"/>
                    <a:pt x="1641007" y="609660"/>
                    <a:pt x="1641007" y="577809"/>
                  </a:cubicBezTo>
                  <a:cubicBezTo>
                    <a:pt x="1641007" y="437338"/>
                    <a:pt x="1526066" y="284043"/>
                    <a:pt x="1526066" y="284043"/>
                  </a:cubicBezTo>
                  <a:lnTo>
                    <a:pt x="1484923" y="261302"/>
                  </a:lnTo>
                  <a:lnTo>
                    <a:pt x="1141338" y="154107"/>
                  </a:lnTo>
                  <a:lnTo>
                    <a:pt x="1052423" y="38610"/>
                  </a:lnTo>
                  <a:cubicBezTo>
                    <a:pt x="1033548" y="14022"/>
                    <a:pt x="1004236" y="-290"/>
                    <a:pt x="973237" y="-56"/>
                  </a:cubicBezTo>
                  <a:lnTo>
                    <a:pt x="692360" y="2054"/>
                  </a:lnTo>
                  <a:cubicBezTo>
                    <a:pt x="667640" y="2245"/>
                    <a:pt x="643886" y="11658"/>
                    <a:pt x="625747" y="28451"/>
                  </a:cubicBezTo>
                  <a:lnTo>
                    <a:pt x="451821" y="189800"/>
                  </a:lnTo>
                  <a:lnTo>
                    <a:pt x="196722" y="311619"/>
                  </a:lnTo>
                  <a:lnTo>
                    <a:pt x="196288" y="311185"/>
                  </a:lnTo>
                  <a:lnTo>
                    <a:pt x="193622" y="313165"/>
                  </a:lnTo>
                  <a:lnTo>
                    <a:pt x="155764" y="340429"/>
                  </a:lnTo>
                  <a:lnTo>
                    <a:pt x="131410" y="358027"/>
                  </a:lnTo>
                  <a:cubicBezTo>
                    <a:pt x="131410" y="358027"/>
                    <a:pt x="67527" y="434677"/>
                    <a:pt x="16469" y="664559"/>
                  </a:cubicBezTo>
                  <a:cubicBezTo>
                    <a:pt x="8786" y="699131"/>
                    <a:pt x="3395" y="1146719"/>
                    <a:pt x="-198" y="1220147"/>
                  </a:cubicBezTo>
                  <a:close/>
                </a:path>
              </a:pathLst>
            </a:custGeom>
            <a:solidFill>
              <a:schemeClr val="accent3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52E45EA-196E-4CB0-A1A1-E34DEFE6FE6A}"/>
                </a:ext>
              </a:extLst>
            </p:cNvPr>
            <p:cNvSpPr/>
            <p:nvPr/>
          </p:nvSpPr>
          <p:spPr>
            <a:xfrm>
              <a:off x="4967738" y="5647048"/>
              <a:ext cx="2496905" cy="108633"/>
            </a:xfrm>
            <a:custGeom>
              <a:avLst/>
              <a:gdLst>
                <a:gd name="connsiteX0" fmla="*/ 2496708 w 2496905"/>
                <a:gd name="connsiteY0" fmla="*/ -59 h 108633"/>
                <a:gd name="connsiteX1" fmla="*/ 2484629 w 2496905"/>
                <a:gd name="connsiteY1" fmla="*/ 10807 h 108633"/>
                <a:gd name="connsiteX2" fmla="*/ 2438089 w 2496905"/>
                <a:gd name="connsiteY2" fmla="*/ 50911 h 108633"/>
                <a:gd name="connsiteX3" fmla="*/ 2365310 w 2496905"/>
                <a:gd name="connsiteY3" fmla="*/ 108574 h 108633"/>
                <a:gd name="connsiteX4" fmla="*/ 131245 w 2496905"/>
                <a:gd name="connsiteY4" fmla="*/ 108574 h 108633"/>
                <a:gd name="connsiteX5" fmla="*/ -198 w 2496905"/>
                <a:gd name="connsiteY5" fmla="*/ -59 h 108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96905" h="108633">
                  <a:moveTo>
                    <a:pt x="2496708" y="-59"/>
                  </a:moveTo>
                  <a:cubicBezTo>
                    <a:pt x="2492711" y="3592"/>
                    <a:pt x="2488670" y="7199"/>
                    <a:pt x="2484629" y="10807"/>
                  </a:cubicBezTo>
                  <a:cubicBezTo>
                    <a:pt x="2469332" y="24407"/>
                    <a:pt x="2453820" y="37774"/>
                    <a:pt x="2438089" y="50911"/>
                  </a:cubicBezTo>
                  <a:cubicBezTo>
                    <a:pt x="2414325" y="70727"/>
                    <a:pt x="2390064" y="89948"/>
                    <a:pt x="2365310" y="108574"/>
                  </a:cubicBezTo>
                  <a:lnTo>
                    <a:pt x="131245" y="108574"/>
                  </a:lnTo>
                  <a:cubicBezTo>
                    <a:pt x="85749" y="74422"/>
                    <a:pt x="41935" y="38207"/>
                    <a:pt x="-198" y="-59"/>
                  </a:cubicBez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4355318-1D8A-4646-92DF-5C8E3E1B59A8}"/>
                </a:ext>
              </a:extLst>
            </p:cNvPr>
            <p:cNvSpPr/>
            <p:nvPr/>
          </p:nvSpPr>
          <p:spPr>
            <a:xfrm>
              <a:off x="5824492" y="5590563"/>
              <a:ext cx="821250" cy="82558"/>
            </a:xfrm>
            <a:custGeom>
              <a:avLst/>
              <a:gdLst>
                <a:gd name="connsiteX0" fmla="*/ 821251 w 821250"/>
                <a:gd name="connsiteY0" fmla="*/ 82558 h 82558"/>
                <a:gd name="connsiteX1" fmla="*/ 0 w 821250"/>
                <a:gd name="connsiteY1" fmla="*/ 82558 h 82558"/>
                <a:gd name="connsiteX2" fmla="*/ 17378 w 821250"/>
                <a:gd name="connsiteY2" fmla="*/ 0 h 82558"/>
                <a:gd name="connsiteX3" fmla="*/ 803868 w 821250"/>
                <a:gd name="connsiteY3" fmla="*/ 0 h 82558"/>
                <a:gd name="connsiteX4" fmla="*/ 821251 w 821250"/>
                <a:gd name="connsiteY4" fmla="*/ 82558 h 82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1250" h="82558">
                  <a:moveTo>
                    <a:pt x="821251" y="82558"/>
                  </a:moveTo>
                  <a:lnTo>
                    <a:pt x="0" y="82558"/>
                  </a:lnTo>
                  <a:lnTo>
                    <a:pt x="17378" y="0"/>
                  </a:lnTo>
                  <a:lnTo>
                    <a:pt x="803868" y="0"/>
                  </a:lnTo>
                  <a:lnTo>
                    <a:pt x="821251" y="82558"/>
                  </a:lnTo>
                  <a:close/>
                </a:path>
              </a:pathLst>
            </a:custGeom>
            <a:solidFill>
              <a:srgbClr val="2F2E41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D44404E-1AC2-48D8-AC99-57C6A2378CDA}"/>
                </a:ext>
              </a:extLst>
            </p:cNvPr>
            <p:cNvSpPr/>
            <p:nvPr/>
          </p:nvSpPr>
          <p:spPr>
            <a:xfrm>
              <a:off x="7089928" y="5316809"/>
              <a:ext cx="332226" cy="347621"/>
            </a:xfrm>
            <a:custGeom>
              <a:avLst/>
              <a:gdLst>
                <a:gd name="connsiteX0" fmla="*/ 298609 w 332226"/>
                <a:gd name="connsiteY0" fmla="*/ -59 h 347621"/>
                <a:gd name="connsiteX1" fmla="*/ 84910 w 332226"/>
                <a:gd name="connsiteY1" fmla="*/ -59 h 347621"/>
                <a:gd name="connsiteX2" fmla="*/ 59576 w 332226"/>
                <a:gd name="connsiteY2" fmla="*/ 11674 h 347621"/>
                <a:gd name="connsiteX3" fmla="*/ 50538 w 332226"/>
                <a:gd name="connsiteY3" fmla="*/ 10807 h 347621"/>
                <a:gd name="connsiteX4" fmla="*/ -198 w 332226"/>
                <a:gd name="connsiteY4" fmla="*/ 61446 h 347621"/>
                <a:gd name="connsiteX5" fmla="*/ 50436 w 332226"/>
                <a:gd name="connsiteY5" fmla="*/ 112182 h 347621"/>
                <a:gd name="connsiteX6" fmla="*/ 50538 w 332226"/>
                <a:gd name="connsiteY6" fmla="*/ 112182 h 347621"/>
                <a:gd name="connsiteX7" fmla="*/ 72611 w 332226"/>
                <a:gd name="connsiteY7" fmla="*/ 107053 h 347621"/>
                <a:gd name="connsiteX8" fmla="*/ 76175 w 332226"/>
                <a:gd name="connsiteY8" fmla="*/ 150853 h 347621"/>
                <a:gd name="connsiteX9" fmla="*/ 90341 w 332226"/>
                <a:gd name="connsiteY9" fmla="*/ 323969 h 347621"/>
                <a:gd name="connsiteX10" fmla="*/ 93036 w 332226"/>
                <a:gd name="connsiteY10" fmla="*/ 330180 h 347621"/>
                <a:gd name="connsiteX11" fmla="*/ 122280 w 332226"/>
                <a:gd name="connsiteY11" fmla="*/ 347563 h 347621"/>
                <a:gd name="connsiteX12" fmla="*/ 261239 w 332226"/>
                <a:gd name="connsiteY12" fmla="*/ 347563 h 347621"/>
                <a:gd name="connsiteX13" fmla="*/ 290526 w 332226"/>
                <a:gd name="connsiteY13" fmla="*/ 330180 h 347621"/>
                <a:gd name="connsiteX14" fmla="*/ 293178 w 332226"/>
                <a:gd name="connsiteY14" fmla="*/ 323969 h 347621"/>
                <a:gd name="connsiteX15" fmla="*/ 330543 w 332226"/>
                <a:gd name="connsiteY15" fmla="*/ 43180 h 347621"/>
                <a:gd name="connsiteX16" fmla="*/ 308431 w 332226"/>
                <a:gd name="connsiteY16" fmla="*/ 1418 h 347621"/>
                <a:gd name="connsiteX17" fmla="*/ 298609 w 332226"/>
                <a:gd name="connsiteY17" fmla="*/ -59 h 347621"/>
                <a:gd name="connsiteX18" fmla="*/ 50538 w 332226"/>
                <a:gd name="connsiteY18" fmla="*/ 97708 h 347621"/>
                <a:gd name="connsiteX19" fmla="*/ 14363 w 332226"/>
                <a:gd name="connsiteY19" fmla="*/ 61450 h 347621"/>
                <a:gd name="connsiteX20" fmla="*/ 50538 w 332226"/>
                <a:gd name="connsiteY20" fmla="*/ 25275 h 347621"/>
                <a:gd name="connsiteX21" fmla="*/ 52449 w 332226"/>
                <a:gd name="connsiteY21" fmla="*/ 25494 h 347621"/>
                <a:gd name="connsiteX22" fmla="*/ 52971 w 332226"/>
                <a:gd name="connsiteY22" fmla="*/ 43180 h 347621"/>
                <a:gd name="connsiteX23" fmla="*/ 68268 w 332226"/>
                <a:gd name="connsiteY23" fmla="*/ 92887 h 347621"/>
                <a:gd name="connsiteX24" fmla="*/ 50538 w 332226"/>
                <a:gd name="connsiteY24" fmla="*/ 97708 h 347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2226" h="347621">
                  <a:moveTo>
                    <a:pt x="298609" y="-59"/>
                  </a:moveTo>
                  <a:lnTo>
                    <a:pt x="84910" y="-59"/>
                  </a:lnTo>
                  <a:cubicBezTo>
                    <a:pt x="75146" y="-88"/>
                    <a:pt x="65869" y="4211"/>
                    <a:pt x="59576" y="11674"/>
                  </a:cubicBezTo>
                  <a:cubicBezTo>
                    <a:pt x="56598" y="11099"/>
                    <a:pt x="53570" y="10807"/>
                    <a:pt x="50538" y="10807"/>
                  </a:cubicBezTo>
                  <a:cubicBezTo>
                    <a:pt x="22543" y="10777"/>
                    <a:pt x="-173" y="33450"/>
                    <a:pt x="-198" y="61446"/>
                  </a:cubicBezTo>
                  <a:cubicBezTo>
                    <a:pt x="-227" y="89436"/>
                    <a:pt x="22445" y="112152"/>
                    <a:pt x="50436" y="112182"/>
                  </a:cubicBezTo>
                  <a:cubicBezTo>
                    <a:pt x="50470" y="112182"/>
                    <a:pt x="50504" y="112182"/>
                    <a:pt x="50538" y="112182"/>
                  </a:cubicBezTo>
                  <a:cubicBezTo>
                    <a:pt x="58192" y="112177"/>
                    <a:pt x="65743" y="110427"/>
                    <a:pt x="72611" y="107053"/>
                  </a:cubicBezTo>
                  <a:lnTo>
                    <a:pt x="76175" y="150853"/>
                  </a:lnTo>
                  <a:lnTo>
                    <a:pt x="90341" y="323969"/>
                  </a:lnTo>
                  <a:cubicBezTo>
                    <a:pt x="91013" y="326129"/>
                    <a:pt x="91915" y="328210"/>
                    <a:pt x="93036" y="330180"/>
                  </a:cubicBezTo>
                  <a:cubicBezTo>
                    <a:pt x="98866" y="340889"/>
                    <a:pt x="110083" y="347558"/>
                    <a:pt x="122280" y="347563"/>
                  </a:cubicBezTo>
                  <a:lnTo>
                    <a:pt x="261239" y="347563"/>
                  </a:lnTo>
                  <a:cubicBezTo>
                    <a:pt x="273440" y="347548"/>
                    <a:pt x="284667" y="340884"/>
                    <a:pt x="290526" y="330180"/>
                  </a:cubicBezTo>
                  <a:cubicBezTo>
                    <a:pt x="291613" y="328200"/>
                    <a:pt x="292501" y="326119"/>
                    <a:pt x="293178" y="323969"/>
                  </a:cubicBezTo>
                  <a:lnTo>
                    <a:pt x="330543" y="43180"/>
                  </a:lnTo>
                  <a:cubicBezTo>
                    <a:pt x="335969" y="25538"/>
                    <a:pt x="326068" y="6843"/>
                    <a:pt x="308431" y="1418"/>
                  </a:cubicBezTo>
                  <a:cubicBezTo>
                    <a:pt x="305248" y="438"/>
                    <a:pt x="301938" y="-59"/>
                    <a:pt x="298609" y="-59"/>
                  </a:cubicBezTo>
                  <a:close/>
                  <a:moveTo>
                    <a:pt x="50538" y="97708"/>
                  </a:moveTo>
                  <a:cubicBezTo>
                    <a:pt x="30537" y="97689"/>
                    <a:pt x="14339" y="81451"/>
                    <a:pt x="14363" y="61450"/>
                  </a:cubicBezTo>
                  <a:cubicBezTo>
                    <a:pt x="14382" y="41483"/>
                    <a:pt x="30567" y="25299"/>
                    <a:pt x="50538" y="25275"/>
                  </a:cubicBezTo>
                  <a:cubicBezTo>
                    <a:pt x="51187" y="25275"/>
                    <a:pt x="51796" y="25450"/>
                    <a:pt x="52449" y="25494"/>
                  </a:cubicBezTo>
                  <a:cubicBezTo>
                    <a:pt x="51021" y="31325"/>
                    <a:pt x="51201" y="37437"/>
                    <a:pt x="52971" y="43180"/>
                  </a:cubicBezTo>
                  <a:lnTo>
                    <a:pt x="68268" y="92887"/>
                  </a:lnTo>
                  <a:cubicBezTo>
                    <a:pt x="62881" y="96017"/>
                    <a:pt x="56768" y="97679"/>
                    <a:pt x="50538" y="97708"/>
                  </a:cubicBez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CC0824A-D1A0-493C-81C9-E3A04D223F8D}"/>
                </a:ext>
              </a:extLst>
            </p:cNvPr>
            <p:cNvSpPr/>
            <p:nvPr/>
          </p:nvSpPr>
          <p:spPr>
            <a:xfrm>
              <a:off x="5509457" y="4398098"/>
              <a:ext cx="1440449" cy="1000533"/>
            </a:xfrm>
            <a:custGeom>
              <a:avLst/>
              <a:gdLst>
                <a:gd name="connsiteX0" fmla="*/ 1396408 w 1440449"/>
                <a:gd name="connsiteY0" fmla="*/ -59 h 1000533"/>
                <a:gd name="connsiteX1" fmla="*/ 43646 w 1440449"/>
                <a:gd name="connsiteY1" fmla="*/ -59 h 1000533"/>
                <a:gd name="connsiteX2" fmla="*/ -198 w 1440449"/>
                <a:gd name="connsiteY2" fmla="*/ 43784 h 1000533"/>
                <a:gd name="connsiteX3" fmla="*/ -198 w 1440449"/>
                <a:gd name="connsiteY3" fmla="*/ 956631 h 1000533"/>
                <a:gd name="connsiteX4" fmla="*/ 43646 w 1440449"/>
                <a:gd name="connsiteY4" fmla="*/ 1000474 h 1000533"/>
                <a:gd name="connsiteX5" fmla="*/ 1396408 w 1440449"/>
                <a:gd name="connsiteY5" fmla="*/ 1000474 h 1000533"/>
                <a:gd name="connsiteX6" fmla="*/ 1440251 w 1440449"/>
                <a:gd name="connsiteY6" fmla="*/ 956631 h 1000533"/>
                <a:gd name="connsiteX7" fmla="*/ 1440251 w 1440449"/>
                <a:gd name="connsiteY7" fmla="*/ 43784 h 1000533"/>
                <a:gd name="connsiteX8" fmla="*/ 1396408 w 1440449"/>
                <a:gd name="connsiteY8" fmla="*/ -59 h 1000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0449" h="1000533">
                  <a:moveTo>
                    <a:pt x="1396408" y="-59"/>
                  </a:moveTo>
                  <a:lnTo>
                    <a:pt x="43646" y="-59"/>
                  </a:lnTo>
                  <a:cubicBezTo>
                    <a:pt x="19447" y="-25"/>
                    <a:pt x="-159" y="19586"/>
                    <a:pt x="-198" y="43784"/>
                  </a:cubicBezTo>
                  <a:lnTo>
                    <a:pt x="-198" y="956631"/>
                  </a:lnTo>
                  <a:cubicBezTo>
                    <a:pt x="-173" y="980834"/>
                    <a:pt x="19442" y="1000450"/>
                    <a:pt x="43646" y="1000474"/>
                  </a:cubicBezTo>
                  <a:lnTo>
                    <a:pt x="1396408" y="1000474"/>
                  </a:lnTo>
                  <a:cubicBezTo>
                    <a:pt x="1420611" y="1000450"/>
                    <a:pt x="1440227" y="980834"/>
                    <a:pt x="1440251" y="956631"/>
                  </a:cubicBezTo>
                  <a:lnTo>
                    <a:pt x="1440251" y="43784"/>
                  </a:lnTo>
                  <a:cubicBezTo>
                    <a:pt x="1440212" y="19586"/>
                    <a:pt x="1420606" y="-25"/>
                    <a:pt x="1396408" y="-59"/>
                  </a:cubicBez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9D84A81-5162-4C41-94F7-A88AE8D9B56C}"/>
                </a:ext>
              </a:extLst>
            </p:cNvPr>
            <p:cNvSpPr/>
            <p:nvPr/>
          </p:nvSpPr>
          <p:spPr>
            <a:xfrm>
              <a:off x="6048705" y="5129532"/>
              <a:ext cx="350224" cy="516823"/>
            </a:xfrm>
            <a:custGeom>
              <a:avLst/>
              <a:gdLst>
                <a:gd name="connsiteX0" fmla="*/ 333122 w 350224"/>
                <a:gd name="connsiteY0" fmla="*/ -59 h 516823"/>
                <a:gd name="connsiteX1" fmla="*/ 16659 w 350224"/>
                <a:gd name="connsiteY1" fmla="*/ -59 h 516823"/>
                <a:gd name="connsiteX2" fmla="*/ -198 w 350224"/>
                <a:gd name="connsiteY2" fmla="*/ 16842 h 516823"/>
                <a:gd name="connsiteX3" fmla="*/ -198 w 350224"/>
                <a:gd name="connsiteY3" fmla="*/ 516765 h 516823"/>
                <a:gd name="connsiteX4" fmla="*/ 350027 w 350224"/>
                <a:gd name="connsiteY4" fmla="*/ 516765 h 516823"/>
                <a:gd name="connsiteX5" fmla="*/ 350027 w 350224"/>
                <a:gd name="connsiteY5" fmla="*/ 16842 h 516823"/>
                <a:gd name="connsiteX6" fmla="*/ 333141 w 350224"/>
                <a:gd name="connsiteY6" fmla="*/ -59 h 516823"/>
                <a:gd name="connsiteX7" fmla="*/ 333122 w 350224"/>
                <a:gd name="connsiteY7" fmla="*/ -59 h 516823"/>
                <a:gd name="connsiteX8" fmla="*/ 175955 w 350224"/>
                <a:gd name="connsiteY8" fmla="*/ 283986 h 516823"/>
                <a:gd name="connsiteX9" fmla="*/ 138586 w 350224"/>
                <a:gd name="connsiteY9" fmla="*/ 246622 h 516823"/>
                <a:gd name="connsiteX10" fmla="*/ 138586 w 350224"/>
                <a:gd name="connsiteY10" fmla="*/ 188959 h 516823"/>
                <a:gd name="connsiteX11" fmla="*/ 175999 w 350224"/>
                <a:gd name="connsiteY11" fmla="*/ 151633 h 516823"/>
                <a:gd name="connsiteX12" fmla="*/ 213325 w 350224"/>
                <a:gd name="connsiteY12" fmla="*/ 188959 h 516823"/>
                <a:gd name="connsiteX13" fmla="*/ 213325 w 350224"/>
                <a:gd name="connsiteY13" fmla="*/ 246622 h 516823"/>
                <a:gd name="connsiteX14" fmla="*/ 175955 w 350224"/>
                <a:gd name="connsiteY14" fmla="*/ 283986 h 51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0224" h="516823">
                  <a:moveTo>
                    <a:pt x="333122" y="-59"/>
                  </a:moveTo>
                  <a:lnTo>
                    <a:pt x="16659" y="-59"/>
                  </a:lnTo>
                  <a:cubicBezTo>
                    <a:pt x="7338" y="-44"/>
                    <a:pt x="-208" y="7521"/>
                    <a:pt x="-198" y="16842"/>
                  </a:cubicBezTo>
                  <a:lnTo>
                    <a:pt x="-198" y="516765"/>
                  </a:lnTo>
                  <a:lnTo>
                    <a:pt x="350027" y="516765"/>
                  </a:lnTo>
                  <a:lnTo>
                    <a:pt x="350027" y="16842"/>
                  </a:lnTo>
                  <a:cubicBezTo>
                    <a:pt x="350032" y="7512"/>
                    <a:pt x="342471" y="-54"/>
                    <a:pt x="333141" y="-59"/>
                  </a:cubicBezTo>
                  <a:cubicBezTo>
                    <a:pt x="333136" y="-59"/>
                    <a:pt x="333131" y="-59"/>
                    <a:pt x="333122" y="-59"/>
                  </a:cubicBezTo>
                  <a:close/>
                  <a:moveTo>
                    <a:pt x="175955" y="283986"/>
                  </a:moveTo>
                  <a:cubicBezTo>
                    <a:pt x="155360" y="283894"/>
                    <a:pt x="138683" y="267218"/>
                    <a:pt x="138586" y="246622"/>
                  </a:cubicBezTo>
                  <a:lnTo>
                    <a:pt x="138586" y="188959"/>
                  </a:lnTo>
                  <a:cubicBezTo>
                    <a:pt x="138610" y="168319"/>
                    <a:pt x="155360" y="151609"/>
                    <a:pt x="175999" y="151633"/>
                  </a:cubicBezTo>
                  <a:cubicBezTo>
                    <a:pt x="196605" y="151657"/>
                    <a:pt x="213301" y="168353"/>
                    <a:pt x="213325" y="188959"/>
                  </a:cubicBezTo>
                  <a:lnTo>
                    <a:pt x="213325" y="246622"/>
                  </a:lnTo>
                  <a:cubicBezTo>
                    <a:pt x="213228" y="267218"/>
                    <a:pt x="196556" y="283894"/>
                    <a:pt x="175955" y="283986"/>
                  </a:cubicBezTo>
                  <a:close/>
                </a:path>
              </a:pathLst>
            </a:custGeom>
            <a:solidFill>
              <a:srgbClr val="2F2E41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E44B7856-E57E-4D79-A538-00150CAA9965}"/>
                </a:ext>
              </a:extLst>
            </p:cNvPr>
            <p:cNvSpPr/>
            <p:nvPr/>
          </p:nvSpPr>
          <p:spPr>
            <a:xfrm>
              <a:off x="6047618" y="5630362"/>
              <a:ext cx="352399" cy="57663"/>
            </a:xfrm>
            <a:custGeom>
              <a:avLst/>
              <a:gdLst>
                <a:gd name="connsiteX0" fmla="*/ -198 w 352399"/>
                <a:gd name="connsiteY0" fmla="*/ -59 h 57663"/>
                <a:gd name="connsiteX1" fmla="*/ -198 w 352399"/>
                <a:gd name="connsiteY1" fmla="*/ 48176 h 57663"/>
                <a:gd name="connsiteX2" fmla="*/ 9230 w 352399"/>
                <a:gd name="connsiteY2" fmla="*/ 57604 h 57663"/>
                <a:gd name="connsiteX3" fmla="*/ 342774 w 352399"/>
                <a:gd name="connsiteY3" fmla="*/ 57604 h 57663"/>
                <a:gd name="connsiteX4" fmla="*/ 352202 w 352399"/>
                <a:gd name="connsiteY4" fmla="*/ 48176 h 57663"/>
                <a:gd name="connsiteX5" fmla="*/ 352202 w 352399"/>
                <a:gd name="connsiteY5" fmla="*/ -59 h 5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2399" h="57663">
                  <a:moveTo>
                    <a:pt x="-198" y="-59"/>
                  </a:moveTo>
                  <a:lnTo>
                    <a:pt x="-198" y="48176"/>
                  </a:lnTo>
                  <a:cubicBezTo>
                    <a:pt x="-188" y="53378"/>
                    <a:pt x="4029" y="57594"/>
                    <a:pt x="9230" y="57604"/>
                  </a:cubicBezTo>
                  <a:lnTo>
                    <a:pt x="342774" y="57604"/>
                  </a:lnTo>
                  <a:cubicBezTo>
                    <a:pt x="347970" y="57580"/>
                    <a:pt x="352177" y="53373"/>
                    <a:pt x="352202" y="48176"/>
                  </a:cubicBezTo>
                  <a:lnTo>
                    <a:pt x="352202" y="-59"/>
                  </a:ln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26B7E4F-23DF-4294-BD15-A2CD260F9A6F}"/>
                </a:ext>
              </a:extLst>
            </p:cNvPr>
            <p:cNvSpPr/>
            <p:nvPr/>
          </p:nvSpPr>
          <p:spPr>
            <a:xfrm>
              <a:off x="6855941" y="5302535"/>
              <a:ext cx="42711" cy="42711"/>
            </a:xfrm>
            <a:custGeom>
              <a:avLst/>
              <a:gdLst>
                <a:gd name="connsiteX0" fmla="*/ 42712 w 42711"/>
                <a:gd name="connsiteY0" fmla="*/ 21356 h 42711"/>
                <a:gd name="connsiteX1" fmla="*/ 21356 w 42711"/>
                <a:gd name="connsiteY1" fmla="*/ 42712 h 42711"/>
                <a:gd name="connsiteX2" fmla="*/ 0 w 42711"/>
                <a:gd name="connsiteY2" fmla="*/ 21356 h 42711"/>
                <a:gd name="connsiteX3" fmla="*/ 21356 w 42711"/>
                <a:gd name="connsiteY3" fmla="*/ 0 h 42711"/>
                <a:gd name="connsiteX4" fmla="*/ 42712 w 42711"/>
                <a:gd name="connsiteY4" fmla="*/ 21356 h 42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11" h="42711">
                  <a:moveTo>
                    <a:pt x="42712" y="21356"/>
                  </a:moveTo>
                  <a:cubicBezTo>
                    <a:pt x="42712" y="33150"/>
                    <a:pt x="33150" y="42712"/>
                    <a:pt x="21356" y="42712"/>
                  </a:cubicBezTo>
                  <a:cubicBezTo>
                    <a:pt x="9562" y="42712"/>
                    <a:pt x="0" y="33150"/>
                    <a:pt x="0" y="21356"/>
                  </a:cubicBezTo>
                  <a:cubicBezTo>
                    <a:pt x="0" y="9561"/>
                    <a:pt x="9562" y="0"/>
                    <a:pt x="21356" y="0"/>
                  </a:cubicBezTo>
                  <a:cubicBezTo>
                    <a:pt x="33150" y="0"/>
                    <a:pt x="42712" y="9561"/>
                    <a:pt x="42712" y="21356"/>
                  </a:cubicBezTo>
                  <a:close/>
                </a:path>
              </a:pathLst>
            </a:custGeom>
            <a:solidFill>
              <a:srgbClr val="2F2E41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3B7FA373-05B7-4D2F-B9A7-CB370B8124B8}"/>
                </a:ext>
              </a:extLst>
            </p:cNvPr>
            <p:cNvSpPr/>
            <p:nvPr/>
          </p:nvSpPr>
          <p:spPr>
            <a:xfrm>
              <a:off x="5716594" y="5292913"/>
              <a:ext cx="14950" cy="53383"/>
            </a:xfrm>
            <a:custGeom>
              <a:avLst/>
              <a:gdLst>
                <a:gd name="connsiteX0" fmla="*/ 7275 w 14950"/>
                <a:gd name="connsiteY0" fmla="*/ -59 h 53383"/>
                <a:gd name="connsiteX1" fmla="*/ -198 w 14950"/>
                <a:gd name="connsiteY1" fmla="*/ 7414 h 53383"/>
                <a:gd name="connsiteX2" fmla="*/ -198 w 14950"/>
                <a:gd name="connsiteY2" fmla="*/ 7414 h 53383"/>
                <a:gd name="connsiteX3" fmla="*/ -198 w 14950"/>
                <a:gd name="connsiteY3" fmla="*/ 45871 h 53383"/>
                <a:gd name="connsiteX4" fmla="*/ 7295 w 14950"/>
                <a:gd name="connsiteY4" fmla="*/ 53324 h 53383"/>
                <a:gd name="connsiteX5" fmla="*/ 14753 w 14950"/>
                <a:gd name="connsiteY5" fmla="*/ 45871 h 53383"/>
                <a:gd name="connsiteX6" fmla="*/ 14753 w 14950"/>
                <a:gd name="connsiteY6" fmla="*/ 7414 h 53383"/>
                <a:gd name="connsiteX7" fmla="*/ 7280 w 14950"/>
                <a:gd name="connsiteY7" fmla="*/ -59 h 53383"/>
                <a:gd name="connsiteX8" fmla="*/ 7275 w 14950"/>
                <a:gd name="connsiteY8" fmla="*/ -59 h 5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50" h="53383">
                  <a:moveTo>
                    <a:pt x="7275" y="-59"/>
                  </a:moveTo>
                  <a:cubicBezTo>
                    <a:pt x="3151" y="-59"/>
                    <a:pt x="-198" y="3285"/>
                    <a:pt x="-198" y="7414"/>
                  </a:cubicBezTo>
                  <a:cubicBezTo>
                    <a:pt x="-198" y="7414"/>
                    <a:pt x="-198" y="7414"/>
                    <a:pt x="-198" y="7414"/>
                  </a:cubicBezTo>
                  <a:lnTo>
                    <a:pt x="-198" y="45871"/>
                  </a:lnTo>
                  <a:cubicBezTo>
                    <a:pt x="-188" y="49995"/>
                    <a:pt x="3171" y="53334"/>
                    <a:pt x="7295" y="53324"/>
                  </a:cubicBezTo>
                  <a:cubicBezTo>
                    <a:pt x="11409" y="53315"/>
                    <a:pt x="14739" y="49980"/>
                    <a:pt x="14753" y="45871"/>
                  </a:cubicBezTo>
                  <a:lnTo>
                    <a:pt x="14753" y="7414"/>
                  </a:lnTo>
                  <a:cubicBezTo>
                    <a:pt x="14753" y="3285"/>
                    <a:pt x="11404" y="-59"/>
                    <a:pt x="7280" y="-59"/>
                  </a:cubicBezTo>
                  <a:cubicBezTo>
                    <a:pt x="7280" y="-59"/>
                    <a:pt x="7280" y="-59"/>
                    <a:pt x="7275" y="-59"/>
                  </a:cubicBezTo>
                  <a:close/>
                </a:path>
              </a:pathLst>
            </a:custGeom>
            <a:solidFill>
              <a:srgbClr val="2F2E41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7BB6D67-8B1D-4CA8-9706-020AD8706AF0}"/>
                </a:ext>
              </a:extLst>
            </p:cNvPr>
            <p:cNvSpPr/>
            <p:nvPr/>
          </p:nvSpPr>
          <p:spPr>
            <a:xfrm>
              <a:off x="5757181" y="5292913"/>
              <a:ext cx="14946" cy="53402"/>
            </a:xfrm>
            <a:custGeom>
              <a:avLst/>
              <a:gdLst>
                <a:gd name="connsiteX0" fmla="*/ 7275 w 14946"/>
                <a:gd name="connsiteY0" fmla="*/ -59 h 53402"/>
                <a:gd name="connsiteX1" fmla="*/ -198 w 14946"/>
                <a:gd name="connsiteY1" fmla="*/ 7414 h 53402"/>
                <a:gd name="connsiteX2" fmla="*/ -198 w 14946"/>
                <a:gd name="connsiteY2" fmla="*/ 7414 h 53402"/>
                <a:gd name="connsiteX3" fmla="*/ -198 w 14946"/>
                <a:gd name="connsiteY3" fmla="*/ 45871 h 53402"/>
                <a:gd name="connsiteX4" fmla="*/ 7275 w 14946"/>
                <a:gd name="connsiteY4" fmla="*/ 53344 h 53402"/>
                <a:gd name="connsiteX5" fmla="*/ 14748 w 14946"/>
                <a:gd name="connsiteY5" fmla="*/ 45871 h 53402"/>
                <a:gd name="connsiteX6" fmla="*/ 14748 w 14946"/>
                <a:gd name="connsiteY6" fmla="*/ 7414 h 53402"/>
                <a:gd name="connsiteX7" fmla="*/ 7275 w 14946"/>
                <a:gd name="connsiteY7" fmla="*/ -59 h 53402"/>
                <a:gd name="connsiteX8" fmla="*/ 7275 w 14946"/>
                <a:gd name="connsiteY8" fmla="*/ -59 h 5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46" h="53402">
                  <a:moveTo>
                    <a:pt x="7275" y="-59"/>
                  </a:moveTo>
                  <a:cubicBezTo>
                    <a:pt x="3146" y="-59"/>
                    <a:pt x="-198" y="3285"/>
                    <a:pt x="-198" y="7414"/>
                  </a:cubicBezTo>
                  <a:cubicBezTo>
                    <a:pt x="-198" y="7414"/>
                    <a:pt x="-198" y="7414"/>
                    <a:pt x="-198" y="7414"/>
                  </a:cubicBezTo>
                  <a:lnTo>
                    <a:pt x="-198" y="45871"/>
                  </a:lnTo>
                  <a:cubicBezTo>
                    <a:pt x="-198" y="49995"/>
                    <a:pt x="3146" y="53344"/>
                    <a:pt x="7275" y="53344"/>
                  </a:cubicBezTo>
                  <a:cubicBezTo>
                    <a:pt x="11404" y="53344"/>
                    <a:pt x="14748" y="49995"/>
                    <a:pt x="14748" y="45871"/>
                  </a:cubicBezTo>
                  <a:lnTo>
                    <a:pt x="14748" y="7414"/>
                  </a:lnTo>
                  <a:cubicBezTo>
                    <a:pt x="14748" y="3285"/>
                    <a:pt x="11404" y="-59"/>
                    <a:pt x="7275" y="-59"/>
                  </a:cubicBezTo>
                  <a:cubicBezTo>
                    <a:pt x="7275" y="-59"/>
                    <a:pt x="7275" y="-59"/>
                    <a:pt x="7275" y="-59"/>
                  </a:cubicBezTo>
                  <a:close/>
                </a:path>
              </a:pathLst>
            </a:custGeom>
            <a:solidFill>
              <a:srgbClr val="2F2E41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DD6C12E-0CDC-4C4E-8624-EE5F60B83F12}"/>
                </a:ext>
              </a:extLst>
            </p:cNvPr>
            <p:cNvSpPr/>
            <p:nvPr/>
          </p:nvSpPr>
          <p:spPr>
            <a:xfrm>
              <a:off x="5797763" y="5292913"/>
              <a:ext cx="14950" cy="53383"/>
            </a:xfrm>
            <a:custGeom>
              <a:avLst/>
              <a:gdLst>
                <a:gd name="connsiteX0" fmla="*/ 7275 w 14950"/>
                <a:gd name="connsiteY0" fmla="*/ -59 h 53383"/>
                <a:gd name="connsiteX1" fmla="*/ -198 w 14950"/>
                <a:gd name="connsiteY1" fmla="*/ 7414 h 53383"/>
                <a:gd name="connsiteX2" fmla="*/ -198 w 14950"/>
                <a:gd name="connsiteY2" fmla="*/ 7414 h 53383"/>
                <a:gd name="connsiteX3" fmla="*/ -198 w 14950"/>
                <a:gd name="connsiteY3" fmla="*/ 45871 h 53383"/>
                <a:gd name="connsiteX4" fmla="*/ 7295 w 14950"/>
                <a:gd name="connsiteY4" fmla="*/ 53324 h 53383"/>
                <a:gd name="connsiteX5" fmla="*/ 14753 w 14950"/>
                <a:gd name="connsiteY5" fmla="*/ 45871 h 53383"/>
                <a:gd name="connsiteX6" fmla="*/ 14753 w 14950"/>
                <a:gd name="connsiteY6" fmla="*/ 7414 h 53383"/>
                <a:gd name="connsiteX7" fmla="*/ 7280 w 14950"/>
                <a:gd name="connsiteY7" fmla="*/ -59 h 53383"/>
                <a:gd name="connsiteX8" fmla="*/ 7275 w 14950"/>
                <a:gd name="connsiteY8" fmla="*/ -59 h 5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50" h="53383">
                  <a:moveTo>
                    <a:pt x="7275" y="-59"/>
                  </a:moveTo>
                  <a:cubicBezTo>
                    <a:pt x="3151" y="-59"/>
                    <a:pt x="-198" y="3285"/>
                    <a:pt x="-198" y="7414"/>
                  </a:cubicBezTo>
                  <a:cubicBezTo>
                    <a:pt x="-198" y="7414"/>
                    <a:pt x="-198" y="7414"/>
                    <a:pt x="-198" y="7414"/>
                  </a:cubicBezTo>
                  <a:lnTo>
                    <a:pt x="-198" y="45871"/>
                  </a:lnTo>
                  <a:cubicBezTo>
                    <a:pt x="-188" y="49995"/>
                    <a:pt x="3171" y="53334"/>
                    <a:pt x="7295" y="53324"/>
                  </a:cubicBezTo>
                  <a:cubicBezTo>
                    <a:pt x="11409" y="53315"/>
                    <a:pt x="14739" y="49980"/>
                    <a:pt x="14753" y="45871"/>
                  </a:cubicBezTo>
                  <a:lnTo>
                    <a:pt x="14753" y="7414"/>
                  </a:lnTo>
                  <a:cubicBezTo>
                    <a:pt x="14753" y="3285"/>
                    <a:pt x="11404" y="-59"/>
                    <a:pt x="7280" y="-59"/>
                  </a:cubicBezTo>
                  <a:cubicBezTo>
                    <a:pt x="7280" y="-59"/>
                    <a:pt x="7280" y="-59"/>
                    <a:pt x="7275" y="-59"/>
                  </a:cubicBezTo>
                  <a:close/>
                </a:path>
              </a:pathLst>
            </a:custGeom>
            <a:solidFill>
              <a:srgbClr val="2F2E41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F0ACA33E-7478-44CF-B314-49AA49A7D21A}"/>
                </a:ext>
              </a:extLst>
            </p:cNvPr>
            <p:cNvSpPr/>
            <p:nvPr/>
          </p:nvSpPr>
          <p:spPr>
            <a:xfrm>
              <a:off x="5838350" y="5292913"/>
              <a:ext cx="14946" cy="53383"/>
            </a:xfrm>
            <a:custGeom>
              <a:avLst/>
              <a:gdLst>
                <a:gd name="connsiteX0" fmla="*/ 7275 w 14946"/>
                <a:gd name="connsiteY0" fmla="*/ -59 h 53383"/>
                <a:gd name="connsiteX1" fmla="*/ -198 w 14946"/>
                <a:gd name="connsiteY1" fmla="*/ 7414 h 53383"/>
                <a:gd name="connsiteX2" fmla="*/ -198 w 14946"/>
                <a:gd name="connsiteY2" fmla="*/ 7414 h 53383"/>
                <a:gd name="connsiteX3" fmla="*/ -198 w 14946"/>
                <a:gd name="connsiteY3" fmla="*/ 45871 h 53383"/>
                <a:gd name="connsiteX4" fmla="*/ 7295 w 14946"/>
                <a:gd name="connsiteY4" fmla="*/ 53324 h 53383"/>
                <a:gd name="connsiteX5" fmla="*/ 14748 w 14946"/>
                <a:gd name="connsiteY5" fmla="*/ 45871 h 53383"/>
                <a:gd name="connsiteX6" fmla="*/ 14748 w 14946"/>
                <a:gd name="connsiteY6" fmla="*/ 7414 h 53383"/>
                <a:gd name="connsiteX7" fmla="*/ 7275 w 14946"/>
                <a:gd name="connsiteY7" fmla="*/ -59 h 53383"/>
                <a:gd name="connsiteX8" fmla="*/ 7275 w 14946"/>
                <a:gd name="connsiteY8" fmla="*/ -59 h 5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46" h="53383">
                  <a:moveTo>
                    <a:pt x="7275" y="-59"/>
                  </a:moveTo>
                  <a:cubicBezTo>
                    <a:pt x="3146" y="-59"/>
                    <a:pt x="-198" y="3285"/>
                    <a:pt x="-198" y="7414"/>
                  </a:cubicBezTo>
                  <a:cubicBezTo>
                    <a:pt x="-198" y="7414"/>
                    <a:pt x="-198" y="7414"/>
                    <a:pt x="-198" y="7414"/>
                  </a:cubicBezTo>
                  <a:lnTo>
                    <a:pt x="-198" y="45871"/>
                  </a:lnTo>
                  <a:cubicBezTo>
                    <a:pt x="-188" y="49995"/>
                    <a:pt x="3166" y="53334"/>
                    <a:pt x="7295" y="53324"/>
                  </a:cubicBezTo>
                  <a:cubicBezTo>
                    <a:pt x="11409" y="53315"/>
                    <a:pt x="14739" y="49980"/>
                    <a:pt x="14748" y="45871"/>
                  </a:cubicBezTo>
                  <a:lnTo>
                    <a:pt x="14748" y="7414"/>
                  </a:lnTo>
                  <a:cubicBezTo>
                    <a:pt x="14748" y="3285"/>
                    <a:pt x="11404" y="-59"/>
                    <a:pt x="7275" y="-59"/>
                  </a:cubicBezTo>
                  <a:cubicBezTo>
                    <a:pt x="7275" y="-59"/>
                    <a:pt x="7275" y="-59"/>
                    <a:pt x="7275" y="-59"/>
                  </a:cubicBezTo>
                  <a:close/>
                </a:path>
              </a:pathLst>
            </a:custGeom>
            <a:solidFill>
              <a:srgbClr val="2F2E41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DFB79D9-2333-4B87-BA5A-C60E42FDBBE5}"/>
                </a:ext>
              </a:extLst>
            </p:cNvPr>
            <p:cNvSpPr/>
            <p:nvPr/>
          </p:nvSpPr>
          <p:spPr>
            <a:xfrm>
              <a:off x="5765230" y="5425442"/>
              <a:ext cx="225952" cy="225952"/>
            </a:xfrm>
            <a:custGeom>
              <a:avLst/>
              <a:gdLst>
                <a:gd name="connsiteX0" fmla="*/ 225953 w 225952"/>
                <a:gd name="connsiteY0" fmla="*/ 112976 h 225952"/>
                <a:gd name="connsiteX1" fmla="*/ 112976 w 225952"/>
                <a:gd name="connsiteY1" fmla="*/ 225952 h 225952"/>
                <a:gd name="connsiteX2" fmla="*/ 0 w 225952"/>
                <a:gd name="connsiteY2" fmla="*/ 112976 h 225952"/>
                <a:gd name="connsiteX3" fmla="*/ 112976 w 225952"/>
                <a:gd name="connsiteY3" fmla="*/ 0 h 225952"/>
                <a:gd name="connsiteX4" fmla="*/ 225953 w 225952"/>
                <a:gd name="connsiteY4" fmla="*/ 112976 h 22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952" h="225952">
                  <a:moveTo>
                    <a:pt x="225953" y="112976"/>
                  </a:moveTo>
                  <a:cubicBezTo>
                    <a:pt x="225953" y="175371"/>
                    <a:pt x="175371" y="225952"/>
                    <a:pt x="112976" y="225952"/>
                  </a:cubicBezTo>
                  <a:cubicBezTo>
                    <a:pt x="50581" y="225952"/>
                    <a:pt x="0" y="175371"/>
                    <a:pt x="0" y="112976"/>
                  </a:cubicBezTo>
                  <a:cubicBezTo>
                    <a:pt x="0" y="50581"/>
                    <a:pt x="50581" y="0"/>
                    <a:pt x="112976" y="0"/>
                  </a:cubicBezTo>
                  <a:cubicBezTo>
                    <a:pt x="175371" y="0"/>
                    <a:pt x="225953" y="50581"/>
                    <a:pt x="225953" y="112976"/>
                  </a:cubicBezTo>
                  <a:close/>
                </a:path>
              </a:pathLst>
            </a:custGeom>
            <a:solidFill>
              <a:srgbClr val="FFB8B8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EAF3A0A7-BCA5-440D-A6CA-31FD633623DA}"/>
                </a:ext>
              </a:extLst>
            </p:cNvPr>
            <p:cNvSpPr/>
            <p:nvPr/>
          </p:nvSpPr>
          <p:spPr>
            <a:xfrm>
              <a:off x="6554493" y="5447168"/>
              <a:ext cx="225952" cy="225952"/>
            </a:xfrm>
            <a:custGeom>
              <a:avLst/>
              <a:gdLst>
                <a:gd name="connsiteX0" fmla="*/ 225953 w 225952"/>
                <a:gd name="connsiteY0" fmla="*/ 112976 h 225952"/>
                <a:gd name="connsiteX1" fmla="*/ 112976 w 225952"/>
                <a:gd name="connsiteY1" fmla="*/ 225953 h 225952"/>
                <a:gd name="connsiteX2" fmla="*/ 0 w 225952"/>
                <a:gd name="connsiteY2" fmla="*/ 112976 h 225952"/>
                <a:gd name="connsiteX3" fmla="*/ 112976 w 225952"/>
                <a:gd name="connsiteY3" fmla="*/ 0 h 225952"/>
                <a:gd name="connsiteX4" fmla="*/ 225953 w 225952"/>
                <a:gd name="connsiteY4" fmla="*/ 112976 h 22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952" h="225952">
                  <a:moveTo>
                    <a:pt x="225953" y="112976"/>
                  </a:moveTo>
                  <a:cubicBezTo>
                    <a:pt x="225953" y="175371"/>
                    <a:pt x="175371" y="225953"/>
                    <a:pt x="112976" y="225953"/>
                  </a:cubicBezTo>
                  <a:cubicBezTo>
                    <a:pt x="50581" y="225953"/>
                    <a:pt x="0" y="175371"/>
                    <a:pt x="0" y="112976"/>
                  </a:cubicBezTo>
                  <a:cubicBezTo>
                    <a:pt x="0" y="50581"/>
                    <a:pt x="50581" y="0"/>
                    <a:pt x="112976" y="0"/>
                  </a:cubicBezTo>
                  <a:cubicBezTo>
                    <a:pt x="175371" y="0"/>
                    <a:pt x="225953" y="50581"/>
                    <a:pt x="225953" y="112976"/>
                  </a:cubicBezTo>
                  <a:close/>
                </a:path>
              </a:pathLst>
            </a:custGeom>
            <a:solidFill>
              <a:srgbClr val="FFB8B8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291B17D3-6DE7-416C-83A6-67801AF3B701}"/>
                </a:ext>
              </a:extLst>
            </p:cNvPr>
            <p:cNvSpPr/>
            <p:nvPr/>
          </p:nvSpPr>
          <p:spPr>
            <a:xfrm>
              <a:off x="7538584" y="4150409"/>
              <a:ext cx="451677" cy="358765"/>
            </a:xfrm>
            <a:custGeom>
              <a:avLst/>
              <a:gdLst>
                <a:gd name="connsiteX0" fmla="*/ 294806 w 451677"/>
                <a:gd name="connsiteY0" fmla="*/ 46017 h 358765"/>
                <a:gd name="connsiteX1" fmla="*/ 249696 w 451677"/>
                <a:gd name="connsiteY1" fmla="*/ 1808 h 358765"/>
                <a:gd name="connsiteX2" fmla="*/ 180148 w 451677"/>
                <a:gd name="connsiteY2" fmla="*/ 22384 h 358765"/>
                <a:gd name="connsiteX3" fmla="*/ -198 w 451677"/>
                <a:gd name="connsiteY3" fmla="*/ 155264 h 358765"/>
                <a:gd name="connsiteX4" fmla="*/ -134 w 451677"/>
                <a:gd name="connsiteY4" fmla="*/ 155981 h 358765"/>
                <a:gd name="connsiteX5" fmla="*/ 126813 w 451677"/>
                <a:gd name="connsiteY5" fmla="*/ 269074 h 358765"/>
                <a:gd name="connsiteX6" fmla="*/ 229022 w 451677"/>
                <a:gd name="connsiteY6" fmla="*/ 126586 h 358765"/>
                <a:gd name="connsiteX7" fmla="*/ 262799 w 451677"/>
                <a:gd name="connsiteY7" fmla="*/ 112459 h 358765"/>
                <a:gd name="connsiteX8" fmla="*/ 301928 w 451677"/>
                <a:gd name="connsiteY8" fmla="*/ 133635 h 358765"/>
                <a:gd name="connsiteX9" fmla="*/ 451480 w 451677"/>
                <a:gd name="connsiteY9" fmla="*/ 358706 h 358765"/>
                <a:gd name="connsiteX10" fmla="*/ 294806 w 451677"/>
                <a:gd name="connsiteY10" fmla="*/ 46017 h 358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1677" h="358765">
                  <a:moveTo>
                    <a:pt x="294806" y="46017"/>
                  </a:moveTo>
                  <a:cubicBezTo>
                    <a:pt x="283638" y="27556"/>
                    <a:pt x="270413" y="7838"/>
                    <a:pt x="249696" y="1808"/>
                  </a:cubicBezTo>
                  <a:cubicBezTo>
                    <a:pt x="225702" y="-5173"/>
                    <a:pt x="201055" y="8696"/>
                    <a:pt x="180148" y="22384"/>
                  </a:cubicBezTo>
                  <a:cubicBezTo>
                    <a:pt x="117629" y="63317"/>
                    <a:pt x="57422" y="107677"/>
                    <a:pt x="-198" y="155264"/>
                  </a:cubicBezTo>
                  <a:lnTo>
                    <a:pt x="-134" y="155981"/>
                  </a:lnTo>
                  <a:cubicBezTo>
                    <a:pt x="44723" y="152885"/>
                    <a:pt x="81951" y="272165"/>
                    <a:pt x="126813" y="269074"/>
                  </a:cubicBezTo>
                  <a:cubicBezTo>
                    <a:pt x="159225" y="266837"/>
                    <a:pt x="200378" y="141922"/>
                    <a:pt x="229022" y="126586"/>
                  </a:cubicBezTo>
                  <a:cubicBezTo>
                    <a:pt x="239888" y="120771"/>
                    <a:pt x="250485" y="113000"/>
                    <a:pt x="262799" y="112459"/>
                  </a:cubicBezTo>
                  <a:cubicBezTo>
                    <a:pt x="278100" y="111786"/>
                    <a:pt x="291443" y="122472"/>
                    <a:pt x="301928" y="133635"/>
                  </a:cubicBezTo>
                  <a:cubicBezTo>
                    <a:pt x="363950" y="199683"/>
                    <a:pt x="381898" y="300682"/>
                    <a:pt x="451480" y="358706"/>
                  </a:cubicBezTo>
                  <a:cubicBezTo>
                    <a:pt x="407603" y="250497"/>
                    <a:pt x="355214" y="145939"/>
                    <a:pt x="294806" y="46017"/>
                  </a:cubicBez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F2D0796D-ED7F-47F2-BEDA-C40508DCAE05}"/>
                </a:ext>
              </a:extLst>
            </p:cNvPr>
            <p:cNvSpPr/>
            <p:nvPr/>
          </p:nvSpPr>
          <p:spPr>
            <a:xfrm>
              <a:off x="7389634" y="4107305"/>
              <a:ext cx="667450" cy="429406"/>
            </a:xfrm>
            <a:custGeom>
              <a:avLst/>
              <a:gdLst>
                <a:gd name="connsiteX0" fmla="*/ 563133 w 667450"/>
                <a:gd name="connsiteY0" fmla="*/ 249538 h 429406"/>
                <a:gd name="connsiteX1" fmla="*/ 667253 w 667450"/>
                <a:gd name="connsiteY1" fmla="*/ 423307 h 429406"/>
                <a:gd name="connsiteX2" fmla="*/ 667253 w 667450"/>
                <a:gd name="connsiteY2" fmla="*/ 423346 h 429406"/>
                <a:gd name="connsiteX3" fmla="*/ 666424 w 667450"/>
                <a:gd name="connsiteY3" fmla="*/ 429347 h 429406"/>
                <a:gd name="connsiteX4" fmla="*/ 653252 w 667450"/>
                <a:gd name="connsiteY4" fmla="*/ 408922 h 429406"/>
                <a:gd name="connsiteX5" fmla="*/ 559350 w 667450"/>
                <a:gd name="connsiteY5" fmla="*/ 250971 h 429406"/>
                <a:gd name="connsiteX6" fmla="*/ 518159 w 667450"/>
                <a:gd name="connsiteY6" fmla="*/ 173843 h 429406"/>
                <a:gd name="connsiteX7" fmla="*/ 487785 w 667450"/>
                <a:gd name="connsiteY7" fmla="*/ 113270 h 429406"/>
                <a:gd name="connsiteX8" fmla="*/ 479488 w 667450"/>
                <a:gd name="connsiteY8" fmla="*/ 95760 h 429406"/>
                <a:gd name="connsiteX9" fmla="*/ 459930 w 667450"/>
                <a:gd name="connsiteY9" fmla="*/ 54656 h 429406"/>
                <a:gd name="connsiteX10" fmla="*/ 428561 w 667450"/>
                <a:gd name="connsiteY10" fmla="*/ 12636 h 429406"/>
                <a:gd name="connsiteX11" fmla="*/ 406269 w 667450"/>
                <a:gd name="connsiteY11" fmla="*/ 4032 h 429406"/>
                <a:gd name="connsiteX12" fmla="*/ 373984 w 667450"/>
                <a:gd name="connsiteY12" fmla="*/ 13289 h 429406"/>
                <a:gd name="connsiteX13" fmla="*/ 169625 w 667450"/>
                <a:gd name="connsiteY13" fmla="*/ 154203 h 429406"/>
                <a:gd name="connsiteX14" fmla="*/ 3636 w 667450"/>
                <a:gd name="connsiteY14" fmla="*/ 338487 h 429406"/>
                <a:gd name="connsiteX15" fmla="*/ 160 w 667450"/>
                <a:gd name="connsiteY15" fmla="*/ 336445 h 429406"/>
                <a:gd name="connsiteX16" fmla="*/ 18021 w 667450"/>
                <a:gd name="connsiteY16" fmla="*/ 311978 h 429406"/>
                <a:gd name="connsiteX17" fmla="*/ 291119 w 667450"/>
                <a:gd name="connsiteY17" fmla="*/ 57264 h 429406"/>
                <a:gd name="connsiteX18" fmla="*/ 345218 w 667450"/>
                <a:gd name="connsiteY18" fmla="*/ 24457 h 429406"/>
                <a:gd name="connsiteX19" fmla="*/ 373243 w 667450"/>
                <a:gd name="connsiteY19" fmla="*/ 9160 h 429406"/>
                <a:gd name="connsiteX20" fmla="*/ 402964 w 667450"/>
                <a:gd name="connsiteY20" fmla="*/ -53 h 429406"/>
                <a:gd name="connsiteX21" fmla="*/ 470533 w 667450"/>
                <a:gd name="connsiteY21" fmla="*/ 67691 h 429406"/>
                <a:gd name="connsiteX22" fmla="*/ 482744 w 667450"/>
                <a:gd name="connsiteY22" fmla="*/ 93590 h 429406"/>
                <a:gd name="connsiteX23" fmla="*/ 531370 w 667450"/>
                <a:gd name="connsiteY23" fmla="*/ 190573 h 429406"/>
                <a:gd name="connsiteX24" fmla="*/ 563133 w 667450"/>
                <a:gd name="connsiteY24" fmla="*/ 249538 h 429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67450" h="429406">
                  <a:moveTo>
                    <a:pt x="563133" y="249538"/>
                  </a:moveTo>
                  <a:cubicBezTo>
                    <a:pt x="595853" y="308634"/>
                    <a:pt x="630556" y="366556"/>
                    <a:pt x="667253" y="423307"/>
                  </a:cubicBezTo>
                  <a:lnTo>
                    <a:pt x="667253" y="423346"/>
                  </a:lnTo>
                  <a:cubicBezTo>
                    <a:pt x="667009" y="425350"/>
                    <a:pt x="666717" y="427348"/>
                    <a:pt x="666424" y="429347"/>
                  </a:cubicBezTo>
                  <a:cubicBezTo>
                    <a:pt x="661988" y="422566"/>
                    <a:pt x="657601" y="415761"/>
                    <a:pt x="653252" y="408922"/>
                  </a:cubicBezTo>
                  <a:cubicBezTo>
                    <a:pt x="620314" y="357260"/>
                    <a:pt x="589013" y="304608"/>
                    <a:pt x="559350" y="250971"/>
                  </a:cubicBezTo>
                  <a:cubicBezTo>
                    <a:pt x="545272" y="225466"/>
                    <a:pt x="531540" y="199757"/>
                    <a:pt x="518159" y="173843"/>
                  </a:cubicBezTo>
                  <a:cubicBezTo>
                    <a:pt x="507815" y="153769"/>
                    <a:pt x="497690" y="133578"/>
                    <a:pt x="487785" y="113270"/>
                  </a:cubicBezTo>
                  <a:cubicBezTo>
                    <a:pt x="484962" y="107449"/>
                    <a:pt x="482223" y="101629"/>
                    <a:pt x="479488" y="95760"/>
                  </a:cubicBezTo>
                  <a:cubicBezTo>
                    <a:pt x="473053" y="82027"/>
                    <a:pt x="466711" y="68212"/>
                    <a:pt x="459930" y="54656"/>
                  </a:cubicBezTo>
                  <a:cubicBezTo>
                    <a:pt x="452199" y="39183"/>
                    <a:pt x="442766" y="23019"/>
                    <a:pt x="428561" y="12636"/>
                  </a:cubicBezTo>
                  <a:cubicBezTo>
                    <a:pt x="422097" y="7712"/>
                    <a:pt x="414366" y="4724"/>
                    <a:pt x="406269" y="4032"/>
                  </a:cubicBezTo>
                  <a:cubicBezTo>
                    <a:pt x="394862" y="4100"/>
                    <a:pt x="383694" y="7303"/>
                    <a:pt x="373984" y="13289"/>
                  </a:cubicBezTo>
                  <a:cubicBezTo>
                    <a:pt x="300478" y="51926"/>
                    <a:pt x="231871" y="99235"/>
                    <a:pt x="169625" y="154203"/>
                  </a:cubicBezTo>
                  <a:cubicBezTo>
                    <a:pt x="107307" y="208956"/>
                    <a:pt x="51599" y="270801"/>
                    <a:pt x="3636" y="338487"/>
                  </a:cubicBezTo>
                  <a:cubicBezTo>
                    <a:pt x="2159" y="340573"/>
                    <a:pt x="-1317" y="338575"/>
                    <a:pt x="160" y="336445"/>
                  </a:cubicBezTo>
                  <a:cubicBezTo>
                    <a:pt x="6029" y="328187"/>
                    <a:pt x="11938" y="320060"/>
                    <a:pt x="18021" y="311978"/>
                  </a:cubicBezTo>
                  <a:cubicBezTo>
                    <a:pt x="93419" y="211720"/>
                    <a:pt x="185858" y="125500"/>
                    <a:pt x="291119" y="57264"/>
                  </a:cubicBezTo>
                  <a:cubicBezTo>
                    <a:pt x="308804" y="45789"/>
                    <a:pt x="326836" y="34855"/>
                    <a:pt x="345218" y="24457"/>
                  </a:cubicBezTo>
                  <a:cubicBezTo>
                    <a:pt x="354470" y="19197"/>
                    <a:pt x="363771" y="14025"/>
                    <a:pt x="373243" y="9160"/>
                  </a:cubicBezTo>
                  <a:cubicBezTo>
                    <a:pt x="382310" y="3847"/>
                    <a:pt x="392483" y="693"/>
                    <a:pt x="402964" y="-53"/>
                  </a:cubicBezTo>
                  <a:cubicBezTo>
                    <a:pt x="439032" y="-619"/>
                    <a:pt x="457717" y="40227"/>
                    <a:pt x="470533" y="67691"/>
                  </a:cubicBezTo>
                  <a:cubicBezTo>
                    <a:pt x="474530" y="76339"/>
                    <a:pt x="478601" y="84972"/>
                    <a:pt x="482744" y="93590"/>
                  </a:cubicBezTo>
                  <a:cubicBezTo>
                    <a:pt x="498343" y="126178"/>
                    <a:pt x="514552" y="158507"/>
                    <a:pt x="531370" y="190573"/>
                  </a:cubicBezTo>
                  <a:cubicBezTo>
                    <a:pt x="541709" y="210345"/>
                    <a:pt x="552297" y="230000"/>
                    <a:pt x="563133" y="249538"/>
                  </a:cubicBez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229D99C-E7B2-4C2E-8C41-AB34A9DA9144}"/>
                </a:ext>
              </a:extLst>
            </p:cNvPr>
            <p:cNvSpPr/>
            <p:nvPr/>
          </p:nvSpPr>
          <p:spPr>
            <a:xfrm>
              <a:off x="7232064" y="4175301"/>
              <a:ext cx="327206" cy="139077"/>
            </a:xfrm>
            <a:custGeom>
              <a:avLst/>
              <a:gdLst>
                <a:gd name="connsiteX0" fmla="*/ 323651 w 327206"/>
                <a:gd name="connsiteY0" fmla="*/ 66035 h 139077"/>
                <a:gd name="connsiteX1" fmla="*/ 317363 w 327206"/>
                <a:gd name="connsiteY1" fmla="*/ 59030 h 139077"/>
                <a:gd name="connsiteX2" fmla="*/ 260060 w 327206"/>
                <a:gd name="connsiteY2" fmla="*/ 11921 h 139077"/>
                <a:gd name="connsiteX3" fmla="*/ 225230 w 327206"/>
                <a:gd name="connsiteY3" fmla="*/ 3848 h 139077"/>
                <a:gd name="connsiteX4" fmla="*/ 189070 w 327206"/>
                <a:gd name="connsiteY4" fmla="*/ 11736 h 139077"/>
                <a:gd name="connsiteX5" fmla="*/ 173056 w 327206"/>
                <a:gd name="connsiteY5" fmla="*/ 19009 h 139077"/>
                <a:gd name="connsiteX6" fmla="*/ 155322 w 327206"/>
                <a:gd name="connsiteY6" fmla="*/ 28485 h 139077"/>
                <a:gd name="connsiteX7" fmla="*/ 122759 w 327206"/>
                <a:gd name="connsiteY7" fmla="*/ 47540 h 139077"/>
                <a:gd name="connsiteX8" fmla="*/ 60825 w 327206"/>
                <a:gd name="connsiteY8" fmla="*/ 90068 h 139077"/>
                <a:gd name="connsiteX9" fmla="*/ 30402 w 327206"/>
                <a:gd name="connsiteY9" fmla="*/ 114461 h 139077"/>
                <a:gd name="connsiteX10" fmla="*/ 3260 w 327206"/>
                <a:gd name="connsiteY10" fmla="*/ 138469 h 139077"/>
                <a:gd name="connsiteX11" fmla="*/ 427 w 327206"/>
                <a:gd name="connsiteY11" fmla="*/ 135641 h 139077"/>
                <a:gd name="connsiteX12" fmla="*/ 7491 w 327206"/>
                <a:gd name="connsiteY12" fmla="*/ 129168 h 139077"/>
                <a:gd name="connsiteX13" fmla="*/ 27828 w 327206"/>
                <a:gd name="connsiteY13" fmla="*/ 111419 h 139077"/>
                <a:gd name="connsiteX14" fmla="*/ 66470 w 327206"/>
                <a:gd name="connsiteY14" fmla="*/ 80859 h 139077"/>
                <a:gd name="connsiteX15" fmla="*/ 130207 w 327206"/>
                <a:gd name="connsiteY15" fmla="*/ 38317 h 139077"/>
                <a:gd name="connsiteX16" fmla="*/ 163565 w 327206"/>
                <a:gd name="connsiteY16" fmla="*/ 19447 h 139077"/>
                <a:gd name="connsiteX17" fmla="*/ 173895 w 327206"/>
                <a:gd name="connsiteY17" fmla="*/ 14178 h 139077"/>
                <a:gd name="connsiteX18" fmla="*/ 198449 w 327206"/>
                <a:gd name="connsiteY18" fmla="*/ 4185 h 139077"/>
                <a:gd name="connsiteX19" fmla="*/ 235536 w 327206"/>
                <a:gd name="connsiteY19" fmla="*/ 538 h 139077"/>
                <a:gd name="connsiteX20" fmla="*/ 269751 w 327206"/>
                <a:gd name="connsiteY20" fmla="*/ 12374 h 139077"/>
                <a:gd name="connsiteX21" fmla="*/ 326479 w 327206"/>
                <a:gd name="connsiteY21" fmla="*/ 63193 h 139077"/>
                <a:gd name="connsiteX22" fmla="*/ 323651 w 327206"/>
                <a:gd name="connsiteY22" fmla="*/ 66035 h 139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7206" h="139077">
                  <a:moveTo>
                    <a:pt x="323651" y="66035"/>
                  </a:moveTo>
                  <a:cubicBezTo>
                    <a:pt x="321555" y="63700"/>
                    <a:pt x="319474" y="61365"/>
                    <a:pt x="317363" y="59030"/>
                  </a:cubicBezTo>
                  <a:cubicBezTo>
                    <a:pt x="300735" y="40638"/>
                    <a:pt x="282893" y="22465"/>
                    <a:pt x="260060" y="11921"/>
                  </a:cubicBezTo>
                  <a:cubicBezTo>
                    <a:pt x="249175" y="6739"/>
                    <a:pt x="237290" y="3980"/>
                    <a:pt x="225230" y="3848"/>
                  </a:cubicBezTo>
                  <a:cubicBezTo>
                    <a:pt x="212790" y="4189"/>
                    <a:pt x="200525" y="6866"/>
                    <a:pt x="189070" y="11736"/>
                  </a:cubicBezTo>
                  <a:cubicBezTo>
                    <a:pt x="183625" y="13910"/>
                    <a:pt x="178301" y="16381"/>
                    <a:pt x="173056" y="19009"/>
                  </a:cubicBezTo>
                  <a:cubicBezTo>
                    <a:pt x="167065" y="22026"/>
                    <a:pt x="161176" y="25239"/>
                    <a:pt x="155322" y="28485"/>
                  </a:cubicBezTo>
                  <a:cubicBezTo>
                    <a:pt x="144325" y="34569"/>
                    <a:pt x="133473" y="40921"/>
                    <a:pt x="122759" y="47540"/>
                  </a:cubicBezTo>
                  <a:cubicBezTo>
                    <a:pt x="101446" y="60712"/>
                    <a:pt x="80802" y="74888"/>
                    <a:pt x="60825" y="90068"/>
                  </a:cubicBezTo>
                  <a:cubicBezTo>
                    <a:pt x="50471" y="97940"/>
                    <a:pt x="40332" y="106071"/>
                    <a:pt x="30402" y="114461"/>
                  </a:cubicBezTo>
                  <a:cubicBezTo>
                    <a:pt x="21169" y="122255"/>
                    <a:pt x="12122" y="130260"/>
                    <a:pt x="3260" y="138469"/>
                  </a:cubicBezTo>
                  <a:cubicBezTo>
                    <a:pt x="1363" y="140219"/>
                    <a:pt x="-1464" y="137387"/>
                    <a:pt x="427" y="135641"/>
                  </a:cubicBezTo>
                  <a:cubicBezTo>
                    <a:pt x="2767" y="133462"/>
                    <a:pt x="5127" y="131303"/>
                    <a:pt x="7491" y="129168"/>
                  </a:cubicBezTo>
                  <a:cubicBezTo>
                    <a:pt x="14159" y="123138"/>
                    <a:pt x="20940" y="117220"/>
                    <a:pt x="27828" y="111419"/>
                  </a:cubicBezTo>
                  <a:cubicBezTo>
                    <a:pt x="40385" y="100826"/>
                    <a:pt x="53265" y="90638"/>
                    <a:pt x="66470" y="80859"/>
                  </a:cubicBezTo>
                  <a:cubicBezTo>
                    <a:pt x="87012" y="65645"/>
                    <a:pt x="108256" y="51465"/>
                    <a:pt x="130207" y="38317"/>
                  </a:cubicBezTo>
                  <a:cubicBezTo>
                    <a:pt x="141175" y="31751"/>
                    <a:pt x="152295" y="25463"/>
                    <a:pt x="163565" y="19447"/>
                  </a:cubicBezTo>
                  <a:cubicBezTo>
                    <a:pt x="166973" y="17634"/>
                    <a:pt x="170414" y="15860"/>
                    <a:pt x="173895" y="14178"/>
                  </a:cubicBezTo>
                  <a:cubicBezTo>
                    <a:pt x="181801" y="10190"/>
                    <a:pt x="190011" y="6846"/>
                    <a:pt x="198449" y="4185"/>
                  </a:cubicBezTo>
                  <a:cubicBezTo>
                    <a:pt x="210406" y="314"/>
                    <a:pt x="223056" y="-929"/>
                    <a:pt x="235536" y="538"/>
                  </a:cubicBezTo>
                  <a:cubicBezTo>
                    <a:pt x="247586" y="2293"/>
                    <a:pt x="259193" y="6310"/>
                    <a:pt x="269751" y="12374"/>
                  </a:cubicBezTo>
                  <a:cubicBezTo>
                    <a:pt x="292170" y="24907"/>
                    <a:pt x="309558" y="44284"/>
                    <a:pt x="326479" y="63193"/>
                  </a:cubicBezTo>
                  <a:cubicBezTo>
                    <a:pt x="328185" y="65114"/>
                    <a:pt x="325372" y="67956"/>
                    <a:pt x="323651" y="66035"/>
                  </a:cubicBez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8C9F43AE-5534-4344-8860-DD064F5B7AD1}"/>
                </a:ext>
              </a:extLst>
            </p:cNvPr>
            <p:cNvSpPr/>
            <p:nvPr/>
          </p:nvSpPr>
          <p:spPr>
            <a:xfrm>
              <a:off x="7366776" y="4204648"/>
              <a:ext cx="172533" cy="125255"/>
            </a:xfrm>
            <a:custGeom>
              <a:avLst/>
              <a:gdLst>
                <a:gd name="connsiteX0" fmla="*/ 24885 w 172533"/>
                <a:gd name="connsiteY0" fmla="*/ 125165 h 125255"/>
                <a:gd name="connsiteX1" fmla="*/ 8867 w 172533"/>
                <a:gd name="connsiteY1" fmla="*/ 120578 h 125255"/>
                <a:gd name="connsiteX2" fmla="*/ 9861 w 172533"/>
                <a:gd name="connsiteY2" fmla="*/ 51556 h 125255"/>
                <a:gd name="connsiteX3" fmla="*/ 52037 w 172533"/>
                <a:gd name="connsiteY3" fmla="*/ 6226 h 125255"/>
                <a:gd name="connsiteX4" fmla="*/ 110183 w 172533"/>
                <a:gd name="connsiteY4" fmla="*/ 5880 h 125255"/>
                <a:gd name="connsiteX5" fmla="*/ 114926 w 172533"/>
                <a:gd name="connsiteY5" fmla="*/ 8127 h 125255"/>
                <a:gd name="connsiteX6" fmla="*/ 114926 w 172533"/>
                <a:gd name="connsiteY6" fmla="*/ 8127 h 125255"/>
                <a:gd name="connsiteX7" fmla="*/ 144662 w 172533"/>
                <a:gd name="connsiteY7" fmla="*/ 29220 h 125255"/>
                <a:gd name="connsiteX8" fmla="*/ 169426 w 172533"/>
                <a:gd name="connsiteY8" fmla="*/ 47515 h 125255"/>
                <a:gd name="connsiteX9" fmla="*/ 172336 w 172533"/>
                <a:gd name="connsiteY9" fmla="*/ 49221 h 125255"/>
                <a:gd name="connsiteX10" fmla="*/ 169577 w 172533"/>
                <a:gd name="connsiteY10" fmla="*/ 51162 h 125255"/>
                <a:gd name="connsiteX11" fmla="*/ 24885 w 172533"/>
                <a:gd name="connsiteY11" fmla="*/ 125165 h 12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2533" h="125255">
                  <a:moveTo>
                    <a:pt x="24885" y="125165"/>
                  </a:moveTo>
                  <a:cubicBezTo>
                    <a:pt x="19186" y="125448"/>
                    <a:pt x="13551" y="123834"/>
                    <a:pt x="8867" y="120578"/>
                  </a:cubicBezTo>
                  <a:cubicBezTo>
                    <a:pt x="-3540" y="111179"/>
                    <a:pt x="-3213" y="88604"/>
                    <a:pt x="9861" y="51556"/>
                  </a:cubicBezTo>
                  <a:cubicBezTo>
                    <a:pt x="17056" y="31268"/>
                    <a:pt x="32319" y="14864"/>
                    <a:pt x="52037" y="6226"/>
                  </a:cubicBezTo>
                  <a:cubicBezTo>
                    <a:pt x="70512" y="-2031"/>
                    <a:pt x="91610" y="-2158"/>
                    <a:pt x="110183" y="5880"/>
                  </a:cubicBezTo>
                  <a:cubicBezTo>
                    <a:pt x="111787" y="6577"/>
                    <a:pt x="113371" y="7323"/>
                    <a:pt x="114926" y="8127"/>
                  </a:cubicBezTo>
                  <a:lnTo>
                    <a:pt x="114926" y="8127"/>
                  </a:lnTo>
                  <a:cubicBezTo>
                    <a:pt x="125563" y="14080"/>
                    <a:pt x="135527" y="21153"/>
                    <a:pt x="144662" y="29220"/>
                  </a:cubicBezTo>
                  <a:cubicBezTo>
                    <a:pt x="152427" y="35957"/>
                    <a:pt x="160705" y="42075"/>
                    <a:pt x="169426" y="47515"/>
                  </a:cubicBezTo>
                  <a:lnTo>
                    <a:pt x="172336" y="49221"/>
                  </a:lnTo>
                  <a:lnTo>
                    <a:pt x="169577" y="51162"/>
                  </a:lnTo>
                  <a:cubicBezTo>
                    <a:pt x="99190" y="100718"/>
                    <a:pt x="51467" y="125165"/>
                    <a:pt x="24885" y="125165"/>
                  </a:cubicBez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D197B800-82BD-4F93-A473-5A05187ECEB3}"/>
                </a:ext>
              </a:extLst>
            </p:cNvPr>
            <p:cNvSpPr/>
            <p:nvPr/>
          </p:nvSpPr>
          <p:spPr>
            <a:xfrm>
              <a:off x="7484349" y="3954381"/>
              <a:ext cx="199924" cy="197917"/>
            </a:xfrm>
            <a:custGeom>
              <a:avLst/>
              <a:gdLst>
                <a:gd name="connsiteX0" fmla="*/ 177982 w 199924"/>
                <a:gd name="connsiteY0" fmla="*/ 80525 h 197917"/>
                <a:gd name="connsiteX1" fmla="*/ 79932 w 199924"/>
                <a:gd name="connsiteY1" fmla="*/ -59 h 197917"/>
                <a:gd name="connsiteX2" fmla="*/ 1809 w 199924"/>
                <a:gd name="connsiteY2" fmla="*/ 117729 h 197917"/>
                <a:gd name="connsiteX3" fmla="*/ 119597 w 199924"/>
                <a:gd name="connsiteY3" fmla="*/ 195851 h 197917"/>
                <a:gd name="connsiteX4" fmla="*/ 197817 w 199924"/>
                <a:gd name="connsiteY4" fmla="*/ 78546 h 197917"/>
                <a:gd name="connsiteX5" fmla="*/ 177982 w 199924"/>
                <a:gd name="connsiteY5" fmla="*/ 80525 h 197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9924" h="197917">
                  <a:moveTo>
                    <a:pt x="177982" y="80525"/>
                  </a:moveTo>
                  <a:cubicBezTo>
                    <a:pt x="130249" y="80515"/>
                    <a:pt x="89184" y="46768"/>
                    <a:pt x="79932" y="-59"/>
                  </a:cubicBezTo>
                  <a:cubicBezTo>
                    <a:pt x="25832" y="10894"/>
                    <a:pt x="-9144" y="63629"/>
                    <a:pt x="1809" y="117729"/>
                  </a:cubicBezTo>
                  <a:cubicBezTo>
                    <a:pt x="12763" y="171829"/>
                    <a:pt x="65498" y="206805"/>
                    <a:pt x="119597" y="195851"/>
                  </a:cubicBezTo>
                  <a:cubicBezTo>
                    <a:pt x="173507" y="184932"/>
                    <a:pt x="208464" y="132509"/>
                    <a:pt x="197817" y="78546"/>
                  </a:cubicBezTo>
                  <a:cubicBezTo>
                    <a:pt x="191285" y="79862"/>
                    <a:pt x="184641" y="80525"/>
                    <a:pt x="177982" y="80525"/>
                  </a:cubicBez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EBF542C-B5C5-4388-BBE0-36D4BF275985}"/>
                </a:ext>
              </a:extLst>
            </p:cNvPr>
            <p:cNvSpPr/>
            <p:nvPr/>
          </p:nvSpPr>
          <p:spPr>
            <a:xfrm>
              <a:off x="4838121" y="3897460"/>
              <a:ext cx="298279" cy="298279"/>
            </a:xfrm>
            <a:custGeom>
              <a:avLst/>
              <a:gdLst>
                <a:gd name="connsiteX0" fmla="*/ 298280 w 298279"/>
                <a:gd name="connsiteY0" fmla="*/ 149140 h 298279"/>
                <a:gd name="connsiteX1" fmla="*/ 149140 w 298279"/>
                <a:gd name="connsiteY1" fmla="*/ 298280 h 298279"/>
                <a:gd name="connsiteX2" fmla="*/ 0 w 298279"/>
                <a:gd name="connsiteY2" fmla="*/ 149140 h 298279"/>
                <a:gd name="connsiteX3" fmla="*/ 149140 w 298279"/>
                <a:gd name="connsiteY3" fmla="*/ 0 h 298279"/>
                <a:gd name="connsiteX4" fmla="*/ 298280 w 298279"/>
                <a:gd name="connsiteY4" fmla="*/ 149140 h 298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79" h="298279">
                  <a:moveTo>
                    <a:pt x="298280" y="149140"/>
                  </a:moveTo>
                  <a:cubicBezTo>
                    <a:pt x="298280" y="231508"/>
                    <a:pt x="231508" y="298280"/>
                    <a:pt x="149140" y="298280"/>
                  </a:cubicBezTo>
                  <a:cubicBezTo>
                    <a:pt x="66772" y="298280"/>
                    <a:pt x="0" y="231508"/>
                    <a:pt x="0" y="149140"/>
                  </a:cubicBezTo>
                  <a:cubicBezTo>
                    <a:pt x="0" y="66772"/>
                    <a:pt x="66772" y="0"/>
                    <a:pt x="149140" y="0"/>
                  </a:cubicBezTo>
                  <a:cubicBezTo>
                    <a:pt x="231508" y="0"/>
                    <a:pt x="298280" y="66772"/>
                    <a:pt x="298280" y="149140"/>
                  </a:cubicBezTo>
                  <a:close/>
                </a:path>
              </a:pathLst>
            </a:custGeom>
            <a:solidFill>
              <a:srgbClr val="3F3D56">
                <a:alpha val="74000"/>
              </a:srgbClr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F496AD98-39AE-4F57-A46D-E46A1F772F71}"/>
                </a:ext>
              </a:extLst>
            </p:cNvPr>
            <p:cNvSpPr/>
            <p:nvPr/>
          </p:nvSpPr>
          <p:spPr>
            <a:xfrm>
              <a:off x="4987259" y="3897460"/>
              <a:ext cx="298279" cy="298279"/>
            </a:xfrm>
            <a:custGeom>
              <a:avLst/>
              <a:gdLst>
                <a:gd name="connsiteX0" fmla="*/ 298280 w 298279"/>
                <a:gd name="connsiteY0" fmla="*/ 149140 h 298279"/>
                <a:gd name="connsiteX1" fmla="*/ 149140 w 298279"/>
                <a:gd name="connsiteY1" fmla="*/ 298280 h 298279"/>
                <a:gd name="connsiteX2" fmla="*/ 0 w 298279"/>
                <a:gd name="connsiteY2" fmla="*/ 149140 h 298279"/>
                <a:gd name="connsiteX3" fmla="*/ 149140 w 298279"/>
                <a:gd name="connsiteY3" fmla="*/ 0 h 298279"/>
                <a:gd name="connsiteX4" fmla="*/ 298280 w 298279"/>
                <a:gd name="connsiteY4" fmla="*/ 149140 h 298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79" h="298279">
                  <a:moveTo>
                    <a:pt x="298280" y="149140"/>
                  </a:moveTo>
                  <a:cubicBezTo>
                    <a:pt x="298280" y="231508"/>
                    <a:pt x="231508" y="298280"/>
                    <a:pt x="149140" y="298280"/>
                  </a:cubicBezTo>
                  <a:cubicBezTo>
                    <a:pt x="66772" y="298280"/>
                    <a:pt x="0" y="231508"/>
                    <a:pt x="0" y="149140"/>
                  </a:cubicBezTo>
                  <a:cubicBezTo>
                    <a:pt x="0" y="66772"/>
                    <a:pt x="66772" y="0"/>
                    <a:pt x="149140" y="0"/>
                  </a:cubicBezTo>
                  <a:cubicBezTo>
                    <a:pt x="231508" y="0"/>
                    <a:pt x="298280" y="66772"/>
                    <a:pt x="298280" y="149140"/>
                  </a:cubicBezTo>
                  <a:close/>
                </a:path>
              </a:pathLst>
            </a:custGeom>
            <a:solidFill>
              <a:schemeClr val="accent3">
                <a:alpha val="74000"/>
              </a:schemeClr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ED7A645A-10BC-4F83-98F2-D13C78C4D720}"/>
                </a:ext>
              </a:extLst>
            </p:cNvPr>
            <p:cNvSpPr/>
            <p:nvPr/>
          </p:nvSpPr>
          <p:spPr>
            <a:xfrm>
              <a:off x="4913953" y="3778595"/>
              <a:ext cx="298279" cy="298279"/>
            </a:xfrm>
            <a:custGeom>
              <a:avLst/>
              <a:gdLst>
                <a:gd name="connsiteX0" fmla="*/ 298280 w 298279"/>
                <a:gd name="connsiteY0" fmla="*/ 149140 h 298279"/>
                <a:gd name="connsiteX1" fmla="*/ 149140 w 298279"/>
                <a:gd name="connsiteY1" fmla="*/ 298280 h 298279"/>
                <a:gd name="connsiteX2" fmla="*/ 0 w 298279"/>
                <a:gd name="connsiteY2" fmla="*/ 149140 h 298279"/>
                <a:gd name="connsiteX3" fmla="*/ 149140 w 298279"/>
                <a:gd name="connsiteY3" fmla="*/ 0 h 298279"/>
                <a:gd name="connsiteX4" fmla="*/ 298280 w 298279"/>
                <a:gd name="connsiteY4" fmla="*/ 149140 h 298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79" h="298279">
                  <a:moveTo>
                    <a:pt x="298280" y="149140"/>
                  </a:moveTo>
                  <a:cubicBezTo>
                    <a:pt x="298280" y="231508"/>
                    <a:pt x="231508" y="298280"/>
                    <a:pt x="149140" y="298280"/>
                  </a:cubicBezTo>
                  <a:cubicBezTo>
                    <a:pt x="66772" y="298280"/>
                    <a:pt x="0" y="231508"/>
                    <a:pt x="0" y="149140"/>
                  </a:cubicBezTo>
                  <a:cubicBezTo>
                    <a:pt x="0" y="66772"/>
                    <a:pt x="66772" y="0"/>
                    <a:pt x="149140" y="0"/>
                  </a:cubicBezTo>
                  <a:cubicBezTo>
                    <a:pt x="231508" y="0"/>
                    <a:pt x="298280" y="66772"/>
                    <a:pt x="298280" y="149140"/>
                  </a:cubicBezTo>
                  <a:close/>
                </a:path>
              </a:pathLst>
            </a:custGeom>
            <a:solidFill>
              <a:schemeClr val="accent1">
                <a:lumMod val="75000"/>
                <a:alpha val="74000"/>
              </a:schemeClr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844C9FB-B600-489D-AE99-0E26DE90248A}"/>
                </a:ext>
              </a:extLst>
            </p:cNvPr>
            <p:cNvSpPr/>
            <p:nvPr/>
          </p:nvSpPr>
          <p:spPr>
            <a:xfrm rot="20553556">
              <a:off x="5062067" y="3944972"/>
              <a:ext cx="401541" cy="8690"/>
            </a:xfrm>
            <a:custGeom>
              <a:avLst/>
              <a:gdLst>
                <a:gd name="connsiteX0" fmla="*/ -198 w 401541"/>
                <a:gd name="connsiteY0" fmla="*/ -59 h 8690"/>
                <a:gd name="connsiteX1" fmla="*/ 401344 w 401541"/>
                <a:gd name="connsiteY1" fmla="*/ -59 h 8690"/>
                <a:gd name="connsiteX2" fmla="*/ 401344 w 401541"/>
                <a:gd name="connsiteY2" fmla="*/ 8631 h 8690"/>
                <a:gd name="connsiteX3" fmla="*/ -198 w 401541"/>
                <a:gd name="connsiteY3" fmla="*/ 8631 h 8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1541" h="8690">
                  <a:moveTo>
                    <a:pt x="-198" y="-59"/>
                  </a:moveTo>
                  <a:lnTo>
                    <a:pt x="401344" y="-59"/>
                  </a:lnTo>
                  <a:lnTo>
                    <a:pt x="401344" y="8631"/>
                  </a:lnTo>
                  <a:lnTo>
                    <a:pt x="-198" y="8631"/>
                  </a:ln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70B93EC-D9C0-4808-8CA8-A37743BD3C68}"/>
                </a:ext>
              </a:extLst>
            </p:cNvPr>
            <p:cNvSpPr/>
            <p:nvPr/>
          </p:nvSpPr>
          <p:spPr>
            <a:xfrm>
              <a:off x="5438132" y="3870371"/>
              <a:ext cx="34762" cy="34761"/>
            </a:xfrm>
            <a:custGeom>
              <a:avLst/>
              <a:gdLst>
                <a:gd name="connsiteX0" fmla="*/ 34762 w 34762"/>
                <a:gd name="connsiteY0" fmla="*/ 17381 h 34761"/>
                <a:gd name="connsiteX1" fmla="*/ 17381 w 34762"/>
                <a:gd name="connsiteY1" fmla="*/ 34762 h 34761"/>
                <a:gd name="connsiteX2" fmla="*/ 0 w 34762"/>
                <a:gd name="connsiteY2" fmla="*/ 17381 h 34761"/>
                <a:gd name="connsiteX3" fmla="*/ 17381 w 34762"/>
                <a:gd name="connsiteY3" fmla="*/ 0 h 34761"/>
                <a:gd name="connsiteX4" fmla="*/ 34762 w 34762"/>
                <a:gd name="connsiteY4" fmla="*/ 17381 h 34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62" h="34761">
                  <a:moveTo>
                    <a:pt x="34762" y="17381"/>
                  </a:moveTo>
                  <a:cubicBezTo>
                    <a:pt x="34762" y="26980"/>
                    <a:pt x="26980" y="34762"/>
                    <a:pt x="17381" y="34762"/>
                  </a:cubicBezTo>
                  <a:cubicBezTo>
                    <a:pt x="7782" y="34762"/>
                    <a:pt x="0" y="26980"/>
                    <a:pt x="0" y="17381"/>
                  </a:cubicBezTo>
                  <a:cubicBezTo>
                    <a:pt x="0" y="7782"/>
                    <a:pt x="7782" y="0"/>
                    <a:pt x="17381" y="0"/>
                  </a:cubicBezTo>
                  <a:cubicBezTo>
                    <a:pt x="26980" y="0"/>
                    <a:pt x="34762" y="7782"/>
                    <a:pt x="34762" y="17381"/>
                  </a:cubicBez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B59BDD3-0461-428F-94C3-4D2CCC70A22D}"/>
                </a:ext>
              </a:extLst>
            </p:cNvPr>
            <p:cNvSpPr/>
            <p:nvPr/>
          </p:nvSpPr>
          <p:spPr>
            <a:xfrm>
              <a:off x="7288085" y="4634707"/>
              <a:ext cx="732272" cy="91631"/>
            </a:xfrm>
            <a:custGeom>
              <a:avLst/>
              <a:gdLst>
                <a:gd name="connsiteX0" fmla="*/ 654167 w 732272"/>
                <a:gd name="connsiteY0" fmla="*/ 35079 h 91631"/>
                <a:gd name="connsiteX1" fmla="*/ 732075 w 732272"/>
                <a:gd name="connsiteY1" fmla="*/ 85138 h 91631"/>
                <a:gd name="connsiteX2" fmla="*/ 730466 w 732272"/>
                <a:gd name="connsiteY2" fmla="*/ 91573 h 91631"/>
                <a:gd name="connsiteX3" fmla="*/ 720342 w 732272"/>
                <a:gd name="connsiteY3" fmla="*/ 86532 h 91631"/>
                <a:gd name="connsiteX4" fmla="*/ 640913 w 732272"/>
                <a:gd name="connsiteY4" fmla="*/ 33909 h 91631"/>
                <a:gd name="connsiteX5" fmla="*/ 598069 w 732272"/>
                <a:gd name="connsiteY5" fmla="*/ 12441 h 91631"/>
                <a:gd name="connsiteX6" fmla="*/ 549097 w 732272"/>
                <a:gd name="connsiteY6" fmla="*/ 6708 h 91631"/>
                <a:gd name="connsiteX7" fmla="*/ 356950 w 732272"/>
                <a:gd name="connsiteY7" fmla="*/ 71971 h 91631"/>
                <a:gd name="connsiteX8" fmla="*/ 259484 w 732272"/>
                <a:gd name="connsiteY8" fmla="*/ 81185 h 91631"/>
                <a:gd name="connsiteX9" fmla="*/ 168800 w 732272"/>
                <a:gd name="connsiteY9" fmla="*/ 41685 h 91631"/>
                <a:gd name="connsiteX10" fmla="*/ 75941 w 732272"/>
                <a:gd name="connsiteY10" fmla="*/ 10486 h 91631"/>
                <a:gd name="connsiteX11" fmla="*/ 5813 w 732272"/>
                <a:gd name="connsiteY11" fmla="*/ 45380 h 91631"/>
                <a:gd name="connsiteX12" fmla="*/ 1324 w 732272"/>
                <a:gd name="connsiteY12" fmla="*/ 46399 h 91631"/>
                <a:gd name="connsiteX13" fmla="*/ 207 w 732272"/>
                <a:gd name="connsiteY13" fmla="*/ 42079 h 91631"/>
                <a:gd name="connsiteX14" fmla="*/ 12067 w 732272"/>
                <a:gd name="connsiteY14" fmla="*/ 27260 h 91631"/>
                <a:gd name="connsiteX15" fmla="*/ 84457 w 732272"/>
                <a:gd name="connsiteY15" fmla="*/ 4320 h 91631"/>
                <a:gd name="connsiteX16" fmla="*/ 176405 w 732272"/>
                <a:gd name="connsiteY16" fmla="*/ 38384 h 91631"/>
                <a:gd name="connsiteX17" fmla="*/ 273002 w 732272"/>
                <a:gd name="connsiteY17" fmla="*/ 76666 h 91631"/>
                <a:gd name="connsiteX18" fmla="*/ 374158 w 732272"/>
                <a:gd name="connsiteY18" fmla="*/ 59024 h 91631"/>
                <a:gd name="connsiteX19" fmla="*/ 567129 w 732272"/>
                <a:gd name="connsiteY19" fmla="*/ 279 h 91631"/>
                <a:gd name="connsiteX20" fmla="*/ 654167 w 732272"/>
                <a:gd name="connsiteY20" fmla="*/ 35079 h 91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32272" h="91631">
                  <a:moveTo>
                    <a:pt x="654167" y="35079"/>
                  </a:moveTo>
                  <a:cubicBezTo>
                    <a:pt x="679628" y="53028"/>
                    <a:pt x="704094" y="71323"/>
                    <a:pt x="732075" y="85138"/>
                  </a:cubicBezTo>
                  <a:cubicBezTo>
                    <a:pt x="731554" y="87268"/>
                    <a:pt x="730988" y="89442"/>
                    <a:pt x="730466" y="91573"/>
                  </a:cubicBezTo>
                  <a:cubicBezTo>
                    <a:pt x="727035" y="89964"/>
                    <a:pt x="723691" y="88268"/>
                    <a:pt x="720342" y="86532"/>
                  </a:cubicBezTo>
                  <a:cubicBezTo>
                    <a:pt x="691971" y="71669"/>
                    <a:pt x="667548" y="51463"/>
                    <a:pt x="640913" y="33909"/>
                  </a:cubicBezTo>
                  <a:cubicBezTo>
                    <a:pt x="627707" y="24784"/>
                    <a:pt x="613283" y="17555"/>
                    <a:pt x="598069" y="12441"/>
                  </a:cubicBezTo>
                  <a:cubicBezTo>
                    <a:pt x="582206" y="7679"/>
                    <a:pt x="565632" y="5733"/>
                    <a:pt x="549097" y="6708"/>
                  </a:cubicBezTo>
                  <a:cubicBezTo>
                    <a:pt x="480139" y="10096"/>
                    <a:pt x="421043" y="51244"/>
                    <a:pt x="356950" y="71971"/>
                  </a:cubicBezTo>
                  <a:cubicBezTo>
                    <a:pt x="325576" y="82140"/>
                    <a:pt x="292204" y="87570"/>
                    <a:pt x="259484" y="81185"/>
                  </a:cubicBezTo>
                  <a:cubicBezTo>
                    <a:pt x="226765" y="74799"/>
                    <a:pt x="197697" y="57415"/>
                    <a:pt x="168800" y="41685"/>
                  </a:cubicBezTo>
                  <a:cubicBezTo>
                    <a:pt x="140298" y="26129"/>
                    <a:pt x="109226" y="10486"/>
                    <a:pt x="75941" y="10486"/>
                  </a:cubicBezTo>
                  <a:cubicBezTo>
                    <a:pt x="48828" y="10530"/>
                    <a:pt x="20325" y="21396"/>
                    <a:pt x="5813" y="45380"/>
                  </a:cubicBezTo>
                  <a:cubicBezTo>
                    <a:pt x="4853" y="46901"/>
                    <a:pt x="2845" y="47359"/>
                    <a:pt x="1324" y="46399"/>
                  </a:cubicBezTo>
                  <a:cubicBezTo>
                    <a:pt x="-134" y="45482"/>
                    <a:pt x="-626" y="43586"/>
                    <a:pt x="207" y="42079"/>
                  </a:cubicBezTo>
                  <a:cubicBezTo>
                    <a:pt x="3454" y="36610"/>
                    <a:pt x="7446" y="31623"/>
                    <a:pt x="12067" y="27260"/>
                  </a:cubicBezTo>
                  <a:cubicBezTo>
                    <a:pt x="31016" y="9317"/>
                    <a:pt x="58865" y="2234"/>
                    <a:pt x="84457" y="4320"/>
                  </a:cubicBezTo>
                  <a:cubicBezTo>
                    <a:pt x="117571" y="7011"/>
                    <a:pt x="147770" y="22654"/>
                    <a:pt x="176405" y="38384"/>
                  </a:cubicBezTo>
                  <a:cubicBezTo>
                    <a:pt x="206779" y="55071"/>
                    <a:pt x="237889" y="73014"/>
                    <a:pt x="273002" y="76666"/>
                  </a:cubicBezTo>
                  <a:cubicBezTo>
                    <a:pt x="307676" y="80317"/>
                    <a:pt x="342004" y="71235"/>
                    <a:pt x="374158" y="59024"/>
                  </a:cubicBezTo>
                  <a:cubicBezTo>
                    <a:pt x="436423" y="35343"/>
                    <a:pt x="497869" y="-4113"/>
                    <a:pt x="567129" y="279"/>
                  </a:cubicBezTo>
                  <a:cubicBezTo>
                    <a:pt x="599804" y="2360"/>
                    <a:pt x="627790" y="16526"/>
                    <a:pt x="654167" y="35079"/>
                  </a:cubicBez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6583C23F-5067-46D2-90C9-45D8A3FF8076}"/>
                </a:ext>
              </a:extLst>
            </p:cNvPr>
            <p:cNvSpPr/>
            <p:nvPr/>
          </p:nvSpPr>
          <p:spPr>
            <a:xfrm>
              <a:off x="4995329" y="3397214"/>
              <a:ext cx="221605" cy="208570"/>
            </a:xfrm>
            <a:custGeom>
              <a:avLst/>
              <a:gdLst>
                <a:gd name="connsiteX0" fmla="*/ 221408 w 221605"/>
                <a:gd name="connsiteY0" fmla="*/ 15886 h 208570"/>
                <a:gd name="connsiteX1" fmla="*/ 221408 w 221605"/>
                <a:gd name="connsiteY1" fmla="*/ 24710 h 208570"/>
                <a:gd name="connsiteX2" fmla="*/ 212545 w 221605"/>
                <a:gd name="connsiteY2" fmla="*/ 23837 h 208570"/>
                <a:gd name="connsiteX3" fmla="*/ 167093 w 221605"/>
                <a:gd name="connsiteY3" fmla="*/ 23837 h 208570"/>
                <a:gd name="connsiteX4" fmla="*/ 167093 w 221605"/>
                <a:gd name="connsiteY4" fmla="*/ 121434 h 208570"/>
                <a:gd name="connsiteX5" fmla="*/ 112604 w 221605"/>
                <a:gd name="connsiteY5" fmla="*/ 175924 h 208570"/>
                <a:gd name="connsiteX6" fmla="*/ 45425 w 221605"/>
                <a:gd name="connsiteY6" fmla="*/ 175924 h 208570"/>
                <a:gd name="connsiteX7" fmla="*/ 45425 w 221605"/>
                <a:gd name="connsiteY7" fmla="*/ 190957 h 208570"/>
                <a:gd name="connsiteX8" fmla="*/ 48944 w 221605"/>
                <a:gd name="connsiteY8" fmla="*/ 208511 h 208570"/>
                <a:gd name="connsiteX9" fmla="*/ 39648 w 221605"/>
                <a:gd name="connsiteY9" fmla="*/ 208511 h 208570"/>
                <a:gd name="connsiteX10" fmla="*/ 36738 w 221605"/>
                <a:gd name="connsiteY10" fmla="*/ 190957 h 208570"/>
                <a:gd name="connsiteX11" fmla="*/ 36738 w 221605"/>
                <a:gd name="connsiteY11" fmla="*/ 175924 h 208570"/>
                <a:gd name="connsiteX12" fmla="*/ -198 w 221605"/>
                <a:gd name="connsiteY12" fmla="*/ 175924 h 208570"/>
                <a:gd name="connsiteX13" fmla="*/ -198 w 221605"/>
                <a:gd name="connsiteY13" fmla="*/ 167232 h 208570"/>
                <a:gd name="connsiteX14" fmla="*/ 36738 w 221605"/>
                <a:gd name="connsiteY14" fmla="*/ 167232 h 208570"/>
                <a:gd name="connsiteX15" fmla="*/ 36738 w 221605"/>
                <a:gd name="connsiteY15" fmla="*/ 69635 h 208570"/>
                <a:gd name="connsiteX16" fmla="*/ 91228 w 221605"/>
                <a:gd name="connsiteY16" fmla="*/ 15145 h 208570"/>
                <a:gd name="connsiteX17" fmla="*/ 158402 w 221605"/>
                <a:gd name="connsiteY17" fmla="*/ 15145 h 208570"/>
                <a:gd name="connsiteX18" fmla="*/ 158402 w 221605"/>
                <a:gd name="connsiteY18" fmla="*/ -59 h 208570"/>
                <a:gd name="connsiteX19" fmla="*/ 167093 w 221605"/>
                <a:gd name="connsiteY19" fmla="*/ -59 h 208570"/>
                <a:gd name="connsiteX20" fmla="*/ 167093 w 221605"/>
                <a:gd name="connsiteY20" fmla="*/ 15145 h 208570"/>
                <a:gd name="connsiteX21" fmla="*/ 212545 w 221605"/>
                <a:gd name="connsiteY21" fmla="*/ 15145 h 208570"/>
                <a:gd name="connsiteX22" fmla="*/ 221408 w 221605"/>
                <a:gd name="connsiteY22" fmla="*/ 15886 h 208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1605" h="208570">
                  <a:moveTo>
                    <a:pt x="221408" y="15886"/>
                  </a:moveTo>
                  <a:lnTo>
                    <a:pt x="221408" y="24710"/>
                  </a:lnTo>
                  <a:cubicBezTo>
                    <a:pt x="218488" y="24129"/>
                    <a:pt x="215519" y="23837"/>
                    <a:pt x="212545" y="23837"/>
                  </a:cubicBezTo>
                  <a:lnTo>
                    <a:pt x="167093" y="23837"/>
                  </a:lnTo>
                  <a:lnTo>
                    <a:pt x="167093" y="121434"/>
                  </a:lnTo>
                  <a:cubicBezTo>
                    <a:pt x="167074" y="151521"/>
                    <a:pt x="142690" y="175904"/>
                    <a:pt x="112604" y="175924"/>
                  </a:cubicBezTo>
                  <a:lnTo>
                    <a:pt x="45425" y="175924"/>
                  </a:lnTo>
                  <a:lnTo>
                    <a:pt x="45425" y="190957"/>
                  </a:lnTo>
                  <a:cubicBezTo>
                    <a:pt x="45425" y="196982"/>
                    <a:pt x="46624" y="202949"/>
                    <a:pt x="48944" y="208511"/>
                  </a:cubicBezTo>
                  <a:lnTo>
                    <a:pt x="39648" y="208511"/>
                  </a:lnTo>
                  <a:cubicBezTo>
                    <a:pt x="37703" y="202861"/>
                    <a:pt x="36719" y="196929"/>
                    <a:pt x="36738" y="190957"/>
                  </a:cubicBezTo>
                  <a:lnTo>
                    <a:pt x="36738" y="175924"/>
                  </a:lnTo>
                  <a:lnTo>
                    <a:pt x="-198" y="175924"/>
                  </a:lnTo>
                  <a:lnTo>
                    <a:pt x="-198" y="167232"/>
                  </a:lnTo>
                  <a:lnTo>
                    <a:pt x="36738" y="167232"/>
                  </a:lnTo>
                  <a:lnTo>
                    <a:pt x="36738" y="69635"/>
                  </a:lnTo>
                  <a:cubicBezTo>
                    <a:pt x="36753" y="39553"/>
                    <a:pt x="61141" y="15165"/>
                    <a:pt x="91228" y="15145"/>
                  </a:cubicBezTo>
                  <a:lnTo>
                    <a:pt x="158402" y="15145"/>
                  </a:lnTo>
                  <a:lnTo>
                    <a:pt x="158402" y="-59"/>
                  </a:lnTo>
                  <a:lnTo>
                    <a:pt x="167093" y="-59"/>
                  </a:lnTo>
                  <a:lnTo>
                    <a:pt x="167093" y="15145"/>
                  </a:lnTo>
                  <a:lnTo>
                    <a:pt x="212545" y="15145"/>
                  </a:lnTo>
                  <a:cubicBezTo>
                    <a:pt x="215514" y="15150"/>
                    <a:pt x="218478" y="15399"/>
                    <a:pt x="221408" y="15886"/>
                  </a:cubicBezTo>
                  <a:close/>
                </a:path>
              </a:pathLst>
            </a:custGeom>
            <a:solidFill>
              <a:schemeClr val="accent3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C253437-AADC-4B61-ACC2-0B484BABEC15}"/>
                </a:ext>
              </a:extLst>
            </p:cNvPr>
            <p:cNvSpPr/>
            <p:nvPr/>
          </p:nvSpPr>
          <p:spPr>
            <a:xfrm>
              <a:off x="4932323" y="3342895"/>
              <a:ext cx="230296" cy="230301"/>
            </a:xfrm>
            <a:custGeom>
              <a:avLst/>
              <a:gdLst>
                <a:gd name="connsiteX0" fmla="*/ 175609 w 230296"/>
                <a:gd name="connsiteY0" fmla="*/ -59 h 230301"/>
                <a:gd name="connsiteX1" fmla="*/ 54292 w 230296"/>
                <a:gd name="connsiteY1" fmla="*/ -59 h 230301"/>
                <a:gd name="connsiteX2" fmla="*/ -198 w 230296"/>
                <a:gd name="connsiteY2" fmla="*/ 54431 h 230301"/>
                <a:gd name="connsiteX3" fmla="*/ -198 w 230296"/>
                <a:gd name="connsiteY3" fmla="*/ 175753 h 230301"/>
                <a:gd name="connsiteX4" fmla="*/ 54292 w 230296"/>
                <a:gd name="connsiteY4" fmla="*/ 230243 h 230301"/>
                <a:gd name="connsiteX5" fmla="*/ 175609 w 230296"/>
                <a:gd name="connsiteY5" fmla="*/ 230243 h 230301"/>
                <a:gd name="connsiteX6" fmla="*/ 230099 w 230296"/>
                <a:gd name="connsiteY6" fmla="*/ 175753 h 230301"/>
                <a:gd name="connsiteX7" fmla="*/ 230099 w 230296"/>
                <a:gd name="connsiteY7" fmla="*/ 54260 h 230301"/>
                <a:gd name="connsiteX8" fmla="*/ 175609 w 230296"/>
                <a:gd name="connsiteY8" fmla="*/ -59 h 230301"/>
                <a:gd name="connsiteX9" fmla="*/ 221407 w 230296"/>
                <a:gd name="connsiteY9" fmla="*/ 175753 h 230301"/>
                <a:gd name="connsiteX10" fmla="*/ 175609 w 230296"/>
                <a:gd name="connsiteY10" fmla="*/ 221551 h 230301"/>
                <a:gd name="connsiteX11" fmla="*/ 54292 w 230296"/>
                <a:gd name="connsiteY11" fmla="*/ 221551 h 230301"/>
                <a:gd name="connsiteX12" fmla="*/ 8494 w 230296"/>
                <a:gd name="connsiteY12" fmla="*/ 175753 h 230301"/>
                <a:gd name="connsiteX13" fmla="*/ 8494 w 230296"/>
                <a:gd name="connsiteY13" fmla="*/ 54431 h 230301"/>
                <a:gd name="connsiteX14" fmla="*/ 54292 w 230296"/>
                <a:gd name="connsiteY14" fmla="*/ 8633 h 230301"/>
                <a:gd name="connsiteX15" fmla="*/ 175609 w 230296"/>
                <a:gd name="connsiteY15" fmla="*/ 8633 h 230301"/>
                <a:gd name="connsiteX16" fmla="*/ 221407 w 230296"/>
                <a:gd name="connsiteY16" fmla="*/ 54260 h 23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30296" h="230301">
                  <a:moveTo>
                    <a:pt x="175609" y="-59"/>
                  </a:moveTo>
                  <a:lnTo>
                    <a:pt x="54292" y="-59"/>
                  </a:lnTo>
                  <a:cubicBezTo>
                    <a:pt x="24205" y="-40"/>
                    <a:pt x="-183" y="24344"/>
                    <a:pt x="-198" y="54431"/>
                  </a:cubicBezTo>
                  <a:lnTo>
                    <a:pt x="-198" y="175753"/>
                  </a:lnTo>
                  <a:cubicBezTo>
                    <a:pt x="-183" y="205840"/>
                    <a:pt x="24205" y="230223"/>
                    <a:pt x="54292" y="230243"/>
                  </a:cubicBezTo>
                  <a:lnTo>
                    <a:pt x="175609" y="230243"/>
                  </a:lnTo>
                  <a:cubicBezTo>
                    <a:pt x="205696" y="230223"/>
                    <a:pt x="230085" y="205840"/>
                    <a:pt x="230099" y="175753"/>
                  </a:cubicBezTo>
                  <a:lnTo>
                    <a:pt x="230099" y="54260"/>
                  </a:lnTo>
                  <a:cubicBezTo>
                    <a:pt x="229992" y="24236"/>
                    <a:pt x="205633" y="-44"/>
                    <a:pt x="175609" y="-59"/>
                  </a:cubicBezTo>
                  <a:close/>
                  <a:moveTo>
                    <a:pt x="221407" y="175753"/>
                  </a:moveTo>
                  <a:cubicBezTo>
                    <a:pt x="221373" y="201033"/>
                    <a:pt x="200890" y="221517"/>
                    <a:pt x="175609" y="221551"/>
                  </a:cubicBezTo>
                  <a:lnTo>
                    <a:pt x="54292" y="221551"/>
                  </a:lnTo>
                  <a:cubicBezTo>
                    <a:pt x="29012" y="221517"/>
                    <a:pt x="8528" y="201033"/>
                    <a:pt x="8494" y="175753"/>
                  </a:cubicBezTo>
                  <a:lnTo>
                    <a:pt x="8494" y="54431"/>
                  </a:lnTo>
                  <a:cubicBezTo>
                    <a:pt x="8528" y="29150"/>
                    <a:pt x="29012" y="8667"/>
                    <a:pt x="54292" y="8633"/>
                  </a:cubicBezTo>
                  <a:lnTo>
                    <a:pt x="175609" y="8633"/>
                  </a:lnTo>
                  <a:cubicBezTo>
                    <a:pt x="200826" y="8662"/>
                    <a:pt x="221286" y="29043"/>
                    <a:pt x="221407" y="54260"/>
                  </a:cubicBez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F736E4EC-0C5C-44B8-BC0D-36925096E80E}"/>
                </a:ext>
              </a:extLst>
            </p:cNvPr>
            <p:cNvSpPr/>
            <p:nvPr/>
          </p:nvSpPr>
          <p:spPr>
            <a:xfrm>
              <a:off x="5032265" y="3412419"/>
              <a:ext cx="230297" cy="230301"/>
            </a:xfrm>
            <a:custGeom>
              <a:avLst/>
              <a:gdLst>
                <a:gd name="connsiteX0" fmla="*/ -197 w 230297"/>
                <a:gd name="connsiteY0" fmla="*/ 152028 h 230301"/>
                <a:gd name="connsiteX1" fmla="*/ -197 w 230297"/>
                <a:gd name="connsiteY1" fmla="*/ 160719 h 230301"/>
                <a:gd name="connsiteX2" fmla="*/ 8489 w 230297"/>
                <a:gd name="connsiteY2" fmla="*/ 160719 h 230301"/>
                <a:gd name="connsiteX3" fmla="*/ 8489 w 230297"/>
                <a:gd name="connsiteY3" fmla="*/ 152028 h 230301"/>
                <a:gd name="connsiteX4" fmla="*/ -197 w 230297"/>
                <a:gd name="connsiteY4" fmla="*/ 152028 h 230301"/>
                <a:gd name="connsiteX5" fmla="*/ -197 w 230297"/>
                <a:gd name="connsiteY5" fmla="*/ 160719 h 230301"/>
                <a:gd name="connsiteX6" fmla="*/ 8489 w 230297"/>
                <a:gd name="connsiteY6" fmla="*/ 160719 h 230301"/>
                <a:gd name="connsiteX7" fmla="*/ 8489 w 230297"/>
                <a:gd name="connsiteY7" fmla="*/ 152028 h 230301"/>
                <a:gd name="connsiteX8" fmla="*/ 184472 w 230297"/>
                <a:gd name="connsiteY8" fmla="*/ 682 h 230301"/>
                <a:gd name="connsiteX9" fmla="*/ 175610 w 230297"/>
                <a:gd name="connsiteY9" fmla="*/ -59 h 230301"/>
                <a:gd name="connsiteX10" fmla="*/ 54292 w 230297"/>
                <a:gd name="connsiteY10" fmla="*/ -59 h 230301"/>
                <a:gd name="connsiteX11" fmla="*/ -197 w 230297"/>
                <a:gd name="connsiteY11" fmla="*/ 54431 h 230301"/>
                <a:gd name="connsiteX12" fmla="*/ -197 w 230297"/>
                <a:gd name="connsiteY12" fmla="*/ 175753 h 230301"/>
                <a:gd name="connsiteX13" fmla="*/ 2713 w 230297"/>
                <a:gd name="connsiteY13" fmla="*/ 193307 h 230301"/>
                <a:gd name="connsiteX14" fmla="*/ 54287 w 230297"/>
                <a:gd name="connsiteY14" fmla="*/ 230243 h 230301"/>
                <a:gd name="connsiteX15" fmla="*/ 175610 w 230297"/>
                <a:gd name="connsiteY15" fmla="*/ 230243 h 230301"/>
                <a:gd name="connsiteX16" fmla="*/ 230100 w 230297"/>
                <a:gd name="connsiteY16" fmla="*/ 175753 h 230301"/>
                <a:gd name="connsiteX17" fmla="*/ 230100 w 230297"/>
                <a:gd name="connsiteY17" fmla="*/ 54431 h 230301"/>
                <a:gd name="connsiteX18" fmla="*/ 184472 w 230297"/>
                <a:gd name="connsiteY18" fmla="*/ 682 h 230301"/>
                <a:gd name="connsiteX19" fmla="*/ 221408 w 230297"/>
                <a:gd name="connsiteY19" fmla="*/ 175753 h 230301"/>
                <a:gd name="connsiteX20" fmla="*/ 175610 w 230297"/>
                <a:gd name="connsiteY20" fmla="*/ 221551 h 230301"/>
                <a:gd name="connsiteX21" fmla="*/ 54292 w 230297"/>
                <a:gd name="connsiteY21" fmla="*/ 221551 h 230301"/>
                <a:gd name="connsiteX22" fmla="*/ 8489 w 230297"/>
                <a:gd name="connsiteY22" fmla="*/ 175753 h 230301"/>
                <a:gd name="connsiteX23" fmla="*/ 8489 w 230297"/>
                <a:gd name="connsiteY23" fmla="*/ 54431 h 230301"/>
                <a:gd name="connsiteX24" fmla="*/ 54292 w 230297"/>
                <a:gd name="connsiteY24" fmla="*/ 8633 h 230301"/>
                <a:gd name="connsiteX25" fmla="*/ 175610 w 230297"/>
                <a:gd name="connsiteY25" fmla="*/ 8633 h 230301"/>
                <a:gd name="connsiteX26" fmla="*/ 221408 w 230297"/>
                <a:gd name="connsiteY26" fmla="*/ 54431 h 230301"/>
                <a:gd name="connsiteX27" fmla="*/ -197 w 230297"/>
                <a:gd name="connsiteY27" fmla="*/ 152028 h 230301"/>
                <a:gd name="connsiteX28" fmla="*/ -197 w 230297"/>
                <a:gd name="connsiteY28" fmla="*/ 160719 h 230301"/>
                <a:gd name="connsiteX29" fmla="*/ 8489 w 230297"/>
                <a:gd name="connsiteY29" fmla="*/ 160719 h 230301"/>
                <a:gd name="connsiteX30" fmla="*/ 8489 w 230297"/>
                <a:gd name="connsiteY30" fmla="*/ 152028 h 23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0297" h="230301">
                  <a:moveTo>
                    <a:pt x="-197" y="152028"/>
                  </a:moveTo>
                  <a:lnTo>
                    <a:pt x="-197" y="160719"/>
                  </a:lnTo>
                  <a:lnTo>
                    <a:pt x="8489" y="160719"/>
                  </a:lnTo>
                  <a:lnTo>
                    <a:pt x="8489" y="152028"/>
                  </a:lnTo>
                  <a:close/>
                  <a:moveTo>
                    <a:pt x="-197" y="152028"/>
                  </a:moveTo>
                  <a:lnTo>
                    <a:pt x="-197" y="160719"/>
                  </a:lnTo>
                  <a:lnTo>
                    <a:pt x="8489" y="160719"/>
                  </a:lnTo>
                  <a:lnTo>
                    <a:pt x="8489" y="152028"/>
                  </a:lnTo>
                  <a:close/>
                  <a:moveTo>
                    <a:pt x="184472" y="682"/>
                  </a:moveTo>
                  <a:cubicBezTo>
                    <a:pt x="181542" y="194"/>
                    <a:pt x="178578" y="-54"/>
                    <a:pt x="175610" y="-59"/>
                  </a:cubicBezTo>
                  <a:lnTo>
                    <a:pt x="54292" y="-59"/>
                  </a:lnTo>
                  <a:cubicBezTo>
                    <a:pt x="24205" y="-40"/>
                    <a:pt x="-183" y="24349"/>
                    <a:pt x="-197" y="54431"/>
                  </a:cubicBezTo>
                  <a:lnTo>
                    <a:pt x="-197" y="175753"/>
                  </a:lnTo>
                  <a:cubicBezTo>
                    <a:pt x="-217" y="181724"/>
                    <a:pt x="768" y="187657"/>
                    <a:pt x="2713" y="193307"/>
                  </a:cubicBezTo>
                  <a:cubicBezTo>
                    <a:pt x="10230" y="215384"/>
                    <a:pt x="30967" y="230233"/>
                    <a:pt x="54287" y="230243"/>
                  </a:cubicBezTo>
                  <a:lnTo>
                    <a:pt x="175610" y="230243"/>
                  </a:lnTo>
                  <a:cubicBezTo>
                    <a:pt x="205697" y="230223"/>
                    <a:pt x="230080" y="205840"/>
                    <a:pt x="230100" y="175753"/>
                  </a:cubicBezTo>
                  <a:lnTo>
                    <a:pt x="230100" y="54431"/>
                  </a:lnTo>
                  <a:cubicBezTo>
                    <a:pt x="230090" y="27766"/>
                    <a:pt x="210786" y="5020"/>
                    <a:pt x="184472" y="682"/>
                  </a:cubicBezTo>
                  <a:close/>
                  <a:moveTo>
                    <a:pt x="221408" y="175753"/>
                  </a:moveTo>
                  <a:cubicBezTo>
                    <a:pt x="221374" y="201033"/>
                    <a:pt x="200890" y="221517"/>
                    <a:pt x="175610" y="221551"/>
                  </a:cubicBezTo>
                  <a:lnTo>
                    <a:pt x="54292" y="221551"/>
                  </a:lnTo>
                  <a:cubicBezTo>
                    <a:pt x="29012" y="221517"/>
                    <a:pt x="8528" y="201033"/>
                    <a:pt x="8489" y="175753"/>
                  </a:cubicBezTo>
                  <a:lnTo>
                    <a:pt x="8489" y="54431"/>
                  </a:lnTo>
                  <a:cubicBezTo>
                    <a:pt x="8523" y="29150"/>
                    <a:pt x="29012" y="8667"/>
                    <a:pt x="54292" y="8633"/>
                  </a:cubicBezTo>
                  <a:lnTo>
                    <a:pt x="175610" y="8633"/>
                  </a:lnTo>
                  <a:cubicBezTo>
                    <a:pt x="200900" y="8642"/>
                    <a:pt x="221398" y="29141"/>
                    <a:pt x="221408" y="54431"/>
                  </a:cubicBezTo>
                  <a:close/>
                  <a:moveTo>
                    <a:pt x="-197" y="152028"/>
                  </a:moveTo>
                  <a:lnTo>
                    <a:pt x="-197" y="160719"/>
                  </a:lnTo>
                  <a:lnTo>
                    <a:pt x="8489" y="160719"/>
                  </a:lnTo>
                  <a:lnTo>
                    <a:pt x="8489" y="152028"/>
                  </a:ln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8ED98F1-5DB6-4EF5-BBE1-E1C2CB903CB5}"/>
                </a:ext>
              </a:extLst>
            </p:cNvPr>
            <p:cNvSpPr/>
            <p:nvPr/>
          </p:nvSpPr>
          <p:spPr>
            <a:xfrm>
              <a:off x="4417542" y="4697265"/>
              <a:ext cx="542416" cy="236166"/>
            </a:xfrm>
            <a:custGeom>
              <a:avLst/>
              <a:gdLst>
                <a:gd name="connsiteX0" fmla="*/ 528706 w 542416"/>
                <a:gd name="connsiteY0" fmla="*/ -59 h 236166"/>
                <a:gd name="connsiteX1" fmla="*/ 13359 w 542416"/>
                <a:gd name="connsiteY1" fmla="*/ -59 h 236166"/>
                <a:gd name="connsiteX2" fmla="*/ -198 w 542416"/>
                <a:gd name="connsiteY2" fmla="*/ 13454 h 236166"/>
                <a:gd name="connsiteX3" fmla="*/ -198 w 542416"/>
                <a:gd name="connsiteY3" fmla="*/ 44004 h 236166"/>
                <a:gd name="connsiteX4" fmla="*/ 61463 w 542416"/>
                <a:gd name="connsiteY4" fmla="*/ 236107 h 236166"/>
                <a:gd name="connsiteX5" fmla="*/ 528706 w 542416"/>
                <a:gd name="connsiteY5" fmla="*/ 236107 h 236166"/>
                <a:gd name="connsiteX6" fmla="*/ 542219 w 542416"/>
                <a:gd name="connsiteY6" fmla="*/ 222619 h 236166"/>
                <a:gd name="connsiteX7" fmla="*/ 542219 w 542416"/>
                <a:gd name="connsiteY7" fmla="*/ 222594 h 236166"/>
                <a:gd name="connsiteX8" fmla="*/ 542219 w 542416"/>
                <a:gd name="connsiteY8" fmla="*/ 13454 h 236166"/>
                <a:gd name="connsiteX9" fmla="*/ 528706 w 542416"/>
                <a:gd name="connsiteY9" fmla="*/ -59 h 236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2416" h="236166">
                  <a:moveTo>
                    <a:pt x="528706" y="-59"/>
                  </a:moveTo>
                  <a:lnTo>
                    <a:pt x="13359" y="-59"/>
                  </a:lnTo>
                  <a:cubicBezTo>
                    <a:pt x="5891" y="-54"/>
                    <a:pt x="-169" y="5986"/>
                    <a:pt x="-198" y="13454"/>
                  </a:cubicBezTo>
                  <a:lnTo>
                    <a:pt x="-198" y="44004"/>
                  </a:lnTo>
                  <a:cubicBezTo>
                    <a:pt x="16805" y="109125"/>
                    <a:pt x="37386" y="173257"/>
                    <a:pt x="61463" y="236107"/>
                  </a:cubicBezTo>
                  <a:lnTo>
                    <a:pt x="528706" y="236107"/>
                  </a:lnTo>
                  <a:cubicBezTo>
                    <a:pt x="536159" y="236112"/>
                    <a:pt x="542214" y="230077"/>
                    <a:pt x="542219" y="222619"/>
                  </a:cubicBezTo>
                  <a:cubicBezTo>
                    <a:pt x="542219" y="222609"/>
                    <a:pt x="542219" y="222599"/>
                    <a:pt x="542219" y="222594"/>
                  </a:cubicBezTo>
                  <a:lnTo>
                    <a:pt x="542219" y="13454"/>
                  </a:lnTo>
                  <a:cubicBezTo>
                    <a:pt x="542209" y="5995"/>
                    <a:pt x="536164" y="-49"/>
                    <a:pt x="528706" y="-59"/>
                  </a:cubicBezTo>
                  <a:close/>
                </a:path>
              </a:pathLst>
            </a:custGeom>
            <a:solidFill>
              <a:schemeClr val="accent3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B6C307E-92D4-4C35-996F-22C5B7159A12}"/>
                </a:ext>
              </a:extLst>
            </p:cNvPr>
            <p:cNvSpPr/>
            <p:nvPr/>
          </p:nvSpPr>
          <p:spPr>
            <a:xfrm>
              <a:off x="4506705" y="5001257"/>
              <a:ext cx="406460" cy="32508"/>
            </a:xfrm>
            <a:custGeom>
              <a:avLst/>
              <a:gdLst>
                <a:gd name="connsiteX0" fmla="*/ 390439 w 406460"/>
                <a:gd name="connsiteY0" fmla="*/ -57 h 32508"/>
                <a:gd name="connsiteX1" fmla="*/ -198 w 406460"/>
                <a:gd name="connsiteY1" fmla="*/ -57 h 32508"/>
                <a:gd name="connsiteX2" fmla="*/ 14100 w 406460"/>
                <a:gd name="connsiteY2" fmla="*/ 32448 h 32508"/>
                <a:gd name="connsiteX3" fmla="*/ 390439 w 406460"/>
                <a:gd name="connsiteY3" fmla="*/ 32448 h 32508"/>
                <a:gd name="connsiteX4" fmla="*/ 390439 w 406460"/>
                <a:gd name="connsiteY4" fmla="*/ -57 h 3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60" h="32508">
                  <a:moveTo>
                    <a:pt x="390439" y="-57"/>
                  </a:moveTo>
                  <a:lnTo>
                    <a:pt x="-198" y="-57"/>
                  </a:lnTo>
                  <a:cubicBezTo>
                    <a:pt x="4453" y="10853"/>
                    <a:pt x="9186" y="21670"/>
                    <a:pt x="14100" y="32448"/>
                  </a:cubicBezTo>
                  <a:lnTo>
                    <a:pt x="390439" y="32448"/>
                  </a:lnTo>
                  <a:cubicBezTo>
                    <a:pt x="411644" y="32750"/>
                    <a:pt x="411429" y="-359"/>
                    <a:pt x="390439" y="-57"/>
                  </a:cubicBezTo>
                  <a:close/>
                </a:path>
              </a:pathLst>
            </a:custGeom>
            <a:solidFill>
              <a:srgbClr val="E4E4E4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A42142A-A444-4694-9E6C-6BA616FFDE77}"/>
                </a:ext>
              </a:extLst>
            </p:cNvPr>
            <p:cNvSpPr/>
            <p:nvPr/>
          </p:nvSpPr>
          <p:spPr>
            <a:xfrm>
              <a:off x="4540599" y="5075733"/>
              <a:ext cx="372566" cy="32508"/>
            </a:xfrm>
            <a:custGeom>
              <a:avLst/>
              <a:gdLst>
                <a:gd name="connsiteX0" fmla="*/ 356545 w 372566"/>
                <a:gd name="connsiteY0" fmla="*/ -58 h 32508"/>
                <a:gd name="connsiteX1" fmla="*/ -198 w 372566"/>
                <a:gd name="connsiteY1" fmla="*/ -58 h 32508"/>
                <a:gd name="connsiteX2" fmla="*/ 15879 w 372566"/>
                <a:gd name="connsiteY2" fmla="*/ 32447 h 32508"/>
                <a:gd name="connsiteX3" fmla="*/ 356545 w 372566"/>
                <a:gd name="connsiteY3" fmla="*/ 32447 h 32508"/>
                <a:gd name="connsiteX4" fmla="*/ 356545 w 372566"/>
                <a:gd name="connsiteY4" fmla="*/ -58 h 3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566" h="32508">
                  <a:moveTo>
                    <a:pt x="356545" y="-58"/>
                  </a:moveTo>
                  <a:lnTo>
                    <a:pt x="-198" y="-58"/>
                  </a:lnTo>
                  <a:cubicBezTo>
                    <a:pt x="5013" y="10852"/>
                    <a:pt x="10376" y="21684"/>
                    <a:pt x="15879" y="32447"/>
                  </a:cubicBezTo>
                  <a:lnTo>
                    <a:pt x="356545" y="32447"/>
                  </a:lnTo>
                  <a:cubicBezTo>
                    <a:pt x="377750" y="32750"/>
                    <a:pt x="377535" y="-316"/>
                    <a:pt x="356545" y="-58"/>
                  </a:cubicBezTo>
                  <a:close/>
                </a:path>
              </a:pathLst>
            </a:custGeom>
            <a:solidFill>
              <a:srgbClr val="E4E4E4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9511FC2-5D8E-424F-9F18-CAD33442BC5F}"/>
                </a:ext>
              </a:extLst>
            </p:cNvPr>
            <p:cNvSpPr/>
            <p:nvPr/>
          </p:nvSpPr>
          <p:spPr>
            <a:xfrm>
              <a:off x="4578618" y="5150257"/>
              <a:ext cx="334547" cy="32504"/>
            </a:xfrm>
            <a:custGeom>
              <a:avLst/>
              <a:gdLst>
                <a:gd name="connsiteX0" fmla="*/ 318527 w 334547"/>
                <a:gd name="connsiteY0" fmla="*/ -57 h 32504"/>
                <a:gd name="connsiteX1" fmla="*/ -198 w 334547"/>
                <a:gd name="connsiteY1" fmla="*/ -57 h 32504"/>
                <a:gd name="connsiteX2" fmla="*/ 17707 w 334547"/>
                <a:gd name="connsiteY2" fmla="*/ 32443 h 32504"/>
                <a:gd name="connsiteX3" fmla="*/ 318527 w 334547"/>
                <a:gd name="connsiteY3" fmla="*/ 32443 h 32504"/>
                <a:gd name="connsiteX4" fmla="*/ 318527 w 334547"/>
                <a:gd name="connsiteY4" fmla="*/ -57 h 3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47" h="32504">
                  <a:moveTo>
                    <a:pt x="318527" y="-57"/>
                  </a:moveTo>
                  <a:lnTo>
                    <a:pt x="-198" y="-57"/>
                  </a:lnTo>
                  <a:cubicBezTo>
                    <a:pt x="5627" y="10848"/>
                    <a:pt x="11623" y="21670"/>
                    <a:pt x="17707" y="32443"/>
                  </a:cubicBezTo>
                  <a:lnTo>
                    <a:pt x="318527" y="32443"/>
                  </a:lnTo>
                  <a:cubicBezTo>
                    <a:pt x="339732" y="32750"/>
                    <a:pt x="339517" y="-364"/>
                    <a:pt x="318527" y="-57"/>
                  </a:cubicBezTo>
                  <a:close/>
                </a:path>
              </a:pathLst>
            </a:custGeom>
            <a:solidFill>
              <a:srgbClr val="E4E4E4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C9221435-0D2B-4F35-A4DD-62C675C81987}"/>
                </a:ext>
              </a:extLst>
            </p:cNvPr>
            <p:cNvSpPr/>
            <p:nvPr/>
          </p:nvSpPr>
          <p:spPr>
            <a:xfrm>
              <a:off x="7531686" y="3147253"/>
              <a:ext cx="87481" cy="221605"/>
            </a:xfrm>
            <a:custGeom>
              <a:avLst/>
              <a:gdLst>
                <a:gd name="connsiteX0" fmla="*/ 37143 w 87481"/>
                <a:gd name="connsiteY0" fmla="*/ -59 h 221605"/>
                <a:gd name="connsiteX1" fmla="*/ 34666 w 87481"/>
                <a:gd name="connsiteY1" fmla="*/ -59 h 221605"/>
                <a:gd name="connsiteX2" fmla="*/ 56866 w 87481"/>
                <a:gd name="connsiteY2" fmla="*/ 5191 h 221605"/>
                <a:gd name="connsiteX3" fmla="*/ 45595 w 87481"/>
                <a:gd name="connsiteY3" fmla="*/ 5191 h 221605"/>
                <a:gd name="connsiteX4" fmla="*/ -198 w 87481"/>
                <a:gd name="connsiteY4" fmla="*/ 50989 h 221605"/>
                <a:gd name="connsiteX5" fmla="*/ -198 w 87481"/>
                <a:gd name="connsiteY5" fmla="*/ 172311 h 221605"/>
                <a:gd name="connsiteX6" fmla="*/ 45595 w 87481"/>
                <a:gd name="connsiteY6" fmla="*/ 218105 h 221605"/>
                <a:gd name="connsiteX7" fmla="*/ 52781 w 87481"/>
                <a:gd name="connsiteY7" fmla="*/ 218110 h 221605"/>
                <a:gd name="connsiteX8" fmla="*/ 34666 w 87481"/>
                <a:gd name="connsiteY8" fmla="*/ 221546 h 221605"/>
                <a:gd name="connsiteX9" fmla="*/ 37143 w 87481"/>
                <a:gd name="connsiteY9" fmla="*/ 221546 h 221605"/>
                <a:gd name="connsiteX10" fmla="*/ 87284 w 87481"/>
                <a:gd name="connsiteY10" fmla="*/ 171405 h 221605"/>
                <a:gd name="connsiteX11" fmla="*/ 87284 w 87481"/>
                <a:gd name="connsiteY11" fmla="*/ 50082 h 221605"/>
                <a:gd name="connsiteX12" fmla="*/ 37143 w 87481"/>
                <a:gd name="connsiteY12" fmla="*/ -59 h 2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481" h="221605">
                  <a:moveTo>
                    <a:pt x="37143" y="-59"/>
                  </a:moveTo>
                  <a:lnTo>
                    <a:pt x="34666" y="-59"/>
                  </a:lnTo>
                  <a:cubicBezTo>
                    <a:pt x="42373" y="-54"/>
                    <a:pt x="49973" y="1745"/>
                    <a:pt x="56866" y="5191"/>
                  </a:cubicBezTo>
                  <a:lnTo>
                    <a:pt x="45595" y="5191"/>
                  </a:lnTo>
                  <a:cubicBezTo>
                    <a:pt x="20315" y="5220"/>
                    <a:pt x="-169" y="25704"/>
                    <a:pt x="-198" y="50989"/>
                  </a:cubicBezTo>
                  <a:lnTo>
                    <a:pt x="-198" y="172311"/>
                  </a:lnTo>
                  <a:cubicBezTo>
                    <a:pt x="-169" y="197592"/>
                    <a:pt x="20315" y="218080"/>
                    <a:pt x="45595" y="218105"/>
                  </a:cubicBezTo>
                  <a:lnTo>
                    <a:pt x="52781" y="218110"/>
                  </a:lnTo>
                  <a:cubicBezTo>
                    <a:pt x="47009" y="220371"/>
                    <a:pt x="40867" y="221536"/>
                    <a:pt x="34666" y="221546"/>
                  </a:cubicBezTo>
                  <a:lnTo>
                    <a:pt x="37143" y="221546"/>
                  </a:lnTo>
                  <a:cubicBezTo>
                    <a:pt x="64821" y="221517"/>
                    <a:pt x="87250" y="199083"/>
                    <a:pt x="87284" y="171405"/>
                  </a:cubicBezTo>
                  <a:lnTo>
                    <a:pt x="87284" y="50082"/>
                  </a:lnTo>
                  <a:cubicBezTo>
                    <a:pt x="87250" y="22404"/>
                    <a:pt x="64821" y="-30"/>
                    <a:pt x="37143" y="-59"/>
                  </a:cubicBez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2ACA3D07-61CD-467B-A1C8-0E969682013F}"/>
                </a:ext>
              </a:extLst>
            </p:cNvPr>
            <p:cNvSpPr/>
            <p:nvPr/>
          </p:nvSpPr>
          <p:spPr>
            <a:xfrm>
              <a:off x="7531686" y="3147253"/>
              <a:ext cx="87481" cy="221605"/>
            </a:xfrm>
            <a:custGeom>
              <a:avLst/>
              <a:gdLst>
                <a:gd name="connsiteX0" fmla="*/ 37143 w 87481"/>
                <a:gd name="connsiteY0" fmla="*/ -59 h 221605"/>
                <a:gd name="connsiteX1" fmla="*/ 34666 w 87481"/>
                <a:gd name="connsiteY1" fmla="*/ -59 h 221605"/>
                <a:gd name="connsiteX2" fmla="*/ 56866 w 87481"/>
                <a:gd name="connsiteY2" fmla="*/ 5191 h 221605"/>
                <a:gd name="connsiteX3" fmla="*/ 45595 w 87481"/>
                <a:gd name="connsiteY3" fmla="*/ 5191 h 221605"/>
                <a:gd name="connsiteX4" fmla="*/ -198 w 87481"/>
                <a:gd name="connsiteY4" fmla="*/ 50989 h 221605"/>
                <a:gd name="connsiteX5" fmla="*/ -198 w 87481"/>
                <a:gd name="connsiteY5" fmla="*/ 172311 h 221605"/>
                <a:gd name="connsiteX6" fmla="*/ 45595 w 87481"/>
                <a:gd name="connsiteY6" fmla="*/ 218105 h 221605"/>
                <a:gd name="connsiteX7" fmla="*/ 52781 w 87481"/>
                <a:gd name="connsiteY7" fmla="*/ 218110 h 221605"/>
                <a:gd name="connsiteX8" fmla="*/ 34666 w 87481"/>
                <a:gd name="connsiteY8" fmla="*/ 221546 h 221605"/>
                <a:gd name="connsiteX9" fmla="*/ 37143 w 87481"/>
                <a:gd name="connsiteY9" fmla="*/ 221546 h 221605"/>
                <a:gd name="connsiteX10" fmla="*/ 87284 w 87481"/>
                <a:gd name="connsiteY10" fmla="*/ 171405 h 221605"/>
                <a:gd name="connsiteX11" fmla="*/ 87284 w 87481"/>
                <a:gd name="connsiteY11" fmla="*/ 50082 h 221605"/>
                <a:gd name="connsiteX12" fmla="*/ 37143 w 87481"/>
                <a:gd name="connsiteY12" fmla="*/ -59 h 2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481" h="221605">
                  <a:moveTo>
                    <a:pt x="37143" y="-59"/>
                  </a:moveTo>
                  <a:lnTo>
                    <a:pt x="34666" y="-59"/>
                  </a:lnTo>
                  <a:cubicBezTo>
                    <a:pt x="42373" y="-54"/>
                    <a:pt x="49973" y="1745"/>
                    <a:pt x="56866" y="5191"/>
                  </a:cubicBezTo>
                  <a:lnTo>
                    <a:pt x="45595" y="5191"/>
                  </a:lnTo>
                  <a:cubicBezTo>
                    <a:pt x="20315" y="5220"/>
                    <a:pt x="-169" y="25704"/>
                    <a:pt x="-198" y="50989"/>
                  </a:cubicBezTo>
                  <a:lnTo>
                    <a:pt x="-198" y="172311"/>
                  </a:lnTo>
                  <a:cubicBezTo>
                    <a:pt x="-169" y="197592"/>
                    <a:pt x="20315" y="218080"/>
                    <a:pt x="45595" y="218105"/>
                  </a:cubicBezTo>
                  <a:lnTo>
                    <a:pt x="52781" y="218110"/>
                  </a:lnTo>
                  <a:cubicBezTo>
                    <a:pt x="47009" y="220371"/>
                    <a:pt x="40867" y="221536"/>
                    <a:pt x="34666" y="221546"/>
                  </a:cubicBezTo>
                  <a:lnTo>
                    <a:pt x="37143" y="221546"/>
                  </a:lnTo>
                  <a:cubicBezTo>
                    <a:pt x="64821" y="221517"/>
                    <a:pt x="87250" y="199083"/>
                    <a:pt x="87284" y="171405"/>
                  </a:cubicBezTo>
                  <a:lnTo>
                    <a:pt x="87284" y="50082"/>
                  </a:lnTo>
                  <a:cubicBezTo>
                    <a:pt x="87250" y="22404"/>
                    <a:pt x="64821" y="-30"/>
                    <a:pt x="37143" y="-59"/>
                  </a:cubicBezTo>
                  <a:close/>
                </a:path>
              </a:pathLst>
            </a:custGeom>
            <a:solidFill>
              <a:srgbClr val="000000">
                <a:alpha val="21000"/>
              </a:srgbClr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E60BFB0-0FEF-432C-9536-976C87256F77}"/>
                </a:ext>
              </a:extLst>
            </p:cNvPr>
            <p:cNvSpPr/>
            <p:nvPr/>
          </p:nvSpPr>
          <p:spPr>
            <a:xfrm>
              <a:off x="7210134" y="3147253"/>
              <a:ext cx="87481" cy="221605"/>
            </a:xfrm>
            <a:custGeom>
              <a:avLst/>
              <a:gdLst>
                <a:gd name="connsiteX0" fmla="*/ 37143 w 87481"/>
                <a:gd name="connsiteY0" fmla="*/ -59 h 221605"/>
                <a:gd name="connsiteX1" fmla="*/ 34666 w 87481"/>
                <a:gd name="connsiteY1" fmla="*/ -59 h 221605"/>
                <a:gd name="connsiteX2" fmla="*/ 56871 w 87481"/>
                <a:gd name="connsiteY2" fmla="*/ 5191 h 221605"/>
                <a:gd name="connsiteX3" fmla="*/ 45600 w 87481"/>
                <a:gd name="connsiteY3" fmla="*/ 5191 h 221605"/>
                <a:gd name="connsiteX4" fmla="*/ -198 w 87481"/>
                <a:gd name="connsiteY4" fmla="*/ 50989 h 221605"/>
                <a:gd name="connsiteX5" fmla="*/ -193 w 87481"/>
                <a:gd name="connsiteY5" fmla="*/ 172311 h 221605"/>
                <a:gd name="connsiteX6" fmla="*/ 45600 w 87481"/>
                <a:gd name="connsiteY6" fmla="*/ 218105 h 221605"/>
                <a:gd name="connsiteX7" fmla="*/ 52785 w 87481"/>
                <a:gd name="connsiteY7" fmla="*/ 218110 h 221605"/>
                <a:gd name="connsiteX8" fmla="*/ 34666 w 87481"/>
                <a:gd name="connsiteY8" fmla="*/ 221546 h 221605"/>
                <a:gd name="connsiteX9" fmla="*/ 37143 w 87481"/>
                <a:gd name="connsiteY9" fmla="*/ 221546 h 221605"/>
                <a:gd name="connsiteX10" fmla="*/ 87284 w 87481"/>
                <a:gd name="connsiteY10" fmla="*/ 171405 h 221605"/>
                <a:gd name="connsiteX11" fmla="*/ 87284 w 87481"/>
                <a:gd name="connsiteY11" fmla="*/ 50082 h 221605"/>
                <a:gd name="connsiteX12" fmla="*/ 37143 w 87481"/>
                <a:gd name="connsiteY12" fmla="*/ -59 h 221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481" h="221605">
                  <a:moveTo>
                    <a:pt x="37143" y="-59"/>
                  </a:moveTo>
                  <a:lnTo>
                    <a:pt x="34666" y="-59"/>
                  </a:lnTo>
                  <a:cubicBezTo>
                    <a:pt x="42373" y="-54"/>
                    <a:pt x="49978" y="1745"/>
                    <a:pt x="56871" y="5191"/>
                  </a:cubicBezTo>
                  <a:lnTo>
                    <a:pt x="45600" y="5191"/>
                  </a:lnTo>
                  <a:cubicBezTo>
                    <a:pt x="20320" y="5220"/>
                    <a:pt x="-169" y="25704"/>
                    <a:pt x="-198" y="50989"/>
                  </a:cubicBezTo>
                  <a:lnTo>
                    <a:pt x="-193" y="172311"/>
                  </a:lnTo>
                  <a:cubicBezTo>
                    <a:pt x="-169" y="197592"/>
                    <a:pt x="20320" y="218080"/>
                    <a:pt x="45600" y="218105"/>
                  </a:cubicBezTo>
                  <a:lnTo>
                    <a:pt x="52785" y="218110"/>
                  </a:lnTo>
                  <a:cubicBezTo>
                    <a:pt x="47014" y="220371"/>
                    <a:pt x="40867" y="221536"/>
                    <a:pt x="34666" y="221546"/>
                  </a:cubicBezTo>
                  <a:lnTo>
                    <a:pt x="37143" y="221546"/>
                  </a:lnTo>
                  <a:cubicBezTo>
                    <a:pt x="64826" y="221517"/>
                    <a:pt x="87255" y="199083"/>
                    <a:pt x="87284" y="171405"/>
                  </a:cubicBezTo>
                  <a:lnTo>
                    <a:pt x="87284" y="50082"/>
                  </a:lnTo>
                  <a:cubicBezTo>
                    <a:pt x="87255" y="22404"/>
                    <a:pt x="64826" y="-30"/>
                    <a:pt x="37143" y="-5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B114116-B2E8-4287-AC76-8A31507D3461}"/>
                </a:ext>
              </a:extLst>
            </p:cNvPr>
            <p:cNvSpPr/>
            <p:nvPr/>
          </p:nvSpPr>
          <p:spPr>
            <a:xfrm>
              <a:off x="7074022" y="3147628"/>
              <a:ext cx="193663" cy="221610"/>
            </a:xfrm>
            <a:custGeom>
              <a:avLst/>
              <a:gdLst>
                <a:gd name="connsiteX0" fmla="*/ 182200 w 193663"/>
                <a:gd name="connsiteY0" fmla="*/ 218109 h 221610"/>
                <a:gd name="connsiteX1" fmla="*/ 136402 w 193663"/>
                <a:gd name="connsiteY1" fmla="*/ 172311 h 221610"/>
                <a:gd name="connsiteX2" fmla="*/ 136402 w 193663"/>
                <a:gd name="connsiteY2" fmla="*/ 50989 h 221610"/>
                <a:gd name="connsiteX3" fmla="*/ 182200 w 193663"/>
                <a:gd name="connsiteY3" fmla="*/ 5191 h 221610"/>
                <a:gd name="connsiteX4" fmla="*/ 193465 w 193663"/>
                <a:gd name="connsiteY4" fmla="*/ 5191 h 221610"/>
                <a:gd name="connsiteX5" fmla="*/ 171266 w 193663"/>
                <a:gd name="connsiteY5" fmla="*/ -59 h 221610"/>
                <a:gd name="connsiteX6" fmla="*/ 49944 w 193663"/>
                <a:gd name="connsiteY6" fmla="*/ -59 h 221610"/>
                <a:gd name="connsiteX7" fmla="*/ -198 w 193663"/>
                <a:gd name="connsiteY7" fmla="*/ 50082 h 221610"/>
                <a:gd name="connsiteX8" fmla="*/ -198 w 193663"/>
                <a:gd name="connsiteY8" fmla="*/ 171409 h 221610"/>
                <a:gd name="connsiteX9" fmla="*/ 49944 w 193663"/>
                <a:gd name="connsiteY9" fmla="*/ 221551 h 221610"/>
                <a:gd name="connsiteX10" fmla="*/ 171266 w 193663"/>
                <a:gd name="connsiteY10" fmla="*/ 221551 h 221610"/>
                <a:gd name="connsiteX11" fmla="*/ 189380 w 193663"/>
                <a:gd name="connsiteY11" fmla="*/ 218109 h 22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663" h="221610">
                  <a:moveTo>
                    <a:pt x="182200" y="218109"/>
                  </a:moveTo>
                  <a:cubicBezTo>
                    <a:pt x="156920" y="218080"/>
                    <a:pt x="136431" y="197592"/>
                    <a:pt x="136402" y="172311"/>
                  </a:cubicBezTo>
                  <a:lnTo>
                    <a:pt x="136402" y="50989"/>
                  </a:lnTo>
                  <a:cubicBezTo>
                    <a:pt x="136431" y="25709"/>
                    <a:pt x="156920" y="5220"/>
                    <a:pt x="182200" y="5191"/>
                  </a:cubicBezTo>
                  <a:lnTo>
                    <a:pt x="193465" y="5191"/>
                  </a:lnTo>
                  <a:cubicBezTo>
                    <a:pt x="186573" y="1745"/>
                    <a:pt x="178973" y="-49"/>
                    <a:pt x="171266" y="-59"/>
                  </a:cubicBezTo>
                  <a:lnTo>
                    <a:pt x="49944" y="-59"/>
                  </a:lnTo>
                  <a:cubicBezTo>
                    <a:pt x="22265" y="-25"/>
                    <a:pt x="-169" y="22404"/>
                    <a:pt x="-198" y="50082"/>
                  </a:cubicBezTo>
                  <a:lnTo>
                    <a:pt x="-198" y="171409"/>
                  </a:lnTo>
                  <a:cubicBezTo>
                    <a:pt x="-169" y="199088"/>
                    <a:pt x="22265" y="221517"/>
                    <a:pt x="49944" y="221551"/>
                  </a:cubicBezTo>
                  <a:lnTo>
                    <a:pt x="171266" y="221551"/>
                  </a:lnTo>
                  <a:cubicBezTo>
                    <a:pt x="177467" y="221541"/>
                    <a:pt x="183609" y="220376"/>
                    <a:pt x="189380" y="218109"/>
                  </a:cubicBezTo>
                  <a:close/>
                </a:path>
              </a:pathLst>
            </a:custGeom>
            <a:solidFill>
              <a:schemeClr val="accent3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F1F6C03D-DDA4-46D1-8250-9BE5706C0B0F}"/>
                </a:ext>
              </a:extLst>
            </p:cNvPr>
            <p:cNvSpPr/>
            <p:nvPr/>
          </p:nvSpPr>
          <p:spPr>
            <a:xfrm>
              <a:off x="7395569" y="3147628"/>
              <a:ext cx="193668" cy="221610"/>
            </a:xfrm>
            <a:custGeom>
              <a:avLst/>
              <a:gdLst>
                <a:gd name="connsiteX0" fmla="*/ 182200 w 193668"/>
                <a:gd name="connsiteY0" fmla="*/ 218109 h 221610"/>
                <a:gd name="connsiteX1" fmla="*/ 136402 w 193668"/>
                <a:gd name="connsiteY1" fmla="*/ 172311 h 221610"/>
                <a:gd name="connsiteX2" fmla="*/ 136402 w 193668"/>
                <a:gd name="connsiteY2" fmla="*/ 50989 h 221610"/>
                <a:gd name="connsiteX3" fmla="*/ 182200 w 193668"/>
                <a:gd name="connsiteY3" fmla="*/ 5191 h 221610"/>
                <a:gd name="connsiteX4" fmla="*/ 193470 w 193668"/>
                <a:gd name="connsiteY4" fmla="*/ 5191 h 221610"/>
                <a:gd name="connsiteX5" fmla="*/ 171266 w 193668"/>
                <a:gd name="connsiteY5" fmla="*/ -59 h 221610"/>
                <a:gd name="connsiteX6" fmla="*/ 49944 w 193668"/>
                <a:gd name="connsiteY6" fmla="*/ -59 h 221610"/>
                <a:gd name="connsiteX7" fmla="*/ -198 w 193668"/>
                <a:gd name="connsiteY7" fmla="*/ 50082 h 221610"/>
                <a:gd name="connsiteX8" fmla="*/ -198 w 193668"/>
                <a:gd name="connsiteY8" fmla="*/ 171409 h 221610"/>
                <a:gd name="connsiteX9" fmla="*/ 49944 w 193668"/>
                <a:gd name="connsiteY9" fmla="*/ 221551 h 221610"/>
                <a:gd name="connsiteX10" fmla="*/ 171266 w 193668"/>
                <a:gd name="connsiteY10" fmla="*/ 221551 h 221610"/>
                <a:gd name="connsiteX11" fmla="*/ 189385 w 193668"/>
                <a:gd name="connsiteY11" fmla="*/ 218109 h 22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668" h="221610">
                  <a:moveTo>
                    <a:pt x="182200" y="218109"/>
                  </a:moveTo>
                  <a:cubicBezTo>
                    <a:pt x="156920" y="218080"/>
                    <a:pt x="136431" y="197592"/>
                    <a:pt x="136402" y="172311"/>
                  </a:cubicBezTo>
                  <a:lnTo>
                    <a:pt x="136402" y="50989"/>
                  </a:lnTo>
                  <a:cubicBezTo>
                    <a:pt x="136431" y="25709"/>
                    <a:pt x="156920" y="5220"/>
                    <a:pt x="182200" y="5191"/>
                  </a:cubicBezTo>
                  <a:lnTo>
                    <a:pt x="193470" y="5191"/>
                  </a:lnTo>
                  <a:cubicBezTo>
                    <a:pt x="186573" y="1745"/>
                    <a:pt x="178973" y="-49"/>
                    <a:pt x="171266" y="-59"/>
                  </a:cubicBezTo>
                  <a:lnTo>
                    <a:pt x="49944" y="-59"/>
                  </a:lnTo>
                  <a:cubicBezTo>
                    <a:pt x="22265" y="-25"/>
                    <a:pt x="-169" y="22404"/>
                    <a:pt x="-198" y="50082"/>
                  </a:cubicBezTo>
                  <a:lnTo>
                    <a:pt x="-198" y="171409"/>
                  </a:lnTo>
                  <a:cubicBezTo>
                    <a:pt x="-169" y="199088"/>
                    <a:pt x="22265" y="221517"/>
                    <a:pt x="49944" y="221551"/>
                  </a:cubicBezTo>
                  <a:lnTo>
                    <a:pt x="171266" y="221551"/>
                  </a:lnTo>
                  <a:cubicBezTo>
                    <a:pt x="177467" y="221541"/>
                    <a:pt x="183614" y="220376"/>
                    <a:pt x="189385" y="218109"/>
                  </a:cubicBezTo>
                  <a:close/>
                </a:path>
              </a:pathLst>
            </a:custGeom>
            <a:solidFill>
              <a:srgbClr val="3F3D56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DD913472-5AB1-44EE-B9D4-A7CC80E60E4B}"/>
                </a:ext>
              </a:extLst>
            </p:cNvPr>
            <p:cNvSpPr/>
            <p:nvPr/>
          </p:nvSpPr>
          <p:spPr>
            <a:xfrm>
              <a:off x="7717101" y="3177822"/>
              <a:ext cx="126099" cy="191406"/>
            </a:xfrm>
            <a:custGeom>
              <a:avLst/>
              <a:gdLst>
                <a:gd name="connsiteX0" fmla="*/ 3931 w 126099"/>
                <a:gd name="connsiteY0" fmla="*/ -59 h 191406"/>
                <a:gd name="connsiteX1" fmla="*/ 125902 w 126099"/>
                <a:gd name="connsiteY1" fmla="*/ 191347 h 191406"/>
                <a:gd name="connsiteX2" fmla="*/ 49949 w 126099"/>
                <a:gd name="connsiteY2" fmla="*/ 191347 h 191406"/>
                <a:gd name="connsiteX3" fmla="*/ -193 w 126099"/>
                <a:gd name="connsiteY3" fmla="*/ 141206 h 191406"/>
                <a:gd name="connsiteX4" fmla="*/ -198 w 126099"/>
                <a:gd name="connsiteY4" fmla="*/ 19883 h 191406"/>
                <a:gd name="connsiteX5" fmla="*/ 3931 w 126099"/>
                <a:gd name="connsiteY5" fmla="*/ -59 h 191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099" h="191406">
                  <a:moveTo>
                    <a:pt x="3931" y="-59"/>
                  </a:moveTo>
                  <a:cubicBezTo>
                    <a:pt x="48457" y="61197"/>
                    <a:pt x="89190" y="125114"/>
                    <a:pt x="125902" y="191347"/>
                  </a:cubicBezTo>
                  <a:lnTo>
                    <a:pt x="49949" y="191347"/>
                  </a:lnTo>
                  <a:cubicBezTo>
                    <a:pt x="22270" y="191308"/>
                    <a:pt x="-154" y="168880"/>
                    <a:pt x="-193" y="141206"/>
                  </a:cubicBezTo>
                  <a:lnTo>
                    <a:pt x="-198" y="19883"/>
                  </a:lnTo>
                  <a:cubicBezTo>
                    <a:pt x="-198" y="13025"/>
                    <a:pt x="1206" y="6234"/>
                    <a:pt x="3931" y="-5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13AC3B7-2459-4896-B26C-B062646EA09D}"/>
                </a:ext>
              </a:extLst>
            </p:cNvPr>
            <p:cNvSpPr/>
            <p:nvPr/>
          </p:nvSpPr>
          <p:spPr>
            <a:xfrm>
              <a:off x="7424283" y="3314994"/>
              <a:ext cx="147574" cy="271846"/>
            </a:xfrm>
            <a:custGeom>
              <a:avLst/>
              <a:gdLst>
                <a:gd name="connsiteX0" fmla="*/ 144448 w 147574"/>
                <a:gd name="connsiteY0" fmla="*/ 117834 h 271846"/>
                <a:gd name="connsiteX1" fmla="*/ 101955 w 147574"/>
                <a:gd name="connsiteY1" fmla="*/ 54175 h 271846"/>
                <a:gd name="connsiteX2" fmla="*/ 70883 w 147574"/>
                <a:gd name="connsiteY2" fmla="*/ 7636 h 271846"/>
                <a:gd name="connsiteX3" fmla="*/ 46910 w 147574"/>
                <a:gd name="connsiteY3" fmla="*/ 2849 h 271846"/>
                <a:gd name="connsiteX4" fmla="*/ 39992 w 147574"/>
                <a:gd name="connsiteY4" fmla="*/ 12116 h 271846"/>
                <a:gd name="connsiteX5" fmla="*/ 26908 w 147574"/>
                <a:gd name="connsiteY5" fmla="*/ 54175 h 271846"/>
                <a:gd name="connsiteX6" fmla="*/ 580 w 147574"/>
                <a:gd name="connsiteY6" fmla="*/ 138693 h 271846"/>
                <a:gd name="connsiteX7" fmla="*/ 12016 w 147574"/>
                <a:gd name="connsiteY7" fmla="*/ 160351 h 271846"/>
                <a:gd name="connsiteX8" fmla="*/ 26216 w 147574"/>
                <a:gd name="connsiteY8" fmla="*/ 158548 h 271846"/>
                <a:gd name="connsiteX9" fmla="*/ 35556 w 147574"/>
                <a:gd name="connsiteY9" fmla="*/ 152771 h 271846"/>
                <a:gd name="connsiteX10" fmla="*/ 53408 w 147574"/>
                <a:gd name="connsiteY10" fmla="*/ 157003 h 271846"/>
                <a:gd name="connsiteX11" fmla="*/ 55284 w 147574"/>
                <a:gd name="connsiteY11" fmla="*/ 162633 h 271846"/>
                <a:gd name="connsiteX12" fmla="*/ 63844 w 147574"/>
                <a:gd name="connsiteY12" fmla="*/ 256057 h 271846"/>
                <a:gd name="connsiteX13" fmla="*/ 81052 w 147574"/>
                <a:gd name="connsiteY13" fmla="*/ 271788 h 271846"/>
                <a:gd name="connsiteX14" fmla="*/ 82661 w 147574"/>
                <a:gd name="connsiteY14" fmla="*/ 271700 h 271846"/>
                <a:gd name="connsiteX15" fmla="*/ 95784 w 147574"/>
                <a:gd name="connsiteY15" fmla="*/ 270525 h 271846"/>
                <a:gd name="connsiteX16" fmla="*/ 111431 w 147574"/>
                <a:gd name="connsiteY16" fmla="*/ 251758 h 271846"/>
                <a:gd name="connsiteX17" fmla="*/ 111427 w 147574"/>
                <a:gd name="connsiteY17" fmla="*/ 251709 h 271846"/>
                <a:gd name="connsiteX18" fmla="*/ 102603 w 147574"/>
                <a:gd name="connsiteY18" fmla="*/ 155248 h 271846"/>
                <a:gd name="connsiteX19" fmla="*/ 114312 w 147574"/>
                <a:gd name="connsiteY19" fmla="*/ 141155 h 271846"/>
                <a:gd name="connsiteX20" fmla="*/ 120942 w 147574"/>
                <a:gd name="connsiteY20" fmla="*/ 142296 h 271846"/>
                <a:gd name="connsiteX21" fmla="*/ 122853 w 147574"/>
                <a:gd name="connsiteY21" fmla="*/ 143168 h 271846"/>
                <a:gd name="connsiteX22" fmla="*/ 145793 w 147574"/>
                <a:gd name="connsiteY22" fmla="*/ 134691 h 271846"/>
                <a:gd name="connsiteX23" fmla="*/ 144448 w 147574"/>
                <a:gd name="connsiteY23" fmla="*/ 117834 h 27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7574" h="271846">
                  <a:moveTo>
                    <a:pt x="144448" y="117834"/>
                  </a:moveTo>
                  <a:lnTo>
                    <a:pt x="101955" y="54175"/>
                  </a:lnTo>
                  <a:lnTo>
                    <a:pt x="70883" y="7636"/>
                  </a:lnTo>
                  <a:cubicBezTo>
                    <a:pt x="65589" y="-305"/>
                    <a:pt x="54855" y="-2450"/>
                    <a:pt x="46910" y="2849"/>
                  </a:cubicBezTo>
                  <a:cubicBezTo>
                    <a:pt x="43609" y="5047"/>
                    <a:pt x="41162" y="8323"/>
                    <a:pt x="39992" y="12116"/>
                  </a:cubicBezTo>
                  <a:lnTo>
                    <a:pt x="26908" y="54175"/>
                  </a:lnTo>
                  <a:lnTo>
                    <a:pt x="580" y="138693"/>
                  </a:lnTo>
                  <a:cubicBezTo>
                    <a:pt x="-2247" y="147828"/>
                    <a:pt x="2876" y="157529"/>
                    <a:pt x="12016" y="160351"/>
                  </a:cubicBezTo>
                  <a:cubicBezTo>
                    <a:pt x="16788" y="161829"/>
                    <a:pt x="21966" y="161170"/>
                    <a:pt x="26216" y="158548"/>
                  </a:cubicBezTo>
                  <a:lnTo>
                    <a:pt x="35556" y="152771"/>
                  </a:lnTo>
                  <a:cubicBezTo>
                    <a:pt x="41655" y="149008"/>
                    <a:pt x="49649" y="150904"/>
                    <a:pt x="53408" y="157003"/>
                  </a:cubicBezTo>
                  <a:cubicBezTo>
                    <a:pt x="54461" y="158709"/>
                    <a:pt x="55104" y="160639"/>
                    <a:pt x="55284" y="162633"/>
                  </a:cubicBezTo>
                  <a:lnTo>
                    <a:pt x="63844" y="256057"/>
                  </a:lnTo>
                  <a:cubicBezTo>
                    <a:pt x="64678" y="264949"/>
                    <a:pt x="72122" y="271754"/>
                    <a:pt x="81052" y="271788"/>
                  </a:cubicBezTo>
                  <a:cubicBezTo>
                    <a:pt x="81574" y="271788"/>
                    <a:pt x="82095" y="271744"/>
                    <a:pt x="82661" y="271700"/>
                  </a:cubicBezTo>
                  <a:lnTo>
                    <a:pt x="95784" y="270525"/>
                  </a:lnTo>
                  <a:cubicBezTo>
                    <a:pt x="105289" y="269662"/>
                    <a:pt x="112294" y="261258"/>
                    <a:pt x="111431" y="251758"/>
                  </a:cubicBezTo>
                  <a:cubicBezTo>
                    <a:pt x="111427" y="251743"/>
                    <a:pt x="111427" y="251723"/>
                    <a:pt x="111427" y="251709"/>
                  </a:cubicBezTo>
                  <a:lnTo>
                    <a:pt x="102603" y="155248"/>
                  </a:lnTo>
                  <a:cubicBezTo>
                    <a:pt x="101950" y="148121"/>
                    <a:pt x="107190" y="141813"/>
                    <a:pt x="114312" y="141155"/>
                  </a:cubicBezTo>
                  <a:cubicBezTo>
                    <a:pt x="116584" y="140945"/>
                    <a:pt x="118870" y="141340"/>
                    <a:pt x="120942" y="142296"/>
                  </a:cubicBezTo>
                  <a:lnTo>
                    <a:pt x="122853" y="143168"/>
                  </a:lnTo>
                  <a:cubicBezTo>
                    <a:pt x="131530" y="147160"/>
                    <a:pt x="141796" y="143368"/>
                    <a:pt x="145793" y="134691"/>
                  </a:cubicBezTo>
                  <a:cubicBezTo>
                    <a:pt x="148309" y="129222"/>
                    <a:pt x="147802" y="122836"/>
                    <a:pt x="144448" y="117834"/>
                  </a:cubicBezTo>
                  <a:close/>
                </a:path>
              </a:pathLst>
            </a:custGeom>
            <a:solidFill>
              <a:srgbClr val="CCCCCC"/>
            </a:solidFill>
            <a:ln w="48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5461646-5076-4095-954B-19AD1F29907C}"/>
              </a:ext>
            </a:extLst>
          </p:cNvPr>
          <p:cNvCxnSpPr>
            <a:cxnSpLocks/>
          </p:cNvCxnSpPr>
          <p:nvPr/>
        </p:nvCxnSpPr>
        <p:spPr>
          <a:xfrm>
            <a:off x="901724" y="3907782"/>
            <a:ext cx="2687637" cy="0"/>
          </a:xfrm>
          <a:prstGeom prst="line">
            <a:avLst/>
          </a:prstGeom>
          <a:ln w="25400">
            <a:solidFill>
              <a:schemeClr val="accent3">
                <a:lumMod val="5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C71B36A5-C62F-4E90-A39D-6109758E4D39}"/>
              </a:ext>
            </a:extLst>
          </p:cNvPr>
          <p:cNvCxnSpPr>
            <a:cxnSpLocks/>
          </p:cNvCxnSpPr>
          <p:nvPr/>
        </p:nvCxnSpPr>
        <p:spPr>
          <a:xfrm>
            <a:off x="8602639" y="3907782"/>
            <a:ext cx="2687637" cy="0"/>
          </a:xfrm>
          <a:prstGeom prst="line">
            <a:avLst/>
          </a:prstGeom>
          <a:ln w="25400">
            <a:solidFill>
              <a:schemeClr val="accent3">
                <a:lumMod val="5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736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77FB3F-4A5D-4AB6-A885-59C25F5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记忆与复习策略</a:t>
            </a: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018B95D7-5B52-449E-8DD5-E34B2EAF59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7100" y="3296126"/>
            <a:ext cx="1686585" cy="40862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F1F9F8"/>
                </a:solidFill>
                <a:effectLst/>
                <a:cs typeface="+mn-ea"/>
                <a:sym typeface="+mn-lt"/>
              </a:rPr>
              <a:t>多种记忆方式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AE9DFF85-7ADF-4A34-85D6-89538B64D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8488" y="1961382"/>
            <a:ext cx="1655711" cy="40862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F1F9F8"/>
                </a:solidFill>
                <a:effectLst/>
                <a:cs typeface="+mn-ea"/>
                <a:sym typeface="+mn-lt"/>
              </a:rPr>
              <a:t>进行间隔复习</a:t>
            </a:r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F06C7407-7603-4AD2-9C3A-095F3BD6C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5468" y="2816227"/>
            <a:ext cx="1212532" cy="40862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F1F9F8"/>
                </a:solidFill>
                <a:effectLst/>
                <a:cs typeface="+mn-ea"/>
                <a:sym typeface="+mn-lt"/>
              </a:rPr>
              <a:t>主动学习</a:t>
            </a: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1D5CDBD6-0DC2-434A-8EC0-7CECEA4BF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9456" y="4059996"/>
            <a:ext cx="1784229" cy="40862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F1F9F8"/>
                </a:solidFill>
                <a:effectLst/>
                <a:cs typeface="+mn-ea"/>
                <a:sym typeface="+mn-lt"/>
              </a:rPr>
              <a:t>制定复习计划</a:t>
            </a: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FC314837-0702-466B-9740-D0EA75A46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5779" y="2263363"/>
            <a:ext cx="1200245" cy="448563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zh-CN" b="1" i="0" u="none" strike="noStrike" cap="none" normalizeH="0" baseline="0">
                <a:ln>
                  <a:noFill/>
                </a:ln>
                <a:solidFill>
                  <a:srgbClr val="F1F9F8"/>
                </a:solidFill>
                <a:effectLst/>
                <a:cs typeface="+mn-ea"/>
                <a:sym typeface="+mn-lt"/>
              </a:rPr>
              <a:t>创造联想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A1AAF28-B484-4C30-A908-457705C062A3}"/>
              </a:ext>
            </a:extLst>
          </p:cNvPr>
          <p:cNvGrpSpPr/>
          <p:nvPr/>
        </p:nvGrpSpPr>
        <p:grpSpPr>
          <a:xfrm>
            <a:off x="3993488" y="2192256"/>
            <a:ext cx="4065193" cy="4664946"/>
            <a:chOff x="3993488" y="2192256"/>
            <a:chExt cx="4065193" cy="4664946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E41C4DE-A061-42B9-B260-9112ECA1422A}"/>
                </a:ext>
              </a:extLst>
            </p:cNvPr>
            <p:cNvSpPr/>
            <p:nvPr/>
          </p:nvSpPr>
          <p:spPr>
            <a:xfrm>
              <a:off x="5114373" y="3480551"/>
              <a:ext cx="1461525" cy="1855565"/>
            </a:xfrm>
            <a:custGeom>
              <a:avLst/>
              <a:gdLst>
                <a:gd name="connsiteX0" fmla="*/ 1338438 w 1461525"/>
                <a:gd name="connsiteY0" fmla="*/ 1855458 h 1855565"/>
                <a:gd name="connsiteX1" fmla="*/ 122697 w 1461525"/>
                <a:gd name="connsiteY1" fmla="*/ 1855458 h 1855565"/>
                <a:gd name="connsiteX2" fmla="*/ -195 w 1461525"/>
                <a:gd name="connsiteY2" fmla="*/ 1732565 h 1855565"/>
                <a:gd name="connsiteX3" fmla="*/ -195 w 1461525"/>
                <a:gd name="connsiteY3" fmla="*/ 122786 h 1855565"/>
                <a:gd name="connsiteX4" fmla="*/ 122697 w 1461525"/>
                <a:gd name="connsiteY4" fmla="*/ -107 h 1855565"/>
                <a:gd name="connsiteX5" fmla="*/ 1338438 w 1461525"/>
                <a:gd name="connsiteY5" fmla="*/ -107 h 1855565"/>
                <a:gd name="connsiteX6" fmla="*/ 1461331 w 1461525"/>
                <a:gd name="connsiteY6" fmla="*/ 122786 h 1855565"/>
                <a:gd name="connsiteX7" fmla="*/ 1461331 w 1461525"/>
                <a:gd name="connsiteY7" fmla="*/ 1732565 h 1855565"/>
                <a:gd name="connsiteX8" fmla="*/ 1338438 w 1461525"/>
                <a:gd name="connsiteY8" fmla="*/ 1855458 h 1855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61525" h="1855565">
                  <a:moveTo>
                    <a:pt x="1338438" y="1855458"/>
                  </a:moveTo>
                  <a:lnTo>
                    <a:pt x="122697" y="1855458"/>
                  </a:lnTo>
                  <a:cubicBezTo>
                    <a:pt x="54858" y="1855381"/>
                    <a:pt x="-118" y="1800405"/>
                    <a:pt x="-195" y="1732565"/>
                  </a:cubicBezTo>
                  <a:lnTo>
                    <a:pt x="-195" y="122786"/>
                  </a:lnTo>
                  <a:cubicBezTo>
                    <a:pt x="-118" y="54946"/>
                    <a:pt x="54858" y="-30"/>
                    <a:pt x="122697" y="-107"/>
                  </a:cubicBezTo>
                  <a:lnTo>
                    <a:pt x="1338438" y="-107"/>
                  </a:lnTo>
                  <a:cubicBezTo>
                    <a:pt x="1406278" y="-30"/>
                    <a:pt x="1461254" y="54946"/>
                    <a:pt x="1461331" y="122786"/>
                  </a:cubicBezTo>
                  <a:lnTo>
                    <a:pt x="1461331" y="1732565"/>
                  </a:lnTo>
                  <a:cubicBezTo>
                    <a:pt x="1461254" y="1800405"/>
                    <a:pt x="1406278" y="1855381"/>
                    <a:pt x="1338438" y="1855458"/>
                  </a:cubicBezTo>
                  <a:close/>
                </a:path>
              </a:pathLst>
            </a:custGeom>
            <a:solidFill>
              <a:srgbClr val="E6E6E6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E1DCDF9-0AE4-46DC-BC3E-38EE24AF69B2}"/>
                </a:ext>
              </a:extLst>
            </p:cNvPr>
            <p:cNvSpPr/>
            <p:nvPr/>
          </p:nvSpPr>
          <p:spPr>
            <a:xfrm>
              <a:off x="5213607" y="3582975"/>
              <a:ext cx="1263057" cy="1650715"/>
            </a:xfrm>
            <a:custGeom>
              <a:avLst/>
              <a:gdLst>
                <a:gd name="connsiteX0" fmla="*/ 1153748 w 1263057"/>
                <a:gd name="connsiteY0" fmla="*/ 1650609 h 1650715"/>
                <a:gd name="connsiteX1" fmla="*/ 108921 w 1263057"/>
                <a:gd name="connsiteY1" fmla="*/ 1650609 h 1650715"/>
                <a:gd name="connsiteX2" fmla="*/ -195 w 1263057"/>
                <a:gd name="connsiteY2" fmla="*/ 1541494 h 1650715"/>
                <a:gd name="connsiteX3" fmla="*/ -195 w 1263057"/>
                <a:gd name="connsiteY3" fmla="*/ 109008 h 1650715"/>
                <a:gd name="connsiteX4" fmla="*/ 108921 w 1263057"/>
                <a:gd name="connsiteY4" fmla="*/ -107 h 1650715"/>
                <a:gd name="connsiteX5" fmla="*/ 1153748 w 1263057"/>
                <a:gd name="connsiteY5" fmla="*/ -107 h 1650715"/>
                <a:gd name="connsiteX6" fmla="*/ 1262863 w 1263057"/>
                <a:gd name="connsiteY6" fmla="*/ 109008 h 1650715"/>
                <a:gd name="connsiteX7" fmla="*/ 1262863 w 1263057"/>
                <a:gd name="connsiteY7" fmla="*/ 1541494 h 1650715"/>
                <a:gd name="connsiteX8" fmla="*/ 1153748 w 1263057"/>
                <a:gd name="connsiteY8" fmla="*/ 1650609 h 165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63057" h="1650715">
                  <a:moveTo>
                    <a:pt x="1153748" y="1650609"/>
                  </a:moveTo>
                  <a:lnTo>
                    <a:pt x="108921" y="1650609"/>
                  </a:lnTo>
                  <a:cubicBezTo>
                    <a:pt x="48686" y="1650540"/>
                    <a:pt x="-126" y="1601728"/>
                    <a:pt x="-195" y="1541494"/>
                  </a:cubicBezTo>
                  <a:lnTo>
                    <a:pt x="-195" y="109008"/>
                  </a:lnTo>
                  <a:cubicBezTo>
                    <a:pt x="-126" y="48774"/>
                    <a:pt x="48686" y="-39"/>
                    <a:pt x="108921" y="-107"/>
                  </a:cubicBezTo>
                  <a:lnTo>
                    <a:pt x="1153748" y="-107"/>
                  </a:lnTo>
                  <a:cubicBezTo>
                    <a:pt x="1213983" y="-39"/>
                    <a:pt x="1262795" y="48774"/>
                    <a:pt x="1262863" y="109008"/>
                  </a:cubicBezTo>
                  <a:lnTo>
                    <a:pt x="1262863" y="1541494"/>
                  </a:lnTo>
                  <a:cubicBezTo>
                    <a:pt x="1262795" y="1601728"/>
                    <a:pt x="1213983" y="1650541"/>
                    <a:pt x="1153748" y="1650609"/>
                  </a:cubicBezTo>
                  <a:close/>
                </a:path>
              </a:pathLst>
            </a:custGeom>
            <a:solidFill>
              <a:srgbClr val="FFFFFF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3EB07878-13EA-4643-A34D-DD851AA02DD2}"/>
                </a:ext>
              </a:extLst>
            </p:cNvPr>
            <p:cNvSpPr/>
            <p:nvPr/>
          </p:nvSpPr>
          <p:spPr>
            <a:xfrm>
              <a:off x="5399635" y="3800651"/>
              <a:ext cx="891000" cy="54553"/>
            </a:xfrm>
            <a:custGeom>
              <a:avLst/>
              <a:gdLst>
                <a:gd name="connsiteX0" fmla="*/ 863491 w 891000"/>
                <a:gd name="connsiteY0" fmla="*/ 54446 h 54553"/>
                <a:gd name="connsiteX1" fmla="*/ 27121 w 891000"/>
                <a:gd name="connsiteY1" fmla="*/ 54446 h 54553"/>
                <a:gd name="connsiteX2" fmla="*/ -195 w 891000"/>
                <a:gd name="connsiteY2" fmla="*/ 27209 h 54553"/>
                <a:gd name="connsiteX3" fmla="*/ 27043 w 891000"/>
                <a:gd name="connsiteY3" fmla="*/ -107 h 54553"/>
                <a:gd name="connsiteX4" fmla="*/ 27121 w 891000"/>
                <a:gd name="connsiteY4" fmla="*/ -107 h 54553"/>
                <a:gd name="connsiteX5" fmla="*/ 863491 w 891000"/>
                <a:gd name="connsiteY5" fmla="*/ -107 h 54553"/>
                <a:gd name="connsiteX6" fmla="*/ 890806 w 891000"/>
                <a:gd name="connsiteY6" fmla="*/ 27131 h 54553"/>
                <a:gd name="connsiteX7" fmla="*/ 863569 w 891000"/>
                <a:gd name="connsiteY7" fmla="*/ 54446 h 54553"/>
                <a:gd name="connsiteX8" fmla="*/ 863491 w 891000"/>
                <a:gd name="connsiteY8" fmla="*/ 54446 h 5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000" h="54553">
                  <a:moveTo>
                    <a:pt x="863491" y="54446"/>
                  </a:moveTo>
                  <a:lnTo>
                    <a:pt x="27121" y="54446"/>
                  </a:lnTo>
                  <a:cubicBezTo>
                    <a:pt x="12057" y="54468"/>
                    <a:pt x="-173" y="42273"/>
                    <a:pt x="-195" y="27209"/>
                  </a:cubicBezTo>
                  <a:cubicBezTo>
                    <a:pt x="-216" y="12144"/>
                    <a:pt x="11979" y="-85"/>
                    <a:pt x="27043" y="-107"/>
                  </a:cubicBezTo>
                  <a:cubicBezTo>
                    <a:pt x="27069" y="-107"/>
                    <a:pt x="27095" y="-107"/>
                    <a:pt x="27121" y="-107"/>
                  </a:cubicBezTo>
                  <a:lnTo>
                    <a:pt x="863491" y="-107"/>
                  </a:lnTo>
                  <a:cubicBezTo>
                    <a:pt x="878555" y="-129"/>
                    <a:pt x="890785" y="12066"/>
                    <a:pt x="890806" y="27131"/>
                  </a:cubicBezTo>
                  <a:cubicBezTo>
                    <a:pt x="890828" y="42195"/>
                    <a:pt x="878633" y="54425"/>
                    <a:pt x="863569" y="54446"/>
                  </a:cubicBezTo>
                  <a:cubicBezTo>
                    <a:pt x="863543" y="54446"/>
                    <a:pt x="863517" y="54446"/>
                    <a:pt x="863491" y="54446"/>
                  </a:cubicBezTo>
                  <a:close/>
                </a:path>
              </a:pathLst>
            </a:custGeom>
            <a:solidFill>
              <a:srgbClr val="E4E4E4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90A223F-6AE2-4BD1-94D0-35A640293713}"/>
                </a:ext>
              </a:extLst>
            </p:cNvPr>
            <p:cNvSpPr/>
            <p:nvPr/>
          </p:nvSpPr>
          <p:spPr>
            <a:xfrm>
              <a:off x="5399673" y="3908432"/>
              <a:ext cx="890925" cy="54556"/>
            </a:xfrm>
            <a:custGeom>
              <a:avLst/>
              <a:gdLst>
                <a:gd name="connsiteX0" fmla="*/ 863453 w 890925"/>
                <a:gd name="connsiteY0" fmla="*/ 54449 h 54556"/>
                <a:gd name="connsiteX1" fmla="*/ 27084 w 890925"/>
                <a:gd name="connsiteY1" fmla="*/ 54449 h 54556"/>
                <a:gd name="connsiteX2" fmla="*/ -195 w 890925"/>
                <a:gd name="connsiteY2" fmla="*/ 27171 h 54556"/>
                <a:gd name="connsiteX3" fmla="*/ 27084 w 890925"/>
                <a:gd name="connsiteY3" fmla="*/ -107 h 54556"/>
                <a:gd name="connsiteX4" fmla="*/ 863453 w 890925"/>
                <a:gd name="connsiteY4" fmla="*/ -107 h 54556"/>
                <a:gd name="connsiteX5" fmla="*/ 890731 w 890925"/>
                <a:gd name="connsiteY5" fmla="*/ 27171 h 54556"/>
                <a:gd name="connsiteX6" fmla="*/ 863453 w 890925"/>
                <a:gd name="connsiteY6" fmla="*/ 54449 h 5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0925" h="54556">
                  <a:moveTo>
                    <a:pt x="863453" y="54449"/>
                  </a:moveTo>
                  <a:lnTo>
                    <a:pt x="27084" y="54449"/>
                  </a:lnTo>
                  <a:cubicBezTo>
                    <a:pt x="12018" y="54449"/>
                    <a:pt x="-195" y="42236"/>
                    <a:pt x="-195" y="27171"/>
                  </a:cubicBezTo>
                  <a:cubicBezTo>
                    <a:pt x="-195" y="12106"/>
                    <a:pt x="12018" y="-107"/>
                    <a:pt x="27084" y="-107"/>
                  </a:cubicBezTo>
                  <a:lnTo>
                    <a:pt x="863453" y="-107"/>
                  </a:lnTo>
                  <a:cubicBezTo>
                    <a:pt x="878518" y="-107"/>
                    <a:pt x="890731" y="12106"/>
                    <a:pt x="890731" y="27171"/>
                  </a:cubicBezTo>
                  <a:cubicBezTo>
                    <a:pt x="890731" y="42236"/>
                    <a:pt x="878518" y="54449"/>
                    <a:pt x="863453" y="54449"/>
                  </a:cubicBezTo>
                  <a:close/>
                </a:path>
              </a:pathLst>
            </a:custGeom>
            <a:solidFill>
              <a:srgbClr val="E4E4E4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F2FCCD7-58B7-4352-A553-BB51F72938A1}"/>
                </a:ext>
              </a:extLst>
            </p:cNvPr>
            <p:cNvSpPr/>
            <p:nvPr/>
          </p:nvSpPr>
          <p:spPr>
            <a:xfrm>
              <a:off x="5399673" y="4016217"/>
              <a:ext cx="417102" cy="54556"/>
            </a:xfrm>
            <a:custGeom>
              <a:avLst/>
              <a:gdLst>
                <a:gd name="connsiteX0" fmla="*/ 389629 w 417102"/>
                <a:gd name="connsiteY0" fmla="*/ 54449 h 54556"/>
                <a:gd name="connsiteX1" fmla="*/ 27084 w 417102"/>
                <a:gd name="connsiteY1" fmla="*/ 54449 h 54556"/>
                <a:gd name="connsiteX2" fmla="*/ -195 w 417102"/>
                <a:gd name="connsiteY2" fmla="*/ 27171 h 54556"/>
                <a:gd name="connsiteX3" fmla="*/ 27084 w 417102"/>
                <a:gd name="connsiteY3" fmla="*/ -107 h 54556"/>
                <a:gd name="connsiteX4" fmla="*/ 389629 w 417102"/>
                <a:gd name="connsiteY4" fmla="*/ -107 h 54556"/>
                <a:gd name="connsiteX5" fmla="*/ 416908 w 417102"/>
                <a:gd name="connsiteY5" fmla="*/ 27171 h 54556"/>
                <a:gd name="connsiteX6" fmla="*/ 389629 w 417102"/>
                <a:gd name="connsiteY6" fmla="*/ 54449 h 5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7102" h="54556">
                  <a:moveTo>
                    <a:pt x="389629" y="54449"/>
                  </a:moveTo>
                  <a:lnTo>
                    <a:pt x="27084" y="54449"/>
                  </a:lnTo>
                  <a:cubicBezTo>
                    <a:pt x="12018" y="54449"/>
                    <a:pt x="-195" y="42236"/>
                    <a:pt x="-195" y="27171"/>
                  </a:cubicBezTo>
                  <a:cubicBezTo>
                    <a:pt x="-195" y="12106"/>
                    <a:pt x="12018" y="-107"/>
                    <a:pt x="27084" y="-107"/>
                  </a:cubicBezTo>
                  <a:lnTo>
                    <a:pt x="389629" y="-107"/>
                  </a:lnTo>
                  <a:cubicBezTo>
                    <a:pt x="404695" y="-107"/>
                    <a:pt x="416908" y="12106"/>
                    <a:pt x="416908" y="27171"/>
                  </a:cubicBezTo>
                  <a:cubicBezTo>
                    <a:pt x="416908" y="42236"/>
                    <a:pt x="404695" y="54449"/>
                    <a:pt x="389629" y="54449"/>
                  </a:cubicBezTo>
                  <a:close/>
                </a:path>
              </a:pathLst>
            </a:custGeom>
            <a:solidFill>
              <a:srgbClr val="E4E4E4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C7325D4-7FEB-4C75-872D-D7381006B92B}"/>
                </a:ext>
              </a:extLst>
            </p:cNvPr>
            <p:cNvSpPr/>
            <p:nvPr/>
          </p:nvSpPr>
          <p:spPr>
            <a:xfrm>
              <a:off x="5399635" y="4241959"/>
              <a:ext cx="891000" cy="54553"/>
            </a:xfrm>
            <a:custGeom>
              <a:avLst/>
              <a:gdLst>
                <a:gd name="connsiteX0" fmla="*/ 863491 w 891000"/>
                <a:gd name="connsiteY0" fmla="*/ 54446 h 54553"/>
                <a:gd name="connsiteX1" fmla="*/ 27121 w 891000"/>
                <a:gd name="connsiteY1" fmla="*/ 54446 h 54553"/>
                <a:gd name="connsiteX2" fmla="*/ -195 w 891000"/>
                <a:gd name="connsiteY2" fmla="*/ 27209 h 54553"/>
                <a:gd name="connsiteX3" fmla="*/ 27043 w 891000"/>
                <a:gd name="connsiteY3" fmla="*/ -107 h 54553"/>
                <a:gd name="connsiteX4" fmla="*/ 27121 w 891000"/>
                <a:gd name="connsiteY4" fmla="*/ -107 h 54553"/>
                <a:gd name="connsiteX5" fmla="*/ 863491 w 891000"/>
                <a:gd name="connsiteY5" fmla="*/ -107 h 54553"/>
                <a:gd name="connsiteX6" fmla="*/ 890806 w 891000"/>
                <a:gd name="connsiteY6" fmla="*/ 27131 h 54553"/>
                <a:gd name="connsiteX7" fmla="*/ 863569 w 891000"/>
                <a:gd name="connsiteY7" fmla="*/ 54446 h 54553"/>
                <a:gd name="connsiteX8" fmla="*/ 863491 w 891000"/>
                <a:gd name="connsiteY8" fmla="*/ 54446 h 5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000" h="54553">
                  <a:moveTo>
                    <a:pt x="863491" y="54446"/>
                  </a:moveTo>
                  <a:lnTo>
                    <a:pt x="27121" y="54446"/>
                  </a:lnTo>
                  <a:cubicBezTo>
                    <a:pt x="12057" y="54468"/>
                    <a:pt x="-173" y="42273"/>
                    <a:pt x="-195" y="27209"/>
                  </a:cubicBezTo>
                  <a:cubicBezTo>
                    <a:pt x="-216" y="12144"/>
                    <a:pt x="11979" y="-86"/>
                    <a:pt x="27043" y="-107"/>
                  </a:cubicBezTo>
                  <a:cubicBezTo>
                    <a:pt x="27069" y="-107"/>
                    <a:pt x="27095" y="-107"/>
                    <a:pt x="27121" y="-107"/>
                  </a:cubicBezTo>
                  <a:lnTo>
                    <a:pt x="863491" y="-107"/>
                  </a:lnTo>
                  <a:cubicBezTo>
                    <a:pt x="878555" y="-129"/>
                    <a:pt x="890785" y="12066"/>
                    <a:pt x="890806" y="27131"/>
                  </a:cubicBezTo>
                  <a:cubicBezTo>
                    <a:pt x="890828" y="42195"/>
                    <a:pt x="878633" y="54425"/>
                    <a:pt x="863569" y="54446"/>
                  </a:cubicBezTo>
                  <a:cubicBezTo>
                    <a:pt x="863543" y="54446"/>
                    <a:pt x="863517" y="54446"/>
                    <a:pt x="863491" y="54446"/>
                  </a:cubicBezTo>
                  <a:close/>
                </a:path>
              </a:pathLst>
            </a:custGeom>
            <a:solidFill>
              <a:srgbClr val="E4E4E4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34FD0DA-E3E1-4217-8D8B-85DB83C2D222}"/>
                </a:ext>
              </a:extLst>
            </p:cNvPr>
            <p:cNvSpPr/>
            <p:nvPr/>
          </p:nvSpPr>
          <p:spPr>
            <a:xfrm>
              <a:off x="5399673" y="4349741"/>
              <a:ext cx="890925" cy="54556"/>
            </a:xfrm>
            <a:custGeom>
              <a:avLst/>
              <a:gdLst>
                <a:gd name="connsiteX0" fmla="*/ 863453 w 890925"/>
                <a:gd name="connsiteY0" fmla="*/ 54449 h 54556"/>
                <a:gd name="connsiteX1" fmla="*/ 27084 w 890925"/>
                <a:gd name="connsiteY1" fmla="*/ 54449 h 54556"/>
                <a:gd name="connsiteX2" fmla="*/ -195 w 890925"/>
                <a:gd name="connsiteY2" fmla="*/ 27171 h 54556"/>
                <a:gd name="connsiteX3" fmla="*/ 27084 w 890925"/>
                <a:gd name="connsiteY3" fmla="*/ -107 h 54556"/>
                <a:gd name="connsiteX4" fmla="*/ 863453 w 890925"/>
                <a:gd name="connsiteY4" fmla="*/ -107 h 54556"/>
                <a:gd name="connsiteX5" fmla="*/ 890731 w 890925"/>
                <a:gd name="connsiteY5" fmla="*/ 27171 h 54556"/>
                <a:gd name="connsiteX6" fmla="*/ 863453 w 890925"/>
                <a:gd name="connsiteY6" fmla="*/ 54449 h 5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0925" h="54556">
                  <a:moveTo>
                    <a:pt x="863453" y="54449"/>
                  </a:moveTo>
                  <a:lnTo>
                    <a:pt x="27084" y="54449"/>
                  </a:lnTo>
                  <a:cubicBezTo>
                    <a:pt x="12018" y="54449"/>
                    <a:pt x="-195" y="42236"/>
                    <a:pt x="-195" y="27171"/>
                  </a:cubicBezTo>
                  <a:cubicBezTo>
                    <a:pt x="-195" y="12106"/>
                    <a:pt x="12018" y="-107"/>
                    <a:pt x="27084" y="-107"/>
                  </a:cubicBezTo>
                  <a:lnTo>
                    <a:pt x="863453" y="-107"/>
                  </a:lnTo>
                  <a:cubicBezTo>
                    <a:pt x="878518" y="-107"/>
                    <a:pt x="890731" y="12106"/>
                    <a:pt x="890731" y="27171"/>
                  </a:cubicBezTo>
                  <a:cubicBezTo>
                    <a:pt x="890731" y="42237"/>
                    <a:pt x="878518" y="54449"/>
                    <a:pt x="863453" y="54449"/>
                  </a:cubicBezTo>
                  <a:close/>
                </a:path>
              </a:pathLst>
            </a:custGeom>
            <a:solidFill>
              <a:srgbClr val="E4E4E4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AABB0D7-D257-4548-B242-5155EC4D24EA}"/>
                </a:ext>
              </a:extLst>
            </p:cNvPr>
            <p:cNvSpPr/>
            <p:nvPr/>
          </p:nvSpPr>
          <p:spPr>
            <a:xfrm>
              <a:off x="5399712" y="4457524"/>
              <a:ext cx="417063" cy="54556"/>
            </a:xfrm>
            <a:custGeom>
              <a:avLst/>
              <a:gdLst>
                <a:gd name="connsiteX0" fmla="*/ 389590 w 417063"/>
                <a:gd name="connsiteY0" fmla="*/ 54449 h 54556"/>
                <a:gd name="connsiteX1" fmla="*/ 27044 w 417063"/>
                <a:gd name="connsiteY1" fmla="*/ 54449 h 54556"/>
                <a:gd name="connsiteX2" fmla="*/ -195 w 417063"/>
                <a:gd name="connsiteY2" fmla="*/ 27132 h 54556"/>
                <a:gd name="connsiteX3" fmla="*/ 27044 w 417063"/>
                <a:gd name="connsiteY3" fmla="*/ -107 h 54556"/>
                <a:gd name="connsiteX4" fmla="*/ 389590 w 417063"/>
                <a:gd name="connsiteY4" fmla="*/ -107 h 54556"/>
                <a:gd name="connsiteX5" fmla="*/ 416869 w 417063"/>
                <a:gd name="connsiteY5" fmla="*/ 27171 h 54556"/>
                <a:gd name="connsiteX6" fmla="*/ 389590 w 417063"/>
                <a:gd name="connsiteY6" fmla="*/ 54449 h 5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7063" h="54556">
                  <a:moveTo>
                    <a:pt x="389590" y="54449"/>
                  </a:moveTo>
                  <a:lnTo>
                    <a:pt x="27044" y="54449"/>
                  </a:lnTo>
                  <a:cubicBezTo>
                    <a:pt x="11979" y="54428"/>
                    <a:pt x="-216" y="42198"/>
                    <a:pt x="-195" y="27132"/>
                  </a:cubicBezTo>
                  <a:cubicBezTo>
                    <a:pt x="-173" y="12097"/>
                    <a:pt x="12010" y="-86"/>
                    <a:pt x="27044" y="-107"/>
                  </a:cubicBezTo>
                  <a:lnTo>
                    <a:pt x="389590" y="-107"/>
                  </a:lnTo>
                  <a:cubicBezTo>
                    <a:pt x="404656" y="-107"/>
                    <a:pt x="416869" y="12106"/>
                    <a:pt x="416869" y="27171"/>
                  </a:cubicBezTo>
                  <a:cubicBezTo>
                    <a:pt x="416869" y="42237"/>
                    <a:pt x="404656" y="54449"/>
                    <a:pt x="389590" y="54449"/>
                  </a:cubicBezTo>
                  <a:close/>
                </a:path>
              </a:pathLst>
            </a:custGeom>
            <a:solidFill>
              <a:srgbClr val="E4E4E4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006560A-C510-41ED-A00D-F0A485536F27}"/>
                </a:ext>
              </a:extLst>
            </p:cNvPr>
            <p:cNvSpPr/>
            <p:nvPr/>
          </p:nvSpPr>
          <p:spPr>
            <a:xfrm>
              <a:off x="5399635" y="4683268"/>
              <a:ext cx="891000" cy="54553"/>
            </a:xfrm>
            <a:custGeom>
              <a:avLst/>
              <a:gdLst>
                <a:gd name="connsiteX0" fmla="*/ 863491 w 891000"/>
                <a:gd name="connsiteY0" fmla="*/ 54446 h 54553"/>
                <a:gd name="connsiteX1" fmla="*/ 27121 w 891000"/>
                <a:gd name="connsiteY1" fmla="*/ 54446 h 54553"/>
                <a:gd name="connsiteX2" fmla="*/ -195 w 891000"/>
                <a:gd name="connsiteY2" fmla="*/ 27209 h 54553"/>
                <a:gd name="connsiteX3" fmla="*/ 27043 w 891000"/>
                <a:gd name="connsiteY3" fmla="*/ -107 h 54553"/>
                <a:gd name="connsiteX4" fmla="*/ 27121 w 891000"/>
                <a:gd name="connsiteY4" fmla="*/ -107 h 54553"/>
                <a:gd name="connsiteX5" fmla="*/ 863491 w 891000"/>
                <a:gd name="connsiteY5" fmla="*/ -107 h 54553"/>
                <a:gd name="connsiteX6" fmla="*/ 890806 w 891000"/>
                <a:gd name="connsiteY6" fmla="*/ 27131 h 54553"/>
                <a:gd name="connsiteX7" fmla="*/ 863569 w 891000"/>
                <a:gd name="connsiteY7" fmla="*/ 54446 h 54553"/>
                <a:gd name="connsiteX8" fmla="*/ 863491 w 891000"/>
                <a:gd name="connsiteY8" fmla="*/ 54446 h 5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1000" h="54553">
                  <a:moveTo>
                    <a:pt x="863491" y="54446"/>
                  </a:moveTo>
                  <a:lnTo>
                    <a:pt x="27121" y="54446"/>
                  </a:lnTo>
                  <a:cubicBezTo>
                    <a:pt x="12057" y="54468"/>
                    <a:pt x="-173" y="42273"/>
                    <a:pt x="-195" y="27209"/>
                  </a:cubicBezTo>
                  <a:cubicBezTo>
                    <a:pt x="-216" y="12144"/>
                    <a:pt x="11979" y="-86"/>
                    <a:pt x="27043" y="-107"/>
                  </a:cubicBezTo>
                  <a:cubicBezTo>
                    <a:pt x="27069" y="-107"/>
                    <a:pt x="27095" y="-107"/>
                    <a:pt x="27121" y="-107"/>
                  </a:cubicBezTo>
                  <a:lnTo>
                    <a:pt x="863491" y="-107"/>
                  </a:lnTo>
                  <a:cubicBezTo>
                    <a:pt x="878555" y="-129"/>
                    <a:pt x="890785" y="12066"/>
                    <a:pt x="890806" y="27131"/>
                  </a:cubicBezTo>
                  <a:cubicBezTo>
                    <a:pt x="890828" y="42195"/>
                    <a:pt x="878633" y="54425"/>
                    <a:pt x="863569" y="54446"/>
                  </a:cubicBezTo>
                  <a:cubicBezTo>
                    <a:pt x="863543" y="54446"/>
                    <a:pt x="863517" y="54446"/>
                    <a:pt x="863491" y="54446"/>
                  </a:cubicBezTo>
                  <a:close/>
                </a:path>
              </a:pathLst>
            </a:custGeom>
            <a:solidFill>
              <a:srgbClr val="E4E4E4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F665154-A025-4C5B-AB64-BF54EF49B4B2}"/>
                </a:ext>
              </a:extLst>
            </p:cNvPr>
            <p:cNvSpPr/>
            <p:nvPr/>
          </p:nvSpPr>
          <p:spPr>
            <a:xfrm>
              <a:off x="5399673" y="4791049"/>
              <a:ext cx="890925" cy="54556"/>
            </a:xfrm>
            <a:custGeom>
              <a:avLst/>
              <a:gdLst>
                <a:gd name="connsiteX0" fmla="*/ 863453 w 890925"/>
                <a:gd name="connsiteY0" fmla="*/ 54449 h 54556"/>
                <a:gd name="connsiteX1" fmla="*/ 27084 w 890925"/>
                <a:gd name="connsiteY1" fmla="*/ 54449 h 54556"/>
                <a:gd name="connsiteX2" fmla="*/ -195 w 890925"/>
                <a:gd name="connsiteY2" fmla="*/ 27171 h 54556"/>
                <a:gd name="connsiteX3" fmla="*/ 27084 w 890925"/>
                <a:gd name="connsiteY3" fmla="*/ -107 h 54556"/>
                <a:gd name="connsiteX4" fmla="*/ 863453 w 890925"/>
                <a:gd name="connsiteY4" fmla="*/ -107 h 54556"/>
                <a:gd name="connsiteX5" fmla="*/ 890731 w 890925"/>
                <a:gd name="connsiteY5" fmla="*/ 27171 h 54556"/>
                <a:gd name="connsiteX6" fmla="*/ 863453 w 890925"/>
                <a:gd name="connsiteY6" fmla="*/ 54449 h 5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0925" h="54556">
                  <a:moveTo>
                    <a:pt x="863453" y="54449"/>
                  </a:moveTo>
                  <a:lnTo>
                    <a:pt x="27084" y="54449"/>
                  </a:lnTo>
                  <a:cubicBezTo>
                    <a:pt x="12018" y="54449"/>
                    <a:pt x="-195" y="42236"/>
                    <a:pt x="-195" y="27171"/>
                  </a:cubicBezTo>
                  <a:cubicBezTo>
                    <a:pt x="-195" y="12106"/>
                    <a:pt x="12018" y="-107"/>
                    <a:pt x="27084" y="-107"/>
                  </a:cubicBezTo>
                  <a:lnTo>
                    <a:pt x="863453" y="-107"/>
                  </a:lnTo>
                  <a:cubicBezTo>
                    <a:pt x="878518" y="-107"/>
                    <a:pt x="890731" y="12106"/>
                    <a:pt x="890731" y="27171"/>
                  </a:cubicBezTo>
                  <a:cubicBezTo>
                    <a:pt x="890731" y="42236"/>
                    <a:pt x="878518" y="54449"/>
                    <a:pt x="863453" y="54449"/>
                  </a:cubicBezTo>
                  <a:close/>
                </a:path>
              </a:pathLst>
            </a:custGeom>
            <a:solidFill>
              <a:srgbClr val="E4E4E4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5CB4859-9FA0-490F-9846-66F7DF19F427}"/>
                </a:ext>
              </a:extLst>
            </p:cNvPr>
            <p:cNvSpPr/>
            <p:nvPr/>
          </p:nvSpPr>
          <p:spPr>
            <a:xfrm>
              <a:off x="5399673" y="4898833"/>
              <a:ext cx="417102" cy="54556"/>
            </a:xfrm>
            <a:custGeom>
              <a:avLst/>
              <a:gdLst>
                <a:gd name="connsiteX0" fmla="*/ 389629 w 417102"/>
                <a:gd name="connsiteY0" fmla="*/ 54449 h 54556"/>
                <a:gd name="connsiteX1" fmla="*/ 27084 w 417102"/>
                <a:gd name="connsiteY1" fmla="*/ 54449 h 54556"/>
                <a:gd name="connsiteX2" fmla="*/ -195 w 417102"/>
                <a:gd name="connsiteY2" fmla="*/ 27171 h 54556"/>
                <a:gd name="connsiteX3" fmla="*/ 27084 w 417102"/>
                <a:gd name="connsiteY3" fmla="*/ -107 h 54556"/>
                <a:gd name="connsiteX4" fmla="*/ 389629 w 417102"/>
                <a:gd name="connsiteY4" fmla="*/ -107 h 54556"/>
                <a:gd name="connsiteX5" fmla="*/ 416908 w 417102"/>
                <a:gd name="connsiteY5" fmla="*/ 27171 h 54556"/>
                <a:gd name="connsiteX6" fmla="*/ 389629 w 417102"/>
                <a:gd name="connsiteY6" fmla="*/ 54449 h 5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7102" h="54556">
                  <a:moveTo>
                    <a:pt x="389629" y="54449"/>
                  </a:moveTo>
                  <a:lnTo>
                    <a:pt x="27084" y="54449"/>
                  </a:lnTo>
                  <a:cubicBezTo>
                    <a:pt x="12018" y="54449"/>
                    <a:pt x="-195" y="42236"/>
                    <a:pt x="-195" y="27171"/>
                  </a:cubicBezTo>
                  <a:cubicBezTo>
                    <a:pt x="-195" y="12106"/>
                    <a:pt x="12018" y="-107"/>
                    <a:pt x="27084" y="-107"/>
                  </a:cubicBezTo>
                  <a:lnTo>
                    <a:pt x="389629" y="-107"/>
                  </a:lnTo>
                  <a:cubicBezTo>
                    <a:pt x="404695" y="-107"/>
                    <a:pt x="416908" y="12106"/>
                    <a:pt x="416908" y="27171"/>
                  </a:cubicBezTo>
                  <a:cubicBezTo>
                    <a:pt x="416908" y="42236"/>
                    <a:pt x="404695" y="54449"/>
                    <a:pt x="389629" y="54449"/>
                  </a:cubicBezTo>
                  <a:close/>
                </a:path>
              </a:pathLst>
            </a:custGeom>
            <a:solidFill>
              <a:srgbClr val="E4E4E4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1447AE3-EF93-46AC-8B30-12B63314FE4C}"/>
                </a:ext>
              </a:extLst>
            </p:cNvPr>
            <p:cNvSpPr/>
            <p:nvPr/>
          </p:nvSpPr>
          <p:spPr>
            <a:xfrm>
              <a:off x="4085090" y="3611587"/>
              <a:ext cx="1526578" cy="788677"/>
            </a:xfrm>
            <a:custGeom>
              <a:avLst/>
              <a:gdLst>
                <a:gd name="connsiteX0" fmla="*/ 1519135 w 1526578"/>
                <a:gd name="connsiteY0" fmla="*/ 788677 h 788677"/>
                <a:gd name="connsiteX1" fmla="*/ 610466 w 1526578"/>
                <a:gd name="connsiteY1" fmla="*/ 11449 h 788677"/>
                <a:gd name="connsiteX2" fmla="*/ 0 w 1526578"/>
                <a:gd name="connsiteY2" fmla="*/ 11449 h 788677"/>
                <a:gd name="connsiteX3" fmla="*/ 0 w 1526578"/>
                <a:gd name="connsiteY3" fmla="*/ 0 h 788677"/>
                <a:gd name="connsiteX4" fmla="*/ 614694 w 1526578"/>
                <a:gd name="connsiteY4" fmla="*/ 0 h 788677"/>
                <a:gd name="connsiteX5" fmla="*/ 1526579 w 1526578"/>
                <a:gd name="connsiteY5" fmla="*/ 779976 h 788677"/>
                <a:gd name="connsiteX6" fmla="*/ 1519135 w 1526578"/>
                <a:gd name="connsiteY6" fmla="*/ 788677 h 78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6578" h="788677">
                  <a:moveTo>
                    <a:pt x="1519135" y="788677"/>
                  </a:moveTo>
                  <a:lnTo>
                    <a:pt x="610466" y="11449"/>
                  </a:lnTo>
                  <a:lnTo>
                    <a:pt x="0" y="11449"/>
                  </a:lnTo>
                  <a:lnTo>
                    <a:pt x="0" y="0"/>
                  </a:lnTo>
                  <a:lnTo>
                    <a:pt x="614694" y="0"/>
                  </a:lnTo>
                  <a:lnTo>
                    <a:pt x="1526579" y="779976"/>
                  </a:lnTo>
                  <a:lnTo>
                    <a:pt x="1519135" y="788677"/>
                  </a:lnTo>
                  <a:close/>
                </a:path>
              </a:pathLst>
            </a:custGeom>
            <a:solidFill>
              <a:srgbClr val="2F2E41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440E7F8-51CA-487D-B024-8522BB1D0B8B}"/>
                </a:ext>
              </a:extLst>
            </p:cNvPr>
            <p:cNvSpPr/>
            <p:nvPr/>
          </p:nvSpPr>
          <p:spPr>
            <a:xfrm>
              <a:off x="3993488" y="3525712"/>
              <a:ext cx="183200" cy="183200"/>
            </a:xfrm>
            <a:custGeom>
              <a:avLst/>
              <a:gdLst>
                <a:gd name="connsiteX0" fmla="*/ 183201 w 183200"/>
                <a:gd name="connsiteY0" fmla="*/ 91600 h 183200"/>
                <a:gd name="connsiteX1" fmla="*/ 91600 w 183200"/>
                <a:gd name="connsiteY1" fmla="*/ 183201 h 183200"/>
                <a:gd name="connsiteX2" fmla="*/ 0 w 183200"/>
                <a:gd name="connsiteY2" fmla="*/ 91600 h 183200"/>
                <a:gd name="connsiteX3" fmla="*/ 91600 w 183200"/>
                <a:gd name="connsiteY3" fmla="*/ 0 h 183200"/>
                <a:gd name="connsiteX4" fmla="*/ 183201 w 183200"/>
                <a:gd name="connsiteY4" fmla="*/ 91600 h 18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200" h="183200">
                  <a:moveTo>
                    <a:pt x="183201" y="91600"/>
                  </a:moveTo>
                  <a:cubicBezTo>
                    <a:pt x="183201" y="142190"/>
                    <a:pt x="142190" y="183201"/>
                    <a:pt x="91600" y="183201"/>
                  </a:cubicBezTo>
                  <a:cubicBezTo>
                    <a:pt x="41011" y="183201"/>
                    <a:pt x="0" y="142190"/>
                    <a:pt x="0" y="91600"/>
                  </a:cubicBezTo>
                  <a:cubicBezTo>
                    <a:pt x="0" y="41011"/>
                    <a:pt x="41011" y="0"/>
                    <a:pt x="91600" y="0"/>
                  </a:cubicBezTo>
                  <a:cubicBezTo>
                    <a:pt x="142190" y="0"/>
                    <a:pt x="183201" y="41011"/>
                    <a:pt x="183201" y="9160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3B32789-C191-4978-A957-B1F0CE861C37}"/>
                </a:ext>
              </a:extLst>
            </p:cNvPr>
            <p:cNvSpPr/>
            <p:nvPr/>
          </p:nvSpPr>
          <p:spPr>
            <a:xfrm>
              <a:off x="5845134" y="3127523"/>
              <a:ext cx="1526578" cy="788677"/>
            </a:xfrm>
            <a:custGeom>
              <a:avLst/>
              <a:gdLst>
                <a:gd name="connsiteX0" fmla="*/ 0 w 1526578"/>
                <a:gd name="connsiteY0" fmla="*/ 779976 h 788677"/>
                <a:gd name="connsiteX1" fmla="*/ 911885 w 1526578"/>
                <a:gd name="connsiteY1" fmla="*/ 0 h 788677"/>
                <a:gd name="connsiteX2" fmla="*/ 1526579 w 1526578"/>
                <a:gd name="connsiteY2" fmla="*/ 0 h 788677"/>
                <a:gd name="connsiteX3" fmla="*/ 1526579 w 1526578"/>
                <a:gd name="connsiteY3" fmla="*/ 11449 h 788677"/>
                <a:gd name="connsiteX4" fmla="*/ 916113 w 1526578"/>
                <a:gd name="connsiteY4" fmla="*/ 11449 h 788677"/>
                <a:gd name="connsiteX5" fmla="*/ 7444 w 1526578"/>
                <a:gd name="connsiteY5" fmla="*/ 788677 h 788677"/>
                <a:gd name="connsiteX6" fmla="*/ 0 w 1526578"/>
                <a:gd name="connsiteY6" fmla="*/ 779976 h 78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6578" h="788677">
                  <a:moveTo>
                    <a:pt x="0" y="779976"/>
                  </a:moveTo>
                  <a:lnTo>
                    <a:pt x="911885" y="0"/>
                  </a:lnTo>
                  <a:lnTo>
                    <a:pt x="1526579" y="0"/>
                  </a:lnTo>
                  <a:lnTo>
                    <a:pt x="1526579" y="11449"/>
                  </a:lnTo>
                  <a:lnTo>
                    <a:pt x="916113" y="11449"/>
                  </a:lnTo>
                  <a:lnTo>
                    <a:pt x="7444" y="788677"/>
                  </a:lnTo>
                  <a:lnTo>
                    <a:pt x="0" y="779976"/>
                  </a:lnTo>
                  <a:close/>
                </a:path>
              </a:pathLst>
            </a:custGeom>
            <a:solidFill>
              <a:srgbClr val="2F2E41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63FFA91-0CF8-4BAA-A719-F4213C8497FE}"/>
                </a:ext>
              </a:extLst>
            </p:cNvPr>
            <p:cNvSpPr/>
            <p:nvPr/>
          </p:nvSpPr>
          <p:spPr>
            <a:xfrm>
              <a:off x="7280114" y="3041650"/>
              <a:ext cx="183200" cy="183200"/>
            </a:xfrm>
            <a:custGeom>
              <a:avLst/>
              <a:gdLst>
                <a:gd name="connsiteX0" fmla="*/ 183201 w 183200"/>
                <a:gd name="connsiteY0" fmla="*/ 91600 h 183200"/>
                <a:gd name="connsiteX1" fmla="*/ 91600 w 183200"/>
                <a:gd name="connsiteY1" fmla="*/ 183201 h 183200"/>
                <a:gd name="connsiteX2" fmla="*/ 0 w 183200"/>
                <a:gd name="connsiteY2" fmla="*/ 91600 h 183200"/>
                <a:gd name="connsiteX3" fmla="*/ 91600 w 183200"/>
                <a:gd name="connsiteY3" fmla="*/ 0 h 183200"/>
                <a:gd name="connsiteX4" fmla="*/ 183201 w 183200"/>
                <a:gd name="connsiteY4" fmla="*/ 91600 h 18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200" h="183200">
                  <a:moveTo>
                    <a:pt x="183201" y="91600"/>
                  </a:moveTo>
                  <a:cubicBezTo>
                    <a:pt x="183201" y="142190"/>
                    <a:pt x="142190" y="183201"/>
                    <a:pt x="91600" y="183201"/>
                  </a:cubicBezTo>
                  <a:cubicBezTo>
                    <a:pt x="41011" y="183201"/>
                    <a:pt x="0" y="142190"/>
                    <a:pt x="0" y="91600"/>
                  </a:cubicBezTo>
                  <a:cubicBezTo>
                    <a:pt x="0" y="41011"/>
                    <a:pt x="41011" y="0"/>
                    <a:pt x="91600" y="0"/>
                  </a:cubicBezTo>
                  <a:cubicBezTo>
                    <a:pt x="142190" y="0"/>
                    <a:pt x="183201" y="41011"/>
                    <a:pt x="183201" y="9160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F05CBE9-FE12-4AFF-BFBD-C3DD4A152DC6}"/>
                </a:ext>
              </a:extLst>
            </p:cNvPr>
            <p:cNvSpPr/>
            <p:nvPr/>
          </p:nvSpPr>
          <p:spPr>
            <a:xfrm>
              <a:off x="7309278" y="5391169"/>
              <a:ext cx="112962" cy="252963"/>
            </a:xfrm>
            <a:custGeom>
              <a:avLst/>
              <a:gdLst>
                <a:gd name="connsiteX0" fmla="*/ 29358 w 112962"/>
                <a:gd name="connsiteY0" fmla="*/ 237134 h 252963"/>
                <a:gd name="connsiteX1" fmla="*/ 32197 w 112962"/>
                <a:gd name="connsiteY1" fmla="*/ 169798 h 252963"/>
                <a:gd name="connsiteX2" fmla="*/ 38861 w 112962"/>
                <a:gd name="connsiteY2" fmla="*/ 164680 h 252963"/>
                <a:gd name="connsiteX3" fmla="*/ -195 w 112962"/>
                <a:gd name="connsiteY3" fmla="*/ -107 h 252963"/>
                <a:gd name="connsiteX4" fmla="*/ 82466 w 112962"/>
                <a:gd name="connsiteY4" fmla="*/ 30092 h 252963"/>
                <a:gd name="connsiteX5" fmla="*/ 106881 w 112962"/>
                <a:gd name="connsiteY5" fmla="*/ 181947 h 252963"/>
                <a:gd name="connsiteX6" fmla="*/ 87839 w 112962"/>
                <a:gd name="connsiteY6" fmla="*/ 246977 h 252963"/>
                <a:gd name="connsiteX7" fmla="*/ 29358 w 112962"/>
                <a:gd name="connsiteY7" fmla="*/ 237134 h 252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962" h="252963">
                  <a:moveTo>
                    <a:pt x="29358" y="237134"/>
                  </a:moveTo>
                  <a:cubicBezTo>
                    <a:pt x="11548" y="217756"/>
                    <a:pt x="12819" y="187609"/>
                    <a:pt x="32197" y="169798"/>
                  </a:cubicBezTo>
                  <a:cubicBezTo>
                    <a:pt x="34264" y="167899"/>
                    <a:pt x="36493" y="166187"/>
                    <a:pt x="38861" y="164680"/>
                  </a:cubicBezTo>
                  <a:lnTo>
                    <a:pt x="-195" y="-107"/>
                  </a:lnTo>
                  <a:lnTo>
                    <a:pt x="82466" y="30092"/>
                  </a:lnTo>
                  <a:lnTo>
                    <a:pt x="106881" y="181947"/>
                  </a:lnTo>
                  <a:cubicBezTo>
                    <a:pt x="119580" y="205163"/>
                    <a:pt x="111055" y="234278"/>
                    <a:pt x="87839" y="246977"/>
                  </a:cubicBezTo>
                  <a:cubicBezTo>
                    <a:pt x="68413" y="257603"/>
                    <a:pt x="44236" y="253534"/>
                    <a:pt x="29358" y="237134"/>
                  </a:cubicBezTo>
                  <a:close/>
                </a:path>
              </a:pathLst>
            </a:custGeom>
            <a:solidFill>
              <a:srgbClr val="9E616A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4E2BD6D9-FC54-4CB3-8D15-4559691C70A5}"/>
                </a:ext>
              </a:extLst>
            </p:cNvPr>
            <p:cNvSpPr/>
            <p:nvPr/>
          </p:nvSpPr>
          <p:spPr>
            <a:xfrm>
              <a:off x="7140051" y="4625083"/>
              <a:ext cx="275617" cy="890957"/>
            </a:xfrm>
            <a:custGeom>
              <a:avLst/>
              <a:gdLst>
                <a:gd name="connsiteX0" fmla="*/ -195 w 275617"/>
                <a:gd name="connsiteY0" fmla="*/ 312676 h 890957"/>
                <a:gd name="connsiteX1" fmla="*/ 32979 w 275617"/>
                <a:gd name="connsiteY1" fmla="*/ 397980 h 890957"/>
                <a:gd name="connsiteX2" fmla="*/ 42457 w 275617"/>
                <a:gd name="connsiteY2" fmla="*/ 502241 h 890957"/>
                <a:gd name="connsiteX3" fmla="*/ 56675 w 275617"/>
                <a:gd name="connsiteY3" fmla="*/ 535415 h 890957"/>
                <a:gd name="connsiteX4" fmla="*/ 85110 w 275617"/>
                <a:gd name="connsiteY4" fmla="*/ 587546 h 890957"/>
                <a:gd name="connsiteX5" fmla="*/ 189371 w 275617"/>
                <a:gd name="connsiteY5" fmla="*/ 890851 h 890957"/>
                <a:gd name="connsiteX6" fmla="*/ 274675 w 275617"/>
                <a:gd name="connsiteY6" fmla="*/ 890851 h 890957"/>
                <a:gd name="connsiteX7" fmla="*/ 274675 w 275617"/>
                <a:gd name="connsiteY7" fmla="*/ 824503 h 890957"/>
                <a:gd name="connsiteX8" fmla="*/ 250980 w 275617"/>
                <a:gd name="connsiteY8" fmla="*/ 691807 h 890957"/>
                <a:gd name="connsiteX9" fmla="*/ 250980 w 275617"/>
                <a:gd name="connsiteY9" fmla="*/ 630198 h 890957"/>
                <a:gd name="connsiteX10" fmla="*/ 232023 w 275617"/>
                <a:gd name="connsiteY10" fmla="*/ 540155 h 890957"/>
                <a:gd name="connsiteX11" fmla="*/ 179892 w 275617"/>
                <a:gd name="connsiteY11" fmla="*/ 80458 h 890957"/>
                <a:gd name="connsiteX12" fmla="*/ 132501 w 275617"/>
                <a:gd name="connsiteY12" fmla="*/ -107 h 890957"/>
                <a:gd name="connsiteX13" fmla="*/ 85110 w 275617"/>
                <a:gd name="connsiteY13" fmla="*/ -107 h 89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5617" h="890957">
                  <a:moveTo>
                    <a:pt x="-195" y="312676"/>
                  </a:moveTo>
                  <a:lnTo>
                    <a:pt x="32979" y="397980"/>
                  </a:lnTo>
                  <a:cubicBezTo>
                    <a:pt x="32979" y="397980"/>
                    <a:pt x="18762" y="483285"/>
                    <a:pt x="42457" y="502241"/>
                  </a:cubicBezTo>
                  <a:cubicBezTo>
                    <a:pt x="66153" y="521198"/>
                    <a:pt x="56675" y="521198"/>
                    <a:pt x="56675" y="535415"/>
                  </a:cubicBezTo>
                  <a:cubicBezTo>
                    <a:pt x="58326" y="556040"/>
                    <a:pt x="68663" y="574992"/>
                    <a:pt x="85110" y="587546"/>
                  </a:cubicBezTo>
                  <a:cubicBezTo>
                    <a:pt x="104066" y="601763"/>
                    <a:pt x="189371" y="890851"/>
                    <a:pt x="189371" y="890851"/>
                  </a:cubicBezTo>
                  <a:lnTo>
                    <a:pt x="274675" y="890851"/>
                  </a:lnTo>
                  <a:cubicBezTo>
                    <a:pt x="271919" y="868821"/>
                    <a:pt x="271919" y="846533"/>
                    <a:pt x="274675" y="824503"/>
                  </a:cubicBezTo>
                  <a:cubicBezTo>
                    <a:pt x="279414" y="791329"/>
                    <a:pt x="260458" y="706024"/>
                    <a:pt x="250980" y="691807"/>
                  </a:cubicBezTo>
                  <a:cubicBezTo>
                    <a:pt x="241501" y="677590"/>
                    <a:pt x="250980" y="658633"/>
                    <a:pt x="250980" y="630198"/>
                  </a:cubicBezTo>
                  <a:cubicBezTo>
                    <a:pt x="250980" y="601763"/>
                    <a:pt x="232023" y="587546"/>
                    <a:pt x="232023" y="540155"/>
                  </a:cubicBezTo>
                  <a:cubicBezTo>
                    <a:pt x="232023" y="492763"/>
                    <a:pt x="175153" y="123110"/>
                    <a:pt x="179892" y="80458"/>
                  </a:cubicBezTo>
                  <a:cubicBezTo>
                    <a:pt x="184631" y="37806"/>
                    <a:pt x="132501" y="-107"/>
                    <a:pt x="132501" y="-107"/>
                  </a:cubicBezTo>
                  <a:lnTo>
                    <a:pt x="85110" y="-107"/>
                  </a:lnTo>
                  <a:close/>
                </a:path>
              </a:pathLst>
            </a:custGeom>
            <a:solidFill>
              <a:srgbClr val="E6E7E8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CAC0E30-A4C0-4FD3-94E9-F97CA41126AC}"/>
                </a:ext>
              </a:extLst>
            </p:cNvPr>
            <p:cNvSpPr/>
            <p:nvPr/>
          </p:nvSpPr>
          <p:spPr>
            <a:xfrm>
              <a:off x="6860489" y="5093666"/>
              <a:ext cx="505260" cy="377006"/>
            </a:xfrm>
            <a:custGeom>
              <a:avLst/>
              <a:gdLst>
                <a:gd name="connsiteX0" fmla="*/ 78847 w 505260"/>
                <a:gd name="connsiteY0" fmla="*/ 25135 h 377006"/>
                <a:gd name="connsiteX1" fmla="*/ 0 w 505260"/>
                <a:gd name="connsiteY1" fmla="*/ 377006 h 377006"/>
                <a:gd name="connsiteX2" fmla="*/ 505260 w 505260"/>
                <a:gd name="connsiteY2" fmla="*/ 345574 h 377006"/>
                <a:gd name="connsiteX3" fmla="*/ 367872 w 505260"/>
                <a:gd name="connsiteY3" fmla="*/ 0 h 377006"/>
                <a:gd name="connsiteX4" fmla="*/ 78847 w 505260"/>
                <a:gd name="connsiteY4" fmla="*/ 25135 h 37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260" h="377006">
                  <a:moveTo>
                    <a:pt x="78847" y="25135"/>
                  </a:moveTo>
                  <a:lnTo>
                    <a:pt x="0" y="377006"/>
                  </a:lnTo>
                  <a:lnTo>
                    <a:pt x="505260" y="345574"/>
                  </a:lnTo>
                  <a:lnTo>
                    <a:pt x="367872" y="0"/>
                  </a:lnTo>
                  <a:lnTo>
                    <a:pt x="78847" y="25135"/>
                  </a:lnTo>
                  <a:close/>
                </a:path>
              </a:pathLst>
            </a:custGeom>
            <a:solidFill>
              <a:srgbClr val="9E616A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21DC012-2AD8-4349-89D9-CE26F1C07AA1}"/>
                </a:ext>
              </a:extLst>
            </p:cNvPr>
            <p:cNvSpPr/>
            <p:nvPr/>
          </p:nvSpPr>
          <p:spPr>
            <a:xfrm>
              <a:off x="7494159" y="6113069"/>
              <a:ext cx="564522" cy="744132"/>
            </a:xfrm>
            <a:custGeom>
              <a:avLst/>
              <a:gdLst>
                <a:gd name="connsiteX0" fmla="*/ 546333 w 564522"/>
                <a:gd name="connsiteY0" fmla="*/ 328121 h 744132"/>
                <a:gd name="connsiteX1" fmla="*/ 476737 w 564522"/>
                <a:gd name="connsiteY1" fmla="*/ 481276 h 744132"/>
                <a:gd name="connsiteX2" fmla="*/ 198744 w 564522"/>
                <a:gd name="connsiteY2" fmla="*/ 730785 h 744132"/>
                <a:gd name="connsiteX3" fmla="*/ 175824 w 564522"/>
                <a:gd name="connsiteY3" fmla="*/ 744025 h 744132"/>
                <a:gd name="connsiteX4" fmla="*/ 99219 w 564522"/>
                <a:gd name="connsiteY4" fmla="*/ 744025 h 744132"/>
                <a:gd name="connsiteX5" fmla="*/ 96549 w 564522"/>
                <a:gd name="connsiteY5" fmla="*/ 737906 h 744132"/>
                <a:gd name="connsiteX6" fmla="*/ 96549 w 564522"/>
                <a:gd name="connsiteY6" fmla="*/ 737850 h 744132"/>
                <a:gd name="connsiteX7" fmla="*/ 93434 w 564522"/>
                <a:gd name="connsiteY7" fmla="*/ 730785 h 744132"/>
                <a:gd name="connsiteX8" fmla="*/ 93044 w 564522"/>
                <a:gd name="connsiteY8" fmla="*/ 729951 h 744132"/>
                <a:gd name="connsiteX9" fmla="*/ 92877 w 564522"/>
                <a:gd name="connsiteY9" fmla="*/ 730785 h 744132"/>
                <a:gd name="connsiteX10" fmla="*/ 89817 w 564522"/>
                <a:gd name="connsiteY10" fmla="*/ 744025 h 744132"/>
                <a:gd name="connsiteX11" fmla="*/ 52211 w 564522"/>
                <a:gd name="connsiteY11" fmla="*/ 744025 h 744132"/>
                <a:gd name="connsiteX12" fmla="*/ 43031 w 564522"/>
                <a:gd name="connsiteY12" fmla="*/ 730785 h 744132"/>
                <a:gd name="connsiteX13" fmla="*/ 30403 w 564522"/>
                <a:gd name="connsiteY13" fmla="*/ 711036 h 744132"/>
                <a:gd name="connsiteX14" fmla="*/ 11489 w 564522"/>
                <a:gd name="connsiteY14" fmla="*/ 674763 h 744132"/>
                <a:gd name="connsiteX15" fmla="*/ 9708 w 564522"/>
                <a:gd name="connsiteY15" fmla="*/ 670591 h 744132"/>
                <a:gd name="connsiteX16" fmla="*/ 12211 w 564522"/>
                <a:gd name="connsiteY16" fmla="*/ 667865 h 744132"/>
                <a:gd name="connsiteX17" fmla="*/ 1809 w 564522"/>
                <a:gd name="connsiteY17" fmla="*/ 622358 h 744132"/>
                <a:gd name="connsiteX18" fmla="*/ 22726 w 564522"/>
                <a:gd name="connsiteY18" fmla="*/ 618909 h 744132"/>
                <a:gd name="connsiteX19" fmla="*/ -195 w 564522"/>
                <a:gd name="connsiteY19" fmla="*/ 548201 h 744132"/>
                <a:gd name="connsiteX20" fmla="*/ 2587 w 564522"/>
                <a:gd name="connsiteY20" fmla="*/ 540357 h 744132"/>
                <a:gd name="connsiteX21" fmla="*/ 68233 w 564522"/>
                <a:gd name="connsiteY21" fmla="*/ 463084 h 744132"/>
                <a:gd name="connsiteX22" fmla="*/ 163585 w 564522"/>
                <a:gd name="connsiteY22" fmla="*/ 407508 h 744132"/>
                <a:gd name="connsiteX23" fmla="*/ 207145 w 564522"/>
                <a:gd name="connsiteY23" fmla="*/ 381250 h 744132"/>
                <a:gd name="connsiteX24" fmla="*/ 207145 w 564522"/>
                <a:gd name="connsiteY24" fmla="*/ 381194 h 744132"/>
                <a:gd name="connsiteX25" fmla="*/ 259940 w 564522"/>
                <a:gd name="connsiteY25" fmla="*/ 343531 h 744132"/>
                <a:gd name="connsiteX26" fmla="*/ 260775 w 564522"/>
                <a:gd name="connsiteY26" fmla="*/ 342919 h 744132"/>
                <a:gd name="connsiteX27" fmla="*/ 261442 w 564522"/>
                <a:gd name="connsiteY27" fmla="*/ 342363 h 744132"/>
                <a:gd name="connsiteX28" fmla="*/ 452316 w 564522"/>
                <a:gd name="connsiteY28" fmla="*/ 125788 h 744132"/>
                <a:gd name="connsiteX29" fmla="*/ 452372 w 564522"/>
                <a:gd name="connsiteY29" fmla="*/ 125735 h 744132"/>
                <a:gd name="connsiteX30" fmla="*/ 452372 w 564522"/>
                <a:gd name="connsiteY30" fmla="*/ 125732 h 744132"/>
                <a:gd name="connsiteX31" fmla="*/ 457155 w 564522"/>
                <a:gd name="connsiteY31" fmla="*/ 117666 h 744132"/>
                <a:gd name="connsiteX32" fmla="*/ 457155 w 564522"/>
                <a:gd name="connsiteY32" fmla="*/ 117610 h 744132"/>
                <a:gd name="connsiteX33" fmla="*/ 509504 w 564522"/>
                <a:gd name="connsiteY33" fmla="*/ 8293 h 744132"/>
                <a:gd name="connsiteX34" fmla="*/ 509505 w 564522"/>
                <a:gd name="connsiteY34" fmla="*/ 8238 h 744132"/>
                <a:gd name="connsiteX35" fmla="*/ 512675 w 564522"/>
                <a:gd name="connsiteY35" fmla="*/ -107 h 744132"/>
                <a:gd name="connsiteX36" fmla="*/ 516848 w 564522"/>
                <a:gd name="connsiteY36" fmla="*/ 7236 h 744132"/>
                <a:gd name="connsiteX37" fmla="*/ 516903 w 564522"/>
                <a:gd name="connsiteY37" fmla="*/ 7289 h 744132"/>
                <a:gd name="connsiteX38" fmla="*/ 516903 w 564522"/>
                <a:gd name="connsiteY38" fmla="*/ 7292 h 744132"/>
                <a:gd name="connsiteX39" fmla="*/ 546333 w 564522"/>
                <a:gd name="connsiteY39" fmla="*/ 328121 h 74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64522" h="744132">
                  <a:moveTo>
                    <a:pt x="546333" y="328121"/>
                  </a:moveTo>
                  <a:cubicBezTo>
                    <a:pt x="531292" y="382500"/>
                    <a:pt x="507808" y="434181"/>
                    <a:pt x="476737" y="481276"/>
                  </a:cubicBezTo>
                  <a:cubicBezTo>
                    <a:pt x="407309" y="586253"/>
                    <a:pt x="307950" y="666530"/>
                    <a:pt x="198744" y="730785"/>
                  </a:cubicBezTo>
                  <a:cubicBezTo>
                    <a:pt x="191179" y="735291"/>
                    <a:pt x="183501" y="739686"/>
                    <a:pt x="175824" y="744025"/>
                  </a:cubicBezTo>
                  <a:lnTo>
                    <a:pt x="99219" y="744025"/>
                  </a:lnTo>
                  <a:lnTo>
                    <a:pt x="96549" y="737906"/>
                  </a:lnTo>
                  <a:lnTo>
                    <a:pt x="96549" y="737850"/>
                  </a:lnTo>
                  <a:lnTo>
                    <a:pt x="93434" y="730785"/>
                  </a:lnTo>
                  <a:lnTo>
                    <a:pt x="93044" y="729951"/>
                  </a:lnTo>
                  <a:lnTo>
                    <a:pt x="92877" y="730785"/>
                  </a:lnTo>
                  <a:lnTo>
                    <a:pt x="89817" y="744025"/>
                  </a:lnTo>
                  <a:lnTo>
                    <a:pt x="52211" y="744025"/>
                  </a:lnTo>
                  <a:cubicBezTo>
                    <a:pt x="49096" y="739630"/>
                    <a:pt x="46036" y="735236"/>
                    <a:pt x="43031" y="730785"/>
                  </a:cubicBezTo>
                  <a:cubicBezTo>
                    <a:pt x="38636" y="724276"/>
                    <a:pt x="34408" y="717712"/>
                    <a:pt x="30403" y="711036"/>
                  </a:cubicBezTo>
                  <a:cubicBezTo>
                    <a:pt x="23332" y="699360"/>
                    <a:pt x="17015" y="687245"/>
                    <a:pt x="11489" y="674763"/>
                  </a:cubicBezTo>
                  <a:cubicBezTo>
                    <a:pt x="10820" y="673373"/>
                    <a:pt x="10264" y="671982"/>
                    <a:pt x="9708" y="670591"/>
                  </a:cubicBezTo>
                  <a:lnTo>
                    <a:pt x="12211" y="667865"/>
                  </a:lnTo>
                  <a:lnTo>
                    <a:pt x="1809" y="622358"/>
                  </a:lnTo>
                  <a:lnTo>
                    <a:pt x="22726" y="618909"/>
                  </a:lnTo>
                  <a:lnTo>
                    <a:pt x="-195" y="548201"/>
                  </a:lnTo>
                  <a:cubicBezTo>
                    <a:pt x="640" y="545586"/>
                    <a:pt x="1586" y="542972"/>
                    <a:pt x="2587" y="540357"/>
                  </a:cubicBezTo>
                  <a:cubicBezTo>
                    <a:pt x="15438" y="507812"/>
                    <a:pt x="39582" y="483501"/>
                    <a:pt x="68233" y="463084"/>
                  </a:cubicBezTo>
                  <a:cubicBezTo>
                    <a:pt x="97718" y="442000"/>
                    <a:pt x="132043" y="425088"/>
                    <a:pt x="163585" y="407508"/>
                  </a:cubicBezTo>
                  <a:cubicBezTo>
                    <a:pt x="178384" y="399219"/>
                    <a:pt x="192959" y="390484"/>
                    <a:pt x="207145" y="381250"/>
                  </a:cubicBezTo>
                  <a:lnTo>
                    <a:pt x="207145" y="381194"/>
                  </a:lnTo>
                  <a:cubicBezTo>
                    <a:pt x="225281" y="369455"/>
                    <a:pt x="242880" y="356901"/>
                    <a:pt x="259940" y="343531"/>
                  </a:cubicBezTo>
                  <a:cubicBezTo>
                    <a:pt x="260232" y="343345"/>
                    <a:pt x="260510" y="343141"/>
                    <a:pt x="260775" y="342919"/>
                  </a:cubicBezTo>
                  <a:cubicBezTo>
                    <a:pt x="261011" y="342750"/>
                    <a:pt x="261234" y="342564"/>
                    <a:pt x="261442" y="342363"/>
                  </a:cubicBezTo>
                  <a:cubicBezTo>
                    <a:pt x="337926" y="282611"/>
                    <a:pt x="402648" y="209174"/>
                    <a:pt x="452316" y="125788"/>
                  </a:cubicBezTo>
                  <a:cubicBezTo>
                    <a:pt x="452346" y="125789"/>
                    <a:pt x="452371" y="125765"/>
                    <a:pt x="452372" y="125735"/>
                  </a:cubicBezTo>
                  <a:cubicBezTo>
                    <a:pt x="452372" y="125734"/>
                    <a:pt x="452372" y="125733"/>
                    <a:pt x="452372" y="125732"/>
                  </a:cubicBezTo>
                  <a:cubicBezTo>
                    <a:pt x="454040" y="123062"/>
                    <a:pt x="455597" y="120392"/>
                    <a:pt x="457155" y="117666"/>
                  </a:cubicBezTo>
                  <a:lnTo>
                    <a:pt x="457155" y="117610"/>
                  </a:lnTo>
                  <a:cubicBezTo>
                    <a:pt x="477495" y="82627"/>
                    <a:pt x="495000" y="46071"/>
                    <a:pt x="509504" y="8293"/>
                  </a:cubicBezTo>
                  <a:lnTo>
                    <a:pt x="509505" y="8238"/>
                  </a:lnTo>
                  <a:cubicBezTo>
                    <a:pt x="510618" y="5456"/>
                    <a:pt x="511618" y="2675"/>
                    <a:pt x="512675" y="-107"/>
                  </a:cubicBezTo>
                  <a:cubicBezTo>
                    <a:pt x="514122" y="2341"/>
                    <a:pt x="515513" y="4789"/>
                    <a:pt x="516848" y="7236"/>
                  </a:cubicBezTo>
                  <a:cubicBezTo>
                    <a:pt x="516878" y="7235"/>
                    <a:pt x="516903" y="7259"/>
                    <a:pt x="516903" y="7289"/>
                  </a:cubicBezTo>
                  <a:cubicBezTo>
                    <a:pt x="516903" y="7290"/>
                    <a:pt x="516903" y="7291"/>
                    <a:pt x="516903" y="7292"/>
                  </a:cubicBezTo>
                  <a:cubicBezTo>
                    <a:pt x="570867" y="103813"/>
                    <a:pt x="575985" y="220084"/>
                    <a:pt x="546333" y="328121"/>
                  </a:cubicBezTo>
                  <a:close/>
                </a:path>
              </a:pathLst>
            </a:custGeom>
            <a:solidFill>
              <a:srgbClr val="F0F0F0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D5E0BA4-57B3-4AB8-98B4-F9345DE90D3B}"/>
                </a:ext>
              </a:extLst>
            </p:cNvPr>
            <p:cNvSpPr/>
            <p:nvPr/>
          </p:nvSpPr>
          <p:spPr>
            <a:xfrm>
              <a:off x="7590903" y="6110300"/>
              <a:ext cx="420391" cy="746902"/>
            </a:xfrm>
            <a:custGeom>
              <a:avLst/>
              <a:gdLst>
                <a:gd name="connsiteX0" fmla="*/ 420160 w 420391"/>
                <a:gd name="connsiteY0" fmla="*/ 10061 h 746902"/>
                <a:gd name="connsiteX1" fmla="*/ 404194 w 420391"/>
                <a:gd name="connsiteY1" fmla="*/ 163272 h 746902"/>
                <a:gd name="connsiteX2" fmla="*/ 385501 w 420391"/>
                <a:gd name="connsiteY2" fmla="*/ 231365 h 746902"/>
                <a:gd name="connsiteX3" fmla="*/ 329147 w 420391"/>
                <a:gd name="connsiteY3" fmla="*/ 357093 h 746902"/>
                <a:gd name="connsiteX4" fmla="*/ 325308 w 420391"/>
                <a:gd name="connsiteY4" fmla="*/ 363491 h 746902"/>
                <a:gd name="connsiteX5" fmla="*/ 325308 w 420391"/>
                <a:gd name="connsiteY5" fmla="*/ 363547 h 746902"/>
                <a:gd name="connsiteX6" fmla="*/ 293319 w 420391"/>
                <a:gd name="connsiteY6" fmla="*/ 411724 h 746902"/>
                <a:gd name="connsiteX7" fmla="*/ 229899 w 420391"/>
                <a:gd name="connsiteY7" fmla="*/ 475478 h 746902"/>
                <a:gd name="connsiteX8" fmla="*/ 163252 w 420391"/>
                <a:gd name="connsiteY8" fmla="*/ 501236 h 746902"/>
                <a:gd name="connsiteX9" fmla="*/ 149622 w 420391"/>
                <a:gd name="connsiteY9" fmla="*/ 503238 h 746902"/>
                <a:gd name="connsiteX10" fmla="*/ 93935 w 420391"/>
                <a:gd name="connsiteY10" fmla="*/ 510137 h 746902"/>
                <a:gd name="connsiteX11" fmla="*/ 67120 w 420391"/>
                <a:gd name="connsiteY11" fmla="*/ 518759 h 746902"/>
                <a:gd name="connsiteX12" fmla="*/ 13991 w 420391"/>
                <a:gd name="connsiteY12" fmla="*/ 591415 h 746902"/>
                <a:gd name="connsiteX13" fmla="*/ 10932 w 420391"/>
                <a:gd name="connsiteY13" fmla="*/ 607548 h 746902"/>
                <a:gd name="connsiteX14" fmla="*/ 8095 w 420391"/>
                <a:gd name="connsiteY14" fmla="*/ 733555 h 746902"/>
                <a:gd name="connsiteX15" fmla="*/ 6593 w 420391"/>
                <a:gd name="connsiteY15" fmla="*/ 746795 h 746902"/>
                <a:gd name="connsiteX16" fmla="*/ 2476 w 420391"/>
                <a:gd name="connsiteY16" fmla="*/ 746795 h 746902"/>
                <a:gd name="connsiteX17" fmla="*/ -195 w 420391"/>
                <a:gd name="connsiteY17" fmla="*/ 740675 h 746902"/>
                <a:gd name="connsiteX18" fmla="*/ -195 w 420391"/>
                <a:gd name="connsiteY18" fmla="*/ 740620 h 746902"/>
                <a:gd name="connsiteX19" fmla="*/ 529 w 420391"/>
                <a:gd name="connsiteY19" fmla="*/ 733555 h 746902"/>
                <a:gd name="connsiteX20" fmla="*/ 1030 w 420391"/>
                <a:gd name="connsiteY20" fmla="*/ 672304 h 746902"/>
                <a:gd name="connsiteX21" fmla="*/ 751 w 420391"/>
                <a:gd name="connsiteY21" fmla="*/ 644655 h 746902"/>
                <a:gd name="connsiteX22" fmla="*/ 1697 w 420391"/>
                <a:gd name="connsiteY22" fmla="*/ 622513 h 746902"/>
                <a:gd name="connsiteX23" fmla="*/ 1697 w 420391"/>
                <a:gd name="connsiteY23" fmla="*/ 622457 h 746902"/>
                <a:gd name="connsiteX24" fmla="*/ 3143 w 420391"/>
                <a:gd name="connsiteY24" fmla="*/ 608883 h 746902"/>
                <a:gd name="connsiteX25" fmla="*/ 13269 w 420391"/>
                <a:gd name="connsiteY25" fmla="*/ 568550 h 746902"/>
                <a:gd name="connsiteX26" fmla="*/ 70680 w 420391"/>
                <a:gd name="connsiteY26" fmla="*/ 509135 h 746902"/>
                <a:gd name="connsiteX27" fmla="*/ 95548 w 420391"/>
                <a:gd name="connsiteY27" fmla="*/ 502181 h 746902"/>
                <a:gd name="connsiteX28" fmla="*/ 152181 w 420391"/>
                <a:gd name="connsiteY28" fmla="*/ 495394 h 746902"/>
                <a:gd name="connsiteX29" fmla="*/ 158134 w 420391"/>
                <a:gd name="connsiteY29" fmla="*/ 494560 h 746902"/>
                <a:gd name="connsiteX30" fmla="*/ 165532 w 420391"/>
                <a:gd name="connsiteY30" fmla="*/ 493280 h 746902"/>
                <a:gd name="connsiteX31" fmla="*/ 233182 w 420391"/>
                <a:gd name="connsiteY31" fmla="*/ 463962 h 746902"/>
                <a:gd name="connsiteX32" fmla="*/ 294265 w 420391"/>
                <a:gd name="connsiteY32" fmla="*/ 397649 h 746902"/>
                <a:gd name="connsiteX33" fmla="*/ 320134 w 420391"/>
                <a:gd name="connsiteY33" fmla="*/ 357483 h 746902"/>
                <a:gd name="connsiteX34" fmla="*/ 320187 w 420391"/>
                <a:gd name="connsiteY34" fmla="*/ 357427 h 746902"/>
                <a:gd name="connsiteX35" fmla="*/ 320190 w 420391"/>
                <a:gd name="connsiteY35" fmla="*/ 357427 h 746902"/>
                <a:gd name="connsiteX36" fmla="*/ 321358 w 420391"/>
                <a:gd name="connsiteY36" fmla="*/ 355480 h 746902"/>
                <a:gd name="connsiteX37" fmla="*/ 321413 w 420391"/>
                <a:gd name="connsiteY37" fmla="*/ 355369 h 746902"/>
                <a:gd name="connsiteX38" fmla="*/ 396294 w 420391"/>
                <a:gd name="connsiteY38" fmla="*/ 165275 h 746902"/>
                <a:gd name="connsiteX39" fmla="*/ 397907 w 420391"/>
                <a:gd name="connsiteY39" fmla="*/ 157931 h 746902"/>
                <a:gd name="connsiteX40" fmla="*/ 412761 w 420391"/>
                <a:gd name="connsiteY40" fmla="*/ 11062 h 746902"/>
                <a:gd name="connsiteX41" fmla="*/ 412761 w 420391"/>
                <a:gd name="connsiteY41" fmla="*/ 11007 h 746902"/>
                <a:gd name="connsiteX42" fmla="*/ 412650 w 420391"/>
                <a:gd name="connsiteY42" fmla="*/ 4053 h 746902"/>
                <a:gd name="connsiteX43" fmla="*/ 420048 w 420391"/>
                <a:gd name="connsiteY43" fmla="*/ 2996 h 746902"/>
                <a:gd name="connsiteX44" fmla="*/ 420104 w 420391"/>
                <a:gd name="connsiteY44" fmla="*/ 10006 h 746902"/>
                <a:gd name="connsiteX45" fmla="*/ 420160 w 420391"/>
                <a:gd name="connsiteY45" fmla="*/ 10059 h 746902"/>
                <a:gd name="connsiteX46" fmla="*/ 420160 w 420391"/>
                <a:gd name="connsiteY46" fmla="*/ 10061 h 74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20391" h="746902">
                  <a:moveTo>
                    <a:pt x="420160" y="10061"/>
                  </a:moveTo>
                  <a:cubicBezTo>
                    <a:pt x="420700" y="61573"/>
                    <a:pt x="415344" y="112978"/>
                    <a:pt x="404194" y="163272"/>
                  </a:cubicBezTo>
                  <a:cubicBezTo>
                    <a:pt x="399184" y="186287"/>
                    <a:pt x="392944" y="209018"/>
                    <a:pt x="385501" y="231365"/>
                  </a:cubicBezTo>
                  <a:cubicBezTo>
                    <a:pt x="371054" y="275087"/>
                    <a:pt x="352170" y="317216"/>
                    <a:pt x="329147" y="357093"/>
                  </a:cubicBezTo>
                  <a:cubicBezTo>
                    <a:pt x="327867" y="359263"/>
                    <a:pt x="326643" y="361377"/>
                    <a:pt x="325308" y="363491"/>
                  </a:cubicBezTo>
                  <a:lnTo>
                    <a:pt x="325308" y="363547"/>
                  </a:lnTo>
                  <a:cubicBezTo>
                    <a:pt x="315468" y="380137"/>
                    <a:pt x="304791" y="396217"/>
                    <a:pt x="293319" y="411724"/>
                  </a:cubicBezTo>
                  <a:cubicBezTo>
                    <a:pt x="275959" y="436427"/>
                    <a:pt x="254511" y="457987"/>
                    <a:pt x="229899" y="475478"/>
                  </a:cubicBezTo>
                  <a:cubicBezTo>
                    <a:pt x="209796" y="488760"/>
                    <a:pt x="187063" y="497546"/>
                    <a:pt x="163252" y="501236"/>
                  </a:cubicBezTo>
                  <a:cubicBezTo>
                    <a:pt x="158802" y="502070"/>
                    <a:pt x="154240" y="502682"/>
                    <a:pt x="149622" y="503238"/>
                  </a:cubicBezTo>
                  <a:cubicBezTo>
                    <a:pt x="131208" y="505408"/>
                    <a:pt x="112182" y="506243"/>
                    <a:pt x="93935" y="510137"/>
                  </a:cubicBezTo>
                  <a:cubicBezTo>
                    <a:pt x="84693" y="511962"/>
                    <a:pt x="75694" y="514856"/>
                    <a:pt x="67120" y="518759"/>
                  </a:cubicBezTo>
                  <a:cubicBezTo>
                    <a:pt x="37746" y="532389"/>
                    <a:pt x="21224" y="560929"/>
                    <a:pt x="13991" y="591415"/>
                  </a:cubicBezTo>
                  <a:cubicBezTo>
                    <a:pt x="12712" y="596756"/>
                    <a:pt x="11711" y="602152"/>
                    <a:pt x="10932" y="607548"/>
                  </a:cubicBezTo>
                  <a:cubicBezTo>
                    <a:pt x="4868" y="648994"/>
                    <a:pt x="11544" y="692053"/>
                    <a:pt x="8095" y="733555"/>
                  </a:cubicBezTo>
                  <a:cubicBezTo>
                    <a:pt x="7706" y="737949"/>
                    <a:pt x="7205" y="742400"/>
                    <a:pt x="6593" y="746795"/>
                  </a:cubicBezTo>
                  <a:lnTo>
                    <a:pt x="2476" y="746795"/>
                  </a:lnTo>
                  <a:lnTo>
                    <a:pt x="-195" y="740675"/>
                  </a:lnTo>
                  <a:lnTo>
                    <a:pt x="-195" y="740620"/>
                  </a:lnTo>
                  <a:cubicBezTo>
                    <a:pt x="83" y="738283"/>
                    <a:pt x="306" y="735947"/>
                    <a:pt x="529" y="733555"/>
                  </a:cubicBezTo>
                  <a:cubicBezTo>
                    <a:pt x="1864" y="713164"/>
                    <a:pt x="2031" y="692713"/>
                    <a:pt x="1030" y="672304"/>
                  </a:cubicBezTo>
                  <a:cubicBezTo>
                    <a:pt x="807" y="663124"/>
                    <a:pt x="640" y="653890"/>
                    <a:pt x="751" y="644655"/>
                  </a:cubicBezTo>
                  <a:cubicBezTo>
                    <a:pt x="863" y="637256"/>
                    <a:pt x="1141" y="629857"/>
                    <a:pt x="1697" y="622513"/>
                  </a:cubicBezTo>
                  <a:lnTo>
                    <a:pt x="1697" y="622457"/>
                  </a:lnTo>
                  <a:cubicBezTo>
                    <a:pt x="2087" y="617896"/>
                    <a:pt x="2531" y="613389"/>
                    <a:pt x="3143" y="608883"/>
                  </a:cubicBezTo>
                  <a:cubicBezTo>
                    <a:pt x="4910" y="595086"/>
                    <a:pt x="8309" y="581546"/>
                    <a:pt x="13269" y="568550"/>
                  </a:cubicBezTo>
                  <a:cubicBezTo>
                    <a:pt x="23057" y="541464"/>
                    <a:pt x="43946" y="519847"/>
                    <a:pt x="70680" y="509135"/>
                  </a:cubicBezTo>
                  <a:cubicBezTo>
                    <a:pt x="78755" y="506107"/>
                    <a:pt x="87075" y="503781"/>
                    <a:pt x="95548" y="502181"/>
                  </a:cubicBezTo>
                  <a:cubicBezTo>
                    <a:pt x="114184" y="498621"/>
                    <a:pt x="133433" y="497731"/>
                    <a:pt x="152181" y="495394"/>
                  </a:cubicBezTo>
                  <a:cubicBezTo>
                    <a:pt x="154184" y="495172"/>
                    <a:pt x="156187" y="494893"/>
                    <a:pt x="158134" y="494560"/>
                  </a:cubicBezTo>
                  <a:cubicBezTo>
                    <a:pt x="160637" y="494170"/>
                    <a:pt x="163085" y="493725"/>
                    <a:pt x="165532" y="493280"/>
                  </a:cubicBezTo>
                  <a:cubicBezTo>
                    <a:pt x="190063" y="488926"/>
                    <a:pt x="213231" y="478885"/>
                    <a:pt x="233182" y="463962"/>
                  </a:cubicBezTo>
                  <a:cubicBezTo>
                    <a:pt x="256889" y="445192"/>
                    <a:pt x="277502" y="422815"/>
                    <a:pt x="294265" y="397649"/>
                  </a:cubicBezTo>
                  <a:cubicBezTo>
                    <a:pt x="303389" y="384576"/>
                    <a:pt x="312068" y="371224"/>
                    <a:pt x="320134" y="357483"/>
                  </a:cubicBezTo>
                  <a:cubicBezTo>
                    <a:pt x="320133" y="357452"/>
                    <a:pt x="320157" y="357428"/>
                    <a:pt x="320187" y="357427"/>
                  </a:cubicBezTo>
                  <a:cubicBezTo>
                    <a:pt x="320188" y="357427"/>
                    <a:pt x="320189" y="357427"/>
                    <a:pt x="320190" y="357427"/>
                  </a:cubicBezTo>
                  <a:cubicBezTo>
                    <a:pt x="320579" y="356760"/>
                    <a:pt x="320968" y="356147"/>
                    <a:pt x="321358" y="355480"/>
                  </a:cubicBezTo>
                  <a:lnTo>
                    <a:pt x="321413" y="355369"/>
                  </a:lnTo>
                  <a:cubicBezTo>
                    <a:pt x="356014" y="296238"/>
                    <a:pt x="381272" y="232117"/>
                    <a:pt x="396294" y="165275"/>
                  </a:cubicBezTo>
                  <a:cubicBezTo>
                    <a:pt x="396795" y="162826"/>
                    <a:pt x="397352" y="160379"/>
                    <a:pt x="397907" y="157931"/>
                  </a:cubicBezTo>
                  <a:cubicBezTo>
                    <a:pt x="408233" y="109668"/>
                    <a:pt x="413214" y="60415"/>
                    <a:pt x="412761" y="11062"/>
                  </a:cubicBezTo>
                  <a:lnTo>
                    <a:pt x="412761" y="11007"/>
                  </a:lnTo>
                  <a:cubicBezTo>
                    <a:pt x="412761" y="8671"/>
                    <a:pt x="412706" y="6390"/>
                    <a:pt x="412650" y="4053"/>
                  </a:cubicBezTo>
                  <a:cubicBezTo>
                    <a:pt x="412539" y="-731"/>
                    <a:pt x="419938" y="-1788"/>
                    <a:pt x="420048" y="2996"/>
                  </a:cubicBezTo>
                  <a:cubicBezTo>
                    <a:pt x="420104" y="5333"/>
                    <a:pt x="420160" y="7669"/>
                    <a:pt x="420104" y="10006"/>
                  </a:cubicBezTo>
                  <a:cubicBezTo>
                    <a:pt x="420134" y="10005"/>
                    <a:pt x="420159" y="10029"/>
                    <a:pt x="420160" y="10059"/>
                  </a:cubicBezTo>
                  <a:cubicBezTo>
                    <a:pt x="420160" y="10060"/>
                    <a:pt x="420160" y="10060"/>
                    <a:pt x="420160" y="10061"/>
                  </a:cubicBezTo>
                  <a:close/>
                </a:path>
              </a:pathLst>
            </a:custGeom>
            <a:solidFill>
              <a:srgbClr val="FFFFFF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06F867FC-1552-4ECF-A368-895775BB8A4D}"/>
                </a:ext>
              </a:extLst>
            </p:cNvPr>
            <p:cNvSpPr/>
            <p:nvPr/>
          </p:nvSpPr>
          <p:spPr>
            <a:xfrm>
              <a:off x="7911119" y="6436203"/>
              <a:ext cx="129110" cy="47063"/>
            </a:xfrm>
            <a:custGeom>
              <a:avLst/>
              <a:gdLst>
                <a:gd name="connsiteX0" fmla="*/ 1916 w 129110"/>
                <a:gd name="connsiteY0" fmla="*/ 36080 h 47063"/>
                <a:gd name="connsiteX1" fmla="*/ 128168 w 129110"/>
                <a:gd name="connsiteY1" fmla="*/ 5950 h 47063"/>
                <a:gd name="connsiteX2" fmla="*/ 122252 w 129110"/>
                <a:gd name="connsiteY2" fmla="*/ 1375 h 47063"/>
                <a:gd name="connsiteX3" fmla="*/ 4753 w 129110"/>
                <a:gd name="connsiteY3" fmla="*/ 29162 h 47063"/>
                <a:gd name="connsiteX4" fmla="*/ 1916 w 129110"/>
                <a:gd name="connsiteY4" fmla="*/ 36080 h 47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110" h="47063">
                  <a:moveTo>
                    <a:pt x="1916" y="36080"/>
                  </a:moveTo>
                  <a:cubicBezTo>
                    <a:pt x="45699" y="58318"/>
                    <a:pt x="99146" y="45564"/>
                    <a:pt x="128168" y="5950"/>
                  </a:cubicBezTo>
                  <a:cubicBezTo>
                    <a:pt x="130998" y="2060"/>
                    <a:pt x="125086" y="-2521"/>
                    <a:pt x="122252" y="1375"/>
                  </a:cubicBezTo>
                  <a:cubicBezTo>
                    <a:pt x="95284" y="38327"/>
                    <a:pt x="45415" y="50120"/>
                    <a:pt x="4753" y="29162"/>
                  </a:cubicBezTo>
                  <a:cubicBezTo>
                    <a:pt x="474" y="26962"/>
                    <a:pt x="-2339" y="33893"/>
                    <a:pt x="1916" y="36080"/>
                  </a:cubicBezTo>
                  <a:close/>
                </a:path>
              </a:pathLst>
            </a:custGeom>
            <a:solidFill>
              <a:srgbClr val="FFFFFF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B2FD2A9-B6CC-43F9-9BCD-4A11EF9B4DEC}"/>
                </a:ext>
              </a:extLst>
            </p:cNvPr>
            <p:cNvSpPr/>
            <p:nvPr/>
          </p:nvSpPr>
          <p:spPr>
            <a:xfrm>
              <a:off x="7739825" y="6460237"/>
              <a:ext cx="24709" cy="150849"/>
            </a:xfrm>
            <a:custGeom>
              <a:avLst/>
              <a:gdLst>
                <a:gd name="connsiteX0" fmla="*/ 17325 w 24709"/>
                <a:gd name="connsiteY0" fmla="*/ 145559 h 150849"/>
                <a:gd name="connsiteX1" fmla="*/ 24165 w 24709"/>
                <a:gd name="connsiteY1" fmla="*/ 4926 h 150849"/>
                <a:gd name="connsiteX2" fmla="*/ 17247 w 24709"/>
                <a:gd name="connsiteY2" fmla="*/ 2089 h 150849"/>
                <a:gd name="connsiteX3" fmla="*/ 10427 w 24709"/>
                <a:gd name="connsiteY3" fmla="*/ 148445 h 150849"/>
                <a:gd name="connsiteX4" fmla="*/ 17325 w 24709"/>
                <a:gd name="connsiteY4" fmla="*/ 145560 h 15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09" h="150849">
                  <a:moveTo>
                    <a:pt x="17325" y="145559"/>
                  </a:moveTo>
                  <a:cubicBezTo>
                    <a:pt x="1834" y="99490"/>
                    <a:pt x="4276" y="49275"/>
                    <a:pt x="24165" y="4926"/>
                  </a:cubicBezTo>
                  <a:cubicBezTo>
                    <a:pt x="26139" y="534"/>
                    <a:pt x="19219" y="-2298"/>
                    <a:pt x="17247" y="2089"/>
                  </a:cubicBezTo>
                  <a:cubicBezTo>
                    <a:pt x="-3364" y="48278"/>
                    <a:pt x="-5799" y="100540"/>
                    <a:pt x="10427" y="148445"/>
                  </a:cubicBezTo>
                  <a:cubicBezTo>
                    <a:pt x="11976" y="153010"/>
                    <a:pt x="18866" y="150100"/>
                    <a:pt x="17325" y="145560"/>
                  </a:cubicBezTo>
                  <a:close/>
                </a:path>
              </a:pathLst>
            </a:custGeom>
            <a:solidFill>
              <a:srgbClr val="FFFFFF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3B24FC0-3674-4323-AC93-6456A74FB52A}"/>
                </a:ext>
              </a:extLst>
            </p:cNvPr>
            <p:cNvSpPr/>
            <p:nvPr/>
          </p:nvSpPr>
          <p:spPr>
            <a:xfrm>
              <a:off x="7944982" y="6229666"/>
              <a:ext cx="48487" cy="46517"/>
            </a:xfrm>
            <a:custGeom>
              <a:avLst/>
              <a:gdLst>
                <a:gd name="connsiteX0" fmla="*/ 45978 w 48487"/>
                <a:gd name="connsiteY0" fmla="*/ 39247 h 46517"/>
                <a:gd name="connsiteX1" fmla="*/ 6911 w 48487"/>
                <a:gd name="connsiteY1" fmla="*/ 2201 h 46517"/>
                <a:gd name="connsiteX2" fmla="*/ 13 w 48487"/>
                <a:gd name="connsiteY2" fmla="*/ 5086 h 46517"/>
                <a:gd name="connsiteX3" fmla="*/ 43140 w 48487"/>
                <a:gd name="connsiteY3" fmla="*/ 46166 h 46517"/>
                <a:gd name="connsiteX4" fmla="*/ 48018 w 48487"/>
                <a:gd name="connsiteY4" fmla="*/ 44125 h 46517"/>
                <a:gd name="connsiteX5" fmla="*/ 45978 w 48487"/>
                <a:gd name="connsiteY5" fmla="*/ 39248 h 46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87" h="46517">
                  <a:moveTo>
                    <a:pt x="45978" y="39247"/>
                  </a:moveTo>
                  <a:cubicBezTo>
                    <a:pt x="27553" y="34256"/>
                    <a:pt x="12873" y="20335"/>
                    <a:pt x="6911" y="2201"/>
                  </a:cubicBezTo>
                  <a:cubicBezTo>
                    <a:pt x="5420" y="-2382"/>
                    <a:pt x="-1468" y="533"/>
                    <a:pt x="13" y="5086"/>
                  </a:cubicBezTo>
                  <a:cubicBezTo>
                    <a:pt x="6689" y="25082"/>
                    <a:pt x="22843" y="40469"/>
                    <a:pt x="43140" y="46166"/>
                  </a:cubicBezTo>
                  <a:cubicBezTo>
                    <a:pt x="45050" y="46878"/>
                    <a:pt x="47185" y="45985"/>
                    <a:pt x="48018" y="44125"/>
                  </a:cubicBezTo>
                  <a:cubicBezTo>
                    <a:pt x="48790" y="42215"/>
                    <a:pt x="47880" y="40039"/>
                    <a:pt x="45978" y="39248"/>
                  </a:cubicBezTo>
                  <a:close/>
                </a:path>
              </a:pathLst>
            </a:custGeom>
            <a:solidFill>
              <a:srgbClr val="FFFFFF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32A2214-F519-45DE-A1B6-2E3DCDBB089C}"/>
                </a:ext>
              </a:extLst>
            </p:cNvPr>
            <p:cNvSpPr/>
            <p:nvPr/>
          </p:nvSpPr>
          <p:spPr>
            <a:xfrm>
              <a:off x="7409097" y="6023113"/>
              <a:ext cx="292934" cy="834088"/>
            </a:xfrm>
            <a:custGeom>
              <a:avLst/>
              <a:gdLst>
                <a:gd name="connsiteX0" fmla="*/ 292207 w 292934"/>
                <a:gd name="connsiteY0" fmla="*/ 471150 h 834088"/>
                <a:gd name="connsiteX1" fmla="*/ 292207 w 292934"/>
                <a:gd name="connsiteY1" fmla="*/ 471206 h 834088"/>
                <a:gd name="connsiteX2" fmla="*/ 277354 w 292934"/>
                <a:gd name="connsiteY2" fmla="*/ 589368 h 834088"/>
                <a:gd name="connsiteX3" fmla="*/ 277354 w 292934"/>
                <a:gd name="connsiteY3" fmla="*/ 589424 h 834088"/>
                <a:gd name="connsiteX4" fmla="*/ 275741 w 292934"/>
                <a:gd name="connsiteY4" fmla="*/ 597324 h 834088"/>
                <a:gd name="connsiteX5" fmla="*/ 219496 w 292934"/>
                <a:gd name="connsiteY5" fmla="*/ 773176 h 834088"/>
                <a:gd name="connsiteX6" fmla="*/ 198690 w 292934"/>
                <a:gd name="connsiteY6" fmla="*/ 820741 h 834088"/>
                <a:gd name="connsiteX7" fmla="*/ 192515 w 292934"/>
                <a:gd name="connsiteY7" fmla="*/ 833982 h 834088"/>
                <a:gd name="connsiteX8" fmla="*/ 184281 w 292934"/>
                <a:gd name="connsiteY8" fmla="*/ 833982 h 834088"/>
                <a:gd name="connsiteX9" fmla="*/ 181611 w 292934"/>
                <a:gd name="connsiteY9" fmla="*/ 827862 h 834088"/>
                <a:gd name="connsiteX10" fmla="*/ 181611 w 292934"/>
                <a:gd name="connsiteY10" fmla="*/ 827807 h 834088"/>
                <a:gd name="connsiteX11" fmla="*/ 178496 w 292934"/>
                <a:gd name="connsiteY11" fmla="*/ 820741 h 834088"/>
                <a:gd name="connsiteX12" fmla="*/ 178106 w 292934"/>
                <a:gd name="connsiteY12" fmla="*/ 819907 h 834088"/>
                <a:gd name="connsiteX13" fmla="*/ 177939 w 292934"/>
                <a:gd name="connsiteY13" fmla="*/ 820741 h 834088"/>
                <a:gd name="connsiteX14" fmla="*/ 174879 w 292934"/>
                <a:gd name="connsiteY14" fmla="*/ 833982 h 834088"/>
                <a:gd name="connsiteX15" fmla="*/ 95326 w 292934"/>
                <a:gd name="connsiteY15" fmla="*/ 833982 h 834088"/>
                <a:gd name="connsiteX16" fmla="*/ 79861 w 292934"/>
                <a:gd name="connsiteY16" fmla="*/ 820741 h 834088"/>
                <a:gd name="connsiteX17" fmla="*/ 57330 w 292934"/>
                <a:gd name="connsiteY17" fmla="*/ 801437 h 834088"/>
                <a:gd name="connsiteX18" fmla="*/ 88817 w 292934"/>
                <a:gd name="connsiteY18" fmla="*/ 767057 h 834088"/>
                <a:gd name="connsiteX19" fmla="*/ 93991 w 292934"/>
                <a:gd name="connsiteY19" fmla="*/ 761382 h 834088"/>
                <a:gd name="connsiteX20" fmla="*/ 94769 w 292934"/>
                <a:gd name="connsiteY20" fmla="*/ 760547 h 834088"/>
                <a:gd name="connsiteX21" fmla="*/ 97273 w 292934"/>
                <a:gd name="connsiteY21" fmla="*/ 757822 h 834088"/>
                <a:gd name="connsiteX22" fmla="*/ 86871 w 292934"/>
                <a:gd name="connsiteY22" fmla="*/ 712315 h 834088"/>
                <a:gd name="connsiteX23" fmla="*/ 107787 w 292934"/>
                <a:gd name="connsiteY23" fmla="*/ 708866 h 834088"/>
                <a:gd name="connsiteX24" fmla="*/ 84867 w 292934"/>
                <a:gd name="connsiteY24" fmla="*/ 638157 h 834088"/>
                <a:gd name="connsiteX25" fmla="*/ 74019 w 292934"/>
                <a:gd name="connsiteY25" fmla="*/ 604722 h 834088"/>
                <a:gd name="connsiteX26" fmla="*/ 71293 w 292934"/>
                <a:gd name="connsiteY26" fmla="*/ 596322 h 834088"/>
                <a:gd name="connsiteX27" fmla="*/ 55437 w 292934"/>
                <a:gd name="connsiteY27" fmla="*/ 547422 h 834088"/>
                <a:gd name="connsiteX28" fmla="*/ 7595 w 292934"/>
                <a:gd name="connsiteY28" fmla="*/ 556379 h 834088"/>
                <a:gd name="connsiteX29" fmla="*/ -195 w 292934"/>
                <a:gd name="connsiteY29" fmla="*/ 529119 h 834088"/>
                <a:gd name="connsiteX30" fmla="*/ 35521 w 292934"/>
                <a:gd name="connsiteY30" fmla="*/ 426701 h 834088"/>
                <a:gd name="connsiteX31" fmla="*/ 35744 w 292934"/>
                <a:gd name="connsiteY31" fmla="*/ 425922 h 834088"/>
                <a:gd name="connsiteX32" fmla="*/ 58107 w 292934"/>
                <a:gd name="connsiteY32" fmla="*/ 136858 h 834088"/>
                <a:gd name="connsiteX33" fmla="*/ 58107 w 292934"/>
                <a:gd name="connsiteY33" fmla="*/ 136803 h 834088"/>
                <a:gd name="connsiteX34" fmla="*/ 56939 w 292934"/>
                <a:gd name="connsiteY34" fmla="*/ 127457 h 834088"/>
                <a:gd name="connsiteX35" fmla="*/ 56939 w 292934"/>
                <a:gd name="connsiteY35" fmla="*/ 127346 h 834088"/>
                <a:gd name="connsiteX36" fmla="*/ 32906 w 292934"/>
                <a:gd name="connsiteY36" fmla="*/ 8627 h 834088"/>
                <a:gd name="connsiteX37" fmla="*/ 30402 w 292934"/>
                <a:gd name="connsiteY37" fmla="*/ -107 h 834088"/>
                <a:gd name="connsiteX38" fmla="*/ 38024 w 292934"/>
                <a:gd name="connsiteY38" fmla="*/ 3175 h 834088"/>
                <a:gd name="connsiteX39" fmla="*/ 38080 w 292934"/>
                <a:gd name="connsiteY39" fmla="*/ 3231 h 834088"/>
                <a:gd name="connsiteX40" fmla="*/ 38192 w 292934"/>
                <a:gd name="connsiteY40" fmla="*/ 3231 h 834088"/>
                <a:gd name="connsiteX41" fmla="*/ 50263 w 292934"/>
                <a:gd name="connsiteY41" fmla="*/ 8905 h 834088"/>
                <a:gd name="connsiteX42" fmla="*/ 254655 w 292934"/>
                <a:gd name="connsiteY42" fmla="*/ 241391 h 834088"/>
                <a:gd name="connsiteX43" fmla="*/ 254989 w 292934"/>
                <a:gd name="connsiteY43" fmla="*/ 242170 h 834088"/>
                <a:gd name="connsiteX44" fmla="*/ 291539 w 292934"/>
                <a:gd name="connsiteY44" fmla="*/ 405895 h 834088"/>
                <a:gd name="connsiteX45" fmla="*/ 292207 w 292934"/>
                <a:gd name="connsiteY45" fmla="*/ 471150 h 834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92934" h="834088">
                  <a:moveTo>
                    <a:pt x="292207" y="471150"/>
                  </a:moveTo>
                  <a:lnTo>
                    <a:pt x="292207" y="471206"/>
                  </a:lnTo>
                  <a:cubicBezTo>
                    <a:pt x="290482" y="510932"/>
                    <a:pt x="285515" y="550451"/>
                    <a:pt x="277354" y="589368"/>
                  </a:cubicBezTo>
                  <a:lnTo>
                    <a:pt x="277354" y="589424"/>
                  </a:lnTo>
                  <a:cubicBezTo>
                    <a:pt x="276909" y="592094"/>
                    <a:pt x="276297" y="594709"/>
                    <a:pt x="275741" y="597324"/>
                  </a:cubicBezTo>
                  <a:cubicBezTo>
                    <a:pt x="262313" y="657512"/>
                    <a:pt x="243489" y="716367"/>
                    <a:pt x="219496" y="773176"/>
                  </a:cubicBezTo>
                  <a:cubicBezTo>
                    <a:pt x="212876" y="789198"/>
                    <a:pt x="205941" y="805053"/>
                    <a:pt x="198690" y="820741"/>
                  </a:cubicBezTo>
                  <a:cubicBezTo>
                    <a:pt x="196688" y="825192"/>
                    <a:pt x="194629" y="829587"/>
                    <a:pt x="192515" y="833982"/>
                  </a:cubicBezTo>
                  <a:lnTo>
                    <a:pt x="184281" y="833982"/>
                  </a:lnTo>
                  <a:lnTo>
                    <a:pt x="181611" y="827862"/>
                  </a:lnTo>
                  <a:lnTo>
                    <a:pt x="181611" y="827807"/>
                  </a:lnTo>
                  <a:lnTo>
                    <a:pt x="178496" y="820741"/>
                  </a:lnTo>
                  <a:lnTo>
                    <a:pt x="178106" y="819907"/>
                  </a:lnTo>
                  <a:lnTo>
                    <a:pt x="177939" y="820741"/>
                  </a:lnTo>
                  <a:lnTo>
                    <a:pt x="174879" y="833982"/>
                  </a:lnTo>
                  <a:lnTo>
                    <a:pt x="95326" y="833982"/>
                  </a:lnTo>
                  <a:lnTo>
                    <a:pt x="79861" y="820741"/>
                  </a:lnTo>
                  <a:lnTo>
                    <a:pt x="57330" y="801437"/>
                  </a:lnTo>
                  <a:lnTo>
                    <a:pt x="88817" y="767057"/>
                  </a:lnTo>
                  <a:lnTo>
                    <a:pt x="93991" y="761382"/>
                  </a:lnTo>
                  <a:lnTo>
                    <a:pt x="94769" y="760547"/>
                  </a:lnTo>
                  <a:lnTo>
                    <a:pt x="97273" y="757822"/>
                  </a:lnTo>
                  <a:lnTo>
                    <a:pt x="86871" y="712315"/>
                  </a:lnTo>
                  <a:lnTo>
                    <a:pt x="107787" y="708866"/>
                  </a:lnTo>
                  <a:lnTo>
                    <a:pt x="84867" y="638157"/>
                  </a:lnTo>
                  <a:lnTo>
                    <a:pt x="74019" y="604722"/>
                  </a:lnTo>
                  <a:lnTo>
                    <a:pt x="71293" y="596322"/>
                  </a:lnTo>
                  <a:lnTo>
                    <a:pt x="55437" y="547422"/>
                  </a:lnTo>
                  <a:lnTo>
                    <a:pt x="7595" y="556379"/>
                  </a:lnTo>
                  <a:lnTo>
                    <a:pt x="-195" y="529119"/>
                  </a:lnTo>
                  <a:cubicBezTo>
                    <a:pt x="14146" y="495878"/>
                    <a:pt x="26082" y="461651"/>
                    <a:pt x="35521" y="426701"/>
                  </a:cubicBezTo>
                  <a:cubicBezTo>
                    <a:pt x="35577" y="426422"/>
                    <a:pt x="35688" y="426200"/>
                    <a:pt x="35744" y="425922"/>
                  </a:cubicBezTo>
                  <a:cubicBezTo>
                    <a:pt x="61020" y="331781"/>
                    <a:pt x="68603" y="233767"/>
                    <a:pt x="58107" y="136858"/>
                  </a:cubicBezTo>
                  <a:lnTo>
                    <a:pt x="58107" y="136803"/>
                  </a:lnTo>
                  <a:cubicBezTo>
                    <a:pt x="57774" y="133688"/>
                    <a:pt x="57385" y="130517"/>
                    <a:pt x="56939" y="127457"/>
                  </a:cubicBezTo>
                  <a:lnTo>
                    <a:pt x="56939" y="127346"/>
                  </a:lnTo>
                  <a:cubicBezTo>
                    <a:pt x="52171" y="87185"/>
                    <a:pt x="44133" y="47480"/>
                    <a:pt x="32906" y="8627"/>
                  </a:cubicBezTo>
                  <a:cubicBezTo>
                    <a:pt x="32127" y="5679"/>
                    <a:pt x="31238" y="2786"/>
                    <a:pt x="30402" y="-107"/>
                  </a:cubicBezTo>
                  <a:cubicBezTo>
                    <a:pt x="32962" y="1005"/>
                    <a:pt x="35465" y="2062"/>
                    <a:pt x="38024" y="3175"/>
                  </a:cubicBezTo>
                  <a:lnTo>
                    <a:pt x="38080" y="3231"/>
                  </a:lnTo>
                  <a:lnTo>
                    <a:pt x="38192" y="3231"/>
                  </a:lnTo>
                  <a:cubicBezTo>
                    <a:pt x="42253" y="5011"/>
                    <a:pt x="46314" y="6902"/>
                    <a:pt x="50263" y="8905"/>
                  </a:cubicBezTo>
                  <a:cubicBezTo>
                    <a:pt x="145172" y="55024"/>
                    <a:pt x="214989" y="141587"/>
                    <a:pt x="254655" y="241391"/>
                  </a:cubicBezTo>
                  <a:cubicBezTo>
                    <a:pt x="254766" y="241669"/>
                    <a:pt x="254877" y="241892"/>
                    <a:pt x="254989" y="242170"/>
                  </a:cubicBezTo>
                  <a:cubicBezTo>
                    <a:pt x="275686" y="294490"/>
                    <a:pt x="288020" y="349740"/>
                    <a:pt x="291539" y="405895"/>
                  </a:cubicBezTo>
                  <a:cubicBezTo>
                    <a:pt x="292873" y="427621"/>
                    <a:pt x="293096" y="449401"/>
                    <a:pt x="292207" y="471150"/>
                  </a:cubicBezTo>
                  <a:close/>
                </a:path>
              </a:pathLst>
            </a:custGeom>
            <a:solidFill>
              <a:srgbClr val="F0F0F0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26F1095-303B-4212-A788-4BCD2ADC11B2}"/>
                </a:ext>
              </a:extLst>
            </p:cNvPr>
            <p:cNvSpPr/>
            <p:nvPr/>
          </p:nvSpPr>
          <p:spPr>
            <a:xfrm>
              <a:off x="7498108" y="6784602"/>
              <a:ext cx="59026" cy="72599"/>
            </a:xfrm>
            <a:custGeom>
              <a:avLst/>
              <a:gdLst>
                <a:gd name="connsiteX0" fmla="*/ 58831 w 59026"/>
                <a:gd name="connsiteY0" fmla="*/ 72493 h 72599"/>
                <a:gd name="connsiteX1" fmla="*/ 50041 w 59026"/>
                <a:gd name="connsiteY1" fmla="*/ 72493 h 72599"/>
                <a:gd name="connsiteX2" fmla="*/ 41251 w 59026"/>
                <a:gd name="connsiteY2" fmla="*/ 59252 h 72599"/>
                <a:gd name="connsiteX3" fmla="*/ 26453 w 59026"/>
                <a:gd name="connsiteY3" fmla="*/ 39503 h 72599"/>
                <a:gd name="connsiteX4" fmla="*/ 13269 w 59026"/>
                <a:gd name="connsiteY4" fmla="*/ 22925 h 72599"/>
                <a:gd name="connsiteX5" fmla="*/ -195 w 59026"/>
                <a:gd name="connsiteY5" fmla="*/ 5567 h 72599"/>
                <a:gd name="connsiteX6" fmla="*/ 4979 w 59026"/>
                <a:gd name="connsiteY6" fmla="*/ -107 h 72599"/>
                <a:gd name="connsiteX7" fmla="*/ 7539 w 59026"/>
                <a:gd name="connsiteY7" fmla="*/ 3231 h 72599"/>
                <a:gd name="connsiteX8" fmla="*/ 50375 w 59026"/>
                <a:gd name="connsiteY8" fmla="*/ 59252 h 72599"/>
                <a:gd name="connsiteX9" fmla="*/ 58831 w 59026"/>
                <a:gd name="connsiteY9" fmla="*/ 72493 h 72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9026" h="72599">
                  <a:moveTo>
                    <a:pt x="58831" y="72493"/>
                  </a:moveTo>
                  <a:lnTo>
                    <a:pt x="50041" y="72493"/>
                  </a:lnTo>
                  <a:cubicBezTo>
                    <a:pt x="47260" y="67987"/>
                    <a:pt x="44255" y="63592"/>
                    <a:pt x="41251" y="59252"/>
                  </a:cubicBezTo>
                  <a:cubicBezTo>
                    <a:pt x="36467" y="52521"/>
                    <a:pt x="31534" y="45938"/>
                    <a:pt x="26453" y="39503"/>
                  </a:cubicBezTo>
                  <a:cubicBezTo>
                    <a:pt x="22058" y="33940"/>
                    <a:pt x="17663" y="28432"/>
                    <a:pt x="13269" y="22925"/>
                  </a:cubicBezTo>
                  <a:cubicBezTo>
                    <a:pt x="8707" y="17195"/>
                    <a:pt x="4201" y="11464"/>
                    <a:pt x="-195" y="5567"/>
                  </a:cubicBezTo>
                  <a:lnTo>
                    <a:pt x="4979" y="-107"/>
                  </a:lnTo>
                  <a:cubicBezTo>
                    <a:pt x="5814" y="1006"/>
                    <a:pt x="6648" y="2118"/>
                    <a:pt x="7539" y="3231"/>
                  </a:cubicBezTo>
                  <a:cubicBezTo>
                    <a:pt x="21780" y="21979"/>
                    <a:pt x="37190" y="40004"/>
                    <a:pt x="50375" y="59252"/>
                  </a:cubicBezTo>
                  <a:cubicBezTo>
                    <a:pt x="53324" y="63592"/>
                    <a:pt x="56161" y="67987"/>
                    <a:pt x="58831" y="72493"/>
                  </a:cubicBezTo>
                  <a:close/>
                </a:path>
              </a:pathLst>
            </a:custGeom>
            <a:solidFill>
              <a:srgbClr val="FFFFFF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7A5800C-3726-4024-A33D-C56F9E94249D}"/>
                </a:ext>
              </a:extLst>
            </p:cNvPr>
            <p:cNvSpPr/>
            <p:nvPr/>
          </p:nvSpPr>
          <p:spPr>
            <a:xfrm>
              <a:off x="7436982" y="6019633"/>
              <a:ext cx="151215" cy="608302"/>
            </a:xfrm>
            <a:custGeom>
              <a:avLst/>
              <a:gdLst>
                <a:gd name="connsiteX0" fmla="*/ 672 w 151215"/>
                <a:gd name="connsiteY0" fmla="*/ 6481 h 608302"/>
                <a:gd name="connsiteX1" fmla="*/ 5011 w 151215"/>
                <a:gd name="connsiteY1" fmla="*/ 12100 h 608302"/>
                <a:gd name="connsiteX2" fmla="*/ 35775 w 151215"/>
                <a:gd name="connsiteY2" fmla="*/ 55660 h 608302"/>
                <a:gd name="connsiteX3" fmla="*/ 81505 w 151215"/>
                <a:gd name="connsiteY3" fmla="*/ 138273 h 608302"/>
                <a:gd name="connsiteX4" fmla="*/ 84620 w 151215"/>
                <a:gd name="connsiteY4" fmla="*/ 145060 h 608302"/>
                <a:gd name="connsiteX5" fmla="*/ 139362 w 151215"/>
                <a:gd name="connsiteY5" fmla="*/ 342220 h 608302"/>
                <a:gd name="connsiteX6" fmla="*/ 139585 w 151215"/>
                <a:gd name="connsiteY6" fmla="*/ 344167 h 608302"/>
                <a:gd name="connsiteX7" fmla="*/ 143145 w 151215"/>
                <a:gd name="connsiteY7" fmla="*/ 392066 h 608302"/>
                <a:gd name="connsiteX8" fmla="*/ 134300 w 151215"/>
                <a:gd name="connsiteY8" fmla="*/ 481745 h 608302"/>
                <a:gd name="connsiteX9" fmla="*/ 130628 w 151215"/>
                <a:gd name="connsiteY9" fmla="*/ 493038 h 608302"/>
                <a:gd name="connsiteX10" fmla="*/ 118111 w 151215"/>
                <a:gd name="connsiteY10" fmla="*/ 518907 h 608302"/>
                <a:gd name="connsiteX11" fmla="*/ 106206 w 151215"/>
                <a:gd name="connsiteY11" fmla="*/ 536097 h 608302"/>
                <a:gd name="connsiteX12" fmla="*/ 97972 w 151215"/>
                <a:gd name="connsiteY12" fmla="*/ 545888 h 608302"/>
                <a:gd name="connsiteX13" fmla="*/ 92854 w 151215"/>
                <a:gd name="connsiteY13" fmla="*/ 551396 h 608302"/>
                <a:gd name="connsiteX14" fmla="*/ 88570 w 151215"/>
                <a:gd name="connsiteY14" fmla="*/ 555624 h 608302"/>
                <a:gd name="connsiteX15" fmla="*/ 43397 w 151215"/>
                <a:gd name="connsiteY15" fmla="*/ 599796 h 608302"/>
                <a:gd name="connsiteX16" fmla="*/ 46123 w 151215"/>
                <a:gd name="connsiteY16" fmla="*/ 608196 h 608302"/>
                <a:gd name="connsiteX17" fmla="*/ 91241 w 151215"/>
                <a:gd name="connsiteY17" fmla="*/ 563412 h 608302"/>
                <a:gd name="connsiteX18" fmla="*/ 117165 w 151215"/>
                <a:gd name="connsiteY18" fmla="*/ 534038 h 608302"/>
                <a:gd name="connsiteX19" fmla="*/ 120169 w 151215"/>
                <a:gd name="connsiteY19" fmla="*/ 529644 h 608302"/>
                <a:gd name="connsiteX20" fmla="*/ 133465 w 151215"/>
                <a:gd name="connsiteY20" fmla="*/ 505778 h 608302"/>
                <a:gd name="connsiteX21" fmla="*/ 138639 w 151215"/>
                <a:gd name="connsiteY21" fmla="*/ 492871 h 608302"/>
                <a:gd name="connsiteX22" fmla="*/ 150878 w 151215"/>
                <a:gd name="connsiteY22" fmla="*/ 403860 h 608302"/>
                <a:gd name="connsiteX23" fmla="*/ 147429 w 151215"/>
                <a:gd name="connsiteY23" fmla="*/ 346058 h 608302"/>
                <a:gd name="connsiteX24" fmla="*/ 146594 w 151215"/>
                <a:gd name="connsiteY24" fmla="*/ 338604 h 608302"/>
                <a:gd name="connsiteX25" fmla="*/ 115885 w 151215"/>
                <a:gd name="connsiteY25" fmla="*/ 204308 h 608302"/>
                <a:gd name="connsiteX26" fmla="*/ 39336 w 151215"/>
                <a:gd name="connsiteY26" fmla="*/ 47537 h 608302"/>
                <a:gd name="connsiteX27" fmla="*/ 10129 w 151215"/>
                <a:gd name="connsiteY27" fmla="*/ 6648 h 608302"/>
                <a:gd name="connsiteX28" fmla="*/ 5956 w 151215"/>
                <a:gd name="connsiteY28" fmla="*/ 1196 h 608302"/>
                <a:gd name="connsiteX29" fmla="*/ 672 w 151215"/>
                <a:gd name="connsiteY29" fmla="*/ 6481 h 60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51215" h="608302">
                  <a:moveTo>
                    <a:pt x="672" y="6481"/>
                  </a:moveTo>
                  <a:cubicBezTo>
                    <a:pt x="2118" y="8317"/>
                    <a:pt x="3620" y="10208"/>
                    <a:pt x="5011" y="12100"/>
                  </a:cubicBezTo>
                  <a:cubicBezTo>
                    <a:pt x="15859" y="26175"/>
                    <a:pt x="26114" y="40695"/>
                    <a:pt x="35775" y="55660"/>
                  </a:cubicBezTo>
                  <a:cubicBezTo>
                    <a:pt x="52982" y="82064"/>
                    <a:pt x="68265" y="109673"/>
                    <a:pt x="81505" y="138273"/>
                  </a:cubicBezTo>
                  <a:cubicBezTo>
                    <a:pt x="82562" y="140499"/>
                    <a:pt x="83619" y="142779"/>
                    <a:pt x="84620" y="145060"/>
                  </a:cubicBezTo>
                  <a:cubicBezTo>
                    <a:pt x="112953" y="207554"/>
                    <a:pt x="131420" y="274064"/>
                    <a:pt x="139362" y="342220"/>
                  </a:cubicBezTo>
                  <a:cubicBezTo>
                    <a:pt x="139473" y="342887"/>
                    <a:pt x="139529" y="343499"/>
                    <a:pt x="139585" y="344167"/>
                  </a:cubicBezTo>
                  <a:cubicBezTo>
                    <a:pt x="141420" y="360078"/>
                    <a:pt x="142607" y="376044"/>
                    <a:pt x="143145" y="392066"/>
                  </a:cubicBezTo>
                  <a:cubicBezTo>
                    <a:pt x="144919" y="422238"/>
                    <a:pt x="141934" y="452501"/>
                    <a:pt x="134300" y="481745"/>
                  </a:cubicBezTo>
                  <a:cubicBezTo>
                    <a:pt x="133187" y="485583"/>
                    <a:pt x="131963" y="489366"/>
                    <a:pt x="130628" y="493038"/>
                  </a:cubicBezTo>
                  <a:cubicBezTo>
                    <a:pt x="127281" y="502037"/>
                    <a:pt x="123090" y="510698"/>
                    <a:pt x="118111" y="518907"/>
                  </a:cubicBezTo>
                  <a:cubicBezTo>
                    <a:pt x="114533" y="524898"/>
                    <a:pt x="110556" y="530641"/>
                    <a:pt x="106206" y="536097"/>
                  </a:cubicBezTo>
                  <a:cubicBezTo>
                    <a:pt x="103591" y="539435"/>
                    <a:pt x="100865" y="542717"/>
                    <a:pt x="97972" y="545888"/>
                  </a:cubicBezTo>
                  <a:cubicBezTo>
                    <a:pt x="96303" y="547724"/>
                    <a:pt x="94578" y="549560"/>
                    <a:pt x="92854" y="551396"/>
                  </a:cubicBezTo>
                  <a:cubicBezTo>
                    <a:pt x="91407" y="552787"/>
                    <a:pt x="90017" y="554233"/>
                    <a:pt x="88570" y="555624"/>
                  </a:cubicBezTo>
                  <a:cubicBezTo>
                    <a:pt x="73550" y="570199"/>
                    <a:pt x="56971" y="583718"/>
                    <a:pt x="43397" y="599796"/>
                  </a:cubicBezTo>
                  <a:lnTo>
                    <a:pt x="46123" y="608196"/>
                  </a:lnTo>
                  <a:cubicBezTo>
                    <a:pt x="59197" y="591618"/>
                    <a:pt x="76053" y="577877"/>
                    <a:pt x="91241" y="563412"/>
                  </a:cubicBezTo>
                  <a:cubicBezTo>
                    <a:pt x="100775" y="554447"/>
                    <a:pt x="109454" y="544613"/>
                    <a:pt x="117165" y="534038"/>
                  </a:cubicBezTo>
                  <a:cubicBezTo>
                    <a:pt x="118166" y="532592"/>
                    <a:pt x="119223" y="531146"/>
                    <a:pt x="120169" y="529644"/>
                  </a:cubicBezTo>
                  <a:cubicBezTo>
                    <a:pt x="125324" y="522113"/>
                    <a:pt x="129774" y="514124"/>
                    <a:pt x="133465" y="505778"/>
                  </a:cubicBezTo>
                  <a:cubicBezTo>
                    <a:pt x="135356" y="501605"/>
                    <a:pt x="137081" y="497321"/>
                    <a:pt x="138639" y="492871"/>
                  </a:cubicBezTo>
                  <a:cubicBezTo>
                    <a:pt x="147728" y="464107"/>
                    <a:pt x="151866" y="434009"/>
                    <a:pt x="150878" y="403860"/>
                  </a:cubicBezTo>
                  <a:cubicBezTo>
                    <a:pt x="150699" y="384547"/>
                    <a:pt x="149548" y="365255"/>
                    <a:pt x="147429" y="346058"/>
                  </a:cubicBezTo>
                  <a:cubicBezTo>
                    <a:pt x="147206" y="343555"/>
                    <a:pt x="146928" y="341107"/>
                    <a:pt x="146594" y="338604"/>
                  </a:cubicBezTo>
                  <a:cubicBezTo>
                    <a:pt x="140953" y="292910"/>
                    <a:pt x="130663" y="247912"/>
                    <a:pt x="115885" y="204308"/>
                  </a:cubicBezTo>
                  <a:cubicBezTo>
                    <a:pt x="97181" y="148991"/>
                    <a:pt x="71455" y="96304"/>
                    <a:pt x="39336" y="47537"/>
                  </a:cubicBezTo>
                  <a:cubicBezTo>
                    <a:pt x="30157" y="33574"/>
                    <a:pt x="20421" y="19944"/>
                    <a:pt x="10129" y="6648"/>
                  </a:cubicBezTo>
                  <a:cubicBezTo>
                    <a:pt x="8794" y="4812"/>
                    <a:pt x="7403" y="3032"/>
                    <a:pt x="5956" y="1196"/>
                  </a:cubicBezTo>
                  <a:cubicBezTo>
                    <a:pt x="3008" y="-2587"/>
                    <a:pt x="-2277" y="2698"/>
                    <a:pt x="672" y="6481"/>
                  </a:cubicBezTo>
                  <a:close/>
                </a:path>
              </a:pathLst>
            </a:custGeom>
            <a:solidFill>
              <a:srgbClr val="FFFFFF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6479BE8-FD6E-487E-AFBE-A2B00B74573A}"/>
                </a:ext>
              </a:extLst>
            </p:cNvPr>
            <p:cNvSpPr/>
            <p:nvPr/>
          </p:nvSpPr>
          <p:spPr>
            <a:xfrm>
              <a:off x="7576486" y="6262776"/>
              <a:ext cx="87312" cy="103789"/>
            </a:xfrm>
            <a:custGeom>
              <a:avLst/>
              <a:gdLst>
                <a:gd name="connsiteX0" fmla="*/ 4442 w 87312"/>
                <a:gd name="connsiteY0" fmla="*/ 103618 h 103789"/>
                <a:gd name="connsiteX1" fmla="*/ 87108 w 87312"/>
                <a:gd name="connsiteY1" fmla="*/ 3549 h 103789"/>
                <a:gd name="connsiteX2" fmla="*/ 83281 w 87312"/>
                <a:gd name="connsiteY2" fmla="*/ -106 h 103789"/>
                <a:gd name="connsiteX3" fmla="*/ 79629 w 87312"/>
                <a:gd name="connsiteY3" fmla="*/ 3458 h 103789"/>
                <a:gd name="connsiteX4" fmla="*/ 2543 w 87312"/>
                <a:gd name="connsiteY4" fmla="*/ 96386 h 103789"/>
                <a:gd name="connsiteX5" fmla="*/ 4442 w 87312"/>
                <a:gd name="connsiteY5" fmla="*/ 103618 h 10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7312" h="103789">
                  <a:moveTo>
                    <a:pt x="4442" y="103618"/>
                  </a:moveTo>
                  <a:cubicBezTo>
                    <a:pt x="52790" y="95014"/>
                    <a:pt x="87785" y="52651"/>
                    <a:pt x="87108" y="3549"/>
                  </a:cubicBezTo>
                  <a:cubicBezTo>
                    <a:pt x="87061" y="1483"/>
                    <a:pt x="85347" y="-154"/>
                    <a:pt x="83281" y="-106"/>
                  </a:cubicBezTo>
                  <a:cubicBezTo>
                    <a:pt x="81317" y="-61"/>
                    <a:pt x="79722" y="1496"/>
                    <a:pt x="79629" y="3458"/>
                  </a:cubicBezTo>
                  <a:cubicBezTo>
                    <a:pt x="80345" y="49198"/>
                    <a:pt x="47627" y="88638"/>
                    <a:pt x="2543" y="96386"/>
                  </a:cubicBezTo>
                  <a:cubicBezTo>
                    <a:pt x="-2198" y="97207"/>
                    <a:pt x="-272" y="104434"/>
                    <a:pt x="4442" y="103618"/>
                  </a:cubicBezTo>
                  <a:close/>
                </a:path>
              </a:pathLst>
            </a:custGeom>
            <a:solidFill>
              <a:srgbClr val="FFFFFF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13582C0-91FD-403B-83BF-9B7B535639AA}"/>
                </a:ext>
              </a:extLst>
            </p:cNvPr>
            <p:cNvSpPr/>
            <p:nvPr/>
          </p:nvSpPr>
          <p:spPr>
            <a:xfrm>
              <a:off x="7450493" y="6447842"/>
              <a:ext cx="88235" cy="126223"/>
            </a:xfrm>
            <a:custGeom>
              <a:avLst/>
              <a:gdLst>
                <a:gd name="connsiteX0" fmla="*/ 86354 w 88235"/>
                <a:gd name="connsiteY0" fmla="*/ 119009 h 126223"/>
                <a:gd name="connsiteX1" fmla="*/ 7145 w 88235"/>
                <a:gd name="connsiteY1" fmla="*/ 2604 h 126223"/>
                <a:gd name="connsiteX2" fmla="*/ -88 w 88235"/>
                <a:gd name="connsiteY2" fmla="*/ 4503 h 126223"/>
                <a:gd name="connsiteX3" fmla="*/ 82583 w 88235"/>
                <a:gd name="connsiteY3" fmla="*/ 125466 h 126223"/>
                <a:gd name="connsiteX4" fmla="*/ 86354 w 88235"/>
                <a:gd name="connsiteY4" fmla="*/ 119009 h 126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35" h="126223">
                  <a:moveTo>
                    <a:pt x="86354" y="119009"/>
                  </a:moveTo>
                  <a:cubicBezTo>
                    <a:pt x="46249" y="91552"/>
                    <a:pt x="17966" y="49988"/>
                    <a:pt x="7145" y="2604"/>
                  </a:cubicBezTo>
                  <a:cubicBezTo>
                    <a:pt x="6077" y="-2092"/>
                    <a:pt x="-1154" y="-187"/>
                    <a:pt x="-88" y="4503"/>
                  </a:cubicBezTo>
                  <a:cubicBezTo>
                    <a:pt x="11265" y="53791"/>
                    <a:pt x="40786" y="96985"/>
                    <a:pt x="82583" y="125466"/>
                  </a:cubicBezTo>
                  <a:cubicBezTo>
                    <a:pt x="86569" y="128178"/>
                    <a:pt x="90318" y="121706"/>
                    <a:pt x="86354" y="119009"/>
                  </a:cubicBezTo>
                  <a:close/>
                </a:path>
              </a:pathLst>
            </a:custGeom>
            <a:solidFill>
              <a:srgbClr val="FFFFFF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B1C23B0E-37EF-4470-9C7A-5078758472F8}"/>
                </a:ext>
              </a:extLst>
            </p:cNvPr>
            <p:cNvSpPr/>
            <p:nvPr/>
          </p:nvSpPr>
          <p:spPr>
            <a:xfrm>
              <a:off x="7461969" y="6150476"/>
              <a:ext cx="63594" cy="18322"/>
            </a:xfrm>
            <a:custGeom>
              <a:avLst/>
              <a:gdLst>
                <a:gd name="connsiteX0" fmla="*/ 58736 w 63594"/>
                <a:gd name="connsiteY0" fmla="*/ 6623 h 18322"/>
                <a:gd name="connsiteX1" fmla="*/ 5239 w 63594"/>
                <a:gd name="connsiteY1" fmla="*/ 564 h 18322"/>
                <a:gd name="connsiteX2" fmla="*/ 1468 w 63594"/>
                <a:gd name="connsiteY2" fmla="*/ 7021 h 18322"/>
                <a:gd name="connsiteX3" fmla="*/ 60635 w 63594"/>
                <a:gd name="connsiteY3" fmla="*/ 13855 h 18322"/>
                <a:gd name="connsiteX4" fmla="*/ 63302 w 63594"/>
                <a:gd name="connsiteY4" fmla="*/ 9289 h 18322"/>
                <a:gd name="connsiteX5" fmla="*/ 58736 w 63594"/>
                <a:gd name="connsiteY5" fmla="*/ 6623 h 18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594" h="18322">
                  <a:moveTo>
                    <a:pt x="58736" y="6623"/>
                  </a:moveTo>
                  <a:cubicBezTo>
                    <a:pt x="41019" y="13731"/>
                    <a:pt x="20916" y="11454"/>
                    <a:pt x="5239" y="564"/>
                  </a:cubicBezTo>
                  <a:cubicBezTo>
                    <a:pt x="1289" y="-2197"/>
                    <a:pt x="-2456" y="4278"/>
                    <a:pt x="1468" y="7021"/>
                  </a:cubicBezTo>
                  <a:cubicBezTo>
                    <a:pt x="18838" y="18967"/>
                    <a:pt x="41000" y="21527"/>
                    <a:pt x="60635" y="13855"/>
                  </a:cubicBezTo>
                  <a:cubicBezTo>
                    <a:pt x="62589" y="13274"/>
                    <a:pt x="63756" y="11276"/>
                    <a:pt x="63302" y="9289"/>
                  </a:cubicBezTo>
                  <a:cubicBezTo>
                    <a:pt x="62768" y="7299"/>
                    <a:pt x="60731" y="6109"/>
                    <a:pt x="58736" y="6623"/>
                  </a:cubicBezTo>
                  <a:close/>
                </a:path>
              </a:pathLst>
            </a:custGeom>
            <a:solidFill>
              <a:srgbClr val="FFFFFF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ED8A0DF-9541-4636-8106-A8D4A7554340}"/>
                </a:ext>
              </a:extLst>
            </p:cNvPr>
            <p:cNvSpPr/>
            <p:nvPr/>
          </p:nvSpPr>
          <p:spPr>
            <a:xfrm>
              <a:off x="6939714" y="6523891"/>
              <a:ext cx="83765" cy="218922"/>
            </a:xfrm>
            <a:custGeom>
              <a:avLst/>
              <a:gdLst>
                <a:gd name="connsiteX0" fmla="*/ 83759 w 83765"/>
                <a:gd name="connsiteY0" fmla="*/ 218923 h 218922"/>
                <a:gd name="connsiteX1" fmla="*/ 26998 w 83765"/>
                <a:gd name="connsiteY1" fmla="*/ 218923 h 218922"/>
                <a:gd name="connsiteX2" fmla="*/ 0 w 83765"/>
                <a:gd name="connsiteY2" fmla="*/ 0 h 218922"/>
                <a:gd name="connsiteX3" fmla="*/ 83765 w 83765"/>
                <a:gd name="connsiteY3" fmla="*/ 5 h 218922"/>
                <a:gd name="connsiteX4" fmla="*/ 83759 w 83765"/>
                <a:gd name="connsiteY4" fmla="*/ 218923 h 21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765" h="218922">
                  <a:moveTo>
                    <a:pt x="83759" y="218923"/>
                  </a:moveTo>
                  <a:lnTo>
                    <a:pt x="26998" y="218923"/>
                  </a:lnTo>
                  <a:lnTo>
                    <a:pt x="0" y="0"/>
                  </a:lnTo>
                  <a:lnTo>
                    <a:pt x="83765" y="5"/>
                  </a:lnTo>
                  <a:lnTo>
                    <a:pt x="83759" y="218923"/>
                  </a:lnTo>
                  <a:close/>
                </a:path>
              </a:pathLst>
            </a:custGeom>
            <a:solidFill>
              <a:srgbClr val="9E616A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FAA537A7-027A-4E36-9104-AE93A856493C}"/>
                </a:ext>
              </a:extLst>
            </p:cNvPr>
            <p:cNvSpPr/>
            <p:nvPr/>
          </p:nvSpPr>
          <p:spPr>
            <a:xfrm>
              <a:off x="6857302" y="6709460"/>
              <a:ext cx="196702" cy="141122"/>
            </a:xfrm>
            <a:custGeom>
              <a:avLst/>
              <a:gdLst>
                <a:gd name="connsiteX0" fmla="*/ 196508 w 196702"/>
                <a:gd name="connsiteY0" fmla="*/ 141015 h 141122"/>
                <a:gd name="connsiteX1" fmla="*/ 156234 w 196702"/>
                <a:gd name="connsiteY1" fmla="*/ 141015 h 141122"/>
                <a:gd name="connsiteX2" fmla="*/ 149046 w 196702"/>
                <a:gd name="connsiteY2" fmla="*/ 102992 h 141122"/>
                <a:gd name="connsiteX3" fmla="*/ 130634 w 196702"/>
                <a:gd name="connsiteY3" fmla="*/ 141015 h 141122"/>
                <a:gd name="connsiteX4" fmla="*/ 23818 w 196702"/>
                <a:gd name="connsiteY4" fmla="*/ 141015 h 141122"/>
                <a:gd name="connsiteX5" fmla="*/ -195 w 196702"/>
                <a:gd name="connsiteY5" fmla="*/ 117005 h 141122"/>
                <a:gd name="connsiteX6" fmla="*/ 10174 w 196702"/>
                <a:gd name="connsiteY6" fmla="*/ 97245 h 141122"/>
                <a:gd name="connsiteX7" fmla="*/ 95474 w 196702"/>
                <a:gd name="connsiteY7" fmla="*/ 38333 h 141122"/>
                <a:gd name="connsiteX8" fmla="*/ 95474 w 196702"/>
                <a:gd name="connsiteY8" fmla="*/ -107 h 141122"/>
                <a:gd name="connsiteX9" fmla="*/ 185195 w 196702"/>
                <a:gd name="connsiteY9" fmla="*/ 5248 h 141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702" h="141122">
                  <a:moveTo>
                    <a:pt x="196508" y="141015"/>
                  </a:moveTo>
                  <a:lnTo>
                    <a:pt x="156234" y="141015"/>
                  </a:lnTo>
                  <a:lnTo>
                    <a:pt x="149046" y="102992"/>
                  </a:lnTo>
                  <a:lnTo>
                    <a:pt x="130634" y="141015"/>
                  </a:lnTo>
                  <a:lnTo>
                    <a:pt x="23818" y="141015"/>
                  </a:lnTo>
                  <a:cubicBezTo>
                    <a:pt x="10557" y="141016"/>
                    <a:pt x="-194" y="130266"/>
                    <a:pt x="-195" y="117005"/>
                  </a:cubicBezTo>
                  <a:cubicBezTo>
                    <a:pt x="-195" y="109115"/>
                    <a:pt x="3681" y="101728"/>
                    <a:pt x="10174" y="97245"/>
                  </a:cubicBezTo>
                  <a:lnTo>
                    <a:pt x="95474" y="38333"/>
                  </a:lnTo>
                  <a:lnTo>
                    <a:pt x="95474" y="-107"/>
                  </a:lnTo>
                  <a:lnTo>
                    <a:pt x="185195" y="5248"/>
                  </a:lnTo>
                  <a:close/>
                </a:path>
              </a:pathLst>
            </a:custGeom>
            <a:solidFill>
              <a:srgbClr val="2F2E41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216D12D-F025-492D-B8D7-80C944FFBDB4}"/>
                </a:ext>
              </a:extLst>
            </p:cNvPr>
            <p:cNvSpPr/>
            <p:nvPr/>
          </p:nvSpPr>
          <p:spPr>
            <a:xfrm>
              <a:off x="7431634" y="6500631"/>
              <a:ext cx="128270" cy="225976"/>
            </a:xfrm>
            <a:custGeom>
              <a:avLst/>
              <a:gdLst>
                <a:gd name="connsiteX0" fmla="*/ 128270 w 128270"/>
                <a:gd name="connsiteY0" fmla="*/ 213944 h 225976"/>
                <a:gd name="connsiteX1" fmla="*/ 72800 w 128270"/>
                <a:gd name="connsiteY1" fmla="*/ 225977 h 225976"/>
                <a:gd name="connsiteX2" fmla="*/ 0 w 128270"/>
                <a:gd name="connsiteY2" fmla="*/ 17757 h 225976"/>
                <a:gd name="connsiteX3" fmla="*/ 81868 w 128270"/>
                <a:gd name="connsiteY3" fmla="*/ 0 h 225976"/>
                <a:gd name="connsiteX4" fmla="*/ 128270 w 128270"/>
                <a:gd name="connsiteY4" fmla="*/ 213944 h 225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70" h="225976">
                  <a:moveTo>
                    <a:pt x="128270" y="213944"/>
                  </a:moveTo>
                  <a:lnTo>
                    <a:pt x="72800" y="225977"/>
                  </a:lnTo>
                  <a:lnTo>
                    <a:pt x="0" y="17757"/>
                  </a:lnTo>
                  <a:lnTo>
                    <a:pt x="81868" y="0"/>
                  </a:lnTo>
                  <a:lnTo>
                    <a:pt x="128270" y="213944"/>
                  </a:lnTo>
                  <a:close/>
                </a:path>
              </a:pathLst>
            </a:custGeom>
            <a:solidFill>
              <a:srgbClr val="9E616A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16FBC67-5911-4A8B-9C55-1E68CB4C4363}"/>
                </a:ext>
              </a:extLst>
            </p:cNvPr>
            <p:cNvSpPr/>
            <p:nvPr/>
          </p:nvSpPr>
          <p:spPr>
            <a:xfrm>
              <a:off x="7414720" y="6683140"/>
              <a:ext cx="197867" cy="167444"/>
            </a:xfrm>
            <a:custGeom>
              <a:avLst/>
              <a:gdLst>
                <a:gd name="connsiteX0" fmla="*/ 197673 w 197867"/>
                <a:gd name="connsiteY0" fmla="*/ 130175 h 167444"/>
                <a:gd name="connsiteX1" fmla="*/ 158315 w 197867"/>
                <a:gd name="connsiteY1" fmla="*/ 138713 h 167444"/>
                <a:gd name="connsiteX2" fmla="*/ 143228 w 197867"/>
                <a:gd name="connsiteY2" fmla="*/ 103078 h 167444"/>
                <a:gd name="connsiteX3" fmla="*/ 133296 w 197867"/>
                <a:gd name="connsiteY3" fmla="*/ 144140 h 167444"/>
                <a:gd name="connsiteX4" fmla="*/ 28909 w 197867"/>
                <a:gd name="connsiteY4" fmla="*/ 166786 h 167444"/>
                <a:gd name="connsiteX5" fmla="*/ 352 w 197867"/>
                <a:gd name="connsiteY5" fmla="*/ 148412 h 167444"/>
                <a:gd name="connsiteX6" fmla="*/ 6295 w 197867"/>
                <a:gd name="connsiteY6" fmla="*/ 126903 h 167444"/>
                <a:gd name="connsiteX7" fmla="*/ 77167 w 197867"/>
                <a:gd name="connsiteY7" fmla="*/ 51247 h 167444"/>
                <a:gd name="connsiteX8" fmla="*/ 69018 w 197867"/>
                <a:gd name="connsiteY8" fmla="*/ 13681 h 167444"/>
                <a:gd name="connsiteX9" fmla="*/ 157834 w 197867"/>
                <a:gd name="connsiteY9" fmla="*/ -107 h 16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7867" h="167444">
                  <a:moveTo>
                    <a:pt x="197673" y="130175"/>
                  </a:moveTo>
                  <a:lnTo>
                    <a:pt x="158315" y="138713"/>
                  </a:lnTo>
                  <a:lnTo>
                    <a:pt x="143228" y="103078"/>
                  </a:lnTo>
                  <a:lnTo>
                    <a:pt x="133296" y="144140"/>
                  </a:lnTo>
                  <a:lnTo>
                    <a:pt x="28909" y="166786"/>
                  </a:lnTo>
                  <a:cubicBezTo>
                    <a:pt x="15949" y="169598"/>
                    <a:pt x="3164" y="161372"/>
                    <a:pt x="352" y="148412"/>
                  </a:cubicBezTo>
                  <a:cubicBezTo>
                    <a:pt x="-1321" y="140701"/>
                    <a:pt x="900" y="132661"/>
                    <a:pt x="6295" y="126903"/>
                  </a:cubicBezTo>
                  <a:lnTo>
                    <a:pt x="77167" y="51247"/>
                  </a:lnTo>
                  <a:lnTo>
                    <a:pt x="69018" y="13681"/>
                  </a:lnTo>
                  <a:lnTo>
                    <a:pt x="157834" y="-107"/>
                  </a:lnTo>
                  <a:close/>
                </a:path>
              </a:pathLst>
            </a:custGeom>
            <a:solidFill>
              <a:srgbClr val="2F2E41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942CD472-B859-4A49-AB90-AE25D191D7B4}"/>
                </a:ext>
              </a:extLst>
            </p:cNvPr>
            <p:cNvSpPr/>
            <p:nvPr/>
          </p:nvSpPr>
          <p:spPr>
            <a:xfrm>
              <a:off x="6387083" y="6843962"/>
              <a:ext cx="1572547" cy="13240"/>
            </a:xfrm>
            <a:custGeom>
              <a:avLst/>
              <a:gdLst>
                <a:gd name="connsiteX0" fmla="*/ 1572353 w 1572547"/>
                <a:gd name="connsiteY0" fmla="*/ 6513 h 13240"/>
                <a:gd name="connsiteX1" fmla="*/ 1565772 w 1572547"/>
                <a:gd name="connsiteY1" fmla="*/ 13133 h 13240"/>
                <a:gd name="connsiteX2" fmla="*/ 1565733 w 1572547"/>
                <a:gd name="connsiteY2" fmla="*/ 13133 h 13240"/>
                <a:gd name="connsiteX3" fmla="*/ 6426 w 1572547"/>
                <a:gd name="connsiteY3" fmla="*/ 13133 h 13240"/>
                <a:gd name="connsiteX4" fmla="*/ -195 w 1572547"/>
                <a:gd name="connsiteY4" fmla="*/ 6513 h 13240"/>
                <a:gd name="connsiteX5" fmla="*/ 6426 w 1572547"/>
                <a:gd name="connsiteY5" fmla="*/ -107 h 13240"/>
                <a:gd name="connsiteX6" fmla="*/ 1565733 w 1572547"/>
                <a:gd name="connsiteY6" fmla="*/ -107 h 13240"/>
                <a:gd name="connsiteX7" fmla="*/ 1572353 w 1572547"/>
                <a:gd name="connsiteY7" fmla="*/ 6474 h 13240"/>
                <a:gd name="connsiteX8" fmla="*/ 1572353 w 1572547"/>
                <a:gd name="connsiteY8" fmla="*/ 6513 h 1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2547" h="13240">
                  <a:moveTo>
                    <a:pt x="1572353" y="6513"/>
                  </a:moveTo>
                  <a:cubicBezTo>
                    <a:pt x="1572364" y="10159"/>
                    <a:pt x="1569418" y="13123"/>
                    <a:pt x="1565772" y="13133"/>
                  </a:cubicBezTo>
                  <a:cubicBezTo>
                    <a:pt x="1565759" y="13133"/>
                    <a:pt x="1565746" y="13133"/>
                    <a:pt x="1565733" y="13133"/>
                  </a:cubicBezTo>
                  <a:lnTo>
                    <a:pt x="6426" y="13133"/>
                  </a:lnTo>
                  <a:cubicBezTo>
                    <a:pt x="2769" y="13133"/>
                    <a:pt x="-195" y="10169"/>
                    <a:pt x="-195" y="6513"/>
                  </a:cubicBezTo>
                  <a:cubicBezTo>
                    <a:pt x="-195" y="2857"/>
                    <a:pt x="2769" y="-107"/>
                    <a:pt x="6426" y="-107"/>
                  </a:cubicBezTo>
                  <a:lnTo>
                    <a:pt x="1565733" y="-107"/>
                  </a:lnTo>
                  <a:cubicBezTo>
                    <a:pt x="1569378" y="-118"/>
                    <a:pt x="1572342" y="2828"/>
                    <a:pt x="1572353" y="6474"/>
                  </a:cubicBezTo>
                  <a:cubicBezTo>
                    <a:pt x="1572353" y="6487"/>
                    <a:pt x="1572353" y="6500"/>
                    <a:pt x="1572353" y="6513"/>
                  </a:cubicBezTo>
                  <a:close/>
                </a:path>
              </a:pathLst>
            </a:custGeom>
            <a:solidFill>
              <a:srgbClr val="CCCCCC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CA124DE-BDC1-4F80-B30C-EA4916239174}"/>
                </a:ext>
              </a:extLst>
            </p:cNvPr>
            <p:cNvSpPr/>
            <p:nvPr/>
          </p:nvSpPr>
          <p:spPr>
            <a:xfrm>
              <a:off x="6826909" y="5314935"/>
              <a:ext cx="742113" cy="1360446"/>
            </a:xfrm>
            <a:custGeom>
              <a:avLst/>
              <a:gdLst>
                <a:gd name="connsiteX0" fmla="*/ 20484 w 742113"/>
                <a:gd name="connsiteY0" fmla="*/ 449867 h 1360446"/>
                <a:gd name="connsiteX1" fmla="*/ 70274 w 742113"/>
                <a:gd name="connsiteY1" fmla="*/ 763297 h 1360446"/>
                <a:gd name="connsiteX2" fmla="*/ 60316 w 742113"/>
                <a:gd name="connsiteY2" fmla="*/ 818039 h 1360446"/>
                <a:gd name="connsiteX3" fmla="*/ 60316 w 742113"/>
                <a:gd name="connsiteY3" fmla="*/ 877732 h 1360446"/>
                <a:gd name="connsiteX4" fmla="*/ 105100 w 742113"/>
                <a:gd name="connsiteY4" fmla="*/ 1360339 h 1360446"/>
                <a:gd name="connsiteX5" fmla="*/ 141150 w 742113"/>
                <a:gd name="connsiteY5" fmla="*/ 1354497 h 1360446"/>
                <a:gd name="connsiteX6" fmla="*/ 227991 w 742113"/>
                <a:gd name="connsiteY6" fmla="*/ 1340534 h 1360446"/>
                <a:gd name="connsiteX7" fmla="*/ 259312 w 742113"/>
                <a:gd name="connsiteY7" fmla="*/ 1335471 h 1360446"/>
                <a:gd name="connsiteX8" fmla="*/ 239395 w 742113"/>
                <a:gd name="connsiteY8" fmla="*/ 882738 h 1360446"/>
                <a:gd name="connsiteX9" fmla="*/ 249353 w 742113"/>
                <a:gd name="connsiteY9" fmla="*/ 832948 h 1360446"/>
                <a:gd name="connsiteX10" fmla="*/ 259312 w 742113"/>
                <a:gd name="connsiteY10" fmla="*/ 763297 h 1360446"/>
                <a:gd name="connsiteX11" fmla="*/ 284179 w 742113"/>
                <a:gd name="connsiteY11" fmla="*/ 290648 h 1360446"/>
                <a:gd name="connsiteX12" fmla="*/ 438446 w 742113"/>
                <a:gd name="connsiteY12" fmla="*/ 808080 h 1360446"/>
                <a:gd name="connsiteX13" fmla="*/ 438446 w 742113"/>
                <a:gd name="connsiteY13" fmla="*/ 842906 h 1360446"/>
                <a:gd name="connsiteX14" fmla="*/ 483174 w 742113"/>
                <a:gd name="connsiteY14" fmla="*/ 932473 h 1360446"/>
                <a:gd name="connsiteX15" fmla="*/ 574911 w 742113"/>
                <a:gd name="connsiteY15" fmla="*/ 1253470 h 1360446"/>
                <a:gd name="connsiteX16" fmla="*/ 582700 w 742113"/>
                <a:gd name="connsiteY16" fmla="*/ 1280729 h 1360446"/>
                <a:gd name="connsiteX17" fmla="*/ 630543 w 742113"/>
                <a:gd name="connsiteY17" fmla="*/ 1271773 h 1360446"/>
                <a:gd name="connsiteX18" fmla="*/ 682615 w 742113"/>
                <a:gd name="connsiteY18" fmla="*/ 1261981 h 1360446"/>
                <a:gd name="connsiteX19" fmla="*/ 692184 w 742113"/>
                <a:gd name="connsiteY19" fmla="*/ 1260202 h 1360446"/>
                <a:gd name="connsiteX20" fmla="*/ 709207 w 742113"/>
                <a:gd name="connsiteY20" fmla="*/ 1256975 h 1360446"/>
                <a:gd name="connsiteX21" fmla="*/ 720166 w 742113"/>
                <a:gd name="connsiteY21" fmla="*/ 1254916 h 1360446"/>
                <a:gd name="connsiteX22" fmla="*/ 723894 w 742113"/>
                <a:gd name="connsiteY22" fmla="*/ 1254249 h 1360446"/>
                <a:gd name="connsiteX23" fmla="*/ 741919 w 742113"/>
                <a:gd name="connsiteY23" fmla="*/ 1250855 h 1360446"/>
                <a:gd name="connsiteX24" fmla="*/ 736466 w 742113"/>
                <a:gd name="connsiteY24" fmla="*/ 1226655 h 1360446"/>
                <a:gd name="connsiteX25" fmla="*/ 733629 w 742113"/>
                <a:gd name="connsiteY25" fmla="*/ 1213916 h 1360446"/>
                <a:gd name="connsiteX26" fmla="*/ 656023 w 742113"/>
                <a:gd name="connsiteY26" fmla="*/ 869220 h 1360446"/>
                <a:gd name="connsiteX27" fmla="*/ 654243 w 742113"/>
                <a:gd name="connsiteY27" fmla="*/ 861265 h 1360446"/>
                <a:gd name="connsiteX28" fmla="*/ 652351 w 742113"/>
                <a:gd name="connsiteY28" fmla="*/ 852864 h 1360446"/>
                <a:gd name="connsiteX29" fmla="*/ 647400 w 742113"/>
                <a:gd name="connsiteY29" fmla="*/ 813032 h 1360446"/>
                <a:gd name="connsiteX30" fmla="*/ 637442 w 742113"/>
                <a:gd name="connsiteY30" fmla="*/ 778206 h 1360446"/>
                <a:gd name="connsiteX31" fmla="*/ 638777 w 742113"/>
                <a:gd name="connsiteY31" fmla="*/ 776538 h 1360446"/>
                <a:gd name="connsiteX32" fmla="*/ 642338 w 742113"/>
                <a:gd name="connsiteY32" fmla="*/ 768415 h 1360446"/>
                <a:gd name="connsiteX33" fmla="*/ 632435 w 742113"/>
                <a:gd name="connsiteY33" fmla="*/ 743381 h 1360446"/>
                <a:gd name="connsiteX34" fmla="*/ 625370 w 742113"/>
                <a:gd name="connsiteY34" fmla="*/ 733256 h 1360446"/>
                <a:gd name="connsiteX35" fmla="*/ 602616 w 742113"/>
                <a:gd name="connsiteY35" fmla="*/ 643911 h 1360446"/>
                <a:gd name="connsiteX36" fmla="*/ 545093 w 742113"/>
                <a:gd name="connsiteY36" fmla="*/ 89761 h 1360446"/>
                <a:gd name="connsiteX37" fmla="*/ 493534 w 742113"/>
                <a:gd name="connsiteY37" fmla="*/ 10728 h 1360446"/>
                <a:gd name="connsiteX38" fmla="*/ 33383 w 742113"/>
                <a:gd name="connsiteY38" fmla="*/ 22096 h 1360446"/>
                <a:gd name="connsiteX39" fmla="*/ 8857 w 742113"/>
                <a:gd name="connsiteY39" fmla="*/ 91708 h 1360446"/>
                <a:gd name="connsiteX40" fmla="*/ 20484 w 742113"/>
                <a:gd name="connsiteY40" fmla="*/ 449867 h 136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742113" h="1360446">
                  <a:moveTo>
                    <a:pt x="20484" y="449867"/>
                  </a:moveTo>
                  <a:cubicBezTo>
                    <a:pt x="60316" y="668779"/>
                    <a:pt x="70274" y="763297"/>
                    <a:pt x="70274" y="763297"/>
                  </a:cubicBezTo>
                  <a:cubicBezTo>
                    <a:pt x="70274" y="763297"/>
                    <a:pt x="40400" y="798123"/>
                    <a:pt x="60316" y="818039"/>
                  </a:cubicBezTo>
                  <a:cubicBezTo>
                    <a:pt x="80233" y="837955"/>
                    <a:pt x="60316" y="877732"/>
                    <a:pt x="60316" y="877732"/>
                  </a:cubicBezTo>
                  <a:lnTo>
                    <a:pt x="105100" y="1360339"/>
                  </a:lnTo>
                  <a:lnTo>
                    <a:pt x="141150" y="1354497"/>
                  </a:lnTo>
                  <a:lnTo>
                    <a:pt x="227991" y="1340534"/>
                  </a:lnTo>
                  <a:lnTo>
                    <a:pt x="259312" y="1335471"/>
                  </a:lnTo>
                  <a:lnTo>
                    <a:pt x="239395" y="882738"/>
                  </a:lnTo>
                  <a:cubicBezTo>
                    <a:pt x="239395" y="882738"/>
                    <a:pt x="259312" y="842906"/>
                    <a:pt x="249353" y="832948"/>
                  </a:cubicBezTo>
                  <a:cubicBezTo>
                    <a:pt x="239395" y="822990"/>
                    <a:pt x="259312" y="763297"/>
                    <a:pt x="259312" y="763297"/>
                  </a:cubicBezTo>
                  <a:lnTo>
                    <a:pt x="284179" y="290648"/>
                  </a:lnTo>
                  <a:lnTo>
                    <a:pt x="438446" y="808080"/>
                  </a:lnTo>
                  <a:cubicBezTo>
                    <a:pt x="438446" y="808080"/>
                    <a:pt x="423482" y="827997"/>
                    <a:pt x="438446" y="842906"/>
                  </a:cubicBezTo>
                  <a:cubicBezTo>
                    <a:pt x="453356" y="857815"/>
                    <a:pt x="483174" y="932473"/>
                    <a:pt x="483174" y="932473"/>
                  </a:cubicBezTo>
                  <a:lnTo>
                    <a:pt x="574911" y="1253470"/>
                  </a:lnTo>
                  <a:lnTo>
                    <a:pt x="582700" y="1280729"/>
                  </a:lnTo>
                  <a:lnTo>
                    <a:pt x="630543" y="1271773"/>
                  </a:lnTo>
                  <a:lnTo>
                    <a:pt x="682615" y="1261981"/>
                  </a:lnTo>
                  <a:lnTo>
                    <a:pt x="692184" y="1260202"/>
                  </a:lnTo>
                  <a:lnTo>
                    <a:pt x="709207" y="1256975"/>
                  </a:lnTo>
                  <a:lnTo>
                    <a:pt x="720166" y="1254916"/>
                  </a:lnTo>
                  <a:lnTo>
                    <a:pt x="723894" y="1254249"/>
                  </a:lnTo>
                  <a:lnTo>
                    <a:pt x="741919" y="1250855"/>
                  </a:lnTo>
                  <a:lnTo>
                    <a:pt x="736466" y="1226655"/>
                  </a:lnTo>
                  <a:lnTo>
                    <a:pt x="733629" y="1213916"/>
                  </a:lnTo>
                  <a:lnTo>
                    <a:pt x="656023" y="869220"/>
                  </a:lnTo>
                  <a:lnTo>
                    <a:pt x="654243" y="861265"/>
                  </a:lnTo>
                  <a:lnTo>
                    <a:pt x="652351" y="852864"/>
                  </a:lnTo>
                  <a:cubicBezTo>
                    <a:pt x="652351" y="852864"/>
                    <a:pt x="662309" y="827997"/>
                    <a:pt x="647400" y="813032"/>
                  </a:cubicBezTo>
                  <a:cubicBezTo>
                    <a:pt x="638545" y="803774"/>
                    <a:pt x="634820" y="790747"/>
                    <a:pt x="637442" y="778206"/>
                  </a:cubicBezTo>
                  <a:cubicBezTo>
                    <a:pt x="637930" y="777686"/>
                    <a:pt x="638377" y="777128"/>
                    <a:pt x="638777" y="776538"/>
                  </a:cubicBezTo>
                  <a:cubicBezTo>
                    <a:pt x="640538" y="774120"/>
                    <a:pt x="641753" y="771349"/>
                    <a:pt x="642338" y="768415"/>
                  </a:cubicBezTo>
                  <a:cubicBezTo>
                    <a:pt x="643673" y="762184"/>
                    <a:pt x="642505" y="753450"/>
                    <a:pt x="632435" y="743381"/>
                  </a:cubicBezTo>
                  <a:cubicBezTo>
                    <a:pt x="629599" y="740368"/>
                    <a:pt x="627219" y="736957"/>
                    <a:pt x="625370" y="733256"/>
                  </a:cubicBezTo>
                  <a:cubicBezTo>
                    <a:pt x="610238" y="704606"/>
                    <a:pt x="602616" y="643911"/>
                    <a:pt x="602616" y="643911"/>
                  </a:cubicBezTo>
                  <a:cubicBezTo>
                    <a:pt x="602616" y="643911"/>
                    <a:pt x="589154" y="163196"/>
                    <a:pt x="545093" y="89761"/>
                  </a:cubicBezTo>
                  <a:cubicBezTo>
                    <a:pt x="542756" y="85923"/>
                    <a:pt x="495982" y="12230"/>
                    <a:pt x="493534" y="10728"/>
                  </a:cubicBezTo>
                  <a:cubicBezTo>
                    <a:pt x="443800" y="-19091"/>
                    <a:pt x="33383" y="22096"/>
                    <a:pt x="33383" y="22096"/>
                  </a:cubicBezTo>
                  <a:cubicBezTo>
                    <a:pt x="33383" y="22096"/>
                    <a:pt x="9914" y="85144"/>
                    <a:pt x="8857" y="91708"/>
                  </a:cubicBezTo>
                  <a:cubicBezTo>
                    <a:pt x="3126" y="128592"/>
                    <a:pt x="-13285" y="264167"/>
                    <a:pt x="20484" y="449867"/>
                  </a:cubicBezTo>
                  <a:close/>
                </a:path>
              </a:pathLst>
            </a:custGeom>
            <a:solidFill>
              <a:srgbClr val="2F2E41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C51DA35-BEC5-43F4-A0C1-55C7439C7D6A}"/>
                </a:ext>
              </a:extLst>
            </p:cNvPr>
            <p:cNvSpPr/>
            <p:nvPr/>
          </p:nvSpPr>
          <p:spPr>
            <a:xfrm>
              <a:off x="6766512" y="5390555"/>
              <a:ext cx="112962" cy="252963"/>
            </a:xfrm>
            <a:custGeom>
              <a:avLst/>
              <a:gdLst>
                <a:gd name="connsiteX0" fmla="*/ 83215 w 112962"/>
                <a:gd name="connsiteY0" fmla="*/ 237134 h 252963"/>
                <a:gd name="connsiteX1" fmla="*/ 80375 w 112962"/>
                <a:gd name="connsiteY1" fmla="*/ 169798 h 252963"/>
                <a:gd name="connsiteX2" fmla="*/ 73712 w 112962"/>
                <a:gd name="connsiteY2" fmla="*/ 164680 h 252963"/>
                <a:gd name="connsiteX3" fmla="*/ 112768 w 112962"/>
                <a:gd name="connsiteY3" fmla="*/ -107 h 252963"/>
                <a:gd name="connsiteX4" fmla="*/ 30107 w 112962"/>
                <a:gd name="connsiteY4" fmla="*/ 30092 h 252963"/>
                <a:gd name="connsiteX5" fmla="*/ 5692 w 112962"/>
                <a:gd name="connsiteY5" fmla="*/ 181947 h 252963"/>
                <a:gd name="connsiteX6" fmla="*/ 24735 w 112962"/>
                <a:gd name="connsiteY6" fmla="*/ 246977 h 252963"/>
                <a:gd name="connsiteX7" fmla="*/ 83215 w 112962"/>
                <a:gd name="connsiteY7" fmla="*/ 237134 h 252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962" h="252963">
                  <a:moveTo>
                    <a:pt x="83215" y="237134"/>
                  </a:moveTo>
                  <a:cubicBezTo>
                    <a:pt x="101026" y="217756"/>
                    <a:pt x="99754" y="187608"/>
                    <a:pt x="80375" y="169798"/>
                  </a:cubicBezTo>
                  <a:cubicBezTo>
                    <a:pt x="78309" y="167900"/>
                    <a:pt x="76079" y="166187"/>
                    <a:pt x="73712" y="164680"/>
                  </a:cubicBezTo>
                  <a:lnTo>
                    <a:pt x="112768" y="-107"/>
                  </a:lnTo>
                  <a:lnTo>
                    <a:pt x="30107" y="30092"/>
                  </a:lnTo>
                  <a:lnTo>
                    <a:pt x="5692" y="181947"/>
                  </a:lnTo>
                  <a:cubicBezTo>
                    <a:pt x="-7007" y="205163"/>
                    <a:pt x="1519" y="234278"/>
                    <a:pt x="24735" y="246977"/>
                  </a:cubicBezTo>
                  <a:cubicBezTo>
                    <a:pt x="44161" y="257603"/>
                    <a:pt x="68338" y="253534"/>
                    <a:pt x="83215" y="237134"/>
                  </a:cubicBezTo>
                  <a:close/>
                </a:path>
              </a:pathLst>
            </a:custGeom>
            <a:solidFill>
              <a:srgbClr val="9E616A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4723F57-BE8B-43F1-B55F-63569A43F677}"/>
                </a:ext>
              </a:extLst>
            </p:cNvPr>
            <p:cNvSpPr/>
            <p:nvPr/>
          </p:nvSpPr>
          <p:spPr>
            <a:xfrm>
              <a:off x="6836771" y="4475056"/>
              <a:ext cx="540751" cy="795302"/>
            </a:xfrm>
            <a:custGeom>
              <a:avLst/>
              <a:gdLst>
                <a:gd name="connsiteX0" fmla="*/ 79039 w 540751"/>
                <a:gd name="connsiteY0" fmla="*/ 149305 h 795302"/>
                <a:gd name="connsiteX1" fmla="*/ 200540 w 540751"/>
                <a:gd name="connsiteY1" fmla="*/ 7745 h 795302"/>
                <a:gd name="connsiteX2" fmla="*/ 342714 w 540751"/>
                <a:gd name="connsiteY2" fmla="*/ 7745 h 795302"/>
                <a:gd name="connsiteX3" fmla="*/ 499490 w 540751"/>
                <a:gd name="connsiteY3" fmla="*/ 241125 h 795302"/>
                <a:gd name="connsiteX4" fmla="*/ 507931 w 540751"/>
                <a:gd name="connsiteY4" fmla="*/ 303327 h 795302"/>
                <a:gd name="connsiteX5" fmla="*/ 521243 w 540751"/>
                <a:gd name="connsiteY5" fmla="*/ 752543 h 795302"/>
                <a:gd name="connsiteX6" fmla="*/ 525982 w 540751"/>
                <a:gd name="connsiteY6" fmla="*/ 795195 h 795302"/>
                <a:gd name="connsiteX7" fmla="*/ -62 w 540751"/>
                <a:gd name="connsiteY7" fmla="*/ 762022 h 795302"/>
                <a:gd name="connsiteX8" fmla="*/ 79039 w 540751"/>
                <a:gd name="connsiteY8" fmla="*/ 149305 h 795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0751" h="795302">
                  <a:moveTo>
                    <a:pt x="79039" y="149305"/>
                  </a:moveTo>
                  <a:cubicBezTo>
                    <a:pt x="79039" y="149305"/>
                    <a:pt x="119975" y="88311"/>
                    <a:pt x="200540" y="7745"/>
                  </a:cubicBezTo>
                  <a:cubicBezTo>
                    <a:pt x="243193" y="-6472"/>
                    <a:pt x="317094" y="1814"/>
                    <a:pt x="342714" y="7745"/>
                  </a:cubicBezTo>
                  <a:cubicBezTo>
                    <a:pt x="461193" y="164137"/>
                    <a:pt x="468649" y="153744"/>
                    <a:pt x="499490" y="241125"/>
                  </a:cubicBezTo>
                  <a:cubicBezTo>
                    <a:pt x="507487" y="263784"/>
                    <a:pt x="511486" y="285555"/>
                    <a:pt x="507931" y="303327"/>
                  </a:cubicBezTo>
                  <a:cubicBezTo>
                    <a:pt x="493714" y="374414"/>
                    <a:pt x="516504" y="733587"/>
                    <a:pt x="521243" y="752543"/>
                  </a:cubicBezTo>
                  <a:cubicBezTo>
                    <a:pt x="525982" y="771500"/>
                    <a:pt x="559156" y="795195"/>
                    <a:pt x="525982" y="795195"/>
                  </a:cubicBezTo>
                  <a:cubicBezTo>
                    <a:pt x="492808" y="795195"/>
                    <a:pt x="-9540" y="776239"/>
                    <a:pt x="-62" y="762022"/>
                  </a:cubicBezTo>
                  <a:cubicBezTo>
                    <a:pt x="9416" y="747804"/>
                    <a:pt x="79039" y="149305"/>
                    <a:pt x="79039" y="149305"/>
                  </a:cubicBezTo>
                  <a:close/>
                </a:path>
              </a:pathLst>
            </a:custGeom>
            <a:solidFill>
              <a:srgbClr val="E6E7E8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C3F8F38-A7F4-45C1-ACCE-B120F49C17A7}"/>
                </a:ext>
              </a:extLst>
            </p:cNvPr>
            <p:cNvSpPr/>
            <p:nvPr/>
          </p:nvSpPr>
          <p:spPr>
            <a:xfrm>
              <a:off x="6773083" y="4624468"/>
              <a:ext cx="275617" cy="890957"/>
            </a:xfrm>
            <a:custGeom>
              <a:avLst/>
              <a:gdLst>
                <a:gd name="connsiteX0" fmla="*/ 190119 w 275617"/>
                <a:gd name="connsiteY0" fmla="*/ -107 h 890957"/>
                <a:gd name="connsiteX1" fmla="*/ 142727 w 275617"/>
                <a:gd name="connsiteY1" fmla="*/ -107 h 890957"/>
                <a:gd name="connsiteX2" fmla="*/ 95336 w 275617"/>
                <a:gd name="connsiteY2" fmla="*/ 80458 h 890957"/>
                <a:gd name="connsiteX3" fmla="*/ 43206 w 275617"/>
                <a:gd name="connsiteY3" fmla="*/ 540155 h 890957"/>
                <a:gd name="connsiteX4" fmla="*/ 24249 w 275617"/>
                <a:gd name="connsiteY4" fmla="*/ 630198 h 890957"/>
                <a:gd name="connsiteX5" fmla="*/ 24249 w 275617"/>
                <a:gd name="connsiteY5" fmla="*/ 691807 h 890957"/>
                <a:gd name="connsiteX6" fmla="*/ 554 w 275617"/>
                <a:gd name="connsiteY6" fmla="*/ 824503 h 890957"/>
                <a:gd name="connsiteX7" fmla="*/ 554 w 275617"/>
                <a:gd name="connsiteY7" fmla="*/ 890851 h 890957"/>
                <a:gd name="connsiteX8" fmla="*/ 85858 w 275617"/>
                <a:gd name="connsiteY8" fmla="*/ 890851 h 890957"/>
                <a:gd name="connsiteX9" fmla="*/ 190119 w 275617"/>
                <a:gd name="connsiteY9" fmla="*/ 587546 h 890957"/>
                <a:gd name="connsiteX10" fmla="*/ 218554 w 275617"/>
                <a:gd name="connsiteY10" fmla="*/ 535415 h 890957"/>
                <a:gd name="connsiteX11" fmla="*/ 232771 w 275617"/>
                <a:gd name="connsiteY11" fmla="*/ 502242 h 890957"/>
                <a:gd name="connsiteX12" fmla="*/ 242249 w 275617"/>
                <a:gd name="connsiteY12" fmla="*/ 397980 h 890957"/>
                <a:gd name="connsiteX13" fmla="*/ 275423 w 275617"/>
                <a:gd name="connsiteY13" fmla="*/ 312676 h 890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5617" h="890957">
                  <a:moveTo>
                    <a:pt x="190119" y="-107"/>
                  </a:moveTo>
                  <a:lnTo>
                    <a:pt x="142727" y="-107"/>
                  </a:lnTo>
                  <a:cubicBezTo>
                    <a:pt x="142727" y="-107"/>
                    <a:pt x="90597" y="37806"/>
                    <a:pt x="95336" y="80458"/>
                  </a:cubicBezTo>
                  <a:cubicBezTo>
                    <a:pt x="100075" y="123110"/>
                    <a:pt x="43206" y="492763"/>
                    <a:pt x="43206" y="540155"/>
                  </a:cubicBezTo>
                  <a:cubicBezTo>
                    <a:pt x="43206" y="587546"/>
                    <a:pt x="24249" y="601763"/>
                    <a:pt x="24249" y="630198"/>
                  </a:cubicBezTo>
                  <a:cubicBezTo>
                    <a:pt x="24249" y="658633"/>
                    <a:pt x="33727" y="677590"/>
                    <a:pt x="24249" y="691807"/>
                  </a:cubicBezTo>
                  <a:cubicBezTo>
                    <a:pt x="14771" y="706024"/>
                    <a:pt x="-4186" y="791329"/>
                    <a:pt x="554" y="824503"/>
                  </a:cubicBezTo>
                  <a:cubicBezTo>
                    <a:pt x="3309" y="846533"/>
                    <a:pt x="3309" y="868821"/>
                    <a:pt x="554" y="890851"/>
                  </a:cubicBezTo>
                  <a:lnTo>
                    <a:pt x="85858" y="890851"/>
                  </a:lnTo>
                  <a:cubicBezTo>
                    <a:pt x="85858" y="890851"/>
                    <a:pt x="171162" y="601763"/>
                    <a:pt x="190119" y="587546"/>
                  </a:cubicBezTo>
                  <a:cubicBezTo>
                    <a:pt x="206566" y="574992"/>
                    <a:pt x="216903" y="556040"/>
                    <a:pt x="218554" y="535415"/>
                  </a:cubicBezTo>
                  <a:cubicBezTo>
                    <a:pt x="218554" y="521198"/>
                    <a:pt x="209075" y="521198"/>
                    <a:pt x="232771" y="502242"/>
                  </a:cubicBezTo>
                  <a:cubicBezTo>
                    <a:pt x="256467" y="483285"/>
                    <a:pt x="242249" y="397980"/>
                    <a:pt x="242249" y="397980"/>
                  </a:cubicBezTo>
                  <a:lnTo>
                    <a:pt x="275423" y="312676"/>
                  </a:lnTo>
                  <a:close/>
                </a:path>
              </a:pathLst>
            </a:custGeom>
            <a:solidFill>
              <a:srgbClr val="E6E7E8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68628AF-2DB2-46FA-950E-322EB5A123EE}"/>
                </a:ext>
              </a:extLst>
            </p:cNvPr>
            <p:cNvSpPr/>
            <p:nvPr/>
          </p:nvSpPr>
          <p:spPr>
            <a:xfrm>
              <a:off x="6923507" y="4147793"/>
              <a:ext cx="274458" cy="274458"/>
            </a:xfrm>
            <a:custGeom>
              <a:avLst/>
              <a:gdLst>
                <a:gd name="connsiteX0" fmla="*/ 274458 w 274458"/>
                <a:gd name="connsiteY0" fmla="*/ 137229 h 274458"/>
                <a:gd name="connsiteX1" fmla="*/ 137229 w 274458"/>
                <a:gd name="connsiteY1" fmla="*/ 274459 h 274458"/>
                <a:gd name="connsiteX2" fmla="*/ 0 w 274458"/>
                <a:gd name="connsiteY2" fmla="*/ 137229 h 274458"/>
                <a:gd name="connsiteX3" fmla="*/ 137229 w 274458"/>
                <a:gd name="connsiteY3" fmla="*/ 0 h 274458"/>
                <a:gd name="connsiteX4" fmla="*/ 274458 w 274458"/>
                <a:gd name="connsiteY4" fmla="*/ 137229 h 27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458" h="274458">
                  <a:moveTo>
                    <a:pt x="274458" y="137229"/>
                  </a:moveTo>
                  <a:cubicBezTo>
                    <a:pt x="274458" y="213019"/>
                    <a:pt x="213019" y="274459"/>
                    <a:pt x="137229" y="274459"/>
                  </a:cubicBezTo>
                  <a:cubicBezTo>
                    <a:pt x="61440" y="274459"/>
                    <a:pt x="0" y="213019"/>
                    <a:pt x="0" y="137229"/>
                  </a:cubicBezTo>
                  <a:cubicBezTo>
                    <a:pt x="0" y="61440"/>
                    <a:pt x="61440" y="0"/>
                    <a:pt x="137229" y="0"/>
                  </a:cubicBezTo>
                  <a:cubicBezTo>
                    <a:pt x="213019" y="0"/>
                    <a:pt x="274458" y="61440"/>
                    <a:pt x="274458" y="137229"/>
                  </a:cubicBezTo>
                  <a:close/>
                </a:path>
              </a:pathLst>
            </a:custGeom>
            <a:solidFill>
              <a:srgbClr val="9E616A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2CC0268-CB47-419E-B868-24C3540EEBC5}"/>
                </a:ext>
              </a:extLst>
            </p:cNvPr>
            <p:cNvSpPr/>
            <p:nvPr/>
          </p:nvSpPr>
          <p:spPr>
            <a:xfrm>
              <a:off x="6902509" y="4032467"/>
              <a:ext cx="704500" cy="509727"/>
            </a:xfrm>
            <a:custGeom>
              <a:avLst/>
              <a:gdLst>
                <a:gd name="connsiteX0" fmla="*/ 61915 w 704500"/>
                <a:gd name="connsiteY0" fmla="*/ 509621 h 509727"/>
                <a:gd name="connsiteX1" fmla="*/ 49039 w 704500"/>
                <a:gd name="connsiteY1" fmla="*/ 453199 h 509727"/>
                <a:gd name="connsiteX2" fmla="*/ 69050 w 704500"/>
                <a:gd name="connsiteY2" fmla="*/ 342320 h 509727"/>
                <a:gd name="connsiteX3" fmla="*/ 72148 w 704500"/>
                <a:gd name="connsiteY3" fmla="*/ 239473 h 509727"/>
                <a:gd name="connsiteX4" fmla="*/ 3232 w 704500"/>
                <a:gd name="connsiteY4" fmla="*/ 196062 h 509727"/>
                <a:gd name="connsiteX5" fmla="*/ -195 w 704500"/>
                <a:gd name="connsiteY5" fmla="*/ 196062 h 509727"/>
                <a:gd name="connsiteX6" fmla="*/ -195 w 704500"/>
                <a:gd name="connsiteY6" fmla="*/ 192635 h 509727"/>
                <a:gd name="connsiteX7" fmla="*/ 73808 w 704500"/>
                <a:gd name="connsiteY7" fmla="*/ 106706 h 509727"/>
                <a:gd name="connsiteX8" fmla="*/ 94993 w 704500"/>
                <a:gd name="connsiteY8" fmla="*/ 79999 h 509727"/>
                <a:gd name="connsiteX9" fmla="*/ 227646 w 704500"/>
                <a:gd name="connsiteY9" fmla="*/ 82017 h 509727"/>
                <a:gd name="connsiteX10" fmla="*/ 253456 w 704500"/>
                <a:gd name="connsiteY10" fmla="*/ 47808 h 509727"/>
                <a:gd name="connsiteX11" fmla="*/ 275994 w 704500"/>
                <a:gd name="connsiteY11" fmla="*/ 46513 h 509727"/>
                <a:gd name="connsiteX12" fmla="*/ 290332 w 704500"/>
                <a:gd name="connsiteY12" fmla="*/ 13626 h 509727"/>
                <a:gd name="connsiteX13" fmla="*/ 343926 w 704500"/>
                <a:gd name="connsiteY13" fmla="*/ 1298 h 509727"/>
                <a:gd name="connsiteX14" fmla="*/ 427345 w 704500"/>
                <a:gd name="connsiteY14" fmla="*/ 55220 h 509727"/>
                <a:gd name="connsiteX15" fmla="*/ 477131 w 704500"/>
                <a:gd name="connsiteY15" fmla="*/ 141473 h 509727"/>
                <a:gd name="connsiteX16" fmla="*/ 526217 w 704500"/>
                <a:gd name="connsiteY16" fmla="*/ 226245 h 509727"/>
                <a:gd name="connsiteX17" fmla="*/ 605819 w 704500"/>
                <a:gd name="connsiteY17" fmla="*/ 277229 h 509727"/>
                <a:gd name="connsiteX18" fmla="*/ 688830 w 704500"/>
                <a:gd name="connsiteY18" fmla="*/ 243940 h 509727"/>
                <a:gd name="connsiteX19" fmla="*/ 691932 w 704500"/>
                <a:gd name="connsiteY19" fmla="*/ 238907 h 509727"/>
                <a:gd name="connsiteX20" fmla="*/ 694756 w 704500"/>
                <a:gd name="connsiteY20" fmla="*/ 244100 h 509727"/>
                <a:gd name="connsiteX21" fmla="*/ 677683 w 704500"/>
                <a:gd name="connsiteY21" fmla="*/ 349451 h 509727"/>
                <a:gd name="connsiteX22" fmla="*/ 574410 w 704500"/>
                <a:gd name="connsiteY22" fmla="*/ 384617 h 509727"/>
                <a:gd name="connsiteX23" fmla="*/ 472771 w 704500"/>
                <a:gd name="connsiteY23" fmla="*/ 341798 h 509727"/>
                <a:gd name="connsiteX24" fmla="*/ 411534 w 704500"/>
                <a:gd name="connsiteY24" fmla="*/ 259604 h 509727"/>
                <a:gd name="connsiteX25" fmla="*/ 407134 w 704500"/>
                <a:gd name="connsiteY25" fmla="*/ 231893 h 509727"/>
                <a:gd name="connsiteX26" fmla="*/ 390714 w 704500"/>
                <a:gd name="connsiteY26" fmla="*/ 180357 h 509727"/>
                <a:gd name="connsiteX27" fmla="*/ 348407 w 704500"/>
                <a:gd name="connsiteY27" fmla="*/ 158871 h 509727"/>
                <a:gd name="connsiteX28" fmla="*/ 345499 w 704500"/>
                <a:gd name="connsiteY28" fmla="*/ 158091 h 509727"/>
                <a:gd name="connsiteX29" fmla="*/ 329309 w 704500"/>
                <a:gd name="connsiteY29" fmla="*/ 185675 h 509727"/>
                <a:gd name="connsiteX30" fmla="*/ 320465 w 704500"/>
                <a:gd name="connsiteY30" fmla="*/ 189081 h 509727"/>
                <a:gd name="connsiteX31" fmla="*/ 299461 w 704500"/>
                <a:gd name="connsiteY31" fmla="*/ 346396 h 509727"/>
                <a:gd name="connsiteX32" fmla="*/ 141731 w 704500"/>
                <a:gd name="connsiteY32" fmla="*/ 393160 h 509727"/>
                <a:gd name="connsiteX33" fmla="*/ 138890 w 704500"/>
                <a:gd name="connsiteY33" fmla="*/ 392792 h 509727"/>
                <a:gd name="connsiteX34" fmla="*/ 138746 w 704500"/>
                <a:gd name="connsiteY34" fmla="*/ 389931 h 509727"/>
                <a:gd name="connsiteX35" fmla="*/ 135939 w 704500"/>
                <a:gd name="connsiteY35" fmla="*/ 367069 h 509727"/>
                <a:gd name="connsiteX36" fmla="*/ 66346 w 704500"/>
                <a:gd name="connsiteY36" fmla="*/ 503296 h 509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04500" h="509727">
                  <a:moveTo>
                    <a:pt x="61915" y="509621"/>
                  </a:moveTo>
                  <a:lnTo>
                    <a:pt x="49039" y="453199"/>
                  </a:lnTo>
                  <a:cubicBezTo>
                    <a:pt x="40492" y="415053"/>
                    <a:pt x="47708" y="375072"/>
                    <a:pt x="69050" y="342320"/>
                  </a:cubicBezTo>
                  <a:cubicBezTo>
                    <a:pt x="88820" y="311186"/>
                    <a:pt x="90009" y="271740"/>
                    <a:pt x="72148" y="239473"/>
                  </a:cubicBezTo>
                  <a:cubicBezTo>
                    <a:pt x="57214" y="212291"/>
                    <a:pt x="31451" y="196062"/>
                    <a:pt x="3232" y="196062"/>
                  </a:cubicBezTo>
                  <a:lnTo>
                    <a:pt x="-195" y="196062"/>
                  </a:lnTo>
                  <a:lnTo>
                    <a:pt x="-195" y="192635"/>
                  </a:lnTo>
                  <a:cubicBezTo>
                    <a:pt x="-195" y="143428"/>
                    <a:pt x="38154" y="108697"/>
                    <a:pt x="73808" y="106706"/>
                  </a:cubicBezTo>
                  <a:cubicBezTo>
                    <a:pt x="75096" y="96466"/>
                    <a:pt x="82354" y="87287"/>
                    <a:pt x="94993" y="79999"/>
                  </a:cubicBezTo>
                  <a:cubicBezTo>
                    <a:pt x="125180" y="62595"/>
                    <a:pt x="183546" y="58821"/>
                    <a:pt x="227646" y="82017"/>
                  </a:cubicBezTo>
                  <a:cubicBezTo>
                    <a:pt x="229308" y="66737"/>
                    <a:pt x="239219" y="53600"/>
                    <a:pt x="253456" y="47808"/>
                  </a:cubicBezTo>
                  <a:cubicBezTo>
                    <a:pt x="260702" y="45288"/>
                    <a:pt x="268507" y="44840"/>
                    <a:pt x="275994" y="46513"/>
                  </a:cubicBezTo>
                  <a:cubicBezTo>
                    <a:pt x="276636" y="34177"/>
                    <a:pt x="281731" y="22492"/>
                    <a:pt x="290332" y="13626"/>
                  </a:cubicBezTo>
                  <a:cubicBezTo>
                    <a:pt x="302506" y="1827"/>
                    <a:pt x="322038" y="-2657"/>
                    <a:pt x="343926" y="1298"/>
                  </a:cubicBezTo>
                  <a:cubicBezTo>
                    <a:pt x="373982" y="6753"/>
                    <a:pt x="403607" y="25900"/>
                    <a:pt x="427345" y="55220"/>
                  </a:cubicBezTo>
                  <a:cubicBezTo>
                    <a:pt x="448390" y="81214"/>
                    <a:pt x="462999" y="111849"/>
                    <a:pt x="477131" y="141473"/>
                  </a:cubicBezTo>
                  <a:cubicBezTo>
                    <a:pt x="491025" y="170610"/>
                    <a:pt x="505390" y="200736"/>
                    <a:pt x="526217" y="226245"/>
                  </a:cubicBezTo>
                  <a:cubicBezTo>
                    <a:pt x="549032" y="254189"/>
                    <a:pt x="577302" y="272296"/>
                    <a:pt x="605819" y="277229"/>
                  </a:cubicBezTo>
                  <a:cubicBezTo>
                    <a:pt x="639077" y="282984"/>
                    <a:pt x="673209" y="269291"/>
                    <a:pt x="688830" y="243940"/>
                  </a:cubicBezTo>
                  <a:lnTo>
                    <a:pt x="691932" y="238907"/>
                  </a:lnTo>
                  <a:lnTo>
                    <a:pt x="694756" y="244100"/>
                  </a:lnTo>
                  <a:cubicBezTo>
                    <a:pt x="712304" y="276345"/>
                    <a:pt x="705126" y="320653"/>
                    <a:pt x="677683" y="349451"/>
                  </a:cubicBezTo>
                  <a:cubicBezTo>
                    <a:pt x="653075" y="375281"/>
                    <a:pt x="614455" y="388439"/>
                    <a:pt x="574410" y="384617"/>
                  </a:cubicBezTo>
                  <a:cubicBezTo>
                    <a:pt x="540506" y="381395"/>
                    <a:pt x="506310" y="366986"/>
                    <a:pt x="472771" y="341798"/>
                  </a:cubicBezTo>
                  <a:cubicBezTo>
                    <a:pt x="439455" y="316781"/>
                    <a:pt x="418853" y="289128"/>
                    <a:pt x="411534" y="259604"/>
                  </a:cubicBezTo>
                  <a:cubicBezTo>
                    <a:pt x="409486" y="250469"/>
                    <a:pt x="408017" y="241213"/>
                    <a:pt x="407134" y="231893"/>
                  </a:cubicBezTo>
                  <a:cubicBezTo>
                    <a:pt x="404865" y="212371"/>
                    <a:pt x="402727" y="193930"/>
                    <a:pt x="390714" y="180357"/>
                  </a:cubicBezTo>
                  <a:cubicBezTo>
                    <a:pt x="379922" y="168154"/>
                    <a:pt x="363217" y="162867"/>
                    <a:pt x="348407" y="158871"/>
                  </a:cubicBezTo>
                  <a:lnTo>
                    <a:pt x="345499" y="158091"/>
                  </a:lnTo>
                  <a:cubicBezTo>
                    <a:pt x="344426" y="169221"/>
                    <a:pt x="338503" y="179312"/>
                    <a:pt x="329309" y="185675"/>
                  </a:cubicBezTo>
                  <a:cubicBezTo>
                    <a:pt x="326581" y="187315"/>
                    <a:pt x="323589" y="188468"/>
                    <a:pt x="320465" y="189081"/>
                  </a:cubicBezTo>
                  <a:cubicBezTo>
                    <a:pt x="337638" y="258198"/>
                    <a:pt x="330581" y="311117"/>
                    <a:pt x="299461" y="346396"/>
                  </a:cubicBezTo>
                  <a:cubicBezTo>
                    <a:pt x="246934" y="405956"/>
                    <a:pt x="146004" y="393706"/>
                    <a:pt x="141731" y="393160"/>
                  </a:cubicBezTo>
                  <a:lnTo>
                    <a:pt x="138890" y="392792"/>
                  </a:lnTo>
                  <a:lnTo>
                    <a:pt x="138746" y="389931"/>
                  </a:lnTo>
                  <a:cubicBezTo>
                    <a:pt x="138363" y="382253"/>
                    <a:pt x="137425" y="374612"/>
                    <a:pt x="135939" y="367069"/>
                  </a:cubicBezTo>
                  <a:cubicBezTo>
                    <a:pt x="121483" y="401901"/>
                    <a:pt x="72851" y="494007"/>
                    <a:pt x="66346" y="503296"/>
                  </a:cubicBezTo>
                  <a:close/>
                </a:path>
              </a:pathLst>
            </a:custGeom>
            <a:solidFill>
              <a:srgbClr val="2F2E41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D2D8FF7-FA03-4CD1-8310-9492148EFD11}"/>
                </a:ext>
              </a:extLst>
            </p:cNvPr>
            <p:cNvSpPr/>
            <p:nvPr/>
          </p:nvSpPr>
          <p:spPr>
            <a:xfrm>
              <a:off x="5686359" y="2286019"/>
              <a:ext cx="636850" cy="1487153"/>
            </a:xfrm>
            <a:custGeom>
              <a:avLst/>
              <a:gdLst>
                <a:gd name="connsiteX0" fmla="*/ 0 w 1526578"/>
                <a:gd name="connsiteY0" fmla="*/ 779976 h 788677"/>
                <a:gd name="connsiteX1" fmla="*/ 911885 w 1526578"/>
                <a:gd name="connsiteY1" fmla="*/ 0 h 788677"/>
                <a:gd name="connsiteX2" fmla="*/ 1526579 w 1526578"/>
                <a:gd name="connsiteY2" fmla="*/ 0 h 788677"/>
                <a:gd name="connsiteX3" fmla="*/ 1526579 w 1526578"/>
                <a:gd name="connsiteY3" fmla="*/ 11449 h 788677"/>
                <a:gd name="connsiteX4" fmla="*/ 916113 w 1526578"/>
                <a:gd name="connsiteY4" fmla="*/ 11449 h 788677"/>
                <a:gd name="connsiteX5" fmla="*/ 7444 w 1526578"/>
                <a:gd name="connsiteY5" fmla="*/ 788677 h 788677"/>
                <a:gd name="connsiteX6" fmla="*/ 0 w 1526578"/>
                <a:gd name="connsiteY6" fmla="*/ 779976 h 78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6578" h="788677">
                  <a:moveTo>
                    <a:pt x="0" y="779976"/>
                  </a:moveTo>
                  <a:lnTo>
                    <a:pt x="911885" y="0"/>
                  </a:lnTo>
                  <a:lnTo>
                    <a:pt x="1526579" y="0"/>
                  </a:lnTo>
                  <a:lnTo>
                    <a:pt x="1526579" y="11449"/>
                  </a:lnTo>
                  <a:lnTo>
                    <a:pt x="916113" y="11449"/>
                  </a:lnTo>
                  <a:lnTo>
                    <a:pt x="7444" y="788677"/>
                  </a:lnTo>
                  <a:lnTo>
                    <a:pt x="0" y="779976"/>
                  </a:lnTo>
                  <a:close/>
                </a:path>
              </a:pathLst>
            </a:custGeom>
            <a:solidFill>
              <a:srgbClr val="2F2E41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9D0E815-2C8A-483C-AA64-6DEBB2E9D071}"/>
                </a:ext>
              </a:extLst>
            </p:cNvPr>
            <p:cNvSpPr/>
            <p:nvPr/>
          </p:nvSpPr>
          <p:spPr>
            <a:xfrm>
              <a:off x="6290598" y="2192256"/>
              <a:ext cx="183200" cy="183200"/>
            </a:xfrm>
            <a:custGeom>
              <a:avLst/>
              <a:gdLst>
                <a:gd name="connsiteX0" fmla="*/ 183201 w 183200"/>
                <a:gd name="connsiteY0" fmla="*/ 91600 h 183200"/>
                <a:gd name="connsiteX1" fmla="*/ 91600 w 183200"/>
                <a:gd name="connsiteY1" fmla="*/ 183201 h 183200"/>
                <a:gd name="connsiteX2" fmla="*/ 0 w 183200"/>
                <a:gd name="connsiteY2" fmla="*/ 91600 h 183200"/>
                <a:gd name="connsiteX3" fmla="*/ 91600 w 183200"/>
                <a:gd name="connsiteY3" fmla="*/ 0 h 183200"/>
                <a:gd name="connsiteX4" fmla="*/ 183201 w 183200"/>
                <a:gd name="connsiteY4" fmla="*/ 91600 h 18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200" h="183200">
                  <a:moveTo>
                    <a:pt x="183201" y="91600"/>
                  </a:moveTo>
                  <a:cubicBezTo>
                    <a:pt x="183201" y="142190"/>
                    <a:pt x="142190" y="183201"/>
                    <a:pt x="91600" y="183201"/>
                  </a:cubicBezTo>
                  <a:cubicBezTo>
                    <a:pt x="41011" y="183201"/>
                    <a:pt x="0" y="142190"/>
                    <a:pt x="0" y="91600"/>
                  </a:cubicBezTo>
                  <a:cubicBezTo>
                    <a:pt x="0" y="41011"/>
                    <a:pt x="41011" y="0"/>
                    <a:pt x="91600" y="0"/>
                  </a:cubicBezTo>
                  <a:cubicBezTo>
                    <a:pt x="142190" y="0"/>
                    <a:pt x="183201" y="41011"/>
                    <a:pt x="183201" y="9160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851DEC2-655E-4862-9311-808CD5846148}"/>
                </a:ext>
              </a:extLst>
            </p:cNvPr>
            <p:cNvSpPr/>
            <p:nvPr/>
          </p:nvSpPr>
          <p:spPr>
            <a:xfrm>
              <a:off x="4085090" y="4369190"/>
              <a:ext cx="1526578" cy="526557"/>
            </a:xfrm>
            <a:custGeom>
              <a:avLst/>
              <a:gdLst>
                <a:gd name="connsiteX0" fmla="*/ 1519135 w 1526578"/>
                <a:gd name="connsiteY0" fmla="*/ 788677 h 788677"/>
                <a:gd name="connsiteX1" fmla="*/ 610466 w 1526578"/>
                <a:gd name="connsiteY1" fmla="*/ 11449 h 788677"/>
                <a:gd name="connsiteX2" fmla="*/ 0 w 1526578"/>
                <a:gd name="connsiteY2" fmla="*/ 11449 h 788677"/>
                <a:gd name="connsiteX3" fmla="*/ 0 w 1526578"/>
                <a:gd name="connsiteY3" fmla="*/ 0 h 788677"/>
                <a:gd name="connsiteX4" fmla="*/ 614694 w 1526578"/>
                <a:gd name="connsiteY4" fmla="*/ 0 h 788677"/>
                <a:gd name="connsiteX5" fmla="*/ 1526579 w 1526578"/>
                <a:gd name="connsiteY5" fmla="*/ 779976 h 788677"/>
                <a:gd name="connsiteX6" fmla="*/ 1519135 w 1526578"/>
                <a:gd name="connsiteY6" fmla="*/ 788677 h 78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6578" h="788677">
                  <a:moveTo>
                    <a:pt x="1519135" y="788677"/>
                  </a:moveTo>
                  <a:lnTo>
                    <a:pt x="610466" y="11449"/>
                  </a:lnTo>
                  <a:lnTo>
                    <a:pt x="0" y="11449"/>
                  </a:lnTo>
                  <a:lnTo>
                    <a:pt x="0" y="0"/>
                  </a:lnTo>
                  <a:lnTo>
                    <a:pt x="614694" y="0"/>
                  </a:lnTo>
                  <a:lnTo>
                    <a:pt x="1526579" y="779976"/>
                  </a:lnTo>
                  <a:lnTo>
                    <a:pt x="1519135" y="788677"/>
                  </a:lnTo>
                  <a:close/>
                </a:path>
              </a:pathLst>
            </a:custGeom>
            <a:solidFill>
              <a:srgbClr val="2F2E41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0DEF260-6CB9-4614-ABF4-2AE6571B478C}"/>
                </a:ext>
              </a:extLst>
            </p:cNvPr>
            <p:cNvSpPr/>
            <p:nvPr/>
          </p:nvSpPr>
          <p:spPr>
            <a:xfrm>
              <a:off x="3993488" y="4285419"/>
              <a:ext cx="183200" cy="183200"/>
            </a:xfrm>
            <a:custGeom>
              <a:avLst/>
              <a:gdLst>
                <a:gd name="connsiteX0" fmla="*/ 183201 w 183200"/>
                <a:gd name="connsiteY0" fmla="*/ 91600 h 183200"/>
                <a:gd name="connsiteX1" fmla="*/ 91600 w 183200"/>
                <a:gd name="connsiteY1" fmla="*/ 183201 h 183200"/>
                <a:gd name="connsiteX2" fmla="*/ 0 w 183200"/>
                <a:gd name="connsiteY2" fmla="*/ 91600 h 183200"/>
                <a:gd name="connsiteX3" fmla="*/ 91600 w 183200"/>
                <a:gd name="connsiteY3" fmla="*/ 0 h 183200"/>
                <a:gd name="connsiteX4" fmla="*/ 183201 w 183200"/>
                <a:gd name="connsiteY4" fmla="*/ 91600 h 18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200" h="183200">
                  <a:moveTo>
                    <a:pt x="183201" y="91600"/>
                  </a:moveTo>
                  <a:cubicBezTo>
                    <a:pt x="183201" y="142190"/>
                    <a:pt x="142190" y="183201"/>
                    <a:pt x="91600" y="183201"/>
                  </a:cubicBezTo>
                  <a:cubicBezTo>
                    <a:pt x="41011" y="183201"/>
                    <a:pt x="0" y="142190"/>
                    <a:pt x="0" y="91600"/>
                  </a:cubicBezTo>
                  <a:cubicBezTo>
                    <a:pt x="0" y="41011"/>
                    <a:pt x="41011" y="0"/>
                    <a:pt x="91600" y="0"/>
                  </a:cubicBezTo>
                  <a:cubicBezTo>
                    <a:pt x="142190" y="0"/>
                    <a:pt x="183201" y="41011"/>
                    <a:pt x="183201" y="9160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F93679F-A1B3-4D1F-9113-6E3B32E830BA}"/>
                </a:ext>
              </a:extLst>
            </p:cNvPr>
            <p:cNvSpPr/>
            <p:nvPr/>
          </p:nvSpPr>
          <p:spPr>
            <a:xfrm flipH="1">
              <a:off x="4654215" y="2617345"/>
              <a:ext cx="744152" cy="1248149"/>
            </a:xfrm>
            <a:custGeom>
              <a:avLst/>
              <a:gdLst>
                <a:gd name="connsiteX0" fmla="*/ 0 w 1526578"/>
                <a:gd name="connsiteY0" fmla="*/ 779976 h 788677"/>
                <a:gd name="connsiteX1" fmla="*/ 911885 w 1526578"/>
                <a:gd name="connsiteY1" fmla="*/ 0 h 788677"/>
                <a:gd name="connsiteX2" fmla="*/ 1526579 w 1526578"/>
                <a:gd name="connsiteY2" fmla="*/ 0 h 788677"/>
                <a:gd name="connsiteX3" fmla="*/ 1526579 w 1526578"/>
                <a:gd name="connsiteY3" fmla="*/ 11449 h 788677"/>
                <a:gd name="connsiteX4" fmla="*/ 916113 w 1526578"/>
                <a:gd name="connsiteY4" fmla="*/ 11449 h 788677"/>
                <a:gd name="connsiteX5" fmla="*/ 7444 w 1526578"/>
                <a:gd name="connsiteY5" fmla="*/ 788677 h 788677"/>
                <a:gd name="connsiteX6" fmla="*/ 0 w 1526578"/>
                <a:gd name="connsiteY6" fmla="*/ 779976 h 78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6578" h="788677">
                  <a:moveTo>
                    <a:pt x="0" y="779976"/>
                  </a:moveTo>
                  <a:lnTo>
                    <a:pt x="911885" y="0"/>
                  </a:lnTo>
                  <a:lnTo>
                    <a:pt x="1526579" y="0"/>
                  </a:lnTo>
                  <a:lnTo>
                    <a:pt x="1526579" y="11449"/>
                  </a:lnTo>
                  <a:lnTo>
                    <a:pt x="916113" y="11449"/>
                  </a:lnTo>
                  <a:lnTo>
                    <a:pt x="7444" y="788677"/>
                  </a:lnTo>
                  <a:lnTo>
                    <a:pt x="0" y="779976"/>
                  </a:lnTo>
                  <a:close/>
                </a:path>
              </a:pathLst>
            </a:custGeom>
            <a:solidFill>
              <a:srgbClr val="2F2E41"/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69A5FDD-0FC1-4948-83CB-7FC3DBA97F9B}"/>
                </a:ext>
              </a:extLst>
            </p:cNvPr>
            <p:cNvSpPr/>
            <p:nvPr/>
          </p:nvSpPr>
          <p:spPr>
            <a:xfrm flipH="1">
              <a:off x="4579524" y="2523582"/>
              <a:ext cx="183200" cy="183200"/>
            </a:xfrm>
            <a:custGeom>
              <a:avLst/>
              <a:gdLst>
                <a:gd name="connsiteX0" fmla="*/ 183201 w 183200"/>
                <a:gd name="connsiteY0" fmla="*/ 91600 h 183200"/>
                <a:gd name="connsiteX1" fmla="*/ 91600 w 183200"/>
                <a:gd name="connsiteY1" fmla="*/ 183201 h 183200"/>
                <a:gd name="connsiteX2" fmla="*/ 0 w 183200"/>
                <a:gd name="connsiteY2" fmla="*/ 91600 h 183200"/>
                <a:gd name="connsiteX3" fmla="*/ 91600 w 183200"/>
                <a:gd name="connsiteY3" fmla="*/ 0 h 183200"/>
                <a:gd name="connsiteX4" fmla="*/ 183201 w 183200"/>
                <a:gd name="connsiteY4" fmla="*/ 91600 h 18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3200" h="183200">
                  <a:moveTo>
                    <a:pt x="183201" y="91600"/>
                  </a:moveTo>
                  <a:cubicBezTo>
                    <a:pt x="183201" y="142190"/>
                    <a:pt x="142190" y="183201"/>
                    <a:pt x="91600" y="183201"/>
                  </a:cubicBezTo>
                  <a:cubicBezTo>
                    <a:pt x="41011" y="183201"/>
                    <a:pt x="0" y="142190"/>
                    <a:pt x="0" y="91600"/>
                  </a:cubicBezTo>
                  <a:cubicBezTo>
                    <a:pt x="0" y="41011"/>
                    <a:pt x="41011" y="0"/>
                    <a:pt x="91600" y="0"/>
                  </a:cubicBezTo>
                  <a:cubicBezTo>
                    <a:pt x="142190" y="0"/>
                    <a:pt x="183201" y="41011"/>
                    <a:pt x="183201" y="91600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55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5968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77FB3F-4A5D-4AB6-A885-59C25F5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积极参与课堂互动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732A794-61EE-4E34-AC2C-DAD88C27F659}"/>
              </a:ext>
            </a:extLst>
          </p:cNvPr>
          <p:cNvSpPr/>
          <p:nvPr/>
        </p:nvSpPr>
        <p:spPr>
          <a:xfrm>
            <a:off x="2938991" y="1773238"/>
            <a:ext cx="1966686" cy="4356100"/>
          </a:xfrm>
          <a:prstGeom prst="roundRect">
            <a:avLst>
              <a:gd name="adj" fmla="val 5000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solidFill>
              <a:schemeClr val="accent3">
                <a:lumMod val="50000"/>
                <a:alpha val="20000"/>
              </a:schemeClr>
            </a:solidFill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C3B52FA-EE45-445E-A554-4A183E4D329E}"/>
              </a:ext>
            </a:extLst>
          </p:cNvPr>
          <p:cNvSpPr txBox="1"/>
          <p:nvPr/>
        </p:nvSpPr>
        <p:spPr>
          <a:xfrm>
            <a:off x="3120422" y="3244334"/>
            <a:ext cx="1603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kern="100">
                <a:solidFill>
                  <a:schemeClr val="accent3">
                    <a:lumMod val="5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提问和讨论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E97D026-7662-4666-96BC-C9BEB6D5EB3A}"/>
              </a:ext>
            </a:extLst>
          </p:cNvPr>
          <p:cNvSpPr txBox="1"/>
          <p:nvPr/>
        </p:nvSpPr>
        <p:spPr>
          <a:xfrm>
            <a:off x="3029706" y="3988873"/>
            <a:ext cx="1785261" cy="1249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+mn-ea"/>
                <a:sym typeface="+mn-lt"/>
              </a:rPr>
              <a:t>在课堂上主动提问问题，与教师和同学进行讨论，促进思维交流</a:t>
            </a:r>
          </a:p>
        </p:txBody>
      </p:sp>
      <p:pic>
        <p:nvPicPr>
          <p:cNvPr id="7" name="图形 6">
            <a:extLst>
              <a:ext uri="{FF2B5EF4-FFF2-40B4-BE49-F238E27FC236}">
                <a16:creationId xmlns:a16="http://schemas.microsoft.com/office/drawing/2014/main" id="{AC2D9D06-1896-445C-A7A7-FBF08C41A0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48594" y="2240355"/>
            <a:ext cx="747480" cy="74748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E6CDA69D-662E-40D8-BF0B-D64940B73C1A}"/>
              </a:ext>
            </a:extLst>
          </p:cNvPr>
          <p:cNvSpPr/>
          <p:nvPr/>
        </p:nvSpPr>
        <p:spPr>
          <a:xfrm>
            <a:off x="765325" y="1773238"/>
            <a:ext cx="1966686" cy="4356100"/>
          </a:xfrm>
          <a:prstGeom prst="roundRect">
            <a:avLst>
              <a:gd name="adj" fmla="val 5000"/>
            </a:avLst>
          </a:prstGeom>
          <a:solidFill>
            <a:schemeClr val="accent3">
              <a:lumMod val="75000"/>
            </a:schemeClr>
          </a:solidFill>
          <a:ln>
            <a:solidFill>
              <a:srgbClr val="F1F9F8"/>
            </a:solidFill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1AC2CA1-DA33-4B2E-B445-BCBF6F90CF6E}"/>
              </a:ext>
            </a:extLst>
          </p:cNvPr>
          <p:cNvSpPr txBox="1"/>
          <p:nvPr/>
        </p:nvSpPr>
        <p:spPr>
          <a:xfrm>
            <a:off x="946754" y="3244334"/>
            <a:ext cx="1603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kern="100">
                <a:solidFill>
                  <a:srgbClr val="F1F9F8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主动回答问题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E514C85-ED5A-430C-9591-FE29468091F0}"/>
              </a:ext>
            </a:extLst>
          </p:cNvPr>
          <p:cNvSpPr txBox="1"/>
          <p:nvPr/>
        </p:nvSpPr>
        <p:spPr>
          <a:xfrm>
            <a:off x="856038" y="3988873"/>
            <a:ext cx="1785261" cy="1249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>
                <a:solidFill>
                  <a:srgbClr val="F1F9F8"/>
                </a:solidFill>
                <a:effectLst/>
                <a:cs typeface="+mn-ea"/>
                <a:sym typeface="+mn-lt"/>
              </a:rPr>
              <a:t>鼓励自己积极举手回答问题，不怕出错，勇于表达自己的观点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DFDB891-8FF0-4209-9841-66326FE755D5}"/>
              </a:ext>
            </a:extLst>
          </p:cNvPr>
          <p:cNvGrpSpPr/>
          <p:nvPr/>
        </p:nvGrpSpPr>
        <p:grpSpPr>
          <a:xfrm>
            <a:off x="1437218" y="2338504"/>
            <a:ext cx="622900" cy="622900"/>
            <a:chOff x="1332293" y="2302645"/>
            <a:chExt cx="622900" cy="62290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8FA7554-77F1-429B-8FF4-768976C09086}"/>
                </a:ext>
              </a:extLst>
            </p:cNvPr>
            <p:cNvSpPr/>
            <p:nvPr/>
          </p:nvSpPr>
          <p:spPr>
            <a:xfrm>
              <a:off x="1332293" y="2302645"/>
              <a:ext cx="622900" cy="622900"/>
            </a:xfrm>
            <a:custGeom>
              <a:avLst/>
              <a:gdLst>
                <a:gd name="connsiteX0" fmla="*/ 311450 w 622900"/>
                <a:gd name="connsiteY0" fmla="*/ 622900 h 622900"/>
                <a:gd name="connsiteX1" fmla="*/ 531678 w 622900"/>
                <a:gd name="connsiteY1" fmla="*/ 531678 h 622900"/>
                <a:gd name="connsiteX2" fmla="*/ 622900 w 622900"/>
                <a:gd name="connsiteY2" fmla="*/ 311450 h 622900"/>
                <a:gd name="connsiteX3" fmla="*/ 531678 w 622900"/>
                <a:gd name="connsiteY3" fmla="*/ 91222 h 622900"/>
                <a:gd name="connsiteX4" fmla="*/ 311450 w 622900"/>
                <a:gd name="connsiteY4" fmla="*/ 0 h 622900"/>
                <a:gd name="connsiteX5" fmla="*/ 91222 w 622900"/>
                <a:gd name="connsiteY5" fmla="*/ 91222 h 622900"/>
                <a:gd name="connsiteX6" fmla="*/ 0 w 622900"/>
                <a:gd name="connsiteY6" fmla="*/ 311450 h 622900"/>
                <a:gd name="connsiteX7" fmla="*/ 91222 w 622900"/>
                <a:gd name="connsiteY7" fmla="*/ 531678 h 622900"/>
                <a:gd name="connsiteX8" fmla="*/ 311450 w 622900"/>
                <a:gd name="connsiteY8" fmla="*/ 622900 h 6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2900" h="622900">
                  <a:moveTo>
                    <a:pt x="311450" y="622900"/>
                  </a:moveTo>
                  <a:cubicBezTo>
                    <a:pt x="397454" y="622900"/>
                    <a:pt x="475316" y="588039"/>
                    <a:pt x="531678" y="531678"/>
                  </a:cubicBezTo>
                  <a:cubicBezTo>
                    <a:pt x="588039" y="475316"/>
                    <a:pt x="622900" y="397454"/>
                    <a:pt x="622900" y="311450"/>
                  </a:cubicBezTo>
                  <a:cubicBezTo>
                    <a:pt x="622900" y="225446"/>
                    <a:pt x="588039" y="147584"/>
                    <a:pt x="531678" y="91222"/>
                  </a:cubicBezTo>
                  <a:cubicBezTo>
                    <a:pt x="475316" y="34860"/>
                    <a:pt x="397454" y="0"/>
                    <a:pt x="311450" y="0"/>
                  </a:cubicBezTo>
                  <a:cubicBezTo>
                    <a:pt x="225446" y="0"/>
                    <a:pt x="147584" y="34860"/>
                    <a:pt x="91222" y="91222"/>
                  </a:cubicBezTo>
                  <a:cubicBezTo>
                    <a:pt x="34860" y="147584"/>
                    <a:pt x="0" y="225446"/>
                    <a:pt x="0" y="311450"/>
                  </a:cubicBezTo>
                  <a:cubicBezTo>
                    <a:pt x="0" y="397454"/>
                    <a:pt x="34860" y="475316"/>
                    <a:pt x="91222" y="531678"/>
                  </a:cubicBezTo>
                  <a:cubicBezTo>
                    <a:pt x="147584" y="588039"/>
                    <a:pt x="225446" y="622900"/>
                    <a:pt x="311450" y="622900"/>
                  </a:cubicBezTo>
                  <a:close/>
                </a:path>
              </a:pathLst>
            </a:custGeom>
            <a:noFill/>
            <a:ln w="30956" cap="flat">
              <a:solidFill>
                <a:srgbClr val="F1F9F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DB324C3-64F8-48E2-9C12-4912B8EC4C13}"/>
                </a:ext>
              </a:extLst>
            </p:cNvPr>
            <p:cNvSpPr/>
            <p:nvPr/>
          </p:nvSpPr>
          <p:spPr>
            <a:xfrm>
              <a:off x="1550308" y="2436954"/>
              <a:ext cx="186870" cy="249160"/>
            </a:xfrm>
            <a:custGeom>
              <a:avLst/>
              <a:gdLst>
                <a:gd name="connsiteX0" fmla="*/ 93435 w 186870"/>
                <a:gd name="connsiteY0" fmla="*/ 249160 h 249160"/>
                <a:gd name="connsiteX1" fmla="*/ 93435 w 186870"/>
                <a:gd name="connsiteY1" fmla="*/ 186870 h 249160"/>
                <a:gd name="connsiteX2" fmla="*/ 186870 w 186870"/>
                <a:gd name="connsiteY2" fmla="*/ 93435 h 249160"/>
                <a:gd name="connsiteX3" fmla="*/ 93435 w 186870"/>
                <a:gd name="connsiteY3" fmla="*/ 0 h 249160"/>
                <a:gd name="connsiteX4" fmla="*/ 0 w 186870"/>
                <a:gd name="connsiteY4" fmla="*/ 93435 h 249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870" h="249160">
                  <a:moveTo>
                    <a:pt x="93435" y="249160"/>
                  </a:moveTo>
                  <a:lnTo>
                    <a:pt x="93435" y="186870"/>
                  </a:lnTo>
                  <a:cubicBezTo>
                    <a:pt x="145038" y="186870"/>
                    <a:pt x="186870" y="145038"/>
                    <a:pt x="186870" y="93435"/>
                  </a:cubicBezTo>
                  <a:cubicBezTo>
                    <a:pt x="186870" y="41832"/>
                    <a:pt x="145038" y="0"/>
                    <a:pt x="93435" y="0"/>
                  </a:cubicBezTo>
                  <a:cubicBezTo>
                    <a:pt x="41832" y="0"/>
                    <a:pt x="0" y="41832"/>
                    <a:pt x="0" y="93435"/>
                  </a:cubicBezTo>
                </a:path>
              </a:pathLst>
            </a:custGeom>
            <a:noFill/>
            <a:ln w="30956" cap="flat">
              <a:solidFill>
                <a:srgbClr val="F1F9F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268227D-40DA-4DDF-81F1-51DC2A02D860}"/>
                </a:ext>
              </a:extLst>
            </p:cNvPr>
            <p:cNvSpPr/>
            <p:nvPr/>
          </p:nvSpPr>
          <p:spPr>
            <a:xfrm>
              <a:off x="1604811" y="2748404"/>
              <a:ext cx="77862" cy="77862"/>
            </a:xfrm>
            <a:custGeom>
              <a:avLst/>
              <a:gdLst>
                <a:gd name="connsiteX0" fmla="*/ 38931 w 77862"/>
                <a:gd name="connsiteY0" fmla="*/ 77863 h 77862"/>
                <a:gd name="connsiteX1" fmla="*/ 77863 w 77862"/>
                <a:gd name="connsiteY1" fmla="*/ 38931 h 77862"/>
                <a:gd name="connsiteX2" fmla="*/ 38931 w 77862"/>
                <a:gd name="connsiteY2" fmla="*/ 0 h 77862"/>
                <a:gd name="connsiteX3" fmla="*/ 0 w 77862"/>
                <a:gd name="connsiteY3" fmla="*/ 38931 h 77862"/>
                <a:gd name="connsiteX4" fmla="*/ 38931 w 77862"/>
                <a:gd name="connsiteY4" fmla="*/ 77863 h 77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862" h="77862">
                  <a:moveTo>
                    <a:pt x="38931" y="77863"/>
                  </a:moveTo>
                  <a:cubicBezTo>
                    <a:pt x="60432" y="77863"/>
                    <a:pt x="77863" y="60432"/>
                    <a:pt x="77863" y="38931"/>
                  </a:cubicBezTo>
                  <a:cubicBezTo>
                    <a:pt x="77863" y="17430"/>
                    <a:pt x="60432" y="0"/>
                    <a:pt x="38931" y="0"/>
                  </a:cubicBezTo>
                  <a:cubicBezTo>
                    <a:pt x="17430" y="0"/>
                    <a:pt x="0" y="17430"/>
                    <a:pt x="0" y="38931"/>
                  </a:cubicBezTo>
                  <a:cubicBezTo>
                    <a:pt x="0" y="60432"/>
                    <a:pt x="17430" y="77863"/>
                    <a:pt x="38931" y="77863"/>
                  </a:cubicBezTo>
                  <a:close/>
                </a:path>
              </a:pathLst>
            </a:custGeom>
            <a:solidFill>
              <a:srgbClr val="F1F9F8"/>
            </a:solidFill>
            <a:ln w="15478" cap="flat">
              <a:solidFill>
                <a:srgbClr val="F1F9F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9E5D8752-03BC-4C7F-BF0A-71EDAFE7E66B}"/>
              </a:ext>
            </a:extLst>
          </p:cNvPr>
          <p:cNvSpPr/>
          <p:nvPr/>
        </p:nvSpPr>
        <p:spPr>
          <a:xfrm>
            <a:off x="7286323" y="1773238"/>
            <a:ext cx="1966686" cy="4356100"/>
          </a:xfrm>
          <a:prstGeom prst="roundRect">
            <a:avLst>
              <a:gd name="adj" fmla="val 5000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solidFill>
              <a:schemeClr val="accent3">
                <a:lumMod val="50000"/>
                <a:alpha val="20000"/>
              </a:schemeClr>
            </a:solidFill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4C42E7F-4D50-4334-BD6D-9CE270D5A6C2}"/>
              </a:ext>
            </a:extLst>
          </p:cNvPr>
          <p:cNvSpPr txBox="1"/>
          <p:nvPr/>
        </p:nvSpPr>
        <p:spPr>
          <a:xfrm>
            <a:off x="7467758" y="3244334"/>
            <a:ext cx="1603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b="1" kern="100">
                <a:solidFill>
                  <a:schemeClr val="accent3">
                    <a:lumMod val="50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 b="0">
                <a:cs typeface="+mn-ea"/>
                <a:sym typeface="+mn-lt"/>
              </a:rPr>
              <a:t>意识积极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072AF11-4989-418B-8AB2-0B1FA650C6CE}"/>
              </a:ext>
            </a:extLst>
          </p:cNvPr>
          <p:cNvSpPr txBox="1"/>
          <p:nvPr/>
        </p:nvSpPr>
        <p:spPr>
          <a:xfrm>
            <a:off x="7377042" y="3988873"/>
            <a:ext cx="1785261" cy="15553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>
                <a:solidFill>
                  <a:schemeClr val="tx1">
                    <a:lumMod val="95000"/>
                    <a:lumOff val="5000"/>
                  </a:schemeClr>
                </a:solidFill>
                <a:effectLst/>
                <a:cs typeface="+mn-ea"/>
                <a:sym typeface="+mn-lt"/>
              </a:rPr>
              <a:t>保持积极的学习态度，对学习内容感兴趣，积极投入课堂学习当中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4270BC5-B22A-40A8-90F2-6C0B09E1C383}"/>
              </a:ext>
            </a:extLst>
          </p:cNvPr>
          <p:cNvGrpSpPr/>
          <p:nvPr/>
        </p:nvGrpSpPr>
        <p:grpSpPr>
          <a:xfrm>
            <a:off x="7958216" y="2302645"/>
            <a:ext cx="622900" cy="622900"/>
            <a:chOff x="5784550" y="2302645"/>
            <a:chExt cx="622900" cy="622900"/>
          </a:xfrm>
        </p:grpSpPr>
        <p:pic>
          <p:nvPicPr>
            <p:cNvPr id="14" name="图形 13">
              <a:extLst>
                <a:ext uri="{FF2B5EF4-FFF2-40B4-BE49-F238E27FC236}">
                  <a16:creationId xmlns:a16="http://schemas.microsoft.com/office/drawing/2014/main" id="{303108BA-BD6F-494B-A62A-3C864046A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859046" y="2377141"/>
              <a:ext cx="473908" cy="473908"/>
            </a:xfrm>
            <a:prstGeom prst="rect">
              <a:avLst/>
            </a:prstGeom>
          </p:spPr>
        </p:pic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B38E91E-7CBF-4F9F-86C4-B74554E2E2FD}"/>
                </a:ext>
              </a:extLst>
            </p:cNvPr>
            <p:cNvSpPr/>
            <p:nvPr/>
          </p:nvSpPr>
          <p:spPr>
            <a:xfrm>
              <a:off x="5784550" y="2302645"/>
              <a:ext cx="622900" cy="622900"/>
            </a:xfrm>
            <a:custGeom>
              <a:avLst/>
              <a:gdLst>
                <a:gd name="connsiteX0" fmla="*/ 311450 w 622900"/>
                <a:gd name="connsiteY0" fmla="*/ 622900 h 622900"/>
                <a:gd name="connsiteX1" fmla="*/ 531678 w 622900"/>
                <a:gd name="connsiteY1" fmla="*/ 531678 h 622900"/>
                <a:gd name="connsiteX2" fmla="*/ 622900 w 622900"/>
                <a:gd name="connsiteY2" fmla="*/ 311450 h 622900"/>
                <a:gd name="connsiteX3" fmla="*/ 531678 w 622900"/>
                <a:gd name="connsiteY3" fmla="*/ 91222 h 622900"/>
                <a:gd name="connsiteX4" fmla="*/ 311450 w 622900"/>
                <a:gd name="connsiteY4" fmla="*/ 0 h 622900"/>
                <a:gd name="connsiteX5" fmla="*/ 91222 w 622900"/>
                <a:gd name="connsiteY5" fmla="*/ 91222 h 622900"/>
                <a:gd name="connsiteX6" fmla="*/ 0 w 622900"/>
                <a:gd name="connsiteY6" fmla="*/ 311450 h 622900"/>
                <a:gd name="connsiteX7" fmla="*/ 91222 w 622900"/>
                <a:gd name="connsiteY7" fmla="*/ 531678 h 622900"/>
                <a:gd name="connsiteX8" fmla="*/ 311450 w 622900"/>
                <a:gd name="connsiteY8" fmla="*/ 622900 h 6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2900" h="622900">
                  <a:moveTo>
                    <a:pt x="311450" y="622900"/>
                  </a:moveTo>
                  <a:cubicBezTo>
                    <a:pt x="397454" y="622900"/>
                    <a:pt x="475316" y="588039"/>
                    <a:pt x="531678" y="531678"/>
                  </a:cubicBezTo>
                  <a:cubicBezTo>
                    <a:pt x="588039" y="475316"/>
                    <a:pt x="622900" y="397454"/>
                    <a:pt x="622900" y="311450"/>
                  </a:cubicBezTo>
                  <a:cubicBezTo>
                    <a:pt x="622900" y="225446"/>
                    <a:pt x="588039" y="147584"/>
                    <a:pt x="531678" y="91222"/>
                  </a:cubicBezTo>
                  <a:cubicBezTo>
                    <a:pt x="475316" y="34860"/>
                    <a:pt x="397454" y="0"/>
                    <a:pt x="311450" y="0"/>
                  </a:cubicBezTo>
                  <a:cubicBezTo>
                    <a:pt x="225446" y="0"/>
                    <a:pt x="147584" y="34860"/>
                    <a:pt x="91222" y="91222"/>
                  </a:cubicBezTo>
                  <a:cubicBezTo>
                    <a:pt x="34860" y="147584"/>
                    <a:pt x="0" y="225446"/>
                    <a:pt x="0" y="311450"/>
                  </a:cubicBezTo>
                  <a:cubicBezTo>
                    <a:pt x="0" y="397454"/>
                    <a:pt x="34860" y="475316"/>
                    <a:pt x="91222" y="531678"/>
                  </a:cubicBezTo>
                  <a:cubicBezTo>
                    <a:pt x="147584" y="588039"/>
                    <a:pt x="225446" y="622900"/>
                    <a:pt x="311450" y="622900"/>
                  </a:cubicBezTo>
                  <a:close/>
                </a:path>
              </a:pathLst>
            </a:custGeom>
            <a:noFill/>
            <a:ln w="30956" cap="flat">
              <a:solidFill>
                <a:schemeClr val="accent3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72ADB59C-E253-413B-BEC1-2E7EEB4F165C}"/>
              </a:ext>
            </a:extLst>
          </p:cNvPr>
          <p:cNvSpPr/>
          <p:nvPr/>
        </p:nvSpPr>
        <p:spPr>
          <a:xfrm>
            <a:off x="5112657" y="1773238"/>
            <a:ext cx="1966686" cy="4356100"/>
          </a:xfrm>
          <a:prstGeom prst="roundRect">
            <a:avLst>
              <a:gd name="adj" fmla="val 5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971894B-DF48-4895-AB32-8907BA29DF84}"/>
              </a:ext>
            </a:extLst>
          </p:cNvPr>
          <p:cNvSpPr txBox="1"/>
          <p:nvPr/>
        </p:nvSpPr>
        <p:spPr>
          <a:xfrm>
            <a:off x="5294090" y="3244334"/>
            <a:ext cx="1603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kern="100">
                <a:solidFill>
                  <a:srgbClr val="F1F9F8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尊重他人意见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D78E7E6-2B9D-4253-800B-76D9602B6683}"/>
              </a:ext>
            </a:extLst>
          </p:cNvPr>
          <p:cNvSpPr txBox="1"/>
          <p:nvPr/>
        </p:nvSpPr>
        <p:spPr>
          <a:xfrm>
            <a:off x="5203374" y="3988873"/>
            <a:ext cx="1785261" cy="12598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>
                <a:solidFill>
                  <a:srgbClr val="F1F9F8"/>
                </a:solidFill>
                <a:effectLst/>
                <a:cs typeface="+mn-ea"/>
                <a:sym typeface="+mn-lt"/>
              </a:rPr>
              <a:t>积极倾听他人意见，尊重不同观点，建立良好的学习氛围</a:t>
            </a: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2E03622-C1D2-4594-9E11-FA74F8E7544E}"/>
              </a:ext>
            </a:extLst>
          </p:cNvPr>
          <p:cNvGrpSpPr/>
          <p:nvPr/>
        </p:nvGrpSpPr>
        <p:grpSpPr>
          <a:xfrm>
            <a:off x="5778205" y="2302645"/>
            <a:ext cx="622900" cy="622900"/>
            <a:chOff x="5778200" y="2302645"/>
            <a:chExt cx="622900" cy="622900"/>
          </a:xfrm>
        </p:grpSpPr>
        <p:pic>
          <p:nvPicPr>
            <p:cNvPr id="29" name="图形 28">
              <a:extLst>
                <a:ext uri="{FF2B5EF4-FFF2-40B4-BE49-F238E27FC236}">
                  <a16:creationId xmlns:a16="http://schemas.microsoft.com/office/drawing/2014/main" id="{C3EA0874-34A1-4CA0-AF2B-26C80976F8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884655" y="2409100"/>
              <a:ext cx="409991" cy="409991"/>
            </a:xfrm>
            <a:prstGeom prst="rect">
              <a:avLst/>
            </a:prstGeom>
          </p:spPr>
        </p:pic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D4337F8D-5697-437C-8E74-63843EDBD4C4}"/>
                </a:ext>
              </a:extLst>
            </p:cNvPr>
            <p:cNvSpPr/>
            <p:nvPr/>
          </p:nvSpPr>
          <p:spPr>
            <a:xfrm>
              <a:off x="5778200" y="2302645"/>
              <a:ext cx="622900" cy="622900"/>
            </a:xfrm>
            <a:custGeom>
              <a:avLst/>
              <a:gdLst>
                <a:gd name="connsiteX0" fmla="*/ 311450 w 622900"/>
                <a:gd name="connsiteY0" fmla="*/ 622900 h 622900"/>
                <a:gd name="connsiteX1" fmla="*/ 531678 w 622900"/>
                <a:gd name="connsiteY1" fmla="*/ 531678 h 622900"/>
                <a:gd name="connsiteX2" fmla="*/ 622900 w 622900"/>
                <a:gd name="connsiteY2" fmla="*/ 311450 h 622900"/>
                <a:gd name="connsiteX3" fmla="*/ 531678 w 622900"/>
                <a:gd name="connsiteY3" fmla="*/ 91222 h 622900"/>
                <a:gd name="connsiteX4" fmla="*/ 311450 w 622900"/>
                <a:gd name="connsiteY4" fmla="*/ 0 h 622900"/>
                <a:gd name="connsiteX5" fmla="*/ 91222 w 622900"/>
                <a:gd name="connsiteY5" fmla="*/ 91222 h 622900"/>
                <a:gd name="connsiteX6" fmla="*/ 0 w 622900"/>
                <a:gd name="connsiteY6" fmla="*/ 311450 h 622900"/>
                <a:gd name="connsiteX7" fmla="*/ 91222 w 622900"/>
                <a:gd name="connsiteY7" fmla="*/ 531678 h 622900"/>
                <a:gd name="connsiteX8" fmla="*/ 311450 w 622900"/>
                <a:gd name="connsiteY8" fmla="*/ 622900 h 6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2900" h="622900">
                  <a:moveTo>
                    <a:pt x="311450" y="622900"/>
                  </a:moveTo>
                  <a:cubicBezTo>
                    <a:pt x="397454" y="622900"/>
                    <a:pt x="475316" y="588039"/>
                    <a:pt x="531678" y="531678"/>
                  </a:cubicBezTo>
                  <a:cubicBezTo>
                    <a:pt x="588039" y="475316"/>
                    <a:pt x="622900" y="397454"/>
                    <a:pt x="622900" y="311450"/>
                  </a:cubicBezTo>
                  <a:cubicBezTo>
                    <a:pt x="622900" y="225446"/>
                    <a:pt x="588039" y="147584"/>
                    <a:pt x="531678" y="91222"/>
                  </a:cubicBezTo>
                  <a:cubicBezTo>
                    <a:pt x="475316" y="34860"/>
                    <a:pt x="397454" y="0"/>
                    <a:pt x="311450" y="0"/>
                  </a:cubicBezTo>
                  <a:cubicBezTo>
                    <a:pt x="225446" y="0"/>
                    <a:pt x="147584" y="34860"/>
                    <a:pt x="91222" y="91222"/>
                  </a:cubicBezTo>
                  <a:cubicBezTo>
                    <a:pt x="34860" y="147584"/>
                    <a:pt x="0" y="225446"/>
                    <a:pt x="0" y="311450"/>
                  </a:cubicBezTo>
                  <a:cubicBezTo>
                    <a:pt x="0" y="397454"/>
                    <a:pt x="34860" y="475316"/>
                    <a:pt x="91222" y="531678"/>
                  </a:cubicBezTo>
                  <a:cubicBezTo>
                    <a:pt x="147584" y="588039"/>
                    <a:pt x="225446" y="622900"/>
                    <a:pt x="311450" y="622900"/>
                  </a:cubicBezTo>
                  <a:close/>
                </a:path>
              </a:pathLst>
            </a:custGeom>
            <a:noFill/>
            <a:ln w="30956" cap="flat">
              <a:solidFill>
                <a:srgbClr val="F1F9F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0D2BE3F1-FF27-4500-AFDB-ABFD06A1BE7F}"/>
              </a:ext>
            </a:extLst>
          </p:cNvPr>
          <p:cNvSpPr/>
          <p:nvPr/>
        </p:nvSpPr>
        <p:spPr>
          <a:xfrm>
            <a:off x="9459989" y="1773238"/>
            <a:ext cx="1966686" cy="4356100"/>
          </a:xfrm>
          <a:prstGeom prst="roundRect">
            <a:avLst>
              <a:gd name="adj" fmla="val 500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190500" dist="38100" dir="2700000" algn="tl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3BC530D-DA5A-43E3-831C-B319B91647DE}"/>
              </a:ext>
            </a:extLst>
          </p:cNvPr>
          <p:cNvSpPr txBox="1"/>
          <p:nvPr/>
        </p:nvSpPr>
        <p:spPr>
          <a:xfrm>
            <a:off x="9641428" y="3244334"/>
            <a:ext cx="16038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zh-CN" altLang="en-US" kern="100">
                <a:solidFill>
                  <a:srgbClr val="F1F9F8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参与小组活动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B235E44-73EC-4076-BC16-19750B8A7515}"/>
              </a:ext>
            </a:extLst>
          </p:cNvPr>
          <p:cNvSpPr txBox="1"/>
          <p:nvPr/>
        </p:nvSpPr>
        <p:spPr>
          <a:xfrm>
            <a:off x="9550712" y="3988873"/>
            <a:ext cx="1785261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>
                <a:solidFill>
                  <a:srgbClr val="F1F9F8"/>
                </a:solidFill>
                <a:effectLst/>
                <a:cs typeface="+mn-ea"/>
                <a:sym typeface="+mn-lt"/>
              </a:rPr>
              <a:t>积极参与小组讨论和合作，培养团队合作意识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BE9C7D1-D75D-40F6-BACF-250E5F5AB7BF}"/>
              </a:ext>
            </a:extLst>
          </p:cNvPr>
          <p:cNvGrpSpPr/>
          <p:nvPr/>
        </p:nvGrpSpPr>
        <p:grpSpPr>
          <a:xfrm>
            <a:off x="10131882" y="2302645"/>
            <a:ext cx="622900" cy="622900"/>
            <a:chOff x="10236797" y="2302645"/>
            <a:chExt cx="622900" cy="622900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7E7E2CC-07E8-41CF-9C69-F36D7D1AFFA1}"/>
                </a:ext>
              </a:extLst>
            </p:cNvPr>
            <p:cNvSpPr/>
            <p:nvPr/>
          </p:nvSpPr>
          <p:spPr>
            <a:xfrm>
              <a:off x="10236797" y="2302645"/>
              <a:ext cx="622900" cy="622900"/>
            </a:xfrm>
            <a:custGeom>
              <a:avLst/>
              <a:gdLst>
                <a:gd name="connsiteX0" fmla="*/ 311450 w 622900"/>
                <a:gd name="connsiteY0" fmla="*/ 622900 h 622900"/>
                <a:gd name="connsiteX1" fmla="*/ 531678 w 622900"/>
                <a:gd name="connsiteY1" fmla="*/ 531678 h 622900"/>
                <a:gd name="connsiteX2" fmla="*/ 622900 w 622900"/>
                <a:gd name="connsiteY2" fmla="*/ 311450 h 622900"/>
                <a:gd name="connsiteX3" fmla="*/ 531678 w 622900"/>
                <a:gd name="connsiteY3" fmla="*/ 91222 h 622900"/>
                <a:gd name="connsiteX4" fmla="*/ 311450 w 622900"/>
                <a:gd name="connsiteY4" fmla="*/ 0 h 622900"/>
                <a:gd name="connsiteX5" fmla="*/ 91222 w 622900"/>
                <a:gd name="connsiteY5" fmla="*/ 91222 h 622900"/>
                <a:gd name="connsiteX6" fmla="*/ 0 w 622900"/>
                <a:gd name="connsiteY6" fmla="*/ 311450 h 622900"/>
                <a:gd name="connsiteX7" fmla="*/ 91222 w 622900"/>
                <a:gd name="connsiteY7" fmla="*/ 531678 h 622900"/>
                <a:gd name="connsiteX8" fmla="*/ 311450 w 622900"/>
                <a:gd name="connsiteY8" fmla="*/ 622900 h 62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2900" h="622900">
                  <a:moveTo>
                    <a:pt x="311450" y="622900"/>
                  </a:moveTo>
                  <a:cubicBezTo>
                    <a:pt x="397454" y="622900"/>
                    <a:pt x="475316" y="588039"/>
                    <a:pt x="531678" y="531678"/>
                  </a:cubicBezTo>
                  <a:cubicBezTo>
                    <a:pt x="588039" y="475316"/>
                    <a:pt x="622900" y="397454"/>
                    <a:pt x="622900" y="311450"/>
                  </a:cubicBezTo>
                  <a:cubicBezTo>
                    <a:pt x="622900" y="225446"/>
                    <a:pt x="588039" y="147584"/>
                    <a:pt x="531678" y="91222"/>
                  </a:cubicBezTo>
                  <a:cubicBezTo>
                    <a:pt x="475316" y="34860"/>
                    <a:pt x="397454" y="0"/>
                    <a:pt x="311450" y="0"/>
                  </a:cubicBezTo>
                  <a:cubicBezTo>
                    <a:pt x="225446" y="0"/>
                    <a:pt x="147584" y="34860"/>
                    <a:pt x="91222" y="91222"/>
                  </a:cubicBezTo>
                  <a:cubicBezTo>
                    <a:pt x="34860" y="147584"/>
                    <a:pt x="0" y="225446"/>
                    <a:pt x="0" y="311450"/>
                  </a:cubicBezTo>
                  <a:cubicBezTo>
                    <a:pt x="0" y="397454"/>
                    <a:pt x="34860" y="475316"/>
                    <a:pt x="91222" y="531678"/>
                  </a:cubicBezTo>
                  <a:cubicBezTo>
                    <a:pt x="147584" y="588039"/>
                    <a:pt x="225446" y="622900"/>
                    <a:pt x="311450" y="622900"/>
                  </a:cubicBezTo>
                  <a:close/>
                </a:path>
              </a:pathLst>
            </a:custGeom>
            <a:noFill/>
            <a:ln w="30956" cap="flat">
              <a:solidFill>
                <a:srgbClr val="F1F9F8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622FC409-673A-4015-9232-B72A346A58A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340341" y="2406189"/>
              <a:ext cx="415814" cy="415814"/>
            </a:xfrm>
            <a:prstGeom prst="rect">
              <a:avLst/>
            </a:prstGeom>
          </p:spPr>
        </p:pic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F72CE6A-8E88-4717-B214-6BFD6139FCCA}"/>
              </a:ext>
            </a:extLst>
          </p:cNvPr>
          <p:cNvCxnSpPr>
            <a:cxnSpLocks/>
          </p:cNvCxnSpPr>
          <p:nvPr/>
        </p:nvCxnSpPr>
        <p:spPr>
          <a:xfrm>
            <a:off x="1259195" y="3801270"/>
            <a:ext cx="978946" cy="0"/>
          </a:xfrm>
          <a:prstGeom prst="line">
            <a:avLst/>
          </a:prstGeom>
          <a:ln>
            <a:solidFill>
              <a:srgbClr val="F1F9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3C54B516-7886-4F19-8598-248DB5EF76F7}"/>
              </a:ext>
            </a:extLst>
          </p:cNvPr>
          <p:cNvCxnSpPr>
            <a:cxnSpLocks/>
          </p:cNvCxnSpPr>
          <p:nvPr/>
        </p:nvCxnSpPr>
        <p:spPr>
          <a:xfrm>
            <a:off x="3432861" y="3801270"/>
            <a:ext cx="978946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049FB790-8E9C-4A58-8DE4-D4BF271100EA}"/>
              </a:ext>
            </a:extLst>
          </p:cNvPr>
          <p:cNvCxnSpPr>
            <a:cxnSpLocks/>
          </p:cNvCxnSpPr>
          <p:nvPr/>
        </p:nvCxnSpPr>
        <p:spPr>
          <a:xfrm>
            <a:off x="5606527" y="3801270"/>
            <a:ext cx="978946" cy="0"/>
          </a:xfrm>
          <a:prstGeom prst="line">
            <a:avLst/>
          </a:prstGeom>
          <a:ln>
            <a:solidFill>
              <a:srgbClr val="F1F9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78E2CC53-A82B-406A-8F2F-3AE8D08935A8}"/>
              </a:ext>
            </a:extLst>
          </p:cNvPr>
          <p:cNvCxnSpPr>
            <a:cxnSpLocks/>
          </p:cNvCxnSpPr>
          <p:nvPr/>
        </p:nvCxnSpPr>
        <p:spPr>
          <a:xfrm>
            <a:off x="7780193" y="3801270"/>
            <a:ext cx="978946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7FF86D98-641A-45CF-B2D0-30ECA77A45A8}"/>
              </a:ext>
            </a:extLst>
          </p:cNvPr>
          <p:cNvCxnSpPr>
            <a:cxnSpLocks/>
          </p:cNvCxnSpPr>
          <p:nvPr/>
        </p:nvCxnSpPr>
        <p:spPr>
          <a:xfrm>
            <a:off x="9953859" y="3801270"/>
            <a:ext cx="978946" cy="0"/>
          </a:xfrm>
          <a:prstGeom prst="line">
            <a:avLst/>
          </a:prstGeom>
          <a:ln>
            <a:solidFill>
              <a:srgbClr val="F1F9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2830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C94B35FD-9D50-4EAD-BDFB-032256C8373B}"/>
              </a:ext>
            </a:extLst>
          </p:cNvPr>
          <p:cNvSpPr/>
          <p:nvPr/>
        </p:nvSpPr>
        <p:spPr>
          <a:xfrm>
            <a:off x="953912" y="2223849"/>
            <a:ext cx="1757648" cy="226291"/>
          </a:xfrm>
          <a:prstGeom prst="roundRect">
            <a:avLst>
              <a:gd name="adj" fmla="val 8249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5DA61EB-D213-490F-9236-BE17CD21A4FB}"/>
              </a:ext>
            </a:extLst>
          </p:cNvPr>
          <p:cNvGrpSpPr/>
          <p:nvPr/>
        </p:nvGrpSpPr>
        <p:grpSpPr>
          <a:xfrm>
            <a:off x="8464749" y="1315896"/>
            <a:ext cx="2904336" cy="4919804"/>
            <a:chOff x="8736554" y="1316785"/>
            <a:chExt cx="3097250" cy="5246591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8949CEC-0239-4BEB-A320-23264BBB51AF}"/>
                </a:ext>
              </a:extLst>
            </p:cNvPr>
            <p:cNvSpPr/>
            <p:nvPr/>
          </p:nvSpPr>
          <p:spPr>
            <a:xfrm>
              <a:off x="11270292" y="1316785"/>
              <a:ext cx="213992" cy="213992"/>
            </a:xfrm>
            <a:custGeom>
              <a:avLst/>
              <a:gdLst>
                <a:gd name="connsiteX0" fmla="*/ 182291 w 213992"/>
                <a:gd name="connsiteY0" fmla="*/ -259 h 213992"/>
                <a:gd name="connsiteX1" fmla="*/ 30928 w 213992"/>
                <a:gd name="connsiteY1" fmla="*/ -259 h 213992"/>
                <a:gd name="connsiteX2" fmla="*/ -315 w 213992"/>
                <a:gd name="connsiteY2" fmla="*/ 30965 h 213992"/>
                <a:gd name="connsiteX3" fmla="*/ -315 w 213992"/>
                <a:gd name="connsiteY3" fmla="*/ 30984 h 213992"/>
                <a:gd name="connsiteX4" fmla="*/ -315 w 213992"/>
                <a:gd name="connsiteY4" fmla="*/ 182490 h 213992"/>
                <a:gd name="connsiteX5" fmla="*/ 30908 w 213992"/>
                <a:gd name="connsiteY5" fmla="*/ 213733 h 213992"/>
                <a:gd name="connsiteX6" fmla="*/ 30928 w 213992"/>
                <a:gd name="connsiteY6" fmla="*/ 213733 h 213992"/>
                <a:gd name="connsiteX7" fmla="*/ 182291 w 213992"/>
                <a:gd name="connsiteY7" fmla="*/ 213733 h 213992"/>
                <a:gd name="connsiteX8" fmla="*/ 213677 w 213992"/>
                <a:gd name="connsiteY8" fmla="*/ 182490 h 213992"/>
                <a:gd name="connsiteX9" fmla="*/ 213677 w 213992"/>
                <a:gd name="connsiteY9" fmla="*/ 30984 h 213992"/>
                <a:gd name="connsiteX10" fmla="*/ 182291 w 213992"/>
                <a:gd name="connsiteY10" fmla="*/ -259 h 2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992" h="213992">
                  <a:moveTo>
                    <a:pt x="182291" y="-259"/>
                  </a:moveTo>
                  <a:lnTo>
                    <a:pt x="30928" y="-259"/>
                  </a:lnTo>
                  <a:cubicBezTo>
                    <a:pt x="13677" y="-264"/>
                    <a:pt x="-310" y="13715"/>
                    <a:pt x="-315" y="30965"/>
                  </a:cubicBezTo>
                  <a:cubicBezTo>
                    <a:pt x="-315" y="30971"/>
                    <a:pt x="-315" y="30978"/>
                    <a:pt x="-315" y="30984"/>
                  </a:cubicBezTo>
                  <a:lnTo>
                    <a:pt x="-315" y="182490"/>
                  </a:lnTo>
                  <a:cubicBezTo>
                    <a:pt x="-321" y="199740"/>
                    <a:pt x="13659" y="213728"/>
                    <a:pt x="30908" y="213733"/>
                  </a:cubicBezTo>
                  <a:cubicBezTo>
                    <a:pt x="30915" y="213733"/>
                    <a:pt x="30921" y="213733"/>
                    <a:pt x="30928" y="213733"/>
                  </a:cubicBezTo>
                  <a:lnTo>
                    <a:pt x="182291" y="213733"/>
                  </a:lnTo>
                  <a:cubicBezTo>
                    <a:pt x="199576" y="213750"/>
                    <a:pt x="213614" y="199775"/>
                    <a:pt x="213677" y="182490"/>
                  </a:cubicBezTo>
                  <a:lnTo>
                    <a:pt x="213677" y="30984"/>
                  </a:lnTo>
                  <a:cubicBezTo>
                    <a:pt x="213615" y="13699"/>
                    <a:pt x="199576" y="-276"/>
                    <a:pt x="182291" y="-259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FE9D9D6-E37C-4A7B-8A39-DECB94A3D382}"/>
                </a:ext>
              </a:extLst>
            </p:cNvPr>
            <p:cNvSpPr/>
            <p:nvPr/>
          </p:nvSpPr>
          <p:spPr>
            <a:xfrm>
              <a:off x="10899372" y="1316785"/>
              <a:ext cx="213992" cy="213992"/>
            </a:xfrm>
            <a:custGeom>
              <a:avLst/>
              <a:gdLst>
                <a:gd name="connsiteX0" fmla="*/ 182291 w 213992"/>
                <a:gd name="connsiteY0" fmla="*/ -259 h 213992"/>
                <a:gd name="connsiteX1" fmla="*/ 30928 w 213992"/>
                <a:gd name="connsiteY1" fmla="*/ -259 h 213992"/>
                <a:gd name="connsiteX2" fmla="*/ -315 w 213992"/>
                <a:gd name="connsiteY2" fmla="*/ 30965 h 213992"/>
                <a:gd name="connsiteX3" fmla="*/ -315 w 213992"/>
                <a:gd name="connsiteY3" fmla="*/ 30984 h 213992"/>
                <a:gd name="connsiteX4" fmla="*/ -315 w 213992"/>
                <a:gd name="connsiteY4" fmla="*/ 182490 h 213992"/>
                <a:gd name="connsiteX5" fmla="*/ 30908 w 213992"/>
                <a:gd name="connsiteY5" fmla="*/ 213733 h 213992"/>
                <a:gd name="connsiteX6" fmla="*/ 30928 w 213992"/>
                <a:gd name="connsiteY6" fmla="*/ 213733 h 213992"/>
                <a:gd name="connsiteX7" fmla="*/ 182291 w 213992"/>
                <a:gd name="connsiteY7" fmla="*/ 213733 h 213992"/>
                <a:gd name="connsiteX8" fmla="*/ 213677 w 213992"/>
                <a:gd name="connsiteY8" fmla="*/ 182490 h 213992"/>
                <a:gd name="connsiteX9" fmla="*/ 213677 w 213992"/>
                <a:gd name="connsiteY9" fmla="*/ 30984 h 213992"/>
                <a:gd name="connsiteX10" fmla="*/ 182291 w 213992"/>
                <a:gd name="connsiteY10" fmla="*/ -259 h 2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992" h="213992">
                  <a:moveTo>
                    <a:pt x="182291" y="-259"/>
                  </a:moveTo>
                  <a:lnTo>
                    <a:pt x="30928" y="-259"/>
                  </a:lnTo>
                  <a:cubicBezTo>
                    <a:pt x="13677" y="-264"/>
                    <a:pt x="-310" y="13715"/>
                    <a:pt x="-315" y="30965"/>
                  </a:cubicBezTo>
                  <a:cubicBezTo>
                    <a:pt x="-315" y="30971"/>
                    <a:pt x="-315" y="30978"/>
                    <a:pt x="-315" y="30984"/>
                  </a:cubicBezTo>
                  <a:lnTo>
                    <a:pt x="-315" y="182490"/>
                  </a:lnTo>
                  <a:cubicBezTo>
                    <a:pt x="-321" y="199740"/>
                    <a:pt x="13659" y="213728"/>
                    <a:pt x="30908" y="213733"/>
                  </a:cubicBezTo>
                  <a:cubicBezTo>
                    <a:pt x="30915" y="213733"/>
                    <a:pt x="30921" y="213733"/>
                    <a:pt x="30928" y="213733"/>
                  </a:cubicBezTo>
                  <a:lnTo>
                    <a:pt x="182291" y="213733"/>
                  </a:lnTo>
                  <a:cubicBezTo>
                    <a:pt x="199576" y="213750"/>
                    <a:pt x="213614" y="199775"/>
                    <a:pt x="213677" y="182490"/>
                  </a:cubicBezTo>
                  <a:lnTo>
                    <a:pt x="213677" y="30984"/>
                  </a:lnTo>
                  <a:cubicBezTo>
                    <a:pt x="213615" y="13699"/>
                    <a:pt x="199576" y="-276"/>
                    <a:pt x="182291" y="-259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204CCD2-20E4-488E-AABF-3CD591C9AC19}"/>
                </a:ext>
              </a:extLst>
            </p:cNvPr>
            <p:cNvSpPr/>
            <p:nvPr/>
          </p:nvSpPr>
          <p:spPr>
            <a:xfrm>
              <a:off x="11619812" y="1323918"/>
              <a:ext cx="213992" cy="213992"/>
            </a:xfrm>
            <a:custGeom>
              <a:avLst/>
              <a:gdLst>
                <a:gd name="connsiteX0" fmla="*/ 182291 w 213992"/>
                <a:gd name="connsiteY0" fmla="*/ -259 h 213992"/>
                <a:gd name="connsiteX1" fmla="*/ 30928 w 213992"/>
                <a:gd name="connsiteY1" fmla="*/ -259 h 213992"/>
                <a:gd name="connsiteX2" fmla="*/ -315 w 213992"/>
                <a:gd name="connsiteY2" fmla="*/ 30965 h 213992"/>
                <a:gd name="connsiteX3" fmla="*/ -315 w 213992"/>
                <a:gd name="connsiteY3" fmla="*/ 30984 h 213992"/>
                <a:gd name="connsiteX4" fmla="*/ -315 w 213992"/>
                <a:gd name="connsiteY4" fmla="*/ 182490 h 213992"/>
                <a:gd name="connsiteX5" fmla="*/ 30908 w 213992"/>
                <a:gd name="connsiteY5" fmla="*/ 213733 h 213992"/>
                <a:gd name="connsiteX6" fmla="*/ 30928 w 213992"/>
                <a:gd name="connsiteY6" fmla="*/ 213733 h 213992"/>
                <a:gd name="connsiteX7" fmla="*/ 182291 w 213992"/>
                <a:gd name="connsiteY7" fmla="*/ 213733 h 213992"/>
                <a:gd name="connsiteX8" fmla="*/ 213677 w 213992"/>
                <a:gd name="connsiteY8" fmla="*/ 182490 h 213992"/>
                <a:gd name="connsiteX9" fmla="*/ 213677 w 213992"/>
                <a:gd name="connsiteY9" fmla="*/ 30984 h 213992"/>
                <a:gd name="connsiteX10" fmla="*/ 182291 w 213992"/>
                <a:gd name="connsiteY10" fmla="*/ -259 h 213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3992" h="213992">
                  <a:moveTo>
                    <a:pt x="182291" y="-259"/>
                  </a:moveTo>
                  <a:lnTo>
                    <a:pt x="30928" y="-259"/>
                  </a:lnTo>
                  <a:cubicBezTo>
                    <a:pt x="13677" y="-264"/>
                    <a:pt x="-310" y="13715"/>
                    <a:pt x="-315" y="30965"/>
                  </a:cubicBezTo>
                  <a:cubicBezTo>
                    <a:pt x="-315" y="30971"/>
                    <a:pt x="-315" y="30978"/>
                    <a:pt x="-315" y="30984"/>
                  </a:cubicBezTo>
                  <a:lnTo>
                    <a:pt x="-315" y="182490"/>
                  </a:lnTo>
                  <a:cubicBezTo>
                    <a:pt x="-321" y="199740"/>
                    <a:pt x="13659" y="213728"/>
                    <a:pt x="30908" y="213733"/>
                  </a:cubicBezTo>
                  <a:cubicBezTo>
                    <a:pt x="30915" y="213733"/>
                    <a:pt x="30921" y="213733"/>
                    <a:pt x="30928" y="213733"/>
                  </a:cubicBezTo>
                  <a:lnTo>
                    <a:pt x="182291" y="213733"/>
                  </a:lnTo>
                  <a:cubicBezTo>
                    <a:pt x="199576" y="213750"/>
                    <a:pt x="213614" y="199775"/>
                    <a:pt x="213677" y="182490"/>
                  </a:cubicBezTo>
                  <a:lnTo>
                    <a:pt x="213677" y="30984"/>
                  </a:lnTo>
                  <a:cubicBezTo>
                    <a:pt x="213615" y="13699"/>
                    <a:pt x="199576" y="-276"/>
                    <a:pt x="182291" y="-259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B7465473-0EE1-425E-915D-9CBA4BAE4260}"/>
                </a:ext>
              </a:extLst>
            </p:cNvPr>
            <p:cNvSpPr/>
            <p:nvPr/>
          </p:nvSpPr>
          <p:spPr>
            <a:xfrm>
              <a:off x="9972567" y="4078926"/>
              <a:ext cx="132964" cy="352785"/>
            </a:xfrm>
            <a:custGeom>
              <a:avLst/>
              <a:gdLst>
                <a:gd name="connsiteX0" fmla="*/ 37941 w 132964"/>
                <a:gd name="connsiteY0" fmla="*/ 334524 h 352785"/>
                <a:gd name="connsiteX1" fmla="*/ 40384 w 132964"/>
                <a:gd name="connsiteY1" fmla="*/ 255551 h 352785"/>
                <a:gd name="connsiteX2" fmla="*/ 47427 w 132964"/>
                <a:gd name="connsiteY2" fmla="*/ 249975 h 352785"/>
                <a:gd name="connsiteX3" fmla="*/ -315 w 132964"/>
                <a:gd name="connsiteY3" fmla="*/ 58203 h 352785"/>
                <a:gd name="connsiteX4" fmla="*/ 88470 w 132964"/>
                <a:gd name="connsiteY4" fmla="*/ -259 h 352785"/>
                <a:gd name="connsiteX5" fmla="*/ 125469 w 132964"/>
                <a:gd name="connsiteY5" fmla="*/ 269515 h 352785"/>
                <a:gd name="connsiteX6" fmla="*/ 115371 w 132964"/>
                <a:gd name="connsiteY6" fmla="*/ 337737 h 352785"/>
                <a:gd name="connsiteX7" fmla="*/ 38946 w 132964"/>
                <a:gd name="connsiteY7" fmla="*/ 335617 h 352785"/>
                <a:gd name="connsiteX8" fmla="*/ 37941 w 132964"/>
                <a:gd name="connsiteY8" fmla="*/ 334524 h 352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964" h="352785">
                  <a:moveTo>
                    <a:pt x="37941" y="334524"/>
                  </a:moveTo>
                  <a:cubicBezTo>
                    <a:pt x="17233" y="311883"/>
                    <a:pt x="18316" y="276870"/>
                    <a:pt x="40384" y="255551"/>
                  </a:cubicBezTo>
                  <a:cubicBezTo>
                    <a:pt x="42574" y="253501"/>
                    <a:pt x="44930" y="251636"/>
                    <a:pt x="47427" y="249975"/>
                  </a:cubicBezTo>
                  <a:lnTo>
                    <a:pt x="-315" y="58203"/>
                  </a:lnTo>
                  <a:lnTo>
                    <a:pt x="88470" y="-259"/>
                  </a:lnTo>
                  <a:lnTo>
                    <a:pt x="125469" y="269515"/>
                  </a:lnTo>
                  <a:cubicBezTo>
                    <a:pt x="137986" y="291910"/>
                    <a:pt x="133839" y="319928"/>
                    <a:pt x="115371" y="337737"/>
                  </a:cubicBezTo>
                  <a:cubicBezTo>
                    <a:pt x="93681" y="358256"/>
                    <a:pt x="59465" y="357306"/>
                    <a:pt x="38946" y="335617"/>
                  </a:cubicBezTo>
                  <a:cubicBezTo>
                    <a:pt x="38607" y="335257"/>
                    <a:pt x="38271" y="334893"/>
                    <a:pt x="37941" y="334524"/>
                  </a:cubicBezTo>
                  <a:close/>
                </a:path>
              </a:pathLst>
            </a:custGeom>
            <a:solidFill>
              <a:srgbClr val="FFB6B6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A9E2135-7B51-4F2B-9665-36679237B130}"/>
                </a:ext>
              </a:extLst>
            </p:cNvPr>
            <p:cNvSpPr/>
            <p:nvPr/>
          </p:nvSpPr>
          <p:spPr>
            <a:xfrm>
              <a:off x="9684002" y="2974858"/>
              <a:ext cx="418860" cy="1260601"/>
            </a:xfrm>
            <a:custGeom>
              <a:avLst/>
              <a:gdLst>
                <a:gd name="connsiteX0" fmla="*/ 418545 w 418860"/>
                <a:gd name="connsiteY0" fmla="*/ 1249529 h 1260601"/>
                <a:gd name="connsiteX1" fmla="*/ 302095 w 418860"/>
                <a:gd name="connsiteY1" fmla="*/ 1260343 h 1260601"/>
                <a:gd name="connsiteX2" fmla="*/ 129168 w 418860"/>
                <a:gd name="connsiteY2" fmla="*/ 652130 h 1260601"/>
                <a:gd name="connsiteX3" fmla="*/ 25737 w 418860"/>
                <a:gd name="connsiteY3" fmla="*/ 452920 h 1260601"/>
                <a:gd name="connsiteX4" fmla="*/ -307 w 418860"/>
                <a:gd name="connsiteY4" fmla="*/ 430986 h 1260601"/>
                <a:gd name="connsiteX5" fmla="*/ 18628 w 418860"/>
                <a:gd name="connsiteY5" fmla="*/ 417207 h 1260601"/>
                <a:gd name="connsiteX6" fmla="*/ 49149 w 418860"/>
                <a:gd name="connsiteY6" fmla="*/ 401117 h 1260601"/>
                <a:gd name="connsiteX7" fmla="*/ 48015 w 418860"/>
                <a:gd name="connsiteY7" fmla="*/ 339636 h 1260601"/>
                <a:gd name="connsiteX8" fmla="*/ 39559 w 418860"/>
                <a:gd name="connsiteY8" fmla="*/ 324542 h 1260601"/>
                <a:gd name="connsiteX9" fmla="*/ 66755 w 418860"/>
                <a:gd name="connsiteY9" fmla="*/ 128827 h 1260601"/>
                <a:gd name="connsiteX10" fmla="*/ 213976 w 418860"/>
                <a:gd name="connsiteY10" fmla="*/ 416 h 1260601"/>
                <a:gd name="connsiteX11" fmla="*/ 213976 w 418860"/>
                <a:gd name="connsiteY11" fmla="*/ 416 h 1260601"/>
                <a:gd name="connsiteX12" fmla="*/ 394456 w 418860"/>
                <a:gd name="connsiteY12" fmla="*/ 151186 h 1260601"/>
                <a:gd name="connsiteX13" fmla="*/ 394775 w 418860"/>
                <a:gd name="connsiteY13" fmla="*/ 155329 h 1260601"/>
                <a:gd name="connsiteX14" fmla="*/ 417521 w 418860"/>
                <a:gd name="connsiteY14" fmla="*/ 507547 h 1260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8860" h="1260601">
                  <a:moveTo>
                    <a:pt x="418545" y="1249529"/>
                  </a:moveTo>
                  <a:lnTo>
                    <a:pt x="302095" y="1260343"/>
                  </a:lnTo>
                  <a:lnTo>
                    <a:pt x="129168" y="652130"/>
                  </a:lnTo>
                  <a:cubicBezTo>
                    <a:pt x="128668" y="650442"/>
                    <a:pt x="77462" y="479640"/>
                    <a:pt x="25737" y="452920"/>
                  </a:cubicBezTo>
                  <a:cubicBezTo>
                    <a:pt x="6472" y="442971"/>
                    <a:pt x="-584" y="437026"/>
                    <a:pt x="-307" y="430986"/>
                  </a:cubicBezTo>
                  <a:cubicBezTo>
                    <a:pt x="-17" y="424747"/>
                    <a:pt x="7805" y="421585"/>
                    <a:pt x="18628" y="417207"/>
                  </a:cubicBezTo>
                  <a:cubicBezTo>
                    <a:pt x="29514" y="413320"/>
                    <a:pt x="39791" y="407902"/>
                    <a:pt x="49149" y="401117"/>
                  </a:cubicBezTo>
                  <a:cubicBezTo>
                    <a:pt x="72744" y="382465"/>
                    <a:pt x="62372" y="364499"/>
                    <a:pt x="48015" y="339636"/>
                  </a:cubicBezTo>
                  <a:cubicBezTo>
                    <a:pt x="45228" y="334809"/>
                    <a:pt x="42330" y="329790"/>
                    <a:pt x="39559" y="324542"/>
                  </a:cubicBezTo>
                  <a:cubicBezTo>
                    <a:pt x="31374" y="309043"/>
                    <a:pt x="40524" y="243192"/>
                    <a:pt x="66755" y="128827"/>
                  </a:cubicBezTo>
                  <a:cubicBezTo>
                    <a:pt x="82758" y="58608"/>
                    <a:pt x="142234" y="6732"/>
                    <a:pt x="213976" y="416"/>
                  </a:cubicBezTo>
                  <a:lnTo>
                    <a:pt x="213976" y="416"/>
                  </a:lnTo>
                  <a:cubicBezTo>
                    <a:pt x="305448" y="-7788"/>
                    <a:pt x="386252" y="59714"/>
                    <a:pt x="394456" y="151186"/>
                  </a:cubicBezTo>
                  <a:cubicBezTo>
                    <a:pt x="394579" y="152566"/>
                    <a:pt x="394686" y="153947"/>
                    <a:pt x="394775" y="155329"/>
                  </a:cubicBezTo>
                  <a:lnTo>
                    <a:pt x="417521" y="507547"/>
                  </a:lnTo>
                  <a:close/>
                </a:path>
              </a:pathLst>
            </a:custGeom>
            <a:solidFill>
              <a:schemeClr val="accent3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CA79F11-8776-4FD4-B86C-7B0B7BD41C99}"/>
                </a:ext>
              </a:extLst>
            </p:cNvPr>
            <p:cNvSpPr/>
            <p:nvPr/>
          </p:nvSpPr>
          <p:spPr>
            <a:xfrm>
              <a:off x="9528667" y="6070481"/>
              <a:ext cx="119564" cy="320417"/>
            </a:xfrm>
            <a:custGeom>
              <a:avLst/>
              <a:gdLst>
                <a:gd name="connsiteX0" fmla="*/ 116868 w 119564"/>
                <a:gd name="connsiteY0" fmla="*/ 320418 h 320417"/>
                <a:gd name="connsiteX1" fmla="*/ 35865 w 119564"/>
                <a:gd name="connsiteY1" fmla="*/ 319747 h 320417"/>
                <a:gd name="connsiteX2" fmla="*/ 0 w 119564"/>
                <a:gd name="connsiteY2" fmla="*/ 0 h 320417"/>
                <a:gd name="connsiteX3" fmla="*/ 119564 w 119564"/>
                <a:gd name="connsiteY3" fmla="*/ 1013 h 320417"/>
                <a:gd name="connsiteX4" fmla="*/ 116868 w 119564"/>
                <a:gd name="connsiteY4" fmla="*/ 320418 h 320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564" h="320417">
                  <a:moveTo>
                    <a:pt x="116868" y="320418"/>
                  </a:moveTo>
                  <a:lnTo>
                    <a:pt x="35865" y="319747"/>
                  </a:lnTo>
                  <a:lnTo>
                    <a:pt x="0" y="0"/>
                  </a:lnTo>
                  <a:lnTo>
                    <a:pt x="119564" y="1013"/>
                  </a:lnTo>
                  <a:lnTo>
                    <a:pt x="116868" y="320418"/>
                  </a:lnTo>
                  <a:close/>
                </a:path>
              </a:pathLst>
            </a:custGeom>
            <a:solidFill>
              <a:srgbClr val="FFB6B6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D8C6F79-088F-4FA8-B4ED-4E3E02194C20}"/>
                </a:ext>
              </a:extLst>
            </p:cNvPr>
            <p:cNvSpPr/>
            <p:nvPr/>
          </p:nvSpPr>
          <p:spPr>
            <a:xfrm>
              <a:off x="9386066" y="6344342"/>
              <a:ext cx="296287" cy="214094"/>
            </a:xfrm>
            <a:custGeom>
              <a:avLst/>
              <a:gdLst>
                <a:gd name="connsiteX0" fmla="*/ -314 w 296287"/>
                <a:gd name="connsiteY0" fmla="*/ 175114 h 214094"/>
                <a:gd name="connsiteX1" fmla="*/ 35592 w 296287"/>
                <a:gd name="connsiteY1" fmla="*/ 211648 h 214094"/>
                <a:gd name="connsiteX2" fmla="*/ 196651 w 296287"/>
                <a:gd name="connsiteY2" fmla="*/ 212992 h 214094"/>
                <a:gd name="connsiteX3" fmla="*/ 224846 w 296287"/>
                <a:gd name="connsiteY3" fmla="*/ 155840 h 214094"/>
                <a:gd name="connsiteX4" fmla="*/ 235202 w 296287"/>
                <a:gd name="connsiteY4" fmla="*/ 213284 h 214094"/>
                <a:gd name="connsiteX5" fmla="*/ 295972 w 296287"/>
                <a:gd name="connsiteY5" fmla="*/ 213835 h 214094"/>
                <a:gd name="connsiteX6" fmla="*/ 280626 w 296287"/>
                <a:gd name="connsiteY6" fmla="*/ 8955 h 214094"/>
                <a:gd name="connsiteX7" fmla="*/ 259484 w 296287"/>
                <a:gd name="connsiteY7" fmla="*/ 7549 h 214094"/>
                <a:gd name="connsiteX8" fmla="*/ 173245 w 296287"/>
                <a:gd name="connsiteY8" fmla="*/ 1604 h 214094"/>
                <a:gd name="connsiteX9" fmla="*/ 145423 w 296287"/>
                <a:gd name="connsiteY9" fmla="*/ -259 h 214094"/>
                <a:gd name="connsiteX10" fmla="*/ 144934 w 296287"/>
                <a:gd name="connsiteY10" fmla="*/ 57709 h 214094"/>
                <a:gd name="connsiteX11" fmla="*/ 15557 w 296287"/>
                <a:gd name="connsiteY11" fmla="*/ 145462 h 214094"/>
                <a:gd name="connsiteX12" fmla="*/ -313 w 296287"/>
                <a:gd name="connsiteY12" fmla="*/ 175114 h 21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6287" h="214094">
                  <a:moveTo>
                    <a:pt x="-314" y="175114"/>
                  </a:moveTo>
                  <a:cubicBezTo>
                    <a:pt x="-464" y="195109"/>
                    <a:pt x="15598" y="211451"/>
                    <a:pt x="35592" y="211648"/>
                  </a:cubicBezTo>
                  <a:lnTo>
                    <a:pt x="196651" y="212992"/>
                  </a:lnTo>
                  <a:lnTo>
                    <a:pt x="224846" y="155840"/>
                  </a:lnTo>
                  <a:lnTo>
                    <a:pt x="235202" y="213284"/>
                  </a:lnTo>
                  <a:lnTo>
                    <a:pt x="295972" y="213835"/>
                  </a:lnTo>
                  <a:lnTo>
                    <a:pt x="280626" y="8955"/>
                  </a:lnTo>
                  <a:lnTo>
                    <a:pt x="259484" y="7549"/>
                  </a:lnTo>
                  <a:lnTo>
                    <a:pt x="173245" y="1604"/>
                  </a:lnTo>
                  <a:lnTo>
                    <a:pt x="145423" y="-259"/>
                  </a:lnTo>
                  <a:lnTo>
                    <a:pt x="144934" y="57709"/>
                  </a:lnTo>
                  <a:lnTo>
                    <a:pt x="15557" y="145462"/>
                  </a:lnTo>
                  <a:cubicBezTo>
                    <a:pt x="5718" y="152140"/>
                    <a:pt x="-214" y="163223"/>
                    <a:pt x="-313" y="175114"/>
                  </a:cubicBezTo>
                  <a:close/>
                </a:path>
              </a:pathLst>
            </a:custGeom>
            <a:solidFill>
              <a:srgbClr val="2F2E41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BF1749C-F196-4271-8C3D-133427D85372}"/>
                </a:ext>
              </a:extLst>
            </p:cNvPr>
            <p:cNvSpPr/>
            <p:nvPr/>
          </p:nvSpPr>
          <p:spPr>
            <a:xfrm>
              <a:off x="10290279" y="6026399"/>
              <a:ext cx="208129" cy="329120"/>
            </a:xfrm>
            <a:custGeom>
              <a:avLst/>
              <a:gdLst>
                <a:gd name="connsiteX0" fmla="*/ 208129 w 208129"/>
                <a:gd name="connsiteY0" fmla="*/ 305324 h 329120"/>
                <a:gd name="connsiteX1" fmla="*/ 130707 w 208129"/>
                <a:gd name="connsiteY1" fmla="*/ 329120 h 329120"/>
                <a:gd name="connsiteX2" fmla="*/ 0 w 208129"/>
                <a:gd name="connsiteY2" fmla="*/ 35123 h 329120"/>
                <a:gd name="connsiteX3" fmla="*/ 114286 w 208129"/>
                <a:gd name="connsiteY3" fmla="*/ 0 h 329120"/>
                <a:gd name="connsiteX4" fmla="*/ 208129 w 208129"/>
                <a:gd name="connsiteY4" fmla="*/ 305324 h 329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8129" h="329120">
                  <a:moveTo>
                    <a:pt x="208129" y="305324"/>
                  </a:moveTo>
                  <a:lnTo>
                    <a:pt x="130707" y="329120"/>
                  </a:lnTo>
                  <a:lnTo>
                    <a:pt x="0" y="35123"/>
                  </a:lnTo>
                  <a:lnTo>
                    <a:pt x="114286" y="0"/>
                  </a:lnTo>
                  <a:lnTo>
                    <a:pt x="208129" y="305324"/>
                  </a:lnTo>
                  <a:close/>
                </a:path>
              </a:pathLst>
            </a:custGeom>
            <a:solidFill>
              <a:srgbClr val="FFB6B6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1C2F594-C741-432E-B15A-1DE701160C9F}"/>
                </a:ext>
              </a:extLst>
            </p:cNvPr>
            <p:cNvSpPr/>
            <p:nvPr/>
          </p:nvSpPr>
          <p:spPr>
            <a:xfrm>
              <a:off x="10288330" y="6289636"/>
              <a:ext cx="295752" cy="268797"/>
            </a:xfrm>
            <a:custGeom>
              <a:avLst/>
              <a:gdLst>
                <a:gd name="connsiteX0" fmla="*/ 1284 w 295752"/>
                <a:gd name="connsiteY0" fmla="*/ 242952 h 268797"/>
                <a:gd name="connsiteX1" fmla="*/ 46544 w 295752"/>
                <a:gd name="connsiteY1" fmla="*/ 266943 h 268797"/>
                <a:gd name="connsiteX2" fmla="*/ 200494 w 295752"/>
                <a:gd name="connsiteY2" fmla="*/ 219609 h 268797"/>
                <a:gd name="connsiteX3" fmla="*/ 210123 w 295752"/>
                <a:gd name="connsiteY3" fmla="*/ 156612 h 268797"/>
                <a:gd name="connsiteX4" fmla="*/ 237335 w 295752"/>
                <a:gd name="connsiteY4" fmla="*/ 208249 h 268797"/>
                <a:gd name="connsiteX5" fmla="*/ 295437 w 295752"/>
                <a:gd name="connsiteY5" fmla="*/ 190431 h 268797"/>
                <a:gd name="connsiteX6" fmla="*/ 218963 w 295752"/>
                <a:gd name="connsiteY6" fmla="*/ -259 h 268797"/>
                <a:gd name="connsiteX7" fmla="*/ 198381 w 295752"/>
                <a:gd name="connsiteY7" fmla="*/ 4782 h 268797"/>
                <a:gd name="connsiteX8" fmla="*/ 114371 w 295752"/>
                <a:gd name="connsiteY8" fmla="*/ 25146 h 268797"/>
                <a:gd name="connsiteX9" fmla="*/ 87284 w 295752"/>
                <a:gd name="connsiteY9" fmla="*/ 31768 h 268797"/>
                <a:gd name="connsiteX10" fmla="*/ 104316 w 295752"/>
                <a:gd name="connsiteY10" fmla="*/ 87180 h 268797"/>
                <a:gd name="connsiteX11" fmla="*/ 7462 w 295752"/>
                <a:gd name="connsiteY11" fmla="*/ 209894 h 268797"/>
                <a:gd name="connsiteX12" fmla="*/ 1284 w 295752"/>
                <a:gd name="connsiteY12" fmla="*/ 242952 h 268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5752" h="268797">
                  <a:moveTo>
                    <a:pt x="1284" y="242952"/>
                  </a:moveTo>
                  <a:cubicBezTo>
                    <a:pt x="7177" y="262059"/>
                    <a:pt x="27422" y="272791"/>
                    <a:pt x="46544" y="266943"/>
                  </a:cubicBezTo>
                  <a:lnTo>
                    <a:pt x="200494" y="219609"/>
                  </a:lnTo>
                  <a:lnTo>
                    <a:pt x="210123" y="156612"/>
                  </a:lnTo>
                  <a:lnTo>
                    <a:pt x="237335" y="208249"/>
                  </a:lnTo>
                  <a:lnTo>
                    <a:pt x="295437" y="190431"/>
                  </a:lnTo>
                  <a:lnTo>
                    <a:pt x="218963" y="-259"/>
                  </a:lnTo>
                  <a:lnTo>
                    <a:pt x="198381" y="4782"/>
                  </a:lnTo>
                  <a:lnTo>
                    <a:pt x="114371" y="25146"/>
                  </a:lnTo>
                  <a:lnTo>
                    <a:pt x="87284" y="31768"/>
                  </a:lnTo>
                  <a:lnTo>
                    <a:pt x="104316" y="87180"/>
                  </a:lnTo>
                  <a:lnTo>
                    <a:pt x="7462" y="209894"/>
                  </a:lnTo>
                  <a:cubicBezTo>
                    <a:pt x="99" y="219230"/>
                    <a:pt x="-2211" y="231588"/>
                    <a:pt x="1284" y="242952"/>
                  </a:cubicBezTo>
                  <a:close/>
                </a:path>
              </a:pathLst>
            </a:custGeom>
            <a:solidFill>
              <a:srgbClr val="2F2E41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EA9751B-8562-4757-906E-52107D19C2AC}"/>
                </a:ext>
              </a:extLst>
            </p:cNvPr>
            <p:cNvSpPr/>
            <p:nvPr/>
          </p:nvSpPr>
          <p:spPr>
            <a:xfrm>
              <a:off x="9294711" y="3702376"/>
              <a:ext cx="1277989" cy="2529231"/>
            </a:xfrm>
            <a:custGeom>
              <a:avLst/>
              <a:gdLst>
                <a:gd name="connsiteX0" fmla="*/ 187571 w 1277989"/>
                <a:gd name="connsiteY0" fmla="*/ -259 h 2529231"/>
                <a:gd name="connsiteX1" fmla="*/ 32984 w 1277989"/>
                <a:gd name="connsiteY1" fmla="*/ 448990 h 2529231"/>
                <a:gd name="connsiteX2" fmla="*/ 27880 w 1277989"/>
                <a:gd name="connsiteY2" fmla="*/ 484939 h 2529231"/>
                <a:gd name="connsiteX3" fmla="*/ 19513 w 1277989"/>
                <a:gd name="connsiteY3" fmla="*/ 543860 h 2529231"/>
                <a:gd name="connsiteX4" fmla="*/ 13552 w 1277989"/>
                <a:gd name="connsiteY4" fmla="*/ 585839 h 2529231"/>
                <a:gd name="connsiteX5" fmla="*/ 133736 w 1277989"/>
                <a:gd name="connsiteY5" fmla="*/ 2436952 h 2529231"/>
                <a:gd name="connsiteX6" fmla="*/ 462305 w 1277989"/>
                <a:gd name="connsiteY6" fmla="*/ 2480908 h 2529231"/>
                <a:gd name="connsiteX7" fmla="*/ 450071 w 1277989"/>
                <a:gd name="connsiteY7" fmla="*/ 1150968 h 2529231"/>
                <a:gd name="connsiteX8" fmla="*/ 1001483 w 1277989"/>
                <a:gd name="connsiteY8" fmla="*/ 2461281 h 2529231"/>
                <a:gd name="connsiteX9" fmla="*/ 1277282 w 1277989"/>
                <a:gd name="connsiteY9" fmla="*/ 2321555 h 2529231"/>
                <a:gd name="connsiteX10" fmla="*/ 838678 w 1277989"/>
                <a:gd name="connsiteY10" fmla="*/ 1095220 h 2529231"/>
                <a:gd name="connsiteX11" fmla="*/ 850946 w 1277989"/>
                <a:gd name="connsiteY11" fmla="*/ 1029606 h 2529231"/>
                <a:gd name="connsiteX12" fmla="*/ 809571 w 1277989"/>
                <a:gd name="connsiteY12" fmla="*/ 1001133 h 2529231"/>
                <a:gd name="connsiteX13" fmla="*/ 802624 w 1277989"/>
                <a:gd name="connsiteY13" fmla="*/ 854082 h 2529231"/>
                <a:gd name="connsiteX14" fmla="*/ 624895 w 1277989"/>
                <a:gd name="connsiteY14" fmla="*/ 211701 h 2529231"/>
                <a:gd name="connsiteX15" fmla="*/ 611632 w 1277989"/>
                <a:gd name="connsiteY15" fmla="*/ 75872 h 252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77989" h="2529231">
                  <a:moveTo>
                    <a:pt x="187571" y="-259"/>
                  </a:moveTo>
                  <a:lnTo>
                    <a:pt x="32984" y="448990"/>
                  </a:lnTo>
                  <a:lnTo>
                    <a:pt x="27880" y="484939"/>
                  </a:lnTo>
                  <a:cubicBezTo>
                    <a:pt x="-11072" y="521923"/>
                    <a:pt x="37860" y="534107"/>
                    <a:pt x="19513" y="543860"/>
                  </a:cubicBezTo>
                  <a:cubicBezTo>
                    <a:pt x="1166" y="553613"/>
                    <a:pt x="-11174" y="580954"/>
                    <a:pt x="13552" y="585839"/>
                  </a:cubicBezTo>
                  <a:cubicBezTo>
                    <a:pt x="38277" y="590724"/>
                    <a:pt x="28589" y="2368916"/>
                    <a:pt x="133736" y="2436952"/>
                  </a:cubicBezTo>
                  <a:cubicBezTo>
                    <a:pt x="238885" y="2504989"/>
                    <a:pt x="481618" y="2580530"/>
                    <a:pt x="462305" y="2480908"/>
                  </a:cubicBezTo>
                  <a:cubicBezTo>
                    <a:pt x="442993" y="2381286"/>
                    <a:pt x="450071" y="1150968"/>
                    <a:pt x="450071" y="1150968"/>
                  </a:cubicBezTo>
                  <a:cubicBezTo>
                    <a:pt x="450071" y="1150968"/>
                    <a:pt x="966201" y="2460869"/>
                    <a:pt x="1001483" y="2461281"/>
                  </a:cubicBezTo>
                  <a:cubicBezTo>
                    <a:pt x="1036766" y="2461692"/>
                    <a:pt x="1288948" y="2366972"/>
                    <a:pt x="1277282" y="2321555"/>
                  </a:cubicBezTo>
                  <a:cubicBezTo>
                    <a:pt x="1265615" y="2276138"/>
                    <a:pt x="807590" y="1138957"/>
                    <a:pt x="838678" y="1095220"/>
                  </a:cubicBezTo>
                  <a:cubicBezTo>
                    <a:pt x="869767" y="1051482"/>
                    <a:pt x="881605" y="1032471"/>
                    <a:pt x="850946" y="1029606"/>
                  </a:cubicBezTo>
                  <a:cubicBezTo>
                    <a:pt x="820287" y="1026742"/>
                    <a:pt x="811227" y="1043561"/>
                    <a:pt x="809571" y="1001133"/>
                  </a:cubicBezTo>
                  <a:cubicBezTo>
                    <a:pt x="807916" y="958705"/>
                    <a:pt x="802624" y="854082"/>
                    <a:pt x="802624" y="854082"/>
                  </a:cubicBezTo>
                  <a:cubicBezTo>
                    <a:pt x="802624" y="854082"/>
                    <a:pt x="780416" y="440307"/>
                    <a:pt x="624895" y="211701"/>
                  </a:cubicBezTo>
                  <a:lnTo>
                    <a:pt x="611632" y="75872"/>
                  </a:lnTo>
                  <a:close/>
                </a:path>
              </a:pathLst>
            </a:custGeom>
            <a:solidFill>
              <a:srgbClr val="2F2E41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5B0496A-89EC-4D22-B59E-983E60D6344E}"/>
                </a:ext>
              </a:extLst>
            </p:cNvPr>
            <p:cNvSpPr/>
            <p:nvPr/>
          </p:nvSpPr>
          <p:spPr>
            <a:xfrm>
              <a:off x="9426649" y="2844647"/>
              <a:ext cx="601390" cy="1086847"/>
            </a:xfrm>
            <a:custGeom>
              <a:avLst/>
              <a:gdLst>
                <a:gd name="connsiteX0" fmla="*/ 441835 w 601390"/>
                <a:gd name="connsiteY0" fmla="*/ -259 h 1086847"/>
                <a:gd name="connsiteX1" fmla="*/ 236834 w 601390"/>
                <a:gd name="connsiteY1" fmla="*/ 28931 h 1086847"/>
                <a:gd name="connsiteX2" fmla="*/ 224463 w 601390"/>
                <a:gd name="connsiteY2" fmla="*/ 177374 h 1086847"/>
                <a:gd name="connsiteX3" fmla="*/ 123302 w 601390"/>
                <a:gd name="connsiteY3" fmla="*/ 335619 h 1086847"/>
                <a:gd name="connsiteX4" fmla="*/ 55266 w 601390"/>
                <a:gd name="connsiteY4" fmla="*/ 743837 h 1086847"/>
                <a:gd name="connsiteX5" fmla="*/ 45095 w 601390"/>
                <a:gd name="connsiteY5" fmla="*/ 882479 h 1086847"/>
                <a:gd name="connsiteX6" fmla="*/ 552275 w 601390"/>
                <a:gd name="connsiteY6" fmla="*/ 1086589 h 1086847"/>
                <a:gd name="connsiteX7" fmla="*/ 601075 w 601390"/>
                <a:gd name="connsiteY7" fmla="*/ 197348 h 1086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1390" h="1086847">
                  <a:moveTo>
                    <a:pt x="441835" y="-259"/>
                  </a:moveTo>
                  <a:lnTo>
                    <a:pt x="236834" y="28931"/>
                  </a:lnTo>
                  <a:lnTo>
                    <a:pt x="224463" y="177374"/>
                  </a:lnTo>
                  <a:lnTo>
                    <a:pt x="123302" y="335619"/>
                  </a:lnTo>
                  <a:cubicBezTo>
                    <a:pt x="123302" y="335619"/>
                    <a:pt x="-101563" y="493863"/>
                    <a:pt x="55266" y="743837"/>
                  </a:cubicBezTo>
                  <a:lnTo>
                    <a:pt x="45095" y="882479"/>
                  </a:lnTo>
                  <a:lnTo>
                    <a:pt x="552275" y="1086589"/>
                  </a:lnTo>
                  <a:lnTo>
                    <a:pt x="601075" y="197348"/>
                  </a:lnTo>
                  <a:close/>
                </a:path>
              </a:pathLst>
            </a:custGeom>
            <a:solidFill>
              <a:schemeClr val="accent3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1F5A3DE-E34A-4AF7-AE99-5BF36D8BDF96}"/>
                </a:ext>
              </a:extLst>
            </p:cNvPr>
            <p:cNvSpPr/>
            <p:nvPr/>
          </p:nvSpPr>
          <p:spPr>
            <a:xfrm>
              <a:off x="9519390" y="4158400"/>
              <a:ext cx="149401" cy="337534"/>
            </a:xfrm>
            <a:custGeom>
              <a:avLst/>
              <a:gdLst>
                <a:gd name="connsiteX0" fmla="*/ 5393 w 149401"/>
                <a:gd name="connsiteY0" fmla="*/ 306312 h 337534"/>
                <a:gd name="connsiteX1" fmla="*/ 30204 w 149401"/>
                <a:gd name="connsiteY1" fmla="*/ 231297 h 337534"/>
                <a:gd name="connsiteX2" fmla="*/ 38543 w 149401"/>
                <a:gd name="connsiteY2" fmla="*/ 227955 h 337534"/>
                <a:gd name="connsiteX3" fmla="*/ 47337 w 149401"/>
                <a:gd name="connsiteY3" fmla="*/ 30526 h 337534"/>
                <a:gd name="connsiteX4" fmla="*/ 149087 w 149401"/>
                <a:gd name="connsiteY4" fmla="*/ -259 h 337534"/>
                <a:gd name="connsiteX5" fmla="*/ 107800 w 149401"/>
                <a:gd name="connsiteY5" fmla="*/ 268892 h 337534"/>
                <a:gd name="connsiteX6" fmla="*/ 78708 w 149401"/>
                <a:gd name="connsiteY6" fmla="*/ 331422 h 337534"/>
                <a:gd name="connsiteX7" fmla="*/ 6046 w 149401"/>
                <a:gd name="connsiteY7" fmla="*/ 307645 h 337534"/>
                <a:gd name="connsiteX8" fmla="*/ 5393 w 149401"/>
                <a:gd name="connsiteY8" fmla="*/ 306312 h 337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401" h="337534">
                  <a:moveTo>
                    <a:pt x="5393" y="306312"/>
                  </a:moveTo>
                  <a:cubicBezTo>
                    <a:pt x="-8018" y="278714"/>
                    <a:pt x="2982" y="245456"/>
                    <a:pt x="30204" y="231297"/>
                  </a:cubicBezTo>
                  <a:cubicBezTo>
                    <a:pt x="32887" y="229955"/>
                    <a:pt x="35676" y="228837"/>
                    <a:pt x="38543" y="227955"/>
                  </a:cubicBezTo>
                  <a:lnTo>
                    <a:pt x="47337" y="30526"/>
                  </a:lnTo>
                  <a:lnTo>
                    <a:pt x="149087" y="-259"/>
                  </a:lnTo>
                  <a:lnTo>
                    <a:pt x="107800" y="268892"/>
                  </a:lnTo>
                  <a:cubicBezTo>
                    <a:pt x="113427" y="293923"/>
                    <a:pt x="101480" y="319603"/>
                    <a:pt x="78708" y="331422"/>
                  </a:cubicBezTo>
                  <a:cubicBezTo>
                    <a:pt x="52078" y="344921"/>
                    <a:pt x="19545" y="334276"/>
                    <a:pt x="6046" y="307645"/>
                  </a:cubicBezTo>
                  <a:cubicBezTo>
                    <a:pt x="5823" y="307204"/>
                    <a:pt x="5605" y="306759"/>
                    <a:pt x="5393" y="306312"/>
                  </a:cubicBezTo>
                  <a:close/>
                </a:path>
              </a:pathLst>
            </a:custGeom>
            <a:solidFill>
              <a:srgbClr val="FFB6B6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C2EDC37-AAC7-43DB-9A9E-2B84A8E9F3F8}"/>
                </a:ext>
              </a:extLst>
            </p:cNvPr>
            <p:cNvSpPr/>
            <p:nvPr/>
          </p:nvSpPr>
          <p:spPr>
            <a:xfrm>
              <a:off x="9498066" y="3050877"/>
              <a:ext cx="461781" cy="1259032"/>
            </a:xfrm>
            <a:custGeom>
              <a:avLst/>
              <a:gdLst>
                <a:gd name="connsiteX0" fmla="*/ 168744 w 461781"/>
                <a:gd name="connsiteY0" fmla="*/ 1258773 h 1259032"/>
                <a:gd name="connsiteX1" fmla="*/ 54030 w 461781"/>
                <a:gd name="connsiteY1" fmla="*/ 1236008 h 1259032"/>
                <a:gd name="connsiteX2" fmla="*/ 61299 w 461781"/>
                <a:gd name="connsiteY2" fmla="*/ 603732 h 1259032"/>
                <a:gd name="connsiteX3" fmla="*/ 18822 w 461781"/>
                <a:gd name="connsiteY3" fmla="*/ 383326 h 1259032"/>
                <a:gd name="connsiteX4" fmla="*/ 94 w 461781"/>
                <a:gd name="connsiteY4" fmla="*/ 354889 h 1259032"/>
                <a:gd name="connsiteX5" fmla="*/ 22168 w 461781"/>
                <a:gd name="connsiteY5" fmla="*/ 347067 h 1259032"/>
                <a:gd name="connsiteX6" fmla="*/ 56005 w 461781"/>
                <a:gd name="connsiteY6" fmla="*/ 340326 h 1259032"/>
                <a:gd name="connsiteX7" fmla="*/ 72410 w 461781"/>
                <a:gd name="connsiteY7" fmla="*/ 281063 h 1259032"/>
                <a:gd name="connsiteX8" fmla="*/ 68598 w 461781"/>
                <a:gd name="connsiteY8" fmla="*/ 264186 h 1259032"/>
                <a:gd name="connsiteX9" fmla="*/ 150355 w 461781"/>
                <a:gd name="connsiteY9" fmla="*/ 84298 h 1259032"/>
                <a:gd name="connsiteX10" fmla="*/ 328026 w 461781"/>
                <a:gd name="connsiteY10" fmla="*/ 3082 h 1259032"/>
                <a:gd name="connsiteX11" fmla="*/ 328027 w 461781"/>
                <a:gd name="connsiteY11" fmla="*/ 3082 h 1259032"/>
                <a:gd name="connsiteX12" fmla="*/ 458151 w 461781"/>
                <a:gd name="connsiteY12" fmla="*/ 198970 h 1259032"/>
                <a:gd name="connsiteX13" fmla="*/ 457278 w 461781"/>
                <a:gd name="connsiteY13" fmla="*/ 203033 h 1259032"/>
                <a:gd name="connsiteX14" fmla="*/ 378870 w 461781"/>
                <a:gd name="connsiteY14" fmla="*/ 547165 h 125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61781" h="1259032">
                  <a:moveTo>
                    <a:pt x="168744" y="1258773"/>
                  </a:moveTo>
                  <a:lnTo>
                    <a:pt x="54030" y="1236008"/>
                  </a:lnTo>
                  <a:lnTo>
                    <a:pt x="61299" y="603732"/>
                  </a:lnTo>
                  <a:cubicBezTo>
                    <a:pt x="61299" y="601971"/>
                    <a:pt x="60807" y="423660"/>
                    <a:pt x="18822" y="383326"/>
                  </a:cubicBezTo>
                  <a:cubicBezTo>
                    <a:pt x="3183" y="368307"/>
                    <a:pt x="-1891" y="360600"/>
                    <a:pt x="94" y="354889"/>
                  </a:cubicBezTo>
                  <a:cubicBezTo>
                    <a:pt x="2148" y="348991"/>
                    <a:pt x="10546" y="348184"/>
                    <a:pt x="22168" y="347067"/>
                  </a:cubicBezTo>
                  <a:cubicBezTo>
                    <a:pt x="33710" y="346438"/>
                    <a:pt x="45103" y="344168"/>
                    <a:pt x="56005" y="340326"/>
                  </a:cubicBezTo>
                  <a:cubicBezTo>
                    <a:pt x="83932" y="329158"/>
                    <a:pt x="79099" y="308984"/>
                    <a:pt x="72410" y="281063"/>
                  </a:cubicBezTo>
                  <a:cubicBezTo>
                    <a:pt x="71112" y="275642"/>
                    <a:pt x="69762" y="270007"/>
                    <a:pt x="68598" y="264186"/>
                  </a:cubicBezTo>
                  <a:cubicBezTo>
                    <a:pt x="65161" y="246999"/>
                    <a:pt x="92669" y="186473"/>
                    <a:pt x="150355" y="84298"/>
                  </a:cubicBezTo>
                  <a:cubicBezTo>
                    <a:pt x="185676" y="21535"/>
                    <a:pt x="257453" y="-11275"/>
                    <a:pt x="328026" y="3082"/>
                  </a:cubicBezTo>
                  <a:lnTo>
                    <a:pt x="328027" y="3082"/>
                  </a:lnTo>
                  <a:cubicBezTo>
                    <a:pt x="418053" y="21242"/>
                    <a:pt x="476311" y="108944"/>
                    <a:pt x="458151" y="198970"/>
                  </a:cubicBezTo>
                  <a:cubicBezTo>
                    <a:pt x="457877" y="200328"/>
                    <a:pt x="457586" y="201682"/>
                    <a:pt x="457278" y="203033"/>
                  </a:cubicBezTo>
                  <a:lnTo>
                    <a:pt x="378870" y="547165"/>
                  </a:lnTo>
                  <a:close/>
                </a:path>
              </a:pathLst>
            </a:custGeom>
            <a:solidFill>
              <a:schemeClr val="accent3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C8D82F9-6AEA-45C4-B410-34718BDBAF3A}"/>
                </a:ext>
              </a:extLst>
            </p:cNvPr>
            <p:cNvSpPr/>
            <p:nvPr/>
          </p:nvSpPr>
          <p:spPr>
            <a:xfrm>
              <a:off x="9516653" y="2381095"/>
              <a:ext cx="458148" cy="458148"/>
            </a:xfrm>
            <a:custGeom>
              <a:avLst/>
              <a:gdLst>
                <a:gd name="connsiteX0" fmla="*/ 458149 w 458148"/>
                <a:gd name="connsiteY0" fmla="*/ 229074 h 458148"/>
                <a:gd name="connsiteX1" fmla="*/ 229075 w 458148"/>
                <a:gd name="connsiteY1" fmla="*/ 458149 h 458148"/>
                <a:gd name="connsiteX2" fmla="*/ 0 w 458148"/>
                <a:gd name="connsiteY2" fmla="*/ 229074 h 458148"/>
                <a:gd name="connsiteX3" fmla="*/ 229075 w 458148"/>
                <a:gd name="connsiteY3" fmla="*/ 0 h 458148"/>
                <a:gd name="connsiteX4" fmla="*/ 458149 w 458148"/>
                <a:gd name="connsiteY4" fmla="*/ 229074 h 45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8148" h="458148">
                  <a:moveTo>
                    <a:pt x="458149" y="229074"/>
                  </a:moveTo>
                  <a:cubicBezTo>
                    <a:pt x="458149" y="355589"/>
                    <a:pt x="355589" y="458149"/>
                    <a:pt x="229075" y="458149"/>
                  </a:cubicBezTo>
                  <a:cubicBezTo>
                    <a:pt x="102561" y="458149"/>
                    <a:pt x="0" y="355589"/>
                    <a:pt x="0" y="229074"/>
                  </a:cubicBezTo>
                  <a:cubicBezTo>
                    <a:pt x="0" y="102560"/>
                    <a:pt x="102561" y="0"/>
                    <a:pt x="229075" y="0"/>
                  </a:cubicBezTo>
                  <a:cubicBezTo>
                    <a:pt x="355589" y="0"/>
                    <a:pt x="458149" y="102560"/>
                    <a:pt x="458149" y="229074"/>
                  </a:cubicBezTo>
                  <a:close/>
                </a:path>
              </a:pathLst>
            </a:custGeom>
            <a:solidFill>
              <a:srgbClr val="FFB6B6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21751DE-C755-4696-AA25-DAF777694B44}"/>
                </a:ext>
              </a:extLst>
            </p:cNvPr>
            <p:cNvSpPr/>
            <p:nvPr/>
          </p:nvSpPr>
          <p:spPr>
            <a:xfrm>
              <a:off x="9455794" y="2336995"/>
              <a:ext cx="683938" cy="762016"/>
            </a:xfrm>
            <a:custGeom>
              <a:avLst/>
              <a:gdLst>
                <a:gd name="connsiteX0" fmla="*/ 593193 w 683938"/>
                <a:gd name="connsiteY0" fmla="*/ 590560 h 762016"/>
                <a:gd name="connsiteX1" fmla="*/ 653395 w 683938"/>
                <a:gd name="connsiteY1" fmla="*/ 737786 h 762016"/>
                <a:gd name="connsiteX2" fmla="*/ 570366 w 683938"/>
                <a:gd name="connsiteY2" fmla="*/ 761753 h 762016"/>
                <a:gd name="connsiteX3" fmla="*/ 567229 w 683938"/>
                <a:gd name="connsiteY3" fmla="*/ 750198 h 762016"/>
                <a:gd name="connsiteX4" fmla="*/ 529566 w 683938"/>
                <a:gd name="connsiteY4" fmla="*/ 665600 h 762016"/>
                <a:gd name="connsiteX5" fmla="*/ 518296 w 683938"/>
                <a:gd name="connsiteY5" fmla="*/ 749199 h 762016"/>
                <a:gd name="connsiteX6" fmla="*/ 469078 w 683938"/>
                <a:gd name="connsiteY6" fmla="*/ 736502 h 762016"/>
                <a:gd name="connsiteX7" fmla="*/ 429133 w 683938"/>
                <a:gd name="connsiteY7" fmla="*/ 745918 h 762016"/>
                <a:gd name="connsiteX8" fmla="*/ 392040 w 683938"/>
                <a:gd name="connsiteY8" fmla="*/ 622659 h 762016"/>
                <a:gd name="connsiteX9" fmla="*/ 149516 w 683938"/>
                <a:gd name="connsiteY9" fmla="*/ 760612 h 762016"/>
                <a:gd name="connsiteX10" fmla="*/ 186323 w 683938"/>
                <a:gd name="connsiteY10" fmla="*/ 624799 h 762016"/>
                <a:gd name="connsiteX11" fmla="*/ 156506 w 683938"/>
                <a:gd name="connsiteY11" fmla="*/ 603685 h 762016"/>
                <a:gd name="connsiteX12" fmla="*/ 235113 w 683938"/>
                <a:gd name="connsiteY12" fmla="*/ 461023 h 762016"/>
                <a:gd name="connsiteX13" fmla="*/ 140956 w 683938"/>
                <a:gd name="connsiteY13" fmla="*/ 592414 h 762016"/>
                <a:gd name="connsiteX14" fmla="*/ 192314 w 683938"/>
                <a:gd name="connsiteY14" fmla="*/ 218499 h 762016"/>
                <a:gd name="connsiteX15" fmla="*/ 153368 w 683938"/>
                <a:gd name="connsiteY15" fmla="*/ 227629 h 762016"/>
                <a:gd name="connsiteX16" fmla="*/ 129258 w 683938"/>
                <a:gd name="connsiteY16" fmla="*/ 173561 h 762016"/>
                <a:gd name="connsiteX17" fmla="*/ 123266 w 683938"/>
                <a:gd name="connsiteY17" fmla="*/ 223635 h 762016"/>
                <a:gd name="connsiteX18" fmla="*/ 62493 w 683938"/>
                <a:gd name="connsiteY18" fmla="*/ 230055 h 762016"/>
                <a:gd name="connsiteX19" fmla="*/ 47228 w 683938"/>
                <a:gd name="connsiteY19" fmla="*/ 209226 h 762016"/>
                <a:gd name="connsiteX20" fmla="*/ 46515 w 683938"/>
                <a:gd name="connsiteY20" fmla="*/ 233336 h 762016"/>
                <a:gd name="connsiteX21" fmla="*/ 6854 w 683938"/>
                <a:gd name="connsiteY21" fmla="*/ 247032 h 762016"/>
                <a:gd name="connsiteX22" fmla="*/ 8139 w 683938"/>
                <a:gd name="connsiteY22" fmla="*/ 201094 h 762016"/>
                <a:gd name="connsiteX23" fmla="*/ 44231 w 683938"/>
                <a:gd name="connsiteY23" fmla="*/ 81544 h 762016"/>
                <a:gd name="connsiteX24" fmla="*/ 276627 w 683938"/>
                <a:gd name="connsiteY24" fmla="*/ 27475 h 762016"/>
                <a:gd name="connsiteX25" fmla="*/ 320139 w 683938"/>
                <a:gd name="connsiteY25" fmla="*/ 2509 h 762016"/>
                <a:gd name="connsiteX26" fmla="*/ 349242 w 683938"/>
                <a:gd name="connsiteY26" fmla="*/ -201 h 762016"/>
                <a:gd name="connsiteX27" fmla="*/ 586202 w 683938"/>
                <a:gd name="connsiteY27" fmla="*/ 178411 h 762016"/>
                <a:gd name="connsiteX28" fmla="*/ 588057 w 683938"/>
                <a:gd name="connsiteY28" fmla="*/ 209939 h 762016"/>
                <a:gd name="connsiteX29" fmla="*/ 660529 w 683938"/>
                <a:gd name="connsiteY29" fmla="*/ 497688 h 762016"/>
                <a:gd name="connsiteX30" fmla="*/ 677363 w 683938"/>
                <a:gd name="connsiteY30" fmla="*/ 732081 h 762016"/>
                <a:gd name="connsiteX31" fmla="*/ 593193 w 683938"/>
                <a:gd name="connsiteY31" fmla="*/ 590560 h 762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83938" h="762016">
                  <a:moveTo>
                    <a:pt x="593193" y="590560"/>
                  </a:moveTo>
                  <a:cubicBezTo>
                    <a:pt x="623936" y="634560"/>
                    <a:pt x="644501" y="684852"/>
                    <a:pt x="653395" y="737786"/>
                  </a:cubicBezTo>
                  <a:cubicBezTo>
                    <a:pt x="628619" y="753637"/>
                    <a:pt x="599778" y="761962"/>
                    <a:pt x="570366" y="761753"/>
                  </a:cubicBezTo>
                  <a:cubicBezTo>
                    <a:pt x="569368" y="757902"/>
                    <a:pt x="568370" y="754050"/>
                    <a:pt x="567229" y="750198"/>
                  </a:cubicBezTo>
                  <a:cubicBezTo>
                    <a:pt x="558706" y="720371"/>
                    <a:pt x="546027" y="691892"/>
                    <a:pt x="529566" y="665600"/>
                  </a:cubicBezTo>
                  <a:cubicBezTo>
                    <a:pt x="531822" y="693951"/>
                    <a:pt x="527980" y="722458"/>
                    <a:pt x="518296" y="749199"/>
                  </a:cubicBezTo>
                  <a:cubicBezTo>
                    <a:pt x="502753" y="742136"/>
                    <a:pt x="486098" y="737839"/>
                    <a:pt x="469078" y="736502"/>
                  </a:cubicBezTo>
                  <a:cubicBezTo>
                    <a:pt x="455213" y="736501"/>
                    <a:pt x="441537" y="739725"/>
                    <a:pt x="429133" y="745918"/>
                  </a:cubicBezTo>
                  <a:cubicBezTo>
                    <a:pt x="414724" y="698127"/>
                    <a:pt x="401455" y="654187"/>
                    <a:pt x="392040" y="622659"/>
                  </a:cubicBezTo>
                  <a:cubicBezTo>
                    <a:pt x="391755" y="701693"/>
                    <a:pt x="275914" y="770599"/>
                    <a:pt x="149516" y="760612"/>
                  </a:cubicBezTo>
                  <a:cubicBezTo>
                    <a:pt x="144950" y="757759"/>
                    <a:pt x="190745" y="627795"/>
                    <a:pt x="186323" y="624799"/>
                  </a:cubicBezTo>
                  <a:cubicBezTo>
                    <a:pt x="176193" y="618094"/>
                    <a:pt x="166350" y="610818"/>
                    <a:pt x="156506" y="603685"/>
                  </a:cubicBezTo>
                  <a:cubicBezTo>
                    <a:pt x="197878" y="539772"/>
                    <a:pt x="242816" y="471295"/>
                    <a:pt x="235113" y="461023"/>
                  </a:cubicBezTo>
                  <a:cubicBezTo>
                    <a:pt x="235683" y="473720"/>
                    <a:pt x="190317" y="534779"/>
                    <a:pt x="140956" y="592414"/>
                  </a:cubicBezTo>
                  <a:cubicBezTo>
                    <a:pt x="113565" y="572299"/>
                    <a:pt x="269209" y="245034"/>
                    <a:pt x="192314" y="218499"/>
                  </a:cubicBezTo>
                  <a:cubicBezTo>
                    <a:pt x="191030" y="230054"/>
                    <a:pt x="174053" y="230054"/>
                    <a:pt x="153368" y="227629"/>
                  </a:cubicBezTo>
                  <a:cubicBezTo>
                    <a:pt x="147911" y="208563"/>
                    <a:pt x="139795" y="190361"/>
                    <a:pt x="129258" y="173561"/>
                  </a:cubicBezTo>
                  <a:cubicBezTo>
                    <a:pt x="130629" y="190485"/>
                    <a:pt x="128591" y="207512"/>
                    <a:pt x="123266" y="223635"/>
                  </a:cubicBezTo>
                  <a:cubicBezTo>
                    <a:pt x="102840" y="223640"/>
                    <a:pt x="82470" y="225792"/>
                    <a:pt x="62493" y="230055"/>
                  </a:cubicBezTo>
                  <a:cubicBezTo>
                    <a:pt x="57871" y="222782"/>
                    <a:pt x="52772" y="215823"/>
                    <a:pt x="47228" y="209226"/>
                  </a:cubicBezTo>
                  <a:cubicBezTo>
                    <a:pt x="47774" y="217267"/>
                    <a:pt x="47535" y="225342"/>
                    <a:pt x="46515" y="233336"/>
                  </a:cubicBezTo>
                  <a:cubicBezTo>
                    <a:pt x="32449" y="234931"/>
                    <a:pt x="18908" y="239607"/>
                    <a:pt x="6854" y="247032"/>
                  </a:cubicBezTo>
                  <a:cubicBezTo>
                    <a:pt x="-9124" y="241182"/>
                    <a:pt x="18124" y="214789"/>
                    <a:pt x="8139" y="201094"/>
                  </a:cubicBezTo>
                  <a:cubicBezTo>
                    <a:pt x="-17256" y="166855"/>
                    <a:pt x="20407" y="116924"/>
                    <a:pt x="44231" y="81544"/>
                  </a:cubicBezTo>
                  <a:cubicBezTo>
                    <a:pt x="97343" y="8042"/>
                    <a:pt x="196525" y="-15034"/>
                    <a:pt x="276627" y="27475"/>
                  </a:cubicBezTo>
                  <a:cubicBezTo>
                    <a:pt x="280051" y="15634"/>
                    <a:pt x="297598" y="7788"/>
                    <a:pt x="320139" y="2509"/>
                  </a:cubicBezTo>
                  <a:cubicBezTo>
                    <a:pt x="329690" y="403"/>
                    <a:pt x="339466" y="-507"/>
                    <a:pt x="349242" y="-201"/>
                  </a:cubicBezTo>
                  <a:cubicBezTo>
                    <a:pt x="446251" y="1511"/>
                    <a:pt x="580924" y="81544"/>
                    <a:pt x="586202" y="178411"/>
                  </a:cubicBezTo>
                  <a:cubicBezTo>
                    <a:pt x="586631" y="188112"/>
                    <a:pt x="587344" y="198669"/>
                    <a:pt x="588057" y="209939"/>
                  </a:cubicBezTo>
                  <a:cubicBezTo>
                    <a:pt x="594904" y="318362"/>
                    <a:pt x="586488" y="418368"/>
                    <a:pt x="660529" y="497688"/>
                  </a:cubicBezTo>
                  <a:cubicBezTo>
                    <a:pt x="687350" y="526363"/>
                    <a:pt x="687634" y="662177"/>
                    <a:pt x="677363" y="732081"/>
                  </a:cubicBezTo>
                  <a:cubicBezTo>
                    <a:pt x="650685" y="703976"/>
                    <a:pt x="631711" y="594697"/>
                    <a:pt x="593193" y="590560"/>
                  </a:cubicBezTo>
                  <a:close/>
                </a:path>
              </a:pathLst>
            </a:custGeom>
            <a:solidFill>
              <a:srgbClr val="2F2E41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354E1DCB-5778-464B-B46F-A0987E9DCC15}"/>
                </a:ext>
              </a:extLst>
            </p:cNvPr>
            <p:cNvSpPr/>
            <p:nvPr/>
          </p:nvSpPr>
          <p:spPr>
            <a:xfrm>
              <a:off x="8736554" y="6529423"/>
              <a:ext cx="2392005" cy="33953"/>
            </a:xfrm>
            <a:custGeom>
              <a:avLst/>
              <a:gdLst>
                <a:gd name="connsiteX0" fmla="*/ -315 w 2392005"/>
                <a:gd name="connsiteY0" fmla="*/ 16718 h 33953"/>
                <a:gd name="connsiteX1" fmla="*/ 16561 w 2392005"/>
                <a:gd name="connsiteY1" fmla="*/ 33694 h 33953"/>
                <a:gd name="connsiteX2" fmla="*/ 16662 w 2392005"/>
                <a:gd name="connsiteY2" fmla="*/ 33694 h 33953"/>
                <a:gd name="connsiteX3" fmla="*/ 2374713 w 2392005"/>
                <a:gd name="connsiteY3" fmla="*/ 33694 h 33953"/>
                <a:gd name="connsiteX4" fmla="*/ 2391690 w 2392005"/>
                <a:gd name="connsiteY4" fmla="*/ 16718 h 33953"/>
                <a:gd name="connsiteX5" fmla="*/ 2374713 w 2392005"/>
                <a:gd name="connsiteY5" fmla="*/ -259 h 33953"/>
                <a:gd name="connsiteX6" fmla="*/ 16662 w 2392005"/>
                <a:gd name="connsiteY6" fmla="*/ -259 h 33953"/>
                <a:gd name="connsiteX7" fmla="*/ -315 w 2392005"/>
                <a:gd name="connsiteY7" fmla="*/ 16617 h 33953"/>
                <a:gd name="connsiteX8" fmla="*/ -315 w 2392005"/>
                <a:gd name="connsiteY8" fmla="*/ 16718 h 33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2005" h="33953">
                  <a:moveTo>
                    <a:pt x="-315" y="16718"/>
                  </a:moveTo>
                  <a:cubicBezTo>
                    <a:pt x="-343" y="26066"/>
                    <a:pt x="7212" y="33667"/>
                    <a:pt x="16561" y="33694"/>
                  </a:cubicBezTo>
                  <a:cubicBezTo>
                    <a:pt x="16594" y="33694"/>
                    <a:pt x="16628" y="33694"/>
                    <a:pt x="16662" y="33694"/>
                  </a:cubicBezTo>
                  <a:lnTo>
                    <a:pt x="2374713" y="33694"/>
                  </a:lnTo>
                  <a:cubicBezTo>
                    <a:pt x="2384090" y="33694"/>
                    <a:pt x="2391690" y="26094"/>
                    <a:pt x="2391690" y="16718"/>
                  </a:cubicBezTo>
                  <a:cubicBezTo>
                    <a:pt x="2391690" y="7342"/>
                    <a:pt x="2384090" y="-259"/>
                    <a:pt x="2374713" y="-259"/>
                  </a:cubicBezTo>
                  <a:lnTo>
                    <a:pt x="16662" y="-259"/>
                  </a:lnTo>
                  <a:cubicBezTo>
                    <a:pt x="7314" y="-287"/>
                    <a:pt x="-287" y="7268"/>
                    <a:pt x="-315" y="16617"/>
                  </a:cubicBezTo>
                  <a:cubicBezTo>
                    <a:pt x="-315" y="16651"/>
                    <a:pt x="-315" y="16684"/>
                    <a:pt x="-315" y="16718"/>
                  </a:cubicBezTo>
                  <a:close/>
                </a:path>
              </a:pathLst>
            </a:custGeom>
            <a:solidFill>
              <a:srgbClr val="CCCCCC"/>
            </a:solidFill>
            <a:ln w="142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6906D12-42DE-4A1E-AA74-249B0ECF4CF7}"/>
              </a:ext>
            </a:extLst>
          </p:cNvPr>
          <p:cNvSpPr txBox="1"/>
          <p:nvPr/>
        </p:nvSpPr>
        <p:spPr>
          <a:xfrm>
            <a:off x="900674" y="1651975"/>
            <a:ext cx="1781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目 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80C3D75-C03F-40EF-8B13-983DCA134C2A}"/>
              </a:ext>
            </a:extLst>
          </p:cNvPr>
          <p:cNvSpPr txBox="1"/>
          <p:nvPr/>
        </p:nvSpPr>
        <p:spPr>
          <a:xfrm>
            <a:off x="953912" y="2532324"/>
            <a:ext cx="1781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>
                <a:solidFill>
                  <a:schemeClr val="accent3">
                    <a:lumMod val="50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200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BF0F51-C4BC-4391-A019-C56DFCD1634C}"/>
              </a:ext>
            </a:extLst>
          </p:cNvPr>
          <p:cNvSpPr txBox="1"/>
          <p:nvPr/>
        </p:nvSpPr>
        <p:spPr>
          <a:xfrm>
            <a:off x="4807024" y="1795016"/>
            <a:ext cx="33629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j-ea"/>
                <a:ea typeface="+mj-ea"/>
                <a:cs typeface="+mn-ea"/>
                <a:sym typeface="+mn-lt"/>
              </a:rPr>
              <a:t>新学年的期待与希望想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77D105-057A-40C8-965B-909F7EC1E1AF}"/>
              </a:ext>
            </a:extLst>
          </p:cNvPr>
          <p:cNvSpPr txBox="1"/>
          <p:nvPr/>
        </p:nvSpPr>
        <p:spPr>
          <a:xfrm>
            <a:off x="4807024" y="2590331"/>
            <a:ext cx="33629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j-ea"/>
                <a:ea typeface="+mj-ea"/>
                <a:cs typeface="+mn-ea"/>
                <a:sym typeface="+mn-lt"/>
              </a:rPr>
              <a:t>规划学业，制定目标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3F8825-2E88-4F2C-AE9E-AE268F50638C}"/>
              </a:ext>
            </a:extLst>
          </p:cNvPr>
          <p:cNvSpPr txBox="1"/>
          <p:nvPr/>
        </p:nvSpPr>
        <p:spPr>
          <a:xfrm>
            <a:off x="4807024" y="3382946"/>
            <a:ext cx="33629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j-ea"/>
                <a:ea typeface="+mj-ea"/>
                <a:cs typeface="+mn-ea"/>
                <a:sym typeface="+mn-lt"/>
              </a:rPr>
              <a:t>学习方法与技巧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D95D154-99EA-4A25-8412-F95A73EFA217}"/>
              </a:ext>
            </a:extLst>
          </p:cNvPr>
          <p:cNvSpPr txBox="1"/>
          <p:nvPr/>
        </p:nvSpPr>
        <p:spPr>
          <a:xfrm>
            <a:off x="4807024" y="4175561"/>
            <a:ext cx="33629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j-ea"/>
                <a:ea typeface="+mj-ea"/>
                <a:cs typeface="+mn-ea"/>
                <a:sym typeface="+mn-lt"/>
              </a:rPr>
              <a:t>培养良好学习习惯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37B27BA-06BC-42FC-B0A6-27A274947ABF}"/>
              </a:ext>
            </a:extLst>
          </p:cNvPr>
          <p:cNvSpPr txBox="1"/>
          <p:nvPr/>
        </p:nvSpPr>
        <p:spPr>
          <a:xfrm>
            <a:off x="4807024" y="4968175"/>
            <a:ext cx="33629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+mj-ea"/>
                <a:ea typeface="+mj-ea"/>
                <a:cs typeface="+mn-ea"/>
                <a:sym typeface="+mn-lt"/>
              </a:rPr>
              <a:t>积极参与课外活动</a:t>
            </a: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2BBB5F22-0DA2-4325-AFFF-ECAC538DF982}"/>
              </a:ext>
            </a:extLst>
          </p:cNvPr>
          <p:cNvSpPr/>
          <p:nvPr/>
        </p:nvSpPr>
        <p:spPr>
          <a:xfrm>
            <a:off x="0" y="5635442"/>
            <a:ext cx="3378056" cy="1222558"/>
          </a:xfrm>
          <a:custGeom>
            <a:avLst/>
            <a:gdLst>
              <a:gd name="connsiteX0" fmla="*/ 0 w 3378056"/>
              <a:gd name="connsiteY0" fmla="*/ 0 h 1222558"/>
              <a:gd name="connsiteX1" fmla="*/ 66199 w 3378056"/>
              <a:gd name="connsiteY1" fmla="*/ 30028 h 1222558"/>
              <a:gd name="connsiteX2" fmla="*/ 342900 w 3378056"/>
              <a:gd name="connsiteY2" fmla="*/ 231958 h 1222558"/>
              <a:gd name="connsiteX3" fmla="*/ 800100 w 3378056"/>
              <a:gd name="connsiteY3" fmla="*/ 887278 h 1222558"/>
              <a:gd name="connsiteX4" fmla="*/ 2537460 w 3378056"/>
              <a:gd name="connsiteY4" fmla="*/ 894898 h 1222558"/>
              <a:gd name="connsiteX5" fmla="*/ 3354526 w 3378056"/>
              <a:gd name="connsiteY5" fmla="*/ 1200294 h 1222558"/>
              <a:gd name="connsiteX6" fmla="*/ 3378056 w 3378056"/>
              <a:gd name="connsiteY6" fmla="*/ 1222558 h 1222558"/>
              <a:gd name="connsiteX7" fmla="*/ 0 w 3378056"/>
              <a:gd name="connsiteY7" fmla="*/ 1222558 h 1222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8056" h="1222558">
                <a:moveTo>
                  <a:pt x="0" y="0"/>
                </a:moveTo>
                <a:lnTo>
                  <a:pt x="66199" y="30028"/>
                </a:lnTo>
                <a:cubicBezTo>
                  <a:pt x="163195" y="80828"/>
                  <a:pt x="257175" y="155758"/>
                  <a:pt x="342900" y="231958"/>
                </a:cubicBezTo>
                <a:cubicBezTo>
                  <a:pt x="514350" y="384358"/>
                  <a:pt x="434340" y="776788"/>
                  <a:pt x="800100" y="887278"/>
                </a:cubicBezTo>
                <a:cubicBezTo>
                  <a:pt x="1165860" y="997768"/>
                  <a:pt x="2099310" y="826318"/>
                  <a:pt x="2537460" y="894898"/>
                </a:cubicBezTo>
                <a:cubicBezTo>
                  <a:pt x="2866073" y="946333"/>
                  <a:pt x="3207544" y="1087780"/>
                  <a:pt x="3354526" y="1200294"/>
                </a:cubicBezTo>
                <a:lnTo>
                  <a:pt x="3378056" y="1222558"/>
                </a:lnTo>
                <a:lnTo>
                  <a:pt x="0" y="122255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6161122E-8D80-45A7-9EE5-7364462891EB}"/>
              </a:ext>
            </a:extLst>
          </p:cNvPr>
          <p:cNvSpPr/>
          <p:nvPr/>
        </p:nvSpPr>
        <p:spPr>
          <a:xfrm rot="10800000" flipH="1">
            <a:off x="9084531" y="6081614"/>
            <a:ext cx="3248017" cy="890119"/>
          </a:xfrm>
          <a:custGeom>
            <a:avLst/>
            <a:gdLst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773715"/>
              <a:gd name="connsiteX1" fmla="*/ 1074057 w 6705600"/>
              <a:gd name="connsiteY1" fmla="*/ 2525486 h 3773715"/>
              <a:gd name="connsiteX2" fmla="*/ 2844800 w 6705600"/>
              <a:gd name="connsiteY2" fmla="*/ 1930400 h 3773715"/>
              <a:gd name="connsiteX3" fmla="*/ 3889829 w 6705600"/>
              <a:gd name="connsiteY3" fmla="*/ 3468915 h 3773715"/>
              <a:gd name="connsiteX4" fmla="*/ 4847772 w 6705600"/>
              <a:gd name="connsiteY4" fmla="*/ 2714172 h 3773715"/>
              <a:gd name="connsiteX5" fmla="*/ 6008914 w 6705600"/>
              <a:gd name="connsiteY5" fmla="*/ 3773715 h 3773715"/>
              <a:gd name="connsiteX6" fmla="*/ 6705600 w 6705600"/>
              <a:gd name="connsiteY6" fmla="*/ 2844800 h 3773715"/>
              <a:gd name="connsiteX7" fmla="*/ 6705600 w 6705600"/>
              <a:gd name="connsiteY7" fmla="*/ 0 h 3773715"/>
              <a:gd name="connsiteX8" fmla="*/ 0 w 6705600"/>
              <a:gd name="connsiteY8" fmla="*/ 0 h 3773715"/>
              <a:gd name="connsiteX9" fmla="*/ 522514 w 6705600"/>
              <a:gd name="connsiteY9" fmla="*/ 551543 h 3773715"/>
              <a:gd name="connsiteX0" fmla="*/ 522514 w 6705600"/>
              <a:gd name="connsiteY0" fmla="*/ 551543 h 3873170"/>
              <a:gd name="connsiteX1" fmla="*/ 1074057 w 6705600"/>
              <a:gd name="connsiteY1" fmla="*/ 2525486 h 3873170"/>
              <a:gd name="connsiteX2" fmla="*/ 2844800 w 6705600"/>
              <a:gd name="connsiteY2" fmla="*/ 1930400 h 3873170"/>
              <a:gd name="connsiteX3" fmla="*/ 3889829 w 6705600"/>
              <a:gd name="connsiteY3" fmla="*/ 3468915 h 3873170"/>
              <a:gd name="connsiteX4" fmla="*/ 4847772 w 6705600"/>
              <a:gd name="connsiteY4" fmla="*/ 2714172 h 3873170"/>
              <a:gd name="connsiteX5" fmla="*/ 6008914 w 6705600"/>
              <a:gd name="connsiteY5" fmla="*/ 3773715 h 3873170"/>
              <a:gd name="connsiteX6" fmla="*/ 6705600 w 6705600"/>
              <a:gd name="connsiteY6" fmla="*/ 2844800 h 3873170"/>
              <a:gd name="connsiteX7" fmla="*/ 6705600 w 6705600"/>
              <a:gd name="connsiteY7" fmla="*/ 0 h 3873170"/>
              <a:gd name="connsiteX8" fmla="*/ 0 w 6705600"/>
              <a:gd name="connsiteY8" fmla="*/ 0 h 3873170"/>
              <a:gd name="connsiteX9" fmla="*/ 522514 w 6705600"/>
              <a:gd name="connsiteY9" fmla="*/ 551543 h 3873170"/>
              <a:gd name="connsiteX0" fmla="*/ 522514 w 6705600"/>
              <a:gd name="connsiteY0" fmla="*/ 551543 h 3783725"/>
              <a:gd name="connsiteX1" fmla="*/ 1074057 w 6705600"/>
              <a:gd name="connsiteY1" fmla="*/ 2525486 h 3783725"/>
              <a:gd name="connsiteX2" fmla="*/ 2844800 w 6705600"/>
              <a:gd name="connsiteY2" fmla="*/ 1930400 h 3783725"/>
              <a:gd name="connsiteX3" fmla="*/ 3889829 w 6705600"/>
              <a:gd name="connsiteY3" fmla="*/ 3468915 h 3783725"/>
              <a:gd name="connsiteX4" fmla="*/ 4847772 w 6705600"/>
              <a:gd name="connsiteY4" fmla="*/ 2714172 h 3783725"/>
              <a:gd name="connsiteX5" fmla="*/ 6008914 w 6705600"/>
              <a:gd name="connsiteY5" fmla="*/ 3773715 h 3783725"/>
              <a:gd name="connsiteX6" fmla="*/ 6705600 w 6705600"/>
              <a:gd name="connsiteY6" fmla="*/ 2844800 h 3783725"/>
              <a:gd name="connsiteX7" fmla="*/ 6705600 w 6705600"/>
              <a:gd name="connsiteY7" fmla="*/ 0 h 3783725"/>
              <a:gd name="connsiteX8" fmla="*/ 0 w 6705600"/>
              <a:gd name="connsiteY8" fmla="*/ 0 h 3783725"/>
              <a:gd name="connsiteX9" fmla="*/ 522514 w 6705600"/>
              <a:gd name="connsiteY9" fmla="*/ 551543 h 3783725"/>
              <a:gd name="connsiteX0" fmla="*/ 522514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22514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449942 w 6705600"/>
              <a:gd name="connsiteY0" fmla="*/ 551543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449942 w 6705600"/>
              <a:gd name="connsiteY9" fmla="*/ 551543 h 3787866"/>
              <a:gd name="connsiteX0" fmla="*/ 590211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90211 w 6705600"/>
              <a:gd name="connsiteY9" fmla="*/ 840665 h 3787866"/>
              <a:gd name="connsiteX0" fmla="*/ 547052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47052 w 6705600"/>
              <a:gd name="connsiteY9" fmla="*/ 840665 h 3787866"/>
              <a:gd name="connsiteX0" fmla="*/ 547052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47052 w 6705600"/>
              <a:gd name="connsiteY9" fmla="*/ 840665 h 3787866"/>
              <a:gd name="connsiteX0" fmla="*/ 547052 w 6705600"/>
              <a:gd name="connsiteY0" fmla="*/ 840665 h 3787866"/>
              <a:gd name="connsiteX1" fmla="*/ 1074057 w 6705600"/>
              <a:gd name="connsiteY1" fmla="*/ 2525486 h 3787866"/>
              <a:gd name="connsiteX2" fmla="*/ 2844800 w 6705600"/>
              <a:gd name="connsiteY2" fmla="*/ 1930400 h 3787866"/>
              <a:gd name="connsiteX3" fmla="*/ 3889829 w 6705600"/>
              <a:gd name="connsiteY3" fmla="*/ 3468915 h 3787866"/>
              <a:gd name="connsiteX4" fmla="*/ 4847772 w 6705600"/>
              <a:gd name="connsiteY4" fmla="*/ 3280229 h 3787866"/>
              <a:gd name="connsiteX5" fmla="*/ 6008914 w 6705600"/>
              <a:gd name="connsiteY5" fmla="*/ 3773715 h 3787866"/>
              <a:gd name="connsiteX6" fmla="*/ 6705600 w 6705600"/>
              <a:gd name="connsiteY6" fmla="*/ 2844800 h 3787866"/>
              <a:gd name="connsiteX7" fmla="*/ 6705600 w 6705600"/>
              <a:gd name="connsiteY7" fmla="*/ 0 h 3787866"/>
              <a:gd name="connsiteX8" fmla="*/ 0 w 6705600"/>
              <a:gd name="connsiteY8" fmla="*/ 0 h 3787866"/>
              <a:gd name="connsiteX9" fmla="*/ 547052 w 6705600"/>
              <a:gd name="connsiteY9" fmla="*/ 840665 h 3787866"/>
              <a:gd name="connsiteX0" fmla="*/ 297682 w 7003282"/>
              <a:gd name="connsiteY0" fmla="*/ 0 h 3787866"/>
              <a:gd name="connsiteX1" fmla="*/ 1371739 w 7003282"/>
              <a:gd name="connsiteY1" fmla="*/ 2525486 h 3787866"/>
              <a:gd name="connsiteX2" fmla="*/ 3142482 w 7003282"/>
              <a:gd name="connsiteY2" fmla="*/ 1930400 h 3787866"/>
              <a:gd name="connsiteX3" fmla="*/ 4187511 w 7003282"/>
              <a:gd name="connsiteY3" fmla="*/ 3468915 h 3787866"/>
              <a:gd name="connsiteX4" fmla="*/ 5145454 w 7003282"/>
              <a:gd name="connsiteY4" fmla="*/ 3280229 h 3787866"/>
              <a:gd name="connsiteX5" fmla="*/ 6306596 w 7003282"/>
              <a:gd name="connsiteY5" fmla="*/ 3773715 h 3787866"/>
              <a:gd name="connsiteX6" fmla="*/ 7003282 w 7003282"/>
              <a:gd name="connsiteY6" fmla="*/ 2844800 h 3787866"/>
              <a:gd name="connsiteX7" fmla="*/ 7003282 w 7003282"/>
              <a:gd name="connsiteY7" fmla="*/ 0 h 3787866"/>
              <a:gd name="connsiteX8" fmla="*/ 297682 w 7003282"/>
              <a:gd name="connsiteY8" fmla="*/ 0 h 3787866"/>
              <a:gd name="connsiteX0" fmla="*/ 368742 w 7074342"/>
              <a:gd name="connsiteY0" fmla="*/ 4572 h 3792438"/>
              <a:gd name="connsiteX1" fmla="*/ 1442799 w 7074342"/>
              <a:gd name="connsiteY1" fmla="*/ 2530058 h 3792438"/>
              <a:gd name="connsiteX2" fmla="*/ 3213542 w 7074342"/>
              <a:gd name="connsiteY2" fmla="*/ 1934972 h 3792438"/>
              <a:gd name="connsiteX3" fmla="*/ 4258571 w 7074342"/>
              <a:gd name="connsiteY3" fmla="*/ 3473487 h 3792438"/>
              <a:gd name="connsiteX4" fmla="*/ 5216514 w 7074342"/>
              <a:gd name="connsiteY4" fmla="*/ 3284801 h 3792438"/>
              <a:gd name="connsiteX5" fmla="*/ 6377656 w 7074342"/>
              <a:gd name="connsiteY5" fmla="*/ 3778287 h 3792438"/>
              <a:gd name="connsiteX6" fmla="*/ 7074342 w 7074342"/>
              <a:gd name="connsiteY6" fmla="*/ 2849372 h 3792438"/>
              <a:gd name="connsiteX7" fmla="*/ 7074342 w 7074342"/>
              <a:gd name="connsiteY7" fmla="*/ 4572 h 3792438"/>
              <a:gd name="connsiteX8" fmla="*/ 368742 w 7074342"/>
              <a:gd name="connsiteY8" fmla="*/ 4572 h 3792438"/>
              <a:gd name="connsiteX0" fmla="*/ 383108 w 7088708"/>
              <a:gd name="connsiteY0" fmla="*/ 61630 h 3849496"/>
              <a:gd name="connsiteX1" fmla="*/ 1457165 w 7088708"/>
              <a:gd name="connsiteY1" fmla="*/ 2587116 h 3849496"/>
              <a:gd name="connsiteX2" fmla="*/ 3227908 w 7088708"/>
              <a:gd name="connsiteY2" fmla="*/ 1992030 h 3849496"/>
              <a:gd name="connsiteX3" fmla="*/ 4272937 w 7088708"/>
              <a:gd name="connsiteY3" fmla="*/ 3530545 h 3849496"/>
              <a:gd name="connsiteX4" fmla="*/ 5230880 w 7088708"/>
              <a:gd name="connsiteY4" fmla="*/ 3341859 h 3849496"/>
              <a:gd name="connsiteX5" fmla="*/ 6392022 w 7088708"/>
              <a:gd name="connsiteY5" fmla="*/ 3835345 h 3849496"/>
              <a:gd name="connsiteX6" fmla="*/ 7088708 w 7088708"/>
              <a:gd name="connsiteY6" fmla="*/ 2906430 h 3849496"/>
              <a:gd name="connsiteX7" fmla="*/ 7088708 w 7088708"/>
              <a:gd name="connsiteY7" fmla="*/ 61630 h 3849496"/>
              <a:gd name="connsiteX8" fmla="*/ 383108 w 7088708"/>
              <a:gd name="connsiteY8" fmla="*/ 61630 h 3849496"/>
              <a:gd name="connsiteX0" fmla="*/ 419208 w 7124808"/>
              <a:gd name="connsiteY0" fmla="*/ 239519 h 4027385"/>
              <a:gd name="connsiteX1" fmla="*/ 1493265 w 7124808"/>
              <a:gd name="connsiteY1" fmla="*/ 2765005 h 4027385"/>
              <a:gd name="connsiteX2" fmla="*/ 3264008 w 7124808"/>
              <a:gd name="connsiteY2" fmla="*/ 2169919 h 4027385"/>
              <a:gd name="connsiteX3" fmla="*/ 4309037 w 7124808"/>
              <a:gd name="connsiteY3" fmla="*/ 3708434 h 4027385"/>
              <a:gd name="connsiteX4" fmla="*/ 5266980 w 7124808"/>
              <a:gd name="connsiteY4" fmla="*/ 3519748 h 4027385"/>
              <a:gd name="connsiteX5" fmla="*/ 6428122 w 7124808"/>
              <a:gd name="connsiteY5" fmla="*/ 4013234 h 4027385"/>
              <a:gd name="connsiteX6" fmla="*/ 7124808 w 7124808"/>
              <a:gd name="connsiteY6" fmla="*/ 3084319 h 4027385"/>
              <a:gd name="connsiteX7" fmla="*/ 7124808 w 7124808"/>
              <a:gd name="connsiteY7" fmla="*/ 239519 h 4027385"/>
              <a:gd name="connsiteX8" fmla="*/ 419208 w 7124808"/>
              <a:gd name="connsiteY8" fmla="*/ 239519 h 4027385"/>
              <a:gd name="connsiteX0" fmla="*/ 417768 w 7134731"/>
              <a:gd name="connsiteY0" fmla="*/ 232840 h 4163006"/>
              <a:gd name="connsiteX1" fmla="*/ 1503188 w 7134731"/>
              <a:gd name="connsiteY1" fmla="*/ 2900626 h 4163006"/>
              <a:gd name="connsiteX2" fmla="*/ 3273931 w 7134731"/>
              <a:gd name="connsiteY2" fmla="*/ 2305540 h 4163006"/>
              <a:gd name="connsiteX3" fmla="*/ 4318960 w 7134731"/>
              <a:gd name="connsiteY3" fmla="*/ 3844055 h 4163006"/>
              <a:gd name="connsiteX4" fmla="*/ 5276903 w 7134731"/>
              <a:gd name="connsiteY4" fmla="*/ 3655369 h 4163006"/>
              <a:gd name="connsiteX5" fmla="*/ 6438045 w 7134731"/>
              <a:gd name="connsiteY5" fmla="*/ 4148855 h 4163006"/>
              <a:gd name="connsiteX6" fmla="*/ 7134731 w 7134731"/>
              <a:gd name="connsiteY6" fmla="*/ 3219940 h 4163006"/>
              <a:gd name="connsiteX7" fmla="*/ 7134731 w 7134731"/>
              <a:gd name="connsiteY7" fmla="*/ 375140 h 4163006"/>
              <a:gd name="connsiteX8" fmla="*/ 417768 w 7134731"/>
              <a:gd name="connsiteY8" fmla="*/ 232840 h 4163006"/>
              <a:gd name="connsiteX0" fmla="*/ 417768 w 7134731"/>
              <a:gd name="connsiteY0" fmla="*/ 232844 h 4163010"/>
              <a:gd name="connsiteX1" fmla="*/ 1503188 w 7134731"/>
              <a:gd name="connsiteY1" fmla="*/ 2900630 h 4163010"/>
              <a:gd name="connsiteX2" fmla="*/ 3273931 w 7134731"/>
              <a:gd name="connsiteY2" fmla="*/ 2305544 h 4163010"/>
              <a:gd name="connsiteX3" fmla="*/ 4318960 w 7134731"/>
              <a:gd name="connsiteY3" fmla="*/ 3844059 h 4163010"/>
              <a:gd name="connsiteX4" fmla="*/ 5276903 w 7134731"/>
              <a:gd name="connsiteY4" fmla="*/ 3655373 h 4163010"/>
              <a:gd name="connsiteX5" fmla="*/ 6438045 w 7134731"/>
              <a:gd name="connsiteY5" fmla="*/ 4148859 h 4163010"/>
              <a:gd name="connsiteX6" fmla="*/ 7134731 w 7134731"/>
              <a:gd name="connsiteY6" fmla="*/ 3219944 h 4163010"/>
              <a:gd name="connsiteX7" fmla="*/ 7134731 w 7134731"/>
              <a:gd name="connsiteY7" fmla="*/ 303994 h 4163010"/>
              <a:gd name="connsiteX8" fmla="*/ 417768 w 7134731"/>
              <a:gd name="connsiteY8" fmla="*/ 232844 h 4163010"/>
              <a:gd name="connsiteX0" fmla="*/ 5631543 w 5631543"/>
              <a:gd name="connsiteY0" fmla="*/ 0 h 3859016"/>
              <a:gd name="connsiteX1" fmla="*/ 0 w 5631543"/>
              <a:gd name="connsiteY1" fmla="*/ 2596636 h 3859016"/>
              <a:gd name="connsiteX2" fmla="*/ 1770743 w 5631543"/>
              <a:gd name="connsiteY2" fmla="*/ 2001550 h 3859016"/>
              <a:gd name="connsiteX3" fmla="*/ 2815772 w 5631543"/>
              <a:gd name="connsiteY3" fmla="*/ 3540065 h 3859016"/>
              <a:gd name="connsiteX4" fmla="*/ 3773715 w 5631543"/>
              <a:gd name="connsiteY4" fmla="*/ 3351379 h 3859016"/>
              <a:gd name="connsiteX5" fmla="*/ 4934857 w 5631543"/>
              <a:gd name="connsiteY5" fmla="*/ 3844865 h 3859016"/>
              <a:gd name="connsiteX6" fmla="*/ 5631543 w 5631543"/>
              <a:gd name="connsiteY6" fmla="*/ 2915950 h 3859016"/>
              <a:gd name="connsiteX7" fmla="*/ 5631543 w 5631543"/>
              <a:gd name="connsiteY7" fmla="*/ 0 h 3859016"/>
              <a:gd name="connsiteX0" fmla="*/ 4654698 w 4654698"/>
              <a:gd name="connsiteY0" fmla="*/ 2980 h 3861996"/>
              <a:gd name="connsiteX1" fmla="*/ 0 w 4654698"/>
              <a:gd name="connsiteY1" fmla="*/ 0 h 3861996"/>
              <a:gd name="connsiteX2" fmla="*/ 793898 w 4654698"/>
              <a:gd name="connsiteY2" fmla="*/ 2004530 h 3861996"/>
              <a:gd name="connsiteX3" fmla="*/ 1838927 w 4654698"/>
              <a:gd name="connsiteY3" fmla="*/ 3543045 h 3861996"/>
              <a:gd name="connsiteX4" fmla="*/ 2796870 w 4654698"/>
              <a:gd name="connsiteY4" fmla="*/ 3354359 h 3861996"/>
              <a:gd name="connsiteX5" fmla="*/ 3958012 w 4654698"/>
              <a:gd name="connsiteY5" fmla="*/ 3847845 h 3861996"/>
              <a:gd name="connsiteX6" fmla="*/ 4654698 w 4654698"/>
              <a:gd name="connsiteY6" fmla="*/ 2918930 h 3861996"/>
              <a:gd name="connsiteX7" fmla="*/ 4654698 w 4654698"/>
              <a:gd name="connsiteY7" fmla="*/ 2980 h 3861996"/>
              <a:gd name="connsiteX0" fmla="*/ 4754554 w 4754554"/>
              <a:gd name="connsiteY0" fmla="*/ 109159 h 3968175"/>
              <a:gd name="connsiteX1" fmla="*/ 99856 w 4754554"/>
              <a:gd name="connsiteY1" fmla="*/ 106179 h 3968175"/>
              <a:gd name="connsiteX2" fmla="*/ 1593826 w 4754554"/>
              <a:gd name="connsiteY2" fmla="*/ 1550004 h 3968175"/>
              <a:gd name="connsiteX3" fmla="*/ 1938783 w 4754554"/>
              <a:gd name="connsiteY3" fmla="*/ 3649224 h 3968175"/>
              <a:gd name="connsiteX4" fmla="*/ 2896726 w 4754554"/>
              <a:gd name="connsiteY4" fmla="*/ 3460538 h 3968175"/>
              <a:gd name="connsiteX5" fmla="*/ 4057868 w 4754554"/>
              <a:gd name="connsiteY5" fmla="*/ 3954024 h 3968175"/>
              <a:gd name="connsiteX6" fmla="*/ 4754554 w 4754554"/>
              <a:gd name="connsiteY6" fmla="*/ 3025109 h 3968175"/>
              <a:gd name="connsiteX7" fmla="*/ 4754554 w 4754554"/>
              <a:gd name="connsiteY7" fmla="*/ 109159 h 3968175"/>
              <a:gd name="connsiteX0" fmla="*/ 4758754 w 4758754"/>
              <a:gd name="connsiteY0" fmla="*/ 109159 h 3962644"/>
              <a:gd name="connsiteX1" fmla="*/ 104056 w 4758754"/>
              <a:gd name="connsiteY1" fmla="*/ 106179 h 3962644"/>
              <a:gd name="connsiteX2" fmla="*/ 1598026 w 4758754"/>
              <a:gd name="connsiteY2" fmla="*/ 1550004 h 3962644"/>
              <a:gd name="connsiteX3" fmla="*/ 2480248 w 4758754"/>
              <a:gd name="connsiteY3" fmla="*/ 2986576 h 3962644"/>
              <a:gd name="connsiteX4" fmla="*/ 2900926 w 4758754"/>
              <a:gd name="connsiteY4" fmla="*/ 3460538 h 3962644"/>
              <a:gd name="connsiteX5" fmla="*/ 4062068 w 4758754"/>
              <a:gd name="connsiteY5" fmla="*/ 3954024 h 3962644"/>
              <a:gd name="connsiteX6" fmla="*/ 4758754 w 4758754"/>
              <a:gd name="connsiteY6" fmla="*/ 3025109 h 3962644"/>
              <a:gd name="connsiteX7" fmla="*/ 4758754 w 4758754"/>
              <a:gd name="connsiteY7" fmla="*/ 109159 h 3962644"/>
              <a:gd name="connsiteX0" fmla="*/ 4758754 w 4758754"/>
              <a:gd name="connsiteY0" fmla="*/ 109159 h 3962644"/>
              <a:gd name="connsiteX1" fmla="*/ 104056 w 4758754"/>
              <a:gd name="connsiteY1" fmla="*/ 106179 h 3962644"/>
              <a:gd name="connsiteX2" fmla="*/ 1598026 w 4758754"/>
              <a:gd name="connsiteY2" fmla="*/ 1550004 h 3962644"/>
              <a:gd name="connsiteX3" fmla="*/ 2480248 w 4758754"/>
              <a:gd name="connsiteY3" fmla="*/ 2986576 h 3962644"/>
              <a:gd name="connsiteX4" fmla="*/ 2900926 w 4758754"/>
              <a:gd name="connsiteY4" fmla="*/ 3460538 h 3962644"/>
              <a:gd name="connsiteX5" fmla="*/ 4062068 w 4758754"/>
              <a:gd name="connsiteY5" fmla="*/ 3954024 h 3962644"/>
              <a:gd name="connsiteX6" fmla="*/ 4758754 w 4758754"/>
              <a:gd name="connsiteY6" fmla="*/ 3025109 h 3962644"/>
              <a:gd name="connsiteX7" fmla="*/ 4758754 w 4758754"/>
              <a:gd name="connsiteY7" fmla="*/ 109159 h 3962644"/>
              <a:gd name="connsiteX0" fmla="*/ 4758754 w 4758754"/>
              <a:gd name="connsiteY0" fmla="*/ 109159 h 3954061"/>
              <a:gd name="connsiteX1" fmla="*/ 104056 w 4758754"/>
              <a:gd name="connsiteY1" fmla="*/ 106179 h 3954061"/>
              <a:gd name="connsiteX2" fmla="*/ 1598026 w 4758754"/>
              <a:gd name="connsiteY2" fmla="*/ 1550004 h 3954061"/>
              <a:gd name="connsiteX3" fmla="*/ 2480248 w 4758754"/>
              <a:gd name="connsiteY3" fmla="*/ 2986576 h 3954061"/>
              <a:gd name="connsiteX4" fmla="*/ 3210260 w 4758754"/>
              <a:gd name="connsiteY4" fmla="*/ 3001785 h 3954061"/>
              <a:gd name="connsiteX5" fmla="*/ 4062068 w 4758754"/>
              <a:gd name="connsiteY5" fmla="*/ 3954024 h 3954061"/>
              <a:gd name="connsiteX6" fmla="*/ 4758754 w 4758754"/>
              <a:gd name="connsiteY6" fmla="*/ 3025109 h 3954061"/>
              <a:gd name="connsiteX7" fmla="*/ 4758754 w 4758754"/>
              <a:gd name="connsiteY7" fmla="*/ 109159 h 3954061"/>
              <a:gd name="connsiteX0" fmla="*/ 4758754 w 4758754"/>
              <a:gd name="connsiteY0" fmla="*/ 109159 h 3954061"/>
              <a:gd name="connsiteX1" fmla="*/ 104056 w 4758754"/>
              <a:gd name="connsiteY1" fmla="*/ 106179 h 3954061"/>
              <a:gd name="connsiteX2" fmla="*/ 1598026 w 4758754"/>
              <a:gd name="connsiteY2" fmla="*/ 1550004 h 3954061"/>
              <a:gd name="connsiteX3" fmla="*/ 2480248 w 4758754"/>
              <a:gd name="connsiteY3" fmla="*/ 2833655 h 3954061"/>
              <a:gd name="connsiteX4" fmla="*/ 3210260 w 4758754"/>
              <a:gd name="connsiteY4" fmla="*/ 3001785 h 3954061"/>
              <a:gd name="connsiteX5" fmla="*/ 4062068 w 4758754"/>
              <a:gd name="connsiteY5" fmla="*/ 3954024 h 3954061"/>
              <a:gd name="connsiteX6" fmla="*/ 4758754 w 4758754"/>
              <a:gd name="connsiteY6" fmla="*/ 3025109 h 3954061"/>
              <a:gd name="connsiteX7" fmla="*/ 4758754 w 4758754"/>
              <a:gd name="connsiteY7" fmla="*/ 109159 h 3954061"/>
              <a:gd name="connsiteX0" fmla="*/ 4760432 w 4760432"/>
              <a:gd name="connsiteY0" fmla="*/ 82731 h 3927633"/>
              <a:gd name="connsiteX1" fmla="*/ 105734 w 4760432"/>
              <a:gd name="connsiteY1" fmla="*/ 79751 h 3927633"/>
              <a:gd name="connsiteX2" fmla="*/ 1583423 w 4760432"/>
              <a:gd name="connsiteY2" fmla="*/ 1166767 h 3927633"/>
              <a:gd name="connsiteX3" fmla="*/ 2481926 w 4760432"/>
              <a:gd name="connsiteY3" fmla="*/ 2807227 h 3927633"/>
              <a:gd name="connsiteX4" fmla="*/ 3211938 w 4760432"/>
              <a:gd name="connsiteY4" fmla="*/ 2975357 h 3927633"/>
              <a:gd name="connsiteX5" fmla="*/ 4063746 w 4760432"/>
              <a:gd name="connsiteY5" fmla="*/ 3927596 h 3927633"/>
              <a:gd name="connsiteX6" fmla="*/ 4760432 w 4760432"/>
              <a:gd name="connsiteY6" fmla="*/ 2998681 h 3927633"/>
              <a:gd name="connsiteX7" fmla="*/ 4760432 w 4760432"/>
              <a:gd name="connsiteY7" fmla="*/ 82731 h 3927633"/>
              <a:gd name="connsiteX0" fmla="*/ 4838362 w 4838362"/>
              <a:gd name="connsiteY0" fmla="*/ 348905 h 4193807"/>
              <a:gd name="connsiteX1" fmla="*/ 102260 w 4838362"/>
              <a:gd name="connsiteY1" fmla="*/ 40090 h 4193807"/>
              <a:gd name="connsiteX2" fmla="*/ 1661353 w 4838362"/>
              <a:gd name="connsiteY2" fmla="*/ 1432941 h 4193807"/>
              <a:gd name="connsiteX3" fmla="*/ 2559856 w 4838362"/>
              <a:gd name="connsiteY3" fmla="*/ 3073401 h 4193807"/>
              <a:gd name="connsiteX4" fmla="*/ 3289868 w 4838362"/>
              <a:gd name="connsiteY4" fmla="*/ 3241531 h 4193807"/>
              <a:gd name="connsiteX5" fmla="*/ 4141676 w 4838362"/>
              <a:gd name="connsiteY5" fmla="*/ 4193770 h 4193807"/>
              <a:gd name="connsiteX6" fmla="*/ 4838362 w 4838362"/>
              <a:gd name="connsiteY6" fmla="*/ 3264855 h 4193807"/>
              <a:gd name="connsiteX7" fmla="*/ 4838362 w 4838362"/>
              <a:gd name="connsiteY7" fmla="*/ 348905 h 4193807"/>
              <a:gd name="connsiteX0" fmla="*/ 4881404 w 4881404"/>
              <a:gd name="connsiteY0" fmla="*/ 311784 h 4156686"/>
              <a:gd name="connsiteX1" fmla="*/ 145302 w 4881404"/>
              <a:gd name="connsiteY1" fmla="*/ 2969 h 4156686"/>
              <a:gd name="connsiteX2" fmla="*/ 1704395 w 4881404"/>
              <a:gd name="connsiteY2" fmla="*/ 1395820 h 4156686"/>
              <a:gd name="connsiteX3" fmla="*/ 2602898 w 4881404"/>
              <a:gd name="connsiteY3" fmla="*/ 3036280 h 4156686"/>
              <a:gd name="connsiteX4" fmla="*/ 3332910 w 4881404"/>
              <a:gd name="connsiteY4" fmla="*/ 3204410 h 4156686"/>
              <a:gd name="connsiteX5" fmla="*/ 4184718 w 4881404"/>
              <a:gd name="connsiteY5" fmla="*/ 4156649 h 4156686"/>
              <a:gd name="connsiteX6" fmla="*/ 4881404 w 4881404"/>
              <a:gd name="connsiteY6" fmla="*/ 3227734 h 4156686"/>
              <a:gd name="connsiteX7" fmla="*/ 4881404 w 4881404"/>
              <a:gd name="connsiteY7" fmla="*/ 311784 h 4156686"/>
              <a:gd name="connsiteX0" fmla="*/ 4881404 w 4881404"/>
              <a:gd name="connsiteY0" fmla="*/ 227290 h 4072192"/>
              <a:gd name="connsiteX1" fmla="*/ 145302 w 4881404"/>
              <a:gd name="connsiteY1" fmla="*/ 3855 h 4072192"/>
              <a:gd name="connsiteX2" fmla="*/ 1704395 w 4881404"/>
              <a:gd name="connsiteY2" fmla="*/ 1311326 h 4072192"/>
              <a:gd name="connsiteX3" fmla="*/ 2602898 w 4881404"/>
              <a:gd name="connsiteY3" fmla="*/ 2951786 h 4072192"/>
              <a:gd name="connsiteX4" fmla="*/ 3332910 w 4881404"/>
              <a:gd name="connsiteY4" fmla="*/ 3119916 h 4072192"/>
              <a:gd name="connsiteX5" fmla="*/ 4184718 w 4881404"/>
              <a:gd name="connsiteY5" fmla="*/ 4072155 h 4072192"/>
              <a:gd name="connsiteX6" fmla="*/ 4881404 w 4881404"/>
              <a:gd name="connsiteY6" fmla="*/ 3143240 h 4072192"/>
              <a:gd name="connsiteX7" fmla="*/ 4881404 w 4881404"/>
              <a:gd name="connsiteY7" fmla="*/ 227290 h 4072192"/>
              <a:gd name="connsiteX0" fmla="*/ 4881404 w 4881404"/>
              <a:gd name="connsiteY0" fmla="*/ 227290 h 4072864"/>
              <a:gd name="connsiteX1" fmla="*/ 145302 w 4881404"/>
              <a:gd name="connsiteY1" fmla="*/ 3855 h 4072864"/>
              <a:gd name="connsiteX2" fmla="*/ 1704395 w 4881404"/>
              <a:gd name="connsiteY2" fmla="*/ 1311326 h 4072864"/>
              <a:gd name="connsiteX3" fmla="*/ 2602898 w 4881404"/>
              <a:gd name="connsiteY3" fmla="*/ 2951786 h 4072864"/>
              <a:gd name="connsiteX4" fmla="*/ 3596522 w 4881404"/>
              <a:gd name="connsiteY4" fmla="*/ 3290674 h 4072864"/>
              <a:gd name="connsiteX5" fmla="*/ 4184718 w 4881404"/>
              <a:gd name="connsiteY5" fmla="*/ 4072155 h 4072864"/>
              <a:gd name="connsiteX6" fmla="*/ 4881404 w 4881404"/>
              <a:gd name="connsiteY6" fmla="*/ 3143240 h 4072864"/>
              <a:gd name="connsiteX7" fmla="*/ 4881404 w 4881404"/>
              <a:gd name="connsiteY7" fmla="*/ 227290 h 4072864"/>
              <a:gd name="connsiteX0" fmla="*/ 4883672 w 4883672"/>
              <a:gd name="connsiteY0" fmla="*/ 227290 h 4072916"/>
              <a:gd name="connsiteX1" fmla="*/ 147570 w 4883672"/>
              <a:gd name="connsiteY1" fmla="*/ 3855 h 4072916"/>
              <a:gd name="connsiteX2" fmla="*/ 1706663 w 4883672"/>
              <a:gd name="connsiteY2" fmla="*/ 1311326 h 4072916"/>
              <a:gd name="connsiteX3" fmla="*/ 2832419 w 4883672"/>
              <a:gd name="connsiteY3" fmla="*/ 2702762 h 4072916"/>
              <a:gd name="connsiteX4" fmla="*/ 3598790 w 4883672"/>
              <a:gd name="connsiteY4" fmla="*/ 3290674 h 4072916"/>
              <a:gd name="connsiteX5" fmla="*/ 4186986 w 4883672"/>
              <a:gd name="connsiteY5" fmla="*/ 4072155 h 4072916"/>
              <a:gd name="connsiteX6" fmla="*/ 4883672 w 4883672"/>
              <a:gd name="connsiteY6" fmla="*/ 3143240 h 4072916"/>
              <a:gd name="connsiteX7" fmla="*/ 4883672 w 4883672"/>
              <a:gd name="connsiteY7" fmla="*/ 227290 h 4072916"/>
              <a:gd name="connsiteX0" fmla="*/ 4883443 w 4883443"/>
              <a:gd name="connsiteY0" fmla="*/ 227290 h 4072998"/>
              <a:gd name="connsiteX1" fmla="*/ 147341 w 4883443"/>
              <a:gd name="connsiteY1" fmla="*/ 3855 h 4072998"/>
              <a:gd name="connsiteX2" fmla="*/ 1706434 w 4883443"/>
              <a:gd name="connsiteY2" fmla="*/ 1311326 h 4072998"/>
              <a:gd name="connsiteX3" fmla="*/ 2809465 w 4883443"/>
              <a:gd name="connsiteY3" fmla="*/ 2347014 h 4072998"/>
              <a:gd name="connsiteX4" fmla="*/ 3598561 w 4883443"/>
              <a:gd name="connsiteY4" fmla="*/ 3290674 h 4072998"/>
              <a:gd name="connsiteX5" fmla="*/ 4186757 w 4883443"/>
              <a:gd name="connsiteY5" fmla="*/ 4072155 h 4072998"/>
              <a:gd name="connsiteX6" fmla="*/ 4883443 w 4883443"/>
              <a:gd name="connsiteY6" fmla="*/ 3143240 h 4072998"/>
              <a:gd name="connsiteX7" fmla="*/ 4883443 w 4883443"/>
              <a:gd name="connsiteY7" fmla="*/ 227290 h 4072998"/>
              <a:gd name="connsiteX0" fmla="*/ 4883443 w 4883443"/>
              <a:gd name="connsiteY0" fmla="*/ 227290 h 3340751"/>
              <a:gd name="connsiteX1" fmla="*/ 147341 w 4883443"/>
              <a:gd name="connsiteY1" fmla="*/ 3855 h 3340751"/>
              <a:gd name="connsiteX2" fmla="*/ 1706434 w 4883443"/>
              <a:gd name="connsiteY2" fmla="*/ 1311326 h 3340751"/>
              <a:gd name="connsiteX3" fmla="*/ 2809465 w 4883443"/>
              <a:gd name="connsiteY3" fmla="*/ 2347014 h 3340751"/>
              <a:gd name="connsiteX4" fmla="*/ 3598561 w 4883443"/>
              <a:gd name="connsiteY4" fmla="*/ 3290674 h 3340751"/>
              <a:gd name="connsiteX5" fmla="*/ 4198120 w 4883443"/>
              <a:gd name="connsiteY5" fmla="*/ 2720312 h 3340751"/>
              <a:gd name="connsiteX6" fmla="*/ 4883443 w 4883443"/>
              <a:gd name="connsiteY6" fmla="*/ 3143240 h 3340751"/>
              <a:gd name="connsiteX7" fmla="*/ 4883443 w 4883443"/>
              <a:gd name="connsiteY7" fmla="*/ 227290 h 3340751"/>
              <a:gd name="connsiteX0" fmla="*/ 4883328 w 4883328"/>
              <a:gd name="connsiteY0" fmla="*/ 227290 h 3340751"/>
              <a:gd name="connsiteX1" fmla="*/ 147226 w 4883328"/>
              <a:gd name="connsiteY1" fmla="*/ 3855 h 3340751"/>
              <a:gd name="connsiteX2" fmla="*/ 1706319 w 4883328"/>
              <a:gd name="connsiteY2" fmla="*/ 1311326 h 3340751"/>
              <a:gd name="connsiteX3" fmla="*/ 2797988 w 4883328"/>
              <a:gd name="connsiteY3" fmla="*/ 2347014 h 3340751"/>
              <a:gd name="connsiteX4" fmla="*/ 3598446 w 4883328"/>
              <a:gd name="connsiteY4" fmla="*/ 3290674 h 3340751"/>
              <a:gd name="connsiteX5" fmla="*/ 4198005 w 4883328"/>
              <a:gd name="connsiteY5" fmla="*/ 2720312 h 3340751"/>
              <a:gd name="connsiteX6" fmla="*/ 4883328 w 4883328"/>
              <a:gd name="connsiteY6" fmla="*/ 3143240 h 3340751"/>
              <a:gd name="connsiteX7" fmla="*/ 4883328 w 4883328"/>
              <a:gd name="connsiteY7" fmla="*/ 227290 h 3340751"/>
              <a:gd name="connsiteX0" fmla="*/ 4883328 w 4883328"/>
              <a:gd name="connsiteY0" fmla="*/ 227290 h 3340751"/>
              <a:gd name="connsiteX1" fmla="*/ 147226 w 4883328"/>
              <a:gd name="connsiteY1" fmla="*/ 3855 h 3340751"/>
              <a:gd name="connsiteX2" fmla="*/ 1706319 w 4883328"/>
              <a:gd name="connsiteY2" fmla="*/ 1311326 h 3340751"/>
              <a:gd name="connsiteX3" fmla="*/ 2797988 w 4883328"/>
              <a:gd name="connsiteY3" fmla="*/ 2347014 h 3340751"/>
              <a:gd name="connsiteX4" fmla="*/ 3598446 w 4883328"/>
              <a:gd name="connsiteY4" fmla="*/ 3290674 h 3340751"/>
              <a:gd name="connsiteX5" fmla="*/ 4198005 w 4883328"/>
              <a:gd name="connsiteY5" fmla="*/ 2720312 h 3340751"/>
              <a:gd name="connsiteX6" fmla="*/ 4883328 w 4883328"/>
              <a:gd name="connsiteY6" fmla="*/ 3143240 h 3340751"/>
              <a:gd name="connsiteX7" fmla="*/ 4883328 w 4883328"/>
              <a:gd name="connsiteY7" fmla="*/ 227290 h 3340751"/>
              <a:gd name="connsiteX0" fmla="*/ 3978278 w 3978278"/>
              <a:gd name="connsiteY0" fmla="*/ 157410 h 3270871"/>
              <a:gd name="connsiteX1" fmla="*/ 230722 w 3978278"/>
              <a:gd name="connsiteY1" fmla="*/ 5124 h 3270871"/>
              <a:gd name="connsiteX2" fmla="*/ 801269 w 3978278"/>
              <a:gd name="connsiteY2" fmla="*/ 1241446 h 3270871"/>
              <a:gd name="connsiteX3" fmla="*/ 1892938 w 3978278"/>
              <a:gd name="connsiteY3" fmla="*/ 2277134 h 3270871"/>
              <a:gd name="connsiteX4" fmla="*/ 2693396 w 3978278"/>
              <a:gd name="connsiteY4" fmla="*/ 3220794 h 3270871"/>
              <a:gd name="connsiteX5" fmla="*/ 3292955 w 3978278"/>
              <a:gd name="connsiteY5" fmla="*/ 2650432 h 3270871"/>
              <a:gd name="connsiteX6" fmla="*/ 3978278 w 3978278"/>
              <a:gd name="connsiteY6" fmla="*/ 3073360 h 3270871"/>
              <a:gd name="connsiteX7" fmla="*/ 3978278 w 3978278"/>
              <a:gd name="connsiteY7" fmla="*/ 157410 h 3270871"/>
              <a:gd name="connsiteX0" fmla="*/ 3875001 w 3875001"/>
              <a:gd name="connsiteY0" fmla="*/ 215611 h 3329072"/>
              <a:gd name="connsiteX1" fmla="*/ 127445 w 3875001"/>
              <a:gd name="connsiteY1" fmla="*/ 63325 h 3329072"/>
              <a:gd name="connsiteX2" fmla="*/ 959332 w 3875001"/>
              <a:gd name="connsiteY2" fmla="*/ 1441946 h 3329072"/>
              <a:gd name="connsiteX3" fmla="*/ 1789661 w 3875001"/>
              <a:gd name="connsiteY3" fmla="*/ 2335335 h 3329072"/>
              <a:gd name="connsiteX4" fmla="*/ 2590119 w 3875001"/>
              <a:gd name="connsiteY4" fmla="*/ 3278995 h 3329072"/>
              <a:gd name="connsiteX5" fmla="*/ 3189678 w 3875001"/>
              <a:gd name="connsiteY5" fmla="*/ 2708633 h 3329072"/>
              <a:gd name="connsiteX6" fmla="*/ 3875001 w 3875001"/>
              <a:gd name="connsiteY6" fmla="*/ 3131561 h 3329072"/>
              <a:gd name="connsiteX7" fmla="*/ 3875001 w 3875001"/>
              <a:gd name="connsiteY7" fmla="*/ 215611 h 3329072"/>
              <a:gd name="connsiteX0" fmla="*/ 3903220 w 3903220"/>
              <a:gd name="connsiteY0" fmla="*/ 215611 h 3329072"/>
              <a:gd name="connsiteX1" fmla="*/ 155664 w 3903220"/>
              <a:gd name="connsiteY1" fmla="*/ 63325 h 3329072"/>
              <a:gd name="connsiteX2" fmla="*/ 987551 w 3903220"/>
              <a:gd name="connsiteY2" fmla="*/ 1441946 h 3329072"/>
              <a:gd name="connsiteX3" fmla="*/ 1817880 w 3903220"/>
              <a:gd name="connsiteY3" fmla="*/ 2335335 h 3329072"/>
              <a:gd name="connsiteX4" fmla="*/ 2618338 w 3903220"/>
              <a:gd name="connsiteY4" fmla="*/ 3278995 h 3329072"/>
              <a:gd name="connsiteX5" fmla="*/ 3217897 w 3903220"/>
              <a:gd name="connsiteY5" fmla="*/ 2708633 h 3329072"/>
              <a:gd name="connsiteX6" fmla="*/ 3903220 w 3903220"/>
              <a:gd name="connsiteY6" fmla="*/ 3131561 h 3329072"/>
              <a:gd name="connsiteX7" fmla="*/ 3903220 w 3903220"/>
              <a:gd name="connsiteY7" fmla="*/ 215611 h 3329072"/>
              <a:gd name="connsiteX0" fmla="*/ 3898028 w 3898028"/>
              <a:gd name="connsiteY0" fmla="*/ 215611 h 3329072"/>
              <a:gd name="connsiteX1" fmla="*/ 150472 w 3898028"/>
              <a:gd name="connsiteY1" fmla="*/ 63325 h 3329072"/>
              <a:gd name="connsiteX2" fmla="*/ 982359 w 3898028"/>
              <a:gd name="connsiteY2" fmla="*/ 1441946 h 3329072"/>
              <a:gd name="connsiteX3" fmla="*/ 1812688 w 3898028"/>
              <a:gd name="connsiteY3" fmla="*/ 2335335 h 3329072"/>
              <a:gd name="connsiteX4" fmla="*/ 2613146 w 3898028"/>
              <a:gd name="connsiteY4" fmla="*/ 3278995 h 3329072"/>
              <a:gd name="connsiteX5" fmla="*/ 3212705 w 3898028"/>
              <a:gd name="connsiteY5" fmla="*/ 2708633 h 3329072"/>
              <a:gd name="connsiteX6" fmla="*/ 3898028 w 3898028"/>
              <a:gd name="connsiteY6" fmla="*/ 3131561 h 3329072"/>
              <a:gd name="connsiteX7" fmla="*/ 3898028 w 3898028"/>
              <a:gd name="connsiteY7" fmla="*/ 215611 h 3329072"/>
              <a:gd name="connsiteX0" fmla="*/ 3875423 w 3875423"/>
              <a:gd name="connsiteY0" fmla="*/ 215611 h 3329072"/>
              <a:gd name="connsiteX1" fmla="*/ 127867 w 3875423"/>
              <a:gd name="connsiteY1" fmla="*/ 63325 h 3329072"/>
              <a:gd name="connsiteX2" fmla="*/ 959754 w 3875423"/>
              <a:gd name="connsiteY2" fmla="*/ 1441946 h 3329072"/>
              <a:gd name="connsiteX3" fmla="*/ 1820383 w 3875423"/>
              <a:gd name="connsiteY3" fmla="*/ 1813571 h 3329072"/>
              <a:gd name="connsiteX4" fmla="*/ 2590541 w 3875423"/>
              <a:gd name="connsiteY4" fmla="*/ 3278995 h 3329072"/>
              <a:gd name="connsiteX5" fmla="*/ 3190100 w 3875423"/>
              <a:gd name="connsiteY5" fmla="*/ 2708633 h 3329072"/>
              <a:gd name="connsiteX6" fmla="*/ 3875423 w 3875423"/>
              <a:gd name="connsiteY6" fmla="*/ 3131561 h 3329072"/>
              <a:gd name="connsiteX7" fmla="*/ 3875423 w 3875423"/>
              <a:gd name="connsiteY7" fmla="*/ 215611 h 3329072"/>
              <a:gd name="connsiteX0" fmla="*/ 3878012 w 3878012"/>
              <a:gd name="connsiteY0" fmla="*/ 215611 h 3329072"/>
              <a:gd name="connsiteX1" fmla="*/ 130456 w 3878012"/>
              <a:gd name="connsiteY1" fmla="*/ 63325 h 3329072"/>
              <a:gd name="connsiteX2" fmla="*/ 962343 w 3878012"/>
              <a:gd name="connsiteY2" fmla="*/ 1441946 h 3329072"/>
              <a:gd name="connsiteX3" fmla="*/ 1822972 w 3878012"/>
              <a:gd name="connsiteY3" fmla="*/ 1813571 h 3329072"/>
              <a:gd name="connsiteX4" fmla="*/ 2593130 w 3878012"/>
              <a:gd name="connsiteY4" fmla="*/ 3278995 h 3329072"/>
              <a:gd name="connsiteX5" fmla="*/ 3192689 w 3878012"/>
              <a:gd name="connsiteY5" fmla="*/ 2708633 h 3329072"/>
              <a:gd name="connsiteX6" fmla="*/ 3878012 w 3878012"/>
              <a:gd name="connsiteY6" fmla="*/ 3131561 h 3329072"/>
              <a:gd name="connsiteX7" fmla="*/ 3878012 w 3878012"/>
              <a:gd name="connsiteY7" fmla="*/ 215611 h 3329072"/>
              <a:gd name="connsiteX0" fmla="*/ 3878012 w 3878012"/>
              <a:gd name="connsiteY0" fmla="*/ 215611 h 3304586"/>
              <a:gd name="connsiteX1" fmla="*/ 130456 w 3878012"/>
              <a:gd name="connsiteY1" fmla="*/ 63325 h 3304586"/>
              <a:gd name="connsiteX2" fmla="*/ 962343 w 3878012"/>
              <a:gd name="connsiteY2" fmla="*/ 1441946 h 3304586"/>
              <a:gd name="connsiteX3" fmla="*/ 1822972 w 3878012"/>
              <a:gd name="connsiteY3" fmla="*/ 1813571 h 3304586"/>
              <a:gd name="connsiteX4" fmla="*/ 2593130 w 3878012"/>
              <a:gd name="connsiteY4" fmla="*/ 3278995 h 3304586"/>
              <a:gd name="connsiteX5" fmla="*/ 3283590 w 3878012"/>
              <a:gd name="connsiteY5" fmla="*/ 2495184 h 3304586"/>
              <a:gd name="connsiteX6" fmla="*/ 3878012 w 3878012"/>
              <a:gd name="connsiteY6" fmla="*/ 3131561 h 3304586"/>
              <a:gd name="connsiteX7" fmla="*/ 3878012 w 3878012"/>
              <a:gd name="connsiteY7" fmla="*/ 215611 h 3304586"/>
              <a:gd name="connsiteX0" fmla="*/ 3878012 w 3878012"/>
              <a:gd name="connsiteY0" fmla="*/ 215611 h 3308332"/>
              <a:gd name="connsiteX1" fmla="*/ 130456 w 3878012"/>
              <a:gd name="connsiteY1" fmla="*/ 63325 h 3308332"/>
              <a:gd name="connsiteX2" fmla="*/ 962343 w 3878012"/>
              <a:gd name="connsiteY2" fmla="*/ 1441946 h 3308332"/>
              <a:gd name="connsiteX3" fmla="*/ 1822972 w 3878012"/>
              <a:gd name="connsiteY3" fmla="*/ 1813571 h 3308332"/>
              <a:gd name="connsiteX4" fmla="*/ 2600705 w 3878012"/>
              <a:gd name="connsiteY4" fmla="*/ 3041829 h 3308332"/>
              <a:gd name="connsiteX5" fmla="*/ 3283590 w 3878012"/>
              <a:gd name="connsiteY5" fmla="*/ 2495184 h 3308332"/>
              <a:gd name="connsiteX6" fmla="*/ 3878012 w 3878012"/>
              <a:gd name="connsiteY6" fmla="*/ 3131561 h 3308332"/>
              <a:gd name="connsiteX7" fmla="*/ 3878012 w 3878012"/>
              <a:gd name="connsiteY7" fmla="*/ 215611 h 3308332"/>
              <a:gd name="connsiteX0" fmla="*/ 3878012 w 3878012"/>
              <a:gd name="connsiteY0" fmla="*/ 215611 h 3308332"/>
              <a:gd name="connsiteX1" fmla="*/ 130456 w 3878012"/>
              <a:gd name="connsiteY1" fmla="*/ 63325 h 3308332"/>
              <a:gd name="connsiteX2" fmla="*/ 962343 w 3878012"/>
              <a:gd name="connsiteY2" fmla="*/ 1441946 h 3308332"/>
              <a:gd name="connsiteX3" fmla="*/ 1822972 w 3878012"/>
              <a:gd name="connsiteY3" fmla="*/ 1813571 h 3308332"/>
              <a:gd name="connsiteX4" fmla="*/ 2600705 w 3878012"/>
              <a:gd name="connsiteY4" fmla="*/ 3041829 h 3308332"/>
              <a:gd name="connsiteX5" fmla="*/ 3283590 w 3878012"/>
              <a:gd name="connsiteY5" fmla="*/ 2495184 h 3308332"/>
              <a:gd name="connsiteX6" fmla="*/ 3878012 w 3878012"/>
              <a:gd name="connsiteY6" fmla="*/ 3131561 h 3308332"/>
              <a:gd name="connsiteX7" fmla="*/ 3878012 w 3878012"/>
              <a:gd name="connsiteY7" fmla="*/ 215611 h 3308332"/>
              <a:gd name="connsiteX0" fmla="*/ 3873372 w 3873372"/>
              <a:gd name="connsiteY0" fmla="*/ 231772 h 3324493"/>
              <a:gd name="connsiteX1" fmla="*/ 125816 w 3873372"/>
              <a:gd name="connsiteY1" fmla="*/ 79486 h 3324493"/>
              <a:gd name="connsiteX2" fmla="*/ 988003 w 3873372"/>
              <a:gd name="connsiteY2" fmla="*/ 1695272 h 3324493"/>
              <a:gd name="connsiteX3" fmla="*/ 1818332 w 3873372"/>
              <a:gd name="connsiteY3" fmla="*/ 1829732 h 3324493"/>
              <a:gd name="connsiteX4" fmla="*/ 2596065 w 3873372"/>
              <a:gd name="connsiteY4" fmla="*/ 3057990 h 3324493"/>
              <a:gd name="connsiteX5" fmla="*/ 3278950 w 3873372"/>
              <a:gd name="connsiteY5" fmla="*/ 2511345 h 3324493"/>
              <a:gd name="connsiteX6" fmla="*/ 3873372 w 3873372"/>
              <a:gd name="connsiteY6" fmla="*/ 3147722 h 3324493"/>
              <a:gd name="connsiteX7" fmla="*/ 3873372 w 3873372"/>
              <a:gd name="connsiteY7" fmla="*/ 231772 h 3324493"/>
              <a:gd name="connsiteX0" fmla="*/ 3874639 w 3874639"/>
              <a:gd name="connsiteY0" fmla="*/ 231772 h 3324493"/>
              <a:gd name="connsiteX1" fmla="*/ 127083 w 3874639"/>
              <a:gd name="connsiteY1" fmla="*/ 79486 h 3324493"/>
              <a:gd name="connsiteX2" fmla="*/ 989270 w 3874639"/>
              <a:gd name="connsiteY2" fmla="*/ 1695272 h 3324493"/>
              <a:gd name="connsiteX3" fmla="*/ 1819599 w 3874639"/>
              <a:gd name="connsiteY3" fmla="*/ 1829732 h 3324493"/>
              <a:gd name="connsiteX4" fmla="*/ 2597332 w 3874639"/>
              <a:gd name="connsiteY4" fmla="*/ 3057990 h 3324493"/>
              <a:gd name="connsiteX5" fmla="*/ 3280217 w 3874639"/>
              <a:gd name="connsiteY5" fmla="*/ 2511345 h 3324493"/>
              <a:gd name="connsiteX6" fmla="*/ 3874639 w 3874639"/>
              <a:gd name="connsiteY6" fmla="*/ 3147722 h 3324493"/>
              <a:gd name="connsiteX7" fmla="*/ 3874639 w 3874639"/>
              <a:gd name="connsiteY7" fmla="*/ 231772 h 3324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74639" h="3324493">
                <a:moveTo>
                  <a:pt x="3874639" y="231772"/>
                </a:moveTo>
                <a:cubicBezTo>
                  <a:pt x="2323073" y="230779"/>
                  <a:pt x="607978" y="-164431"/>
                  <a:pt x="127083" y="79486"/>
                </a:cubicBezTo>
                <a:cubicBezTo>
                  <a:pt x="-353812" y="323403"/>
                  <a:pt x="661734" y="1877893"/>
                  <a:pt x="989270" y="1695272"/>
                </a:cubicBezTo>
                <a:cubicBezTo>
                  <a:pt x="1316806" y="1512651"/>
                  <a:pt x="1551589" y="1602612"/>
                  <a:pt x="1819599" y="1829732"/>
                </a:cubicBezTo>
                <a:cubicBezTo>
                  <a:pt x="2087609" y="2056852"/>
                  <a:pt x="2353896" y="2944388"/>
                  <a:pt x="2597332" y="3057990"/>
                </a:cubicBezTo>
                <a:cubicBezTo>
                  <a:pt x="2840768" y="3171592"/>
                  <a:pt x="3067333" y="2496390"/>
                  <a:pt x="3280217" y="2511345"/>
                </a:cubicBezTo>
                <a:cubicBezTo>
                  <a:pt x="3493102" y="2526300"/>
                  <a:pt x="3758525" y="3776674"/>
                  <a:pt x="3874639" y="3147722"/>
                </a:cubicBezTo>
                <a:lnTo>
                  <a:pt x="3874639" y="23177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F816E4C5-1FEF-44C5-A19C-12DEDFE577E8}"/>
              </a:ext>
            </a:extLst>
          </p:cNvPr>
          <p:cNvSpPr/>
          <p:nvPr/>
        </p:nvSpPr>
        <p:spPr>
          <a:xfrm>
            <a:off x="4351477" y="1850443"/>
            <a:ext cx="350810" cy="35081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>
                <a:solidFill>
                  <a:srgbClr val="F1F9F8"/>
                </a:solidFill>
                <a:latin typeface="+mj-lt"/>
              </a:rPr>
              <a:t>01</a:t>
            </a:r>
            <a:endParaRPr lang="zh-CN" altLang="en-US" sz="1600">
              <a:solidFill>
                <a:srgbClr val="F1F9F8"/>
              </a:solidFill>
              <a:latin typeface="+mj-lt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4D7239CA-E552-4A5E-86BC-8E7A3D2FE0D8}"/>
              </a:ext>
            </a:extLst>
          </p:cNvPr>
          <p:cNvSpPr/>
          <p:nvPr/>
        </p:nvSpPr>
        <p:spPr>
          <a:xfrm>
            <a:off x="4351477" y="2645758"/>
            <a:ext cx="350810" cy="35081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>
                <a:solidFill>
                  <a:srgbClr val="F1F9F8"/>
                </a:solidFill>
                <a:latin typeface="+mj-lt"/>
              </a:rPr>
              <a:t>02</a:t>
            </a:r>
            <a:endParaRPr lang="zh-CN" altLang="en-US" sz="1600">
              <a:solidFill>
                <a:srgbClr val="F1F9F8"/>
              </a:solidFill>
              <a:latin typeface="+mj-lt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5F98615B-8C16-4DE4-8EEB-65A864BC2738}"/>
              </a:ext>
            </a:extLst>
          </p:cNvPr>
          <p:cNvSpPr/>
          <p:nvPr/>
        </p:nvSpPr>
        <p:spPr>
          <a:xfrm>
            <a:off x="4351477" y="3441073"/>
            <a:ext cx="350810" cy="35081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>
                <a:solidFill>
                  <a:srgbClr val="F1F9F8"/>
                </a:solidFill>
                <a:latin typeface="+mj-lt"/>
              </a:rPr>
              <a:t>03</a:t>
            </a:r>
            <a:endParaRPr lang="zh-CN" altLang="en-US" sz="1600">
              <a:solidFill>
                <a:srgbClr val="F1F9F8"/>
              </a:solidFill>
              <a:latin typeface="+mj-l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A6ADC83F-9F81-47A7-9510-8F228274C171}"/>
              </a:ext>
            </a:extLst>
          </p:cNvPr>
          <p:cNvSpPr/>
          <p:nvPr/>
        </p:nvSpPr>
        <p:spPr>
          <a:xfrm>
            <a:off x="4351477" y="4236388"/>
            <a:ext cx="350810" cy="35081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>
                <a:solidFill>
                  <a:srgbClr val="F1F9F8"/>
                </a:solidFill>
                <a:latin typeface="+mj-lt"/>
              </a:rPr>
              <a:t>04</a:t>
            </a:r>
            <a:endParaRPr lang="zh-CN" altLang="en-US" sz="1600">
              <a:solidFill>
                <a:srgbClr val="F1F9F8"/>
              </a:solidFill>
              <a:latin typeface="+mj-lt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DB3BA742-A1EA-4834-92F6-0912A7B2E97F}"/>
              </a:ext>
            </a:extLst>
          </p:cNvPr>
          <p:cNvSpPr/>
          <p:nvPr/>
        </p:nvSpPr>
        <p:spPr>
          <a:xfrm>
            <a:off x="4351477" y="5031703"/>
            <a:ext cx="350810" cy="35081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>
                <a:solidFill>
                  <a:srgbClr val="F1F9F8"/>
                </a:solidFill>
                <a:latin typeface="+mj-lt"/>
              </a:rPr>
              <a:t>05</a:t>
            </a:r>
            <a:endParaRPr lang="zh-CN" altLang="en-US" sz="1600">
              <a:solidFill>
                <a:srgbClr val="F1F9F8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119731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F2EC223A-427A-49A4-B108-DF2C04C59466}"/>
              </a:ext>
            </a:extLst>
          </p:cNvPr>
          <p:cNvSpPr/>
          <p:nvPr/>
        </p:nvSpPr>
        <p:spPr>
          <a:xfrm>
            <a:off x="8942222" y="4238251"/>
            <a:ext cx="52537" cy="50402"/>
          </a:xfrm>
          <a:custGeom>
            <a:avLst/>
            <a:gdLst>
              <a:gd name="connsiteX0" fmla="*/ 2203 w 52537"/>
              <a:gd name="connsiteY0" fmla="*/ 42539 h 50402"/>
              <a:gd name="connsiteX1" fmla="*/ 44533 w 52537"/>
              <a:gd name="connsiteY1" fmla="*/ 2398 h 50402"/>
              <a:gd name="connsiteX2" fmla="*/ 52007 w 52537"/>
              <a:gd name="connsiteY2" fmla="*/ 5524 h 50402"/>
              <a:gd name="connsiteX3" fmla="*/ 5277 w 52537"/>
              <a:gd name="connsiteY3" fmla="*/ 50035 h 50402"/>
              <a:gd name="connsiteX4" fmla="*/ -8 w 52537"/>
              <a:gd name="connsiteY4" fmla="*/ 47824 h 50402"/>
              <a:gd name="connsiteX5" fmla="*/ 2203 w 52537"/>
              <a:gd name="connsiteY5" fmla="*/ 42539 h 5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37" h="50402">
                <a:moveTo>
                  <a:pt x="2203" y="42539"/>
                </a:moveTo>
                <a:cubicBezTo>
                  <a:pt x="22167" y="37131"/>
                  <a:pt x="38073" y="22047"/>
                  <a:pt x="44533" y="2398"/>
                </a:cubicBezTo>
                <a:cubicBezTo>
                  <a:pt x="46148" y="-2567"/>
                  <a:pt x="53612" y="591"/>
                  <a:pt x="52007" y="5524"/>
                </a:cubicBezTo>
                <a:cubicBezTo>
                  <a:pt x="44773" y="27191"/>
                  <a:pt x="27270" y="43863"/>
                  <a:pt x="5277" y="50035"/>
                </a:cubicBezTo>
                <a:cubicBezTo>
                  <a:pt x="3208" y="50807"/>
                  <a:pt x="895" y="49840"/>
                  <a:pt x="-8" y="47824"/>
                </a:cubicBezTo>
                <a:cubicBezTo>
                  <a:pt x="-845" y="45754"/>
                  <a:pt x="141" y="43397"/>
                  <a:pt x="2203" y="42539"/>
                </a:cubicBezTo>
                <a:close/>
              </a:path>
            </a:pathLst>
          </a:custGeom>
          <a:solidFill>
            <a:srgbClr val="FFFFFF"/>
          </a:solidFill>
          <a:ln w="60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3E694000-CD80-4170-8341-45CDB2A085EC}"/>
              </a:ext>
            </a:extLst>
          </p:cNvPr>
          <p:cNvSpPr/>
          <p:nvPr/>
        </p:nvSpPr>
        <p:spPr>
          <a:xfrm>
            <a:off x="9299430" y="4274127"/>
            <a:ext cx="94605" cy="112458"/>
          </a:xfrm>
          <a:custGeom>
            <a:avLst/>
            <a:gdLst>
              <a:gd name="connsiteX0" fmla="*/ 89275 w 94605"/>
              <a:gd name="connsiteY0" fmla="*/ 112287 h 112458"/>
              <a:gd name="connsiteX1" fmla="*/ -295 w 94605"/>
              <a:gd name="connsiteY1" fmla="*/ 3859 h 112458"/>
              <a:gd name="connsiteX2" fmla="*/ 3851 w 94605"/>
              <a:gd name="connsiteY2" fmla="*/ -101 h 112458"/>
              <a:gd name="connsiteX3" fmla="*/ 7808 w 94605"/>
              <a:gd name="connsiteY3" fmla="*/ 3760 h 112458"/>
              <a:gd name="connsiteX4" fmla="*/ 91334 w 94605"/>
              <a:gd name="connsiteY4" fmla="*/ 104450 h 112458"/>
              <a:gd name="connsiteX5" fmla="*/ 89275 w 94605"/>
              <a:gd name="connsiteY5" fmla="*/ 112287 h 112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605" h="112458">
                <a:moveTo>
                  <a:pt x="89275" y="112287"/>
                </a:moveTo>
                <a:cubicBezTo>
                  <a:pt x="36890" y="102964"/>
                  <a:pt x="-1029" y="57062"/>
                  <a:pt x="-295" y="3859"/>
                </a:cubicBezTo>
                <a:cubicBezTo>
                  <a:pt x="-244" y="1620"/>
                  <a:pt x="1613" y="-153"/>
                  <a:pt x="3851" y="-101"/>
                </a:cubicBezTo>
                <a:cubicBezTo>
                  <a:pt x="5979" y="-52"/>
                  <a:pt x="7707" y="1634"/>
                  <a:pt x="7808" y="3760"/>
                </a:cubicBezTo>
                <a:cubicBezTo>
                  <a:pt x="7033" y="53321"/>
                  <a:pt x="42484" y="96056"/>
                  <a:pt x="91334" y="104450"/>
                </a:cubicBezTo>
                <a:cubicBezTo>
                  <a:pt x="96471" y="105339"/>
                  <a:pt x="94383" y="113170"/>
                  <a:pt x="89275" y="112287"/>
                </a:cubicBezTo>
                <a:close/>
              </a:path>
            </a:pathLst>
          </a:custGeom>
          <a:solidFill>
            <a:srgbClr val="FFFFFF"/>
          </a:solidFill>
          <a:ln w="60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1F2BBFDF-126C-4B8F-90EF-7DF62AA6B8BD}"/>
              </a:ext>
            </a:extLst>
          </p:cNvPr>
          <p:cNvSpPr/>
          <p:nvPr/>
        </p:nvSpPr>
        <p:spPr>
          <a:xfrm>
            <a:off x="9449211" y="4152446"/>
            <a:ext cx="68905" cy="19852"/>
          </a:xfrm>
          <a:custGeom>
            <a:avLst/>
            <a:gdLst>
              <a:gd name="connsiteX0" fmla="*/ 4747 w 68905"/>
              <a:gd name="connsiteY0" fmla="*/ 7189 h 19852"/>
              <a:gd name="connsiteX1" fmla="*/ 62713 w 68905"/>
              <a:gd name="connsiteY1" fmla="*/ 625 h 19852"/>
              <a:gd name="connsiteX2" fmla="*/ 66799 w 68905"/>
              <a:gd name="connsiteY2" fmla="*/ 7621 h 19852"/>
              <a:gd name="connsiteX3" fmla="*/ 2689 w 68905"/>
              <a:gd name="connsiteY3" fmla="*/ 15026 h 19852"/>
              <a:gd name="connsiteX4" fmla="*/ -200 w 68905"/>
              <a:gd name="connsiteY4" fmla="*/ 10078 h 19852"/>
              <a:gd name="connsiteX5" fmla="*/ 4748 w 68905"/>
              <a:gd name="connsiteY5" fmla="*/ 7189 h 1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05" h="19852">
                <a:moveTo>
                  <a:pt x="4747" y="7189"/>
                </a:moveTo>
                <a:cubicBezTo>
                  <a:pt x="23943" y="14891"/>
                  <a:pt x="45726" y="12424"/>
                  <a:pt x="62713" y="625"/>
                </a:cubicBezTo>
                <a:cubicBezTo>
                  <a:pt x="66993" y="-2367"/>
                  <a:pt x="71050" y="4649"/>
                  <a:pt x="66799" y="7621"/>
                </a:cubicBezTo>
                <a:cubicBezTo>
                  <a:pt x="47978" y="20565"/>
                  <a:pt x="23965" y="23338"/>
                  <a:pt x="2689" y="15026"/>
                </a:cubicBezTo>
                <a:cubicBezTo>
                  <a:pt x="572" y="14396"/>
                  <a:pt x="-692" y="12231"/>
                  <a:pt x="-200" y="10078"/>
                </a:cubicBezTo>
                <a:cubicBezTo>
                  <a:pt x="378" y="7922"/>
                  <a:pt x="2585" y="6633"/>
                  <a:pt x="4748" y="7189"/>
                </a:cubicBezTo>
                <a:close/>
              </a:path>
            </a:pathLst>
          </a:custGeom>
          <a:solidFill>
            <a:srgbClr val="FFFFFF"/>
          </a:solidFill>
          <a:ln w="602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B4742DC8-7FE1-4B59-A0BC-9C3287E64346}"/>
              </a:ext>
            </a:extLst>
          </p:cNvPr>
          <p:cNvGrpSpPr/>
          <p:nvPr/>
        </p:nvGrpSpPr>
        <p:grpSpPr>
          <a:xfrm>
            <a:off x="6335740" y="952916"/>
            <a:ext cx="4763110" cy="2656102"/>
            <a:chOff x="6717120" y="811827"/>
            <a:chExt cx="4763110" cy="2656102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A757D35C-02BD-467B-BC7D-878F3E0A2E6C}"/>
                </a:ext>
              </a:extLst>
            </p:cNvPr>
            <p:cNvSpPr/>
            <p:nvPr/>
          </p:nvSpPr>
          <p:spPr>
            <a:xfrm>
              <a:off x="8819577" y="2548056"/>
              <a:ext cx="611676" cy="846555"/>
            </a:xfrm>
            <a:custGeom>
              <a:avLst/>
              <a:gdLst>
                <a:gd name="connsiteX0" fmla="*/ 609201 w 611676"/>
                <a:gd name="connsiteY0" fmla="*/ 674357 h 846555"/>
                <a:gd name="connsiteX1" fmla="*/ 597929 w 611676"/>
                <a:gd name="connsiteY1" fmla="*/ 723665 h 846555"/>
                <a:gd name="connsiteX2" fmla="*/ 600641 w 611676"/>
                <a:gd name="connsiteY2" fmla="*/ 726618 h 846555"/>
                <a:gd name="connsiteX3" fmla="*/ 598712 w 611676"/>
                <a:gd name="connsiteY3" fmla="*/ 731139 h 846555"/>
                <a:gd name="connsiteX4" fmla="*/ 578217 w 611676"/>
                <a:gd name="connsiteY4" fmla="*/ 770441 h 846555"/>
                <a:gd name="connsiteX5" fmla="*/ 545004 w 611676"/>
                <a:gd name="connsiteY5" fmla="*/ 819388 h 846555"/>
                <a:gd name="connsiteX6" fmla="*/ 525293 w 611676"/>
                <a:gd name="connsiteY6" fmla="*/ 845609 h 846555"/>
                <a:gd name="connsiteX7" fmla="*/ 524690 w 611676"/>
                <a:gd name="connsiteY7" fmla="*/ 846453 h 846555"/>
                <a:gd name="connsiteX8" fmla="*/ 524992 w 611676"/>
                <a:gd name="connsiteY8" fmla="*/ 845548 h 846555"/>
                <a:gd name="connsiteX9" fmla="*/ 522821 w 611676"/>
                <a:gd name="connsiteY9" fmla="*/ 845066 h 846555"/>
                <a:gd name="connsiteX10" fmla="*/ 510344 w 611676"/>
                <a:gd name="connsiteY10" fmla="*/ 790936 h 846555"/>
                <a:gd name="connsiteX11" fmla="*/ 506546 w 611676"/>
                <a:gd name="connsiteY11" fmla="*/ 799496 h 846555"/>
                <a:gd name="connsiteX12" fmla="*/ 506546 w 611676"/>
                <a:gd name="connsiteY12" fmla="*/ 799556 h 846555"/>
                <a:gd name="connsiteX13" fmla="*/ 500398 w 611676"/>
                <a:gd name="connsiteY13" fmla="*/ 813721 h 846555"/>
                <a:gd name="connsiteX14" fmla="*/ 501965 w 611676"/>
                <a:gd name="connsiteY14" fmla="*/ 821377 h 846555"/>
                <a:gd name="connsiteX15" fmla="*/ 501844 w 611676"/>
                <a:gd name="connsiteY15" fmla="*/ 821136 h 846555"/>
                <a:gd name="connsiteX16" fmla="*/ 501784 w 611676"/>
                <a:gd name="connsiteY16" fmla="*/ 821015 h 846555"/>
                <a:gd name="connsiteX17" fmla="*/ 499373 w 611676"/>
                <a:gd name="connsiteY17" fmla="*/ 816012 h 846555"/>
                <a:gd name="connsiteX18" fmla="*/ 489970 w 611676"/>
                <a:gd name="connsiteY18" fmla="*/ 837592 h 846555"/>
                <a:gd name="connsiteX19" fmla="*/ 470921 w 611676"/>
                <a:gd name="connsiteY19" fmla="*/ 833252 h 846555"/>
                <a:gd name="connsiteX20" fmla="*/ 440963 w 611676"/>
                <a:gd name="connsiteY20" fmla="*/ 817398 h 846555"/>
                <a:gd name="connsiteX21" fmla="*/ 94601 w 611676"/>
                <a:gd name="connsiteY21" fmla="*/ 521490 h 846555"/>
                <a:gd name="connsiteX22" fmla="*/ 19192 w 611676"/>
                <a:gd name="connsiteY22" fmla="*/ 355542 h 846555"/>
                <a:gd name="connsiteX23" fmla="*/ 51080 w 611676"/>
                <a:gd name="connsiteY23" fmla="*/ 7915 h 846555"/>
                <a:gd name="connsiteX24" fmla="*/ 51137 w 611676"/>
                <a:gd name="connsiteY24" fmla="*/ 7854 h 846555"/>
                <a:gd name="connsiteX25" fmla="*/ 51140 w 611676"/>
                <a:gd name="connsiteY25" fmla="*/ 7854 h 846555"/>
                <a:gd name="connsiteX26" fmla="*/ 55661 w 611676"/>
                <a:gd name="connsiteY26" fmla="*/ -103 h 846555"/>
                <a:gd name="connsiteX27" fmla="*/ 59097 w 611676"/>
                <a:gd name="connsiteY27" fmla="*/ 8939 h 846555"/>
                <a:gd name="connsiteX28" fmla="*/ 59097 w 611676"/>
                <a:gd name="connsiteY28" fmla="*/ 9000 h 846555"/>
                <a:gd name="connsiteX29" fmla="*/ 115819 w 611676"/>
                <a:gd name="connsiteY29" fmla="*/ 127448 h 846555"/>
                <a:gd name="connsiteX30" fmla="*/ 121003 w 611676"/>
                <a:gd name="connsiteY30" fmla="*/ 136248 h 846555"/>
                <a:gd name="connsiteX31" fmla="*/ 327880 w 611676"/>
                <a:gd name="connsiteY31" fmla="*/ 370974 h 846555"/>
                <a:gd name="connsiteX32" fmla="*/ 328603 w 611676"/>
                <a:gd name="connsiteY32" fmla="*/ 371576 h 846555"/>
                <a:gd name="connsiteX33" fmla="*/ 329508 w 611676"/>
                <a:gd name="connsiteY33" fmla="*/ 372239 h 846555"/>
                <a:gd name="connsiteX34" fmla="*/ 386712 w 611676"/>
                <a:gd name="connsiteY34" fmla="*/ 413048 h 846555"/>
                <a:gd name="connsiteX35" fmla="*/ 386712 w 611676"/>
                <a:gd name="connsiteY35" fmla="*/ 413108 h 846555"/>
                <a:gd name="connsiteX36" fmla="*/ 433910 w 611676"/>
                <a:gd name="connsiteY36" fmla="*/ 441560 h 846555"/>
                <a:gd name="connsiteX37" fmla="*/ 537228 w 611676"/>
                <a:gd name="connsiteY37" fmla="*/ 501779 h 846555"/>
                <a:gd name="connsiteX38" fmla="*/ 608357 w 611676"/>
                <a:gd name="connsiteY38" fmla="*/ 585506 h 846555"/>
                <a:gd name="connsiteX39" fmla="*/ 611371 w 611676"/>
                <a:gd name="connsiteY39" fmla="*/ 594005 h 846555"/>
                <a:gd name="connsiteX40" fmla="*/ 586536 w 611676"/>
                <a:gd name="connsiteY40" fmla="*/ 670620 h 846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11676" h="846555">
                  <a:moveTo>
                    <a:pt x="609201" y="674357"/>
                  </a:moveTo>
                  <a:lnTo>
                    <a:pt x="597929" y="723665"/>
                  </a:lnTo>
                  <a:lnTo>
                    <a:pt x="600641" y="726618"/>
                  </a:lnTo>
                  <a:cubicBezTo>
                    <a:pt x="600038" y="728125"/>
                    <a:pt x="599436" y="729632"/>
                    <a:pt x="598712" y="731139"/>
                  </a:cubicBezTo>
                  <a:cubicBezTo>
                    <a:pt x="592724" y="744663"/>
                    <a:pt x="585878" y="757790"/>
                    <a:pt x="578217" y="770441"/>
                  </a:cubicBezTo>
                  <a:cubicBezTo>
                    <a:pt x="568091" y="787259"/>
                    <a:pt x="556758" y="803474"/>
                    <a:pt x="545004" y="819388"/>
                  </a:cubicBezTo>
                  <a:cubicBezTo>
                    <a:pt x="538554" y="828188"/>
                    <a:pt x="531923" y="836929"/>
                    <a:pt x="525293" y="845609"/>
                  </a:cubicBezTo>
                  <a:cubicBezTo>
                    <a:pt x="525112" y="845904"/>
                    <a:pt x="524911" y="846186"/>
                    <a:pt x="524690" y="846453"/>
                  </a:cubicBezTo>
                  <a:cubicBezTo>
                    <a:pt x="524763" y="846143"/>
                    <a:pt x="524864" y="845840"/>
                    <a:pt x="524992" y="845548"/>
                  </a:cubicBezTo>
                  <a:lnTo>
                    <a:pt x="522821" y="845066"/>
                  </a:lnTo>
                  <a:lnTo>
                    <a:pt x="510344" y="790936"/>
                  </a:lnTo>
                  <a:lnTo>
                    <a:pt x="506546" y="799496"/>
                  </a:lnTo>
                  <a:lnTo>
                    <a:pt x="506546" y="799556"/>
                  </a:lnTo>
                  <a:lnTo>
                    <a:pt x="500398" y="813721"/>
                  </a:lnTo>
                  <a:cubicBezTo>
                    <a:pt x="500880" y="816313"/>
                    <a:pt x="501362" y="818845"/>
                    <a:pt x="501965" y="821377"/>
                  </a:cubicBezTo>
                  <a:cubicBezTo>
                    <a:pt x="501905" y="821317"/>
                    <a:pt x="501905" y="821196"/>
                    <a:pt x="501844" y="821136"/>
                  </a:cubicBezTo>
                  <a:cubicBezTo>
                    <a:pt x="501784" y="821076"/>
                    <a:pt x="501784" y="821076"/>
                    <a:pt x="501784" y="821015"/>
                  </a:cubicBezTo>
                  <a:cubicBezTo>
                    <a:pt x="501000" y="819327"/>
                    <a:pt x="500157" y="817700"/>
                    <a:pt x="499373" y="816012"/>
                  </a:cubicBezTo>
                  <a:lnTo>
                    <a:pt x="489970" y="837592"/>
                  </a:lnTo>
                  <a:lnTo>
                    <a:pt x="470921" y="833252"/>
                  </a:lnTo>
                  <a:cubicBezTo>
                    <a:pt x="460915" y="828068"/>
                    <a:pt x="450909" y="822823"/>
                    <a:pt x="440963" y="817398"/>
                  </a:cubicBezTo>
                  <a:cubicBezTo>
                    <a:pt x="305094" y="743677"/>
                    <a:pt x="179293" y="649582"/>
                    <a:pt x="94601" y="521490"/>
                  </a:cubicBezTo>
                  <a:cubicBezTo>
                    <a:pt x="60936" y="470461"/>
                    <a:pt x="35490" y="414463"/>
                    <a:pt x="19192" y="355542"/>
                  </a:cubicBezTo>
                  <a:cubicBezTo>
                    <a:pt x="-12936" y="238481"/>
                    <a:pt x="-7391" y="112498"/>
                    <a:pt x="51080" y="7915"/>
                  </a:cubicBezTo>
                  <a:cubicBezTo>
                    <a:pt x="51079" y="7882"/>
                    <a:pt x="51105" y="7855"/>
                    <a:pt x="51137" y="7854"/>
                  </a:cubicBezTo>
                  <a:cubicBezTo>
                    <a:pt x="51138" y="7854"/>
                    <a:pt x="51139" y="7854"/>
                    <a:pt x="51140" y="7854"/>
                  </a:cubicBezTo>
                  <a:cubicBezTo>
                    <a:pt x="52587" y="5202"/>
                    <a:pt x="54094" y="2550"/>
                    <a:pt x="55661" y="-103"/>
                  </a:cubicBezTo>
                  <a:cubicBezTo>
                    <a:pt x="56806" y="2911"/>
                    <a:pt x="57891" y="5925"/>
                    <a:pt x="59097" y="8939"/>
                  </a:cubicBezTo>
                  <a:lnTo>
                    <a:pt x="59097" y="9000"/>
                  </a:lnTo>
                  <a:cubicBezTo>
                    <a:pt x="74813" y="49933"/>
                    <a:pt x="93781" y="89542"/>
                    <a:pt x="115819" y="127448"/>
                  </a:cubicBezTo>
                  <a:cubicBezTo>
                    <a:pt x="117507" y="130401"/>
                    <a:pt x="119195" y="133355"/>
                    <a:pt x="121003" y="136248"/>
                  </a:cubicBezTo>
                  <a:cubicBezTo>
                    <a:pt x="174840" y="226620"/>
                    <a:pt x="244987" y="306210"/>
                    <a:pt x="327880" y="370974"/>
                  </a:cubicBezTo>
                  <a:cubicBezTo>
                    <a:pt x="328106" y="371192"/>
                    <a:pt x="328347" y="371393"/>
                    <a:pt x="328603" y="371576"/>
                  </a:cubicBezTo>
                  <a:cubicBezTo>
                    <a:pt x="328890" y="371817"/>
                    <a:pt x="329192" y="372038"/>
                    <a:pt x="329508" y="372239"/>
                  </a:cubicBezTo>
                  <a:cubicBezTo>
                    <a:pt x="347953" y="386706"/>
                    <a:pt x="367021" y="400310"/>
                    <a:pt x="386712" y="413048"/>
                  </a:cubicBezTo>
                  <a:lnTo>
                    <a:pt x="386712" y="413108"/>
                  </a:lnTo>
                  <a:cubicBezTo>
                    <a:pt x="402083" y="423115"/>
                    <a:pt x="417876" y="432579"/>
                    <a:pt x="433910" y="441560"/>
                  </a:cubicBezTo>
                  <a:cubicBezTo>
                    <a:pt x="468088" y="460608"/>
                    <a:pt x="505280" y="478933"/>
                    <a:pt x="537228" y="501779"/>
                  </a:cubicBezTo>
                  <a:cubicBezTo>
                    <a:pt x="568272" y="523901"/>
                    <a:pt x="594432" y="550243"/>
                    <a:pt x="608357" y="585506"/>
                  </a:cubicBezTo>
                  <a:cubicBezTo>
                    <a:pt x="609442" y="588339"/>
                    <a:pt x="610467" y="591172"/>
                    <a:pt x="611371" y="594005"/>
                  </a:cubicBezTo>
                  <a:lnTo>
                    <a:pt x="586536" y="670620"/>
                  </a:lnTo>
                  <a:close/>
                </a:path>
              </a:pathLst>
            </a:custGeom>
            <a:solidFill>
              <a:srgbClr val="F0F0F0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B2EC15A-0BFE-4512-AFE9-83F9BC05F44D}"/>
                </a:ext>
              </a:extLst>
            </p:cNvPr>
            <p:cNvSpPr/>
            <p:nvPr/>
          </p:nvSpPr>
          <p:spPr>
            <a:xfrm>
              <a:off x="8870922" y="2545055"/>
              <a:ext cx="455506" cy="816824"/>
            </a:xfrm>
            <a:custGeom>
              <a:avLst/>
              <a:gdLst>
                <a:gd name="connsiteX0" fmla="*/ 455201 w 455506"/>
                <a:gd name="connsiteY0" fmla="*/ 802497 h 816824"/>
                <a:gd name="connsiteX1" fmla="*/ 455201 w 455506"/>
                <a:gd name="connsiteY1" fmla="*/ 802557 h 816824"/>
                <a:gd name="connsiteX2" fmla="*/ 449052 w 455506"/>
                <a:gd name="connsiteY2" fmla="*/ 816722 h 816824"/>
                <a:gd name="connsiteX3" fmla="*/ 443145 w 455506"/>
                <a:gd name="connsiteY3" fmla="*/ 658310 h 816824"/>
                <a:gd name="connsiteX4" fmla="*/ 439830 w 455506"/>
                <a:gd name="connsiteY4" fmla="*/ 640829 h 816824"/>
                <a:gd name="connsiteX5" fmla="*/ 382263 w 455506"/>
                <a:gd name="connsiteY5" fmla="*/ 562105 h 816824"/>
                <a:gd name="connsiteX6" fmla="*/ 353209 w 455506"/>
                <a:gd name="connsiteY6" fmla="*/ 552762 h 816824"/>
                <a:gd name="connsiteX7" fmla="*/ 292870 w 455506"/>
                <a:gd name="connsiteY7" fmla="*/ 545287 h 816824"/>
                <a:gd name="connsiteX8" fmla="*/ 278101 w 455506"/>
                <a:gd name="connsiteY8" fmla="*/ 543117 h 816824"/>
                <a:gd name="connsiteX9" fmla="*/ 205887 w 455506"/>
                <a:gd name="connsiteY9" fmla="*/ 515208 h 816824"/>
                <a:gd name="connsiteX10" fmla="*/ 137170 w 455506"/>
                <a:gd name="connsiteY10" fmla="*/ 446128 h 816824"/>
                <a:gd name="connsiteX11" fmla="*/ 102509 w 455506"/>
                <a:gd name="connsiteY11" fmla="*/ 393927 h 816824"/>
                <a:gd name="connsiteX12" fmla="*/ 98350 w 455506"/>
                <a:gd name="connsiteY12" fmla="*/ 386934 h 816824"/>
                <a:gd name="connsiteX13" fmla="*/ 37288 w 455506"/>
                <a:gd name="connsiteY13" fmla="*/ 250704 h 816824"/>
                <a:gd name="connsiteX14" fmla="*/ 17034 w 455506"/>
                <a:gd name="connsiteY14" fmla="*/ 176923 h 816824"/>
                <a:gd name="connsiteX15" fmla="*/ -266 w 455506"/>
                <a:gd name="connsiteY15" fmla="*/ 10916 h 816824"/>
                <a:gd name="connsiteX16" fmla="*/ -208 w 455506"/>
                <a:gd name="connsiteY16" fmla="*/ 10855 h 816824"/>
                <a:gd name="connsiteX17" fmla="*/ -206 w 455506"/>
                <a:gd name="connsiteY17" fmla="*/ 10855 h 816824"/>
                <a:gd name="connsiteX18" fmla="*/ -145 w 455506"/>
                <a:gd name="connsiteY18" fmla="*/ 3260 h 816824"/>
                <a:gd name="connsiteX19" fmla="*/ 7872 w 455506"/>
                <a:gd name="connsiteY19" fmla="*/ 4405 h 816824"/>
                <a:gd name="connsiteX20" fmla="*/ 7751 w 455506"/>
                <a:gd name="connsiteY20" fmla="*/ 11940 h 816824"/>
                <a:gd name="connsiteX21" fmla="*/ 7751 w 455506"/>
                <a:gd name="connsiteY21" fmla="*/ 12000 h 816824"/>
                <a:gd name="connsiteX22" fmla="*/ 23846 w 455506"/>
                <a:gd name="connsiteY22" fmla="*/ 171136 h 816824"/>
                <a:gd name="connsiteX23" fmla="*/ 25594 w 455506"/>
                <a:gd name="connsiteY23" fmla="*/ 179093 h 816824"/>
                <a:gd name="connsiteX24" fmla="*/ 106789 w 455506"/>
                <a:gd name="connsiteY24" fmla="*/ 385186 h 816824"/>
                <a:gd name="connsiteX25" fmla="*/ 108115 w 455506"/>
                <a:gd name="connsiteY25" fmla="*/ 387356 h 816824"/>
                <a:gd name="connsiteX26" fmla="*/ 136145 w 455506"/>
                <a:gd name="connsiteY26" fmla="*/ 430877 h 816824"/>
                <a:gd name="connsiteX27" fmla="*/ 202331 w 455506"/>
                <a:gd name="connsiteY27" fmla="*/ 502730 h 816824"/>
                <a:gd name="connsiteX28" fmla="*/ 275630 w 455506"/>
                <a:gd name="connsiteY28" fmla="*/ 534497 h 816824"/>
                <a:gd name="connsiteX29" fmla="*/ 283647 w 455506"/>
                <a:gd name="connsiteY29" fmla="*/ 535883 h 816824"/>
                <a:gd name="connsiteX30" fmla="*/ 290097 w 455506"/>
                <a:gd name="connsiteY30" fmla="*/ 536787 h 816824"/>
                <a:gd name="connsiteX31" fmla="*/ 351461 w 455506"/>
                <a:gd name="connsiteY31" fmla="*/ 544142 h 816824"/>
                <a:gd name="connsiteX32" fmla="*/ 378405 w 455506"/>
                <a:gd name="connsiteY32" fmla="*/ 551676 h 816824"/>
                <a:gd name="connsiteX33" fmla="*/ 440613 w 455506"/>
                <a:gd name="connsiteY33" fmla="*/ 616054 h 816824"/>
                <a:gd name="connsiteX34" fmla="*/ 451584 w 455506"/>
                <a:gd name="connsiteY34" fmla="*/ 659756 h 816824"/>
                <a:gd name="connsiteX35" fmla="*/ 453151 w 455506"/>
                <a:gd name="connsiteY35" fmla="*/ 674464 h 816824"/>
                <a:gd name="connsiteX36" fmla="*/ 453151 w 455506"/>
                <a:gd name="connsiteY36" fmla="*/ 674525 h 816824"/>
                <a:gd name="connsiteX37" fmla="*/ 454176 w 455506"/>
                <a:gd name="connsiteY37" fmla="*/ 698515 h 816824"/>
                <a:gd name="connsiteX38" fmla="*/ 453874 w 455506"/>
                <a:gd name="connsiteY38" fmla="*/ 728474 h 816824"/>
                <a:gd name="connsiteX39" fmla="*/ 455201 w 455506"/>
                <a:gd name="connsiteY39" fmla="*/ 802497 h 81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55506" h="816824">
                  <a:moveTo>
                    <a:pt x="455201" y="802497"/>
                  </a:moveTo>
                  <a:lnTo>
                    <a:pt x="455201" y="802557"/>
                  </a:lnTo>
                  <a:lnTo>
                    <a:pt x="449052" y="816722"/>
                  </a:lnTo>
                  <a:cubicBezTo>
                    <a:pt x="439769" y="765124"/>
                    <a:pt x="450800" y="710572"/>
                    <a:pt x="443145" y="658310"/>
                  </a:cubicBezTo>
                  <a:cubicBezTo>
                    <a:pt x="442301" y="652463"/>
                    <a:pt x="441216" y="646616"/>
                    <a:pt x="439830" y="640829"/>
                  </a:cubicBezTo>
                  <a:cubicBezTo>
                    <a:pt x="431993" y="607796"/>
                    <a:pt x="414090" y="576873"/>
                    <a:pt x="382263" y="562105"/>
                  </a:cubicBezTo>
                  <a:cubicBezTo>
                    <a:pt x="372973" y="557875"/>
                    <a:pt x="363223" y="554740"/>
                    <a:pt x="353209" y="552762"/>
                  </a:cubicBezTo>
                  <a:cubicBezTo>
                    <a:pt x="333437" y="548542"/>
                    <a:pt x="312822" y="547638"/>
                    <a:pt x="292870" y="545287"/>
                  </a:cubicBezTo>
                  <a:cubicBezTo>
                    <a:pt x="287867" y="544684"/>
                    <a:pt x="282924" y="544021"/>
                    <a:pt x="278101" y="543117"/>
                  </a:cubicBezTo>
                  <a:cubicBezTo>
                    <a:pt x="252302" y="539120"/>
                    <a:pt x="227670" y="529600"/>
                    <a:pt x="205887" y="515208"/>
                  </a:cubicBezTo>
                  <a:cubicBezTo>
                    <a:pt x="179220" y="496257"/>
                    <a:pt x="155980" y="472895"/>
                    <a:pt x="137170" y="446128"/>
                  </a:cubicBezTo>
                  <a:cubicBezTo>
                    <a:pt x="124739" y="429326"/>
                    <a:pt x="113171" y="411903"/>
                    <a:pt x="102509" y="393927"/>
                  </a:cubicBezTo>
                  <a:cubicBezTo>
                    <a:pt x="101063" y="391636"/>
                    <a:pt x="99737" y="389285"/>
                    <a:pt x="98350" y="386934"/>
                  </a:cubicBezTo>
                  <a:cubicBezTo>
                    <a:pt x="73403" y="343726"/>
                    <a:pt x="52943" y="298078"/>
                    <a:pt x="37288" y="250704"/>
                  </a:cubicBezTo>
                  <a:cubicBezTo>
                    <a:pt x="29224" y="226490"/>
                    <a:pt x="22463" y="201861"/>
                    <a:pt x="17034" y="176923"/>
                  </a:cubicBezTo>
                  <a:cubicBezTo>
                    <a:pt x="4954" y="122428"/>
                    <a:pt x="-851" y="66730"/>
                    <a:pt x="-266" y="10916"/>
                  </a:cubicBezTo>
                  <a:cubicBezTo>
                    <a:pt x="-266" y="10883"/>
                    <a:pt x="-241" y="10856"/>
                    <a:pt x="-208" y="10855"/>
                  </a:cubicBezTo>
                  <a:cubicBezTo>
                    <a:pt x="-207" y="10855"/>
                    <a:pt x="-206" y="10855"/>
                    <a:pt x="-206" y="10855"/>
                  </a:cubicBezTo>
                  <a:cubicBezTo>
                    <a:pt x="-266" y="8323"/>
                    <a:pt x="-206" y="5792"/>
                    <a:pt x="-145" y="3260"/>
                  </a:cubicBezTo>
                  <a:cubicBezTo>
                    <a:pt x="-25" y="-1924"/>
                    <a:pt x="7992" y="-779"/>
                    <a:pt x="7872" y="4405"/>
                  </a:cubicBezTo>
                  <a:cubicBezTo>
                    <a:pt x="7811" y="6937"/>
                    <a:pt x="7751" y="9408"/>
                    <a:pt x="7751" y="11940"/>
                  </a:cubicBezTo>
                  <a:lnTo>
                    <a:pt x="7751" y="12000"/>
                  </a:lnTo>
                  <a:cubicBezTo>
                    <a:pt x="7260" y="65476"/>
                    <a:pt x="12658" y="118842"/>
                    <a:pt x="23846" y="171136"/>
                  </a:cubicBezTo>
                  <a:cubicBezTo>
                    <a:pt x="24448" y="173789"/>
                    <a:pt x="25051" y="176441"/>
                    <a:pt x="25594" y="179093"/>
                  </a:cubicBezTo>
                  <a:cubicBezTo>
                    <a:pt x="41891" y="251560"/>
                    <a:pt x="69279" y="321077"/>
                    <a:pt x="106789" y="385186"/>
                  </a:cubicBezTo>
                  <a:cubicBezTo>
                    <a:pt x="107211" y="385910"/>
                    <a:pt x="107633" y="386633"/>
                    <a:pt x="108115" y="387356"/>
                  </a:cubicBezTo>
                  <a:cubicBezTo>
                    <a:pt x="116856" y="402245"/>
                    <a:pt x="126259" y="416712"/>
                    <a:pt x="136145" y="430877"/>
                  </a:cubicBezTo>
                  <a:cubicBezTo>
                    <a:pt x="154308" y="458146"/>
                    <a:pt x="176643" y="482393"/>
                    <a:pt x="202331" y="502730"/>
                  </a:cubicBezTo>
                  <a:cubicBezTo>
                    <a:pt x="223947" y="518899"/>
                    <a:pt x="249051" y="529779"/>
                    <a:pt x="275630" y="534497"/>
                  </a:cubicBezTo>
                  <a:cubicBezTo>
                    <a:pt x="278282" y="534979"/>
                    <a:pt x="280935" y="535461"/>
                    <a:pt x="283647" y="535883"/>
                  </a:cubicBezTo>
                  <a:cubicBezTo>
                    <a:pt x="285757" y="536245"/>
                    <a:pt x="287927" y="536546"/>
                    <a:pt x="290097" y="536787"/>
                  </a:cubicBezTo>
                  <a:cubicBezTo>
                    <a:pt x="310411" y="539319"/>
                    <a:pt x="331267" y="540284"/>
                    <a:pt x="351461" y="544142"/>
                  </a:cubicBezTo>
                  <a:cubicBezTo>
                    <a:pt x="360642" y="545875"/>
                    <a:pt x="369657" y="548396"/>
                    <a:pt x="378405" y="551676"/>
                  </a:cubicBezTo>
                  <a:cubicBezTo>
                    <a:pt x="407373" y="563283"/>
                    <a:pt x="430006" y="586706"/>
                    <a:pt x="440613" y="616054"/>
                  </a:cubicBezTo>
                  <a:cubicBezTo>
                    <a:pt x="445987" y="630136"/>
                    <a:pt x="449670" y="644806"/>
                    <a:pt x="451584" y="659756"/>
                  </a:cubicBezTo>
                  <a:cubicBezTo>
                    <a:pt x="452247" y="664639"/>
                    <a:pt x="452729" y="669521"/>
                    <a:pt x="453151" y="674464"/>
                  </a:cubicBezTo>
                  <a:lnTo>
                    <a:pt x="453151" y="674525"/>
                  </a:lnTo>
                  <a:cubicBezTo>
                    <a:pt x="453754" y="682481"/>
                    <a:pt x="454055" y="690498"/>
                    <a:pt x="454176" y="698515"/>
                  </a:cubicBezTo>
                  <a:cubicBezTo>
                    <a:pt x="454296" y="708522"/>
                    <a:pt x="454115" y="718528"/>
                    <a:pt x="453874" y="728474"/>
                  </a:cubicBezTo>
                  <a:cubicBezTo>
                    <a:pt x="452537" y="753148"/>
                    <a:pt x="452980" y="777887"/>
                    <a:pt x="455201" y="802497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8BC8E4A-0F95-47FC-89FC-12BA0EC5133E}"/>
                </a:ext>
              </a:extLst>
            </p:cNvPr>
            <p:cNvSpPr/>
            <p:nvPr/>
          </p:nvSpPr>
          <p:spPr>
            <a:xfrm>
              <a:off x="8839558" y="2898188"/>
              <a:ext cx="139895" cy="50994"/>
            </a:xfrm>
            <a:custGeom>
              <a:avLst/>
              <a:gdLst>
                <a:gd name="connsiteX0" fmla="*/ 137303 w 139895"/>
                <a:gd name="connsiteY0" fmla="*/ 39107 h 50994"/>
                <a:gd name="connsiteX1" fmla="*/ 504 w 139895"/>
                <a:gd name="connsiteY1" fmla="*/ 6461 h 50994"/>
                <a:gd name="connsiteX2" fmla="*/ 6915 w 139895"/>
                <a:gd name="connsiteY2" fmla="*/ 1504 h 50994"/>
                <a:gd name="connsiteX3" fmla="*/ 134228 w 139895"/>
                <a:gd name="connsiteY3" fmla="*/ 31611 h 50994"/>
                <a:gd name="connsiteX4" fmla="*/ 137302 w 139895"/>
                <a:gd name="connsiteY4" fmla="*/ 39107 h 50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895" h="50994">
                  <a:moveTo>
                    <a:pt x="137303" y="39107"/>
                  </a:moveTo>
                  <a:cubicBezTo>
                    <a:pt x="89863" y="63203"/>
                    <a:pt x="31951" y="49383"/>
                    <a:pt x="504" y="6461"/>
                  </a:cubicBezTo>
                  <a:cubicBezTo>
                    <a:pt x="-2562" y="2245"/>
                    <a:pt x="3845" y="-2718"/>
                    <a:pt x="6915" y="1504"/>
                  </a:cubicBezTo>
                  <a:cubicBezTo>
                    <a:pt x="36135" y="41541"/>
                    <a:pt x="90170" y="54320"/>
                    <a:pt x="134228" y="31611"/>
                  </a:cubicBezTo>
                  <a:cubicBezTo>
                    <a:pt x="138865" y="29228"/>
                    <a:pt x="141913" y="36738"/>
                    <a:pt x="137302" y="39107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A6A4CB3-19CB-4D71-A77C-5428B6098942}"/>
                </a:ext>
              </a:extLst>
            </p:cNvPr>
            <p:cNvSpPr/>
            <p:nvPr/>
          </p:nvSpPr>
          <p:spPr>
            <a:xfrm>
              <a:off x="9138282" y="2924229"/>
              <a:ext cx="26773" cy="163449"/>
            </a:xfrm>
            <a:custGeom>
              <a:avLst/>
              <a:gdLst>
                <a:gd name="connsiteX0" fmla="*/ 7485 w 26773"/>
                <a:gd name="connsiteY0" fmla="*/ 157731 h 163449"/>
                <a:gd name="connsiteX1" fmla="*/ 74 w 26773"/>
                <a:gd name="connsiteY1" fmla="*/ 5351 h 163449"/>
                <a:gd name="connsiteX2" fmla="*/ 7570 w 26773"/>
                <a:gd name="connsiteY2" fmla="*/ 2277 h 163449"/>
                <a:gd name="connsiteX3" fmla="*/ 14960 w 26773"/>
                <a:gd name="connsiteY3" fmla="*/ 160858 h 163449"/>
                <a:gd name="connsiteX4" fmla="*/ 7485 w 26773"/>
                <a:gd name="connsiteY4" fmla="*/ 157731 h 163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73" h="163449">
                  <a:moveTo>
                    <a:pt x="7485" y="157731"/>
                  </a:moveTo>
                  <a:cubicBezTo>
                    <a:pt x="24270" y="107814"/>
                    <a:pt x="21624" y="53404"/>
                    <a:pt x="74" y="5351"/>
                  </a:cubicBezTo>
                  <a:cubicBezTo>
                    <a:pt x="-2065" y="592"/>
                    <a:pt x="5433" y="-2476"/>
                    <a:pt x="7570" y="2277"/>
                  </a:cubicBezTo>
                  <a:cubicBezTo>
                    <a:pt x="29902" y="52324"/>
                    <a:pt x="32540" y="108951"/>
                    <a:pt x="14960" y="160858"/>
                  </a:cubicBezTo>
                  <a:cubicBezTo>
                    <a:pt x="13280" y="165804"/>
                    <a:pt x="5815" y="162651"/>
                    <a:pt x="7485" y="157731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7D9F8B1-32E9-4682-B296-31DE1D2DDA3B}"/>
                </a:ext>
              </a:extLst>
            </p:cNvPr>
            <p:cNvSpPr/>
            <p:nvPr/>
          </p:nvSpPr>
          <p:spPr>
            <a:xfrm>
              <a:off x="9343910" y="3394611"/>
              <a:ext cx="662" cy="2230"/>
            </a:xfrm>
            <a:custGeom>
              <a:avLst/>
              <a:gdLst>
                <a:gd name="connsiteX0" fmla="*/ -5 w 662"/>
                <a:gd name="connsiteY0" fmla="*/ 380 h 2230"/>
                <a:gd name="connsiteX1" fmla="*/ 357 w 662"/>
                <a:gd name="connsiteY1" fmla="*/ -103 h 2230"/>
                <a:gd name="connsiteX2" fmla="*/ -306 w 662"/>
                <a:gd name="connsiteY2" fmla="*/ 2128 h 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2" h="2230">
                  <a:moveTo>
                    <a:pt x="-5" y="380"/>
                  </a:moveTo>
                  <a:cubicBezTo>
                    <a:pt x="116" y="199"/>
                    <a:pt x="237" y="78"/>
                    <a:pt x="357" y="-103"/>
                  </a:cubicBezTo>
                  <a:cubicBezTo>
                    <a:pt x="116" y="621"/>
                    <a:pt x="-125" y="1344"/>
                    <a:pt x="-306" y="2128"/>
                  </a:cubicBezTo>
                  <a:close/>
                </a:path>
              </a:pathLst>
            </a:custGeom>
            <a:solidFill>
              <a:srgbClr val="F0F0F0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6CA3EBFB-57F6-41CF-83ED-D3F68A3F5449}"/>
                </a:ext>
              </a:extLst>
            </p:cNvPr>
            <p:cNvSpPr/>
            <p:nvPr/>
          </p:nvSpPr>
          <p:spPr>
            <a:xfrm>
              <a:off x="9206017" y="2450585"/>
              <a:ext cx="317403" cy="948366"/>
            </a:xfrm>
            <a:custGeom>
              <a:avLst/>
              <a:gdLst>
                <a:gd name="connsiteX0" fmla="*/ 317097 w 317403"/>
                <a:gd name="connsiteY0" fmla="*/ 573330 h 948366"/>
                <a:gd name="connsiteX1" fmla="*/ 308658 w 317403"/>
                <a:gd name="connsiteY1" fmla="*/ 602866 h 948366"/>
                <a:gd name="connsiteX2" fmla="*/ 256818 w 317403"/>
                <a:gd name="connsiteY2" fmla="*/ 593161 h 948366"/>
                <a:gd name="connsiteX3" fmla="*/ 239639 w 317403"/>
                <a:gd name="connsiteY3" fmla="*/ 646146 h 948366"/>
                <a:gd name="connsiteX4" fmla="*/ 236686 w 317403"/>
                <a:gd name="connsiteY4" fmla="*/ 655248 h 948366"/>
                <a:gd name="connsiteX5" fmla="*/ 224931 w 317403"/>
                <a:gd name="connsiteY5" fmla="*/ 691476 h 948366"/>
                <a:gd name="connsiteX6" fmla="*/ 200096 w 317403"/>
                <a:gd name="connsiteY6" fmla="*/ 768090 h 948366"/>
                <a:gd name="connsiteX7" fmla="*/ 222761 w 317403"/>
                <a:gd name="connsiteY7" fmla="*/ 771828 h 948366"/>
                <a:gd name="connsiteX8" fmla="*/ 211489 w 317403"/>
                <a:gd name="connsiteY8" fmla="*/ 821136 h 948366"/>
                <a:gd name="connsiteX9" fmla="*/ 214201 w 317403"/>
                <a:gd name="connsiteY9" fmla="*/ 824089 h 948366"/>
                <a:gd name="connsiteX10" fmla="*/ 215045 w 317403"/>
                <a:gd name="connsiteY10" fmla="*/ 824993 h 948366"/>
                <a:gd name="connsiteX11" fmla="*/ 220651 w 317403"/>
                <a:gd name="connsiteY11" fmla="*/ 831142 h 948366"/>
                <a:gd name="connsiteX12" fmla="*/ 254769 w 317403"/>
                <a:gd name="connsiteY12" fmla="*/ 868394 h 948366"/>
                <a:gd name="connsiteX13" fmla="*/ 161457 w 317403"/>
                <a:gd name="connsiteY13" fmla="*/ 948264 h 948366"/>
                <a:gd name="connsiteX14" fmla="*/ 146508 w 317403"/>
                <a:gd name="connsiteY14" fmla="*/ 944828 h 948366"/>
                <a:gd name="connsiteX15" fmla="*/ 138853 w 317403"/>
                <a:gd name="connsiteY15" fmla="*/ 943079 h 948366"/>
                <a:gd name="connsiteX16" fmla="*/ 138250 w 317403"/>
                <a:gd name="connsiteY16" fmla="*/ 943923 h 948366"/>
                <a:gd name="connsiteX17" fmla="*/ 138552 w 317403"/>
                <a:gd name="connsiteY17" fmla="*/ 943019 h 948366"/>
                <a:gd name="connsiteX18" fmla="*/ 136382 w 317403"/>
                <a:gd name="connsiteY18" fmla="*/ 942537 h 948366"/>
                <a:gd name="connsiteX19" fmla="*/ 123904 w 317403"/>
                <a:gd name="connsiteY19" fmla="*/ 888407 h 948366"/>
                <a:gd name="connsiteX20" fmla="*/ 120106 w 317403"/>
                <a:gd name="connsiteY20" fmla="*/ 896966 h 948366"/>
                <a:gd name="connsiteX21" fmla="*/ 120106 w 317403"/>
                <a:gd name="connsiteY21" fmla="*/ 897027 h 948366"/>
                <a:gd name="connsiteX22" fmla="*/ 113958 w 317403"/>
                <a:gd name="connsiteY22" fmla="*/ 911192 h 948366"/>
                <a:gd name="connsiteX23" fmla="*/ 115525 w 317403"/>
                <a:gd name="connsiteY23" fmla="*/ 918848 h 948366"/>
                <a:gd name="connsiteX24" fmla="*/ 115405 w 317403"/>
                <a:gd name="connsiteY24" fmla="*/ 918606 h 948366"/>
                <a:gd name="connsiteX25" fmla="*/ 115344 w 317403"/>
                <a:gd name="connsiteY25" fmla="*/ 918486 h 948366"/>
                <a:gd name="connsiteX26" fmla="*/ 112933 w 317403"/>
                <a:gd name="connsiteY26" fmla="*/ 913483 h 948366"/>
                <a:gd name="connsiteX27" fmla="*/ 79056 w 317403"/>
                <a:gd name="connsiteY27" fmla="*/ 837773 h 948366"/>
                <a:gd name="connsiteX28" fmla="*/ 18115 w 317403"/>
                <a:gd name="connsiteY28" fmla="*/ 647231 h 948366"/>
                <a:gd name="connsiteX29" fmla="*/ 16367 w 317403"/>
                <a:gd name="connsiteY29" fmla="*/ 638672 h 948366"/>
                <a:gd name="connsiteX30" fmla="*/ 16367 w 317403"/>
                <a:gd name="connsiteY30" fmla="*/ 638612 h 948366"/>
                <a:gd name="connsiteX31" fmla="*/ 272 w 317403"/>
                <a:gd name="connsiteY31" fmla="*/ 510579 h 948366"/>
                <a:gd name="connsiteX32" fmla="*/ 272 w 317403"/>
                <a:gd name="connsiteY32" fmla="*/ 510519 h 948366"/>
                <a:gd name="connsiteX33" fmla="*/ 995 w 317403"/>
                <a:gd name="connsiteY33" fmla="*/ 439812 h 948366"/>
                <a:gd name="connsiteX34" fmla="*/ 40599 w 317403"/>
                <a:gd name="connsiteY34" fmla="*/ 262412 h 948366"/>
                <a:gd name="connsiteX35" fmla="*/ 40960 w 317403"/>
                <a:gd name="connsiteY35" fmla="*/ 261568 h 948366"/>
                <a:gd name="connsiteX36" fmla="*/ 262424 w 317403"/>
                <a:gd name="connsiteY36" fmla="*/ 9663 h 948366"/>
                <a:gd name="connsiteX37" fmla="*/ 275505 w 317403"/>
                <a:gd name="connsiteY37" fmla="*/ 3514 h 948366"/>
                <a:gd name="connsiteX38" fmla="*/ 275625 w 317403"/>
                <a:gd name="connsiteY38" fmla="*/ 3514 h 948366"/>
                <a:gd name="connsiteX39" fmla="*/ 275686 w 317403"/>
                <a:gd name="connsiteY39" fmla="*/ 3454 h 948366"/>
                <a:gd name="connsiteX40" fmla="*/ 283944 w 317403"/>
                <a:gd name="connsiteY40" fmla="*/ -103 h 948366"/>
                <a:gd name="connsiteX41" fmla="*/ 281231 w 317403"/>
                <a:gd name="connsiteY41" fmla="*/ 9361 h 948366"/>
                <a:gd name="connsiteX42" fmla="*/ 255191 w 317403"/>
                <a:gd name="connsiteY42" fmla="*/ 138056 h 948366"/>
                <a:gd name="connsiteX43" fmla="*/ 255191 w 317403"/>
                <a:gd name="connsiteY43" fmla="*/ 138117 h 948366"/>
                <a:gd name="connsiteX44" fmla="*/ 253925 w 317403"/>
                <a:gd name="connsiteY44" fmla="*/ 148243 h 948366"/>
                <a:gd name="connsiteX45" fmla="*/ 253925 w 317403"/>
                <a:gd name="connsiteY45" fmla="*/ 148304 h 948366"/>
                <a:gd name="connsiteX46" fmla="*/ 278157 w 317403"/>
                <a:gd name="connsiteY46" fmla="*/ 461512 h 948366"/>
                <a:gd name="connsiteX47" fmla="*/ 278398 w 317403"/>
                <a:gd name="connsiteY47" fmla="*/ 462356 h 948366"/>
                <a:gd name="connsiteX48" fmla="*/ 317097 w 317403"/>
                <a:gd name="connsiteY48" fmla="*/ 573330 h 94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17403" h="948366">
                  <a:moveTo>
                    <a:pt x="317097" y="573330"/>
                  </a:moveTo>
                  <a:lnTo>
                    <a:pt x="308658" y="602866"/>
                  </a:lnTo>
                  <a:lnTo>
                    <a:pt x="256818" y="593161"/>
                  </a:lnTo>
                  <a:lnTo>
                    <a:pt x="239639" y="646146"/>
                  </a:lnTo>
                  <a:lnTo>
                    <a:pt x="236686" y="655248"/>
                  </a:lnTo>
                  <a:lnTo>
                    <a:pt x="224931" y="691476"/>
                  </a:lnTo>
                  <a:lnTo>
                    <a:pt x="200096" y="768090"/>
                  </a:lnTo>
                  <a:lnTo>
                    <a:pt x="222761" y="771828"/>
                  </a:lnTo>
                  <a:lnTo>
                    <a:pt x="211489" y="821136"/>
                  </a:lnTo>
                  <a:lnTo>
                    <a:pt x="214201" y="824089"/>
                  </a:lnTo>
                  <a:lnTo>
                    <a:pt x="215045" y="824993"/>
                  </a:lnTo>
                  <a:lnTo>
                    <a:pt x="220651" y="831142"/>
                  </a:lnTo>
                  <a:lnTo>
                    <a:pt x="254769" y="868394"/>
                  </a:lnTo>
                  <a:lnTo>
                    <a:pt x="161457" y="948264"/>
                  </a:lnTo>
                  <a:lnTo>
                    <a:pt x="146508" y="944828"/>
                  </a:lnTo>
                  <a:lnTo>
                    <a:pt x="138853" y="943079"/>
                  </a:lnTo>
                  <a:cubicBezTo>
                    <a:pt x="138672" y="943375"/>
                    <a:pt x="138471" y="943657"/>
                    <a:pt x="138250" y="943923"/>
                  </a:cubicBezTo>
                  <a:cubicBezTo>
                    <a:pt x="138323" y="943614"/>
                    <a:pt x="138424" y="943311"/>
                    <a:pt x="138552" y="943019"/>
                  </a:cubicBezTo>
                  <a:lnTo>
                    <a:pt x="136382" y="942537"/>
                  </a:lnTo>
                  <a:lnTo>
                    <a:pt x="123904" y="888407"/>
                  </a:lnTo>
                  <a:lnTo>
                    <a:pt x="120106" y="896966"/>
                  </a:lnTo>
                  <a:lnTo>
                    <a:pt x="120106" y="897027"/>
                  </a:lnTo>
                  <a:lnTo>
                    <a:pt x="113958" y="911192"/>
                  </a:lnTo>
                  <a:cubicBezTo>
                    <a:pt x="114440" y="913784"/>
                    <a:pt x="114922" y="916316"/>
                    <a:pt x="115525" y="918848"/>
                  </a:cubicBezTo>
                  <a:cubicBezTo>
                    <a:pt x="115465" y="918787"/>
                    <a:pt x="115465" y="918667"/>
                    <a:pt x="115405" y="918606"/>
                  </a:cubicBezTo>
                  <a:cubicBezTo>
                    <a:pt x="115344" y="918546"/>
                    <a:pt x="115344" y="918546"/>
                    <a:pt x="115344" y="918486"/>
                  </a:cubicBezTo>
                  <a:cubicBezTo>
                    <a:pt x="114561" y="916798"/>
                    <a:pt x="113717" y="915171"/>
                    <a:pt x="112933" y="913483"/>
                  </a:cubicBezTo>
                  <a:cubicBezTo>
                    <a:pt x="100998" y="888587"/>
                    <a:pt x="89605" y="863331"/>
                    <a:pt x="79056" y="837773"/>
                  </a:cubicBezTo>
                  <a:cubicBezTo>
                    <a:pt x="53059" y="776219"/>
                    <a:pt x="32663" y="712447"/>
                    <a:pt x="18115" y="647231"/>
                  </a:cubicBezTo>
                  <a:cubicBezTo>
                    <a:pt x="17512" y="644398"/>
                    <a:pt x="16849" y="641565"/>
                    <a:pt x="16367" y="638672"/>
                  </a:cubicBezTo>
                  <a:lnTo>
                    <a:pt x="16367" y="638612"/>
                  </a:lnTo>
                  <a:cubicBezTo>
                    <a:pt x="7524" y="596444"/>
                    <a:pt x="2141" y="553624"/>
                    <a:pt x="272" y="510579"/>
                  </a:cubicBezTo>
                  <a:lnTo>
                    <a:pt x="272" y="510519"/>
                  </a:lnTo>
                  <a:cubicBezTo>
                    <a:pt x="-692" y="486953"/>
                    <a:pt x="-450" y="463354"/>
                    <a:pt x="995" y="439812"/>
                  </a:cubicBezTo>
                  <a:cubicBezTo>
                    <a:pt x="4808" y="378967"/>
                    <a:pt x="18172" y="319102"/>
                    <a:pt x="40599" y="262412"/>
                  </a:cubicBezTo>
                  <a:cubicBezTo>
                    <a:pt x="40719" y="262110"/>
                    <a:pt x="40840" y="261869"/>
                    <a:pt x="40960" y="261568"/>
                  </a:cubicBezTo>
                  <a:cubicBezTo>
                    <a:pt x="83939" y="153427"/>
                    <a:pt x="159589" y="59634"/>
                    <a:pt x="262424" y="9663"/>
                  </a:cubicBezTo>
                  <a:cubicBezTo>
                    <a:pt x="266704" y="7493"/>
                    <a:pt x="271105" y="5443"/>
                    <a:pt x="275505" y="3514"/>
                  </a:cubicBezTo>
                  <a:lnTo>
                    <a:pt x="275625" y="3514"/>
                  </a:lnTo>
                  <a:lnTo>
                    <a:pt x="275686" y="3454"/>
                  </a:lnTo>
                  <a:cubicBezTo>
                    <a:pt x="278459" y="2248"/>
                    <a:pt x="281171" y="1103"/>
                    <a:pt x="283944" y="-103"/>
                  </a:cubicBezTo>
                  <a:cubicBezTo>
                    <a:pt x="283040" y="3032"/>
                    <a:pt x="282075" y="6166"/>
                    <a:pt x="281231" y="9361"/>
                  </a:cubicBezTo>
                  <a:cubicBezTo>
                    <a:pt x="269067" y="51480"/>
                    <a:pt x="260357" y="94521"/>
                    <a:pt x="255191" y="138056"/>
                  </a:cubicBezTo>
                  <a:lnTo>
                    <a:pt x="255191" y="138117"/>
                  </a:lnTo>
                  <a:cubicBezTo>
                    <a:pt x="254709" y="141432"/>
                    <a:pt x="254287" y="144868"/>
                    <a:pt x="253925" y="148243"/>
                  </a:cubicBezTo>
                  <a:lnTo>
                    <a:pt x="253925" y="148304"/>
                  </a:lnTo>
                  <a:cubicBezTo>
                    <a:pt x="242553" y="253307"/>
                    <a:pt x="250769" y="359508"/>
                    <a:pt x="278157" y="461512"/>
                  </a:cubicBezTo>
                  <a:cubicBezTo>
                    <a:pt x="278217" y="461814"/>
                    <a:pt x="278338" y="462055"/>
                    <a:pt x="278398" y="462356"/>
                  </a:cubicBezTo>
                  <a:cubicBezTo>
                    <a:pt x="288626" y="500226"/>
                    <a:pt x="301559" y="537312"/>
                    <a:pt x="317097" y="573330"/>
                  </a:cubicBezTo>
                  <a:close/>
                </a:path>
              </a:pathLst>
            </a:custGeom>
            <a:solidFill>
              <a:srgbClr val="F0F0F0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BCD7E109-B5A9-41B7-8F7E-9B94C85B3D7F}"/>
                </a:ext>
              </a:extLst>
            </p:cNvPr>
            <p:cNvSpPr/>
            <p:nvPr/>
          </p:nvSpPr>
          <p:spPr>
            <a:xfrm>
              <a:off x="9344573" y="3275681"/>
              <a:ext cx="82400" cy="119834"/>
            </a:xfrm>
            <a:custGeom>
              <a:avLst/>
              <a:gdLst>
                <a:gd name="connsiteX0" fmla="*/ 82095 w 82400"/>
                <a:gd name="connsiteY0" fmla="*/ 6046 h 119834"/>
                <a:gd name="connsiteX1" fmla="*/ 67508 w 82400"/>
                <a:gd name="connsiteY1" fmla="*/ 24853 h 119834"/>
                <a:gd name="connsiteX2" fmla="*/ 53222 w 82400"/>
                <a:gd name="connsiteY2" fmla="*/ 42816 h 119834"/>
                <a:gd name="connsiteX3" fmla="*/ 20008 w 82400"/>
                <a:gd name="connsiteY3" fmla="*/ 91762 h 119834"/>
                <a:gd name="connsiteX4" fmla="*/ 7952 w 82400"/>
                <a:gd name="connsiteY4" fmla="*/ 119732 h 119834"/>
                <a:gd name="connsiteX5" fmla="*/ 297 w 82400"/>
                <a:gd name="connsiteY5" fmla="*/ 117983 h 119834"/>
                <a:gd name="connsiteX6" fmla="*/ -306 w 82400"/>
                <a:gd name="connsiteY6" fmla="*/ 118827 h 119834"/>
                <a:gd name="connsiteX7" fmla="*/ -5 w 82400"/>
                <a:gd name="connsiteY7" fmla="*/ 117923 h 119834"/>
                <a:gd name="connsiteX8" fmla="*/ 73717 w 82400"/>
                <a:gd name="connsiteY8" fmla="*/ 3514 h 119834"/>
                <a:gd name="connsiteX9" fmla="*/ 76489 w 82400"/>
                <a:gd name="connsiteY9" fmla="*/ -103 h 11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2400" h="119834">
                  <a:moveTo>
                    <a:pt x="82095" y="6046"/>
                  </a:moveTo>
                  <a:cubicBezTo>
                    <a:pt x="77333" y="12436"/>
                    <a:pt x="72451" y="18644"/>
                    <a:pt x="67508" y="24853"/>
                  </a:cubicBezTo>
                  <a:cubicBezTo>
                    <a:pt x="62746" y="30821"/>
                    <a:pt x="57984" y="36788"/>
                    <a:pt x="53222" y="42816"/>
                  </a:cubicBezTo>
                  <a:cubicBezTo>
                    <a:pt x="40774" y="58154"/>
                    <a:pt x="29662" y="74529"/>
                    <a:pt x="20008" y="91762"/>
                  </a:cubicBezTo>
                  <a:cubicBezTo>
                    <a:pt x="15168" y="100710"/>
                    <a:pt x="11134" y="110070"/>
                    <a:pt x="7952" y="119732"/>
                  </a:cubicBezTo>
                  <a:lnTo>
                    <a:pt x="297" y="117983"/>
                  </a:lnTo>
                  <a:cubicBezTo>
                    <a:pt x="116" y="118279"/>
                    <a:pt x="-85" y="118561"/>
                    <a:pt x="-306" y="118827"/>
                  </a:cubicBezTo>
                  <a:cubicBezTo>
                    <a:pt x="-233" y="118518"/>
                    <a:pt x="-132" y="118215"/>
                    <a:pt x="-5" y="117923"/>
                  </a:cubicBezTo>
                  <a:cubicBezTo>
                    <a:pt x="14040" y="74040"/>
                    <a:pt x="45988" y="40043"/>
                    <a:pt x="73717" y="3514"/>
                  </a:cubicBezTo>
                  <a:cubicBezTo>
                    <a:pt x="74681" y="2308"/>
                    <a:pt x="75585" y="1103"/>
                    <a:pt x="76489" y="-103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70DA541F-96EC-4B41-98B2-386F198967F5}"/>
                </a:ext>
              </a:extLst>
            </p:cNvPr>
            <p:cNvSpPr/>
            <p:nvPr/>
          </p:nvSpPr>
          <p:spPr>
            <a:xfrm>
              <a:off x="9329348" y="2446822"/>
              <a:ext cx="163846" cy="659113"/>
            </a:xfrm>
            <a:custGeom>
              <a:avLst/>
              <a:gdLst>
                <a:gd name="connsiteX0" fmla="*/ 162601 w 163846"/>
                <a:gd name="connsiteY0" fmla="*/ 7036 h 659113"/>
                <a:gd name="connsiteX1" fmla="*/ 157900 w 163846"/>
                <a:gd name="connsiteY1" fmla="*/ 13124 h 659113"/>
                <a:gd name="connsiteX2" fmla="*/ 124566 w 163846"/>
                <a:gd name="connsiteY2" fmla="*/ 60323 h 659113"/>
                <a:gd name="connsiteX3" fmla="*/ 75017 w 163846"/>
                <a:gd name="connsiteY3" fmla="*/ 149836 h 659113"/>
                <a:gd name="connsiteX4" fmla="*/ 71641 w 163846"/>
                <a:gd name="connsiteY4" fmla="*/ 157190 h 659113"/>
                <a:gd name="connsiteX5" fmla="*/ 12326 w 163846"/>
                <a:gd name="connsiteY5" fmla="*/ 370818 h 659113"/>
                <a:gd name="connsiteX6" fmla="*/ 12086 w 163846"/>
                <a:gd name="connsiteY6" fmla="*/ 372928 h 659113"/>
                <a:gd name="connsiteX7" fmla="*/ 8228 w 163846"/>
                <a:gd name="connsiteY7" fmla="*/ 424828 h 659113"/>
                <a:gd name="connsiteX8" fmla="*/ 17812 w 163846"/>
                <a:gd name="connsiteY8" fmla="*/ 521998 h 659113"/>
                <a:gd name="connsiteX9" fmla="*/ 21790 w 163846"/>
                <a:gd name="connsiteY9" fmla="*/ 534234 h 659113"/>
                <a:gd name="connsiteX10" fmla="*/ 35353 w 163846"/>
                <a:gd name="connsiteY10" fmla="*/ 562264 h 659113"/>
                <a:gd name="connsiteX11" fmla="*/ 48253 w 163846"/>
                <a:gd name="connsiteY11" fmla="*/ 580890 h 659113"/>
                <a:gd name="connsiteX12" fmla="*/ 57174 w 163846"/>
                <a:gd name="connsiteY12" fmla="*/ 591499 h 659113"/>
                <a:gd name="connsiteX13" fmla="*/ 62719 w 163846"/>
                <a:gd name="connsiteY13" fmla="*/ 597467 h 659113"/>
                <a:gd name="connsiteX14" fmla="*/ 67361 w 163846"/>
                <a:gd name="connsiteY14" fmla="*/ 602048 h 659113"/>
                <a:gd name="connsiteX15" fmla="*/ 116307 w 163846"/>
                <a:gd name="connsiteY15" fmla="*/ 649909 h 659113"/>
                <a:gd name="connsiteX16" fmla="*/ 113354 w 163846"/>
                <a:gd name="connsiteY16" fmla="*/ 659011 h 659113"/>
                <a:gd name="connsiteX17" fmla="*/ 64468 w 163846"/>
                <a:gd name="connsiteY17" fmla="*/ 610487 h 659113"/>
                <a:gd name="connsiteX18" fmla="*/ 36378 w 163846"/>
                <a:gd name="connsiteY18" fmla="*/ 578659 h 659113"/>
                <a:gd name="connsiteX19" fmla="*/ 33123 w 163846"/>
                <a:gd name="connsiteY19" fmla="*/ 573897 h 659113"/>
                <a:gd name="connsiteX20" fmla="*/ 18716 w 163846"/>
                <a:gd name="connsiteY20" fmla="*/ 548038 h 659113"/>
                <a:gd name="connsiteX21" fmla="*/ 13111 w 163846"/>
                <a:gd name="connsiteY21" fmla="*/ 534053 h 659113"/>
                <a:gd name="connsiteX22" fmla="*/ -151 w 163846"/>
                <a:gd name="connsiteY22" fmla="*/ 437607 h 659113"/>
                <a:gd name="connsiteX23" fmla="*/ 3586 w 163846"/>
                <a:gd name="connsiteY23" fmla="*/ 374977 h 659113"/>
                <a:gd name="connsiteX24" fmla="*/ 4491 w 163846"/>
                <a:gd name="connsiteY24" fmla="*/ 366900 h 659113"/>
                <a:gd name="connsiteX25" fmla="*/ 37765 w 163846"/>
                <a:gd name="connsiteY25" fmla="*/ 221387 h 659113"/>
                <a:gd name="connsiteX26" fmla="*/ 120708 w 163846"/>
                <a:gd name="connsiteY26" fmla="*/ 51522 h 659113"/>
                <a:gd name="connsiteX27" fmla="*/ 152354 w 163846"/>
                <a:gd name="connsiteY27" fmla="*/ 7217 h 659113"/>
                <a:gd name="connsiteX28" fmla="*/ 156875 w 163846"/>
                <a:gd name="connsiteY28" fmla="*/ 1309 h 659113"/>
                <a:gd name="connsiteX29" fmla="*/ 162601 w 163846"/>
                <a:gd name="connsiteY29" fmla="*/ 7036 h 659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63846" h="659113">
                  <a:moveTo>
                    <a:pt x="162601" y="7036"/>
                  </a:moveTo>
                  <a:cubicBezTo>
                    <a:pt x="161034" y="9025"/>
                    <a:pt x="159407" y="11075"/>
                    <a:pt x="157900" y="13124"/>
                  </a:cubicBezTo>
                  <a:cubicBezTo>
                    <a:pt x="146145" y="28374"/>
                    <a:pt x="135034" y="44108"/>
                    <a:pt x="124566" y="60323"/>
                  </a:cubicBezTo>
                  <a:cubicBezTo>
                    <a:pt x="105922" y="88933"/>
                    <a:pt x="89363" y="118848"/>
                    <a:pt x="75017" y="149836"/>
                  </a:cubicBezTo>
                  <a:cubicBezTo>
                    <a:pt x="73871" y="152248"/>
                    <a:pt x="72726" y="154719"/>
                    <a:pt x="71641" y="157190"/>
                  </a:cubicBezTo>
                  <a:cubicBezTo>
                    <a:pt x="40942" y="224904"/>
                    <a:pt x="20933" y="296970"/>
                    <a:pt x="12326" y="370818"/>
                  </a:cubicBezTo>
                  <a:cubicBezTo>
                    <a:pt x="12206" y="371542"/>
                    <a:pt x="12146" y="372205"/>
                    <a:pt x="12086" y="372928"/>
                  </a:cubicBezTo>
                  <a:cubicBezTo>
                    <a:pt x="10097" y="390168"/>
                    <a:pt x="8810" y="407468"/>
                    <a:pt x="8228" y="424828"/>
                  </a:cubicBezTo>
                  <a:cubicBezTo>
                    <a:pt x="6305" y="457520"/>
                    <a:pt x="9540" y="490311"/>
                    <a:pt x="17812" y="521998"/>
                  </a:cubicBezTo>
                  <a:cubicBezTo>
                    <a:pt x="19017" y="526157"/>
                    <a:pt x="20344" y="530256"/>
                    <a:pt x="21790" y="534234"/>
                  </a:cubicBezTo>
                  <a:cubicBezTo>
                    <a:pt x="25416" y="543985"/>
                    <a:pt x="29958" y="553370"/>
                    <a:pt x="35353" y="562264"/>
                  </a:cubicBezTo>
                  <a:cubicBezTo>
                    <a:pt x="39230" y="568756"/>
                    <a:pt x="43539" y="574978"/>
                    <a:pt x="48253" y="580890"/>
                  </a:cubicBezTo>
                  <a:cubicBezTo>
                    <a:pt x="51086" y="584507"/>
                    <a:pt x="54039" y="588063"/>
                    <a:pt x="57174" y="591499"/>
                  </a:cubicBezTo>
                  <a:cubicBezTo>
                    <a:pt x="58982" y="593488"/>
                    <a:pt x="60851" y="595477"/>
                    <a:pt x="62719" y="597467"/>
                  </a:cubicBezTo>
                  <a:cubicBezTo>
                    <a:pt x="64287" y="598974"/>
                    <a:pt x="65794" y="600541"/>
                    <a:pt x="67361" y="602048"/>
                  </a:cubicBezTo>
                  <a:cubicBezTo>
                    <a:pt x="83636" y="617841"/>
                    <a:pt x="101599" y="632489"/>
                    <a:pt x="116307" y="649909"/>
                  </a:cubicBezTo>
                  <a:lnTo>
                    <a:pt x="113354" y="659011"/>
                  </a:lnTo>
                  <a:cubicBezTo>
                    <a:pt x="99188" y="641048"/>
                    <a:pt x="80924" y="626159"/>
                    <a:pt x="64468" y="610487"/>
                  </a:cubicBezTo>
                  <a:cubicBezTo>
                    <a:pt x="54137" y="600772"/>
                    <a:pt x="44733" y="590118"/>
                    <a:pt x="36378" y="578659"/>
                  </a:cubicBezTo>
                  <a:cubicBezTo>
                    <a:pt x="35293" y="577092"/>
                    <a:pt x="34147" y="575525"/>
                    <a:pt x="33123" y="573897"/>
                  </a:cubicBezTo>
                  <a:cubicBezTo>
                    <a:pt x="27538" y="565738"/>
                    <a:pt x="22716" y="557081"/>
                    <a:pt x="18716" y="548038"/>
                  </a:cubicBezTo>
                  <a:cubicBezTo>
                    <a:pt x="16667" y="543517"/>
                    <a:pt x="14798" y="538875"/>
                    <a:pt x="13111" y="534053"/>
                  </a:cubicBezTo>
                  <a:cubicBezTo>
                    <a:pt x="3262" y="502887"/>
                    <a:pt x="-1222" y="470275"/>
                    <a:pt x="-151" y="437607"/>
                  </a:cubicBezTo>
                  <a:cubicBezTo>
                    <a:pt x="43" y="416681"/>
                    <a:pt x="1290" y="395778"/>
                    <a:pt x="3586" y="374977"/>
                  </a:cubicBezTo>
                  <a:cubicBezTo>
                    <a:pt x="3827" y="372265"/>
                    <a:pt x="4129" y="369613"/>
                    <a:pt x="4491" y="366900"/>
                  </a:cubicBezTo>
                  <a:cubicBezTo>
                    <a:pt x="10603" y="317390"/>
                    <a:pt x="21752" y="268633"/>
                    <a:pt x="37765" y="221387"/>
                  </a:cubicBezTo>
                  <a:cubicBezTo>
                    <a:pt x="58031" y="161450"/>
                    <a:pt x="85906" y="104361"/>
                    <a:pt x="120708" y="51522"/>
                  </a:cubicBezTo>
                  <a:cubicBezTo>
                    <a:pt x="130654" y="36392"/>
                    <a:pt x="141203" y="21623"/>
                    <a:pt x="152354" y="7217"/>
                  </a:cubicBezTo>
                  <a:cubicBezTo>
                    <a:pt x="153801" y="5228"/>
                    <a:pt x="155308" y="3299"/>
                    <a:pt x="156875" y="1309"/>
                  </a:cubicBezTo>
                  <a:cubicBezTo>
                    <a:pt x="160069" y="-2790"/>
                    <a:pt x="165796" y="2937"/>
                    <a:pt x="162601" y="7036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BFD8A253-32FF-4E55-B18D-826AD30F0B0B}"/>
                </a:ext>
              </a:extLst>
            </p:cNvPr>
            <p:cNvSpPr/>
            <p:nvPr/>
          </p:nvSpPr>
          <p:spPr>
            <a:xfrm>
              <a:off x="9382949" y="2910798"/>
              <a:ext cx="95605" cy="136767"/>
            </a:xfrm>
            <a:custGeom>
              <a:avLst/>
              <a:gdLst>
                <a:gd name="connsiteX0" fmla="*/ 1522 w 95605"/>
                <a:gd name="connsiteY0" fmla="*/ 128963 h 136767"/>
                <a:gd name="connsiteX1" fmla="*/ 87348 w 95605"/>
                <a:gd name="connsiteY1" fmla="*/ 2834 h 136767"/>
                <a:gd name="connsiteX2" fmla="*/ 95184 w 95605"/>
                <a:gd name="connsiteY2" fmla="*/ 4893 h 136767"/>
                <a:gd name="connsiteX3" fmla="*/ 5607 w 95605"/>
                <a:gd name="connsiteY3" fmla="*/ 135960 h 136767"/>
                <a:gd name="connsiteX4" fmla="*/ 1522 w 95605"/>
                <a:gd name="connsiteY4" fmla="*/ 128963 h 13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605" h="136767">
                  <a:moveTo>
                    <a:pt x="1522" y="128963"/>
                  </a:moveTo>
                  <a:cubicBezTo>
                    <a:pt x="44977" y="99213"/>
                    <a:pt x="75623" y="54176"/>
                    <a:pt x="87348" y="2834"/>
                  </a:cubicBezTo>
                  <a:cubicBezTo>
                    <a:pt x="88505" y="-2253"/>
                    <a:pt x="96340" y="-189"/>
                    <a:pt x="95184" y="4893"/>
                  </a:cubicBezTo>
                  <a:cubicBezTo>
                    <a:pt x="82883" y="58297"/>
                    <a:pt x="50896" y="105100"/>
                    <a:pt x="5607" y="135960"/>
                  </a:cubicBezTo>
                  <a:cubicBezTo>
                    <a:pt x="1289" y="138898"/>
                    <a:pt x="-2773" y="131886"/>
                    <a:pt x="1522" y="128963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67A5AE5B-D97E-4DDF-B017-A8BA9A0EBA82}"/>
                </a:ext>
              </a:extLst>
            </p:cNvPr>
            <p:cNvSpPr/>
            <p:nvPr/>
          </p:nvSpPr>
          <p:spPr>
            <a:xfrm>
              <a:off x="10300366" y="816542"/>
              <a:ext cx="619330" cy="1314857"/>
            </a:xfrm>
            <a:custGeom>
              <a:avLst/>
              <a:gdLst>
                <a:gd name="connsiteX0" fmla="*/ 12915 w 619330"/>
                <a:gd name="connsiteY0" fmla="*/ 669868 h 1314857"/>
                <a:gd name="connsiteX1" fmla="*/ 238831 w 619330"/>
                <a:gd name="connsiteY1" fmla="*/ -103 h 1314857"/>
                <a:gd name="connsiteX2" fmla="*/ 477494 w 619330"/>
                <a:gd name="connsiteY2" fmla="*/ 748790 h 1314857"/>
                <a:gd name="connsiteX3" fmla="*/ 618969 w 619330"/>
                <a:gd name="connsiteY3" fmla="*/ 1019841 h 1314857"/>
                <a:gd name="connsiteX4" fmla="*/ 536170 w 619330"/>
                <a:gd name="connsiteY4" fmla="*/ 1190550 h 1314857"/>
                <a:gd name="connsiteX5" fmla="*/ 376824 w 619330"/>
                <a:gd name="connsiteY5" fmla="*/ 1301138 h 1314857"/>
                <a:gd name="connsiteX6" fmla="*/ 368071 w 619330"/>
                <a:gd name="connsiteY6" fmla="*/ 1314755 h 1314857"/>
                <a:gd name="connsiteX7" fmla="*/ 12915 w 619330"/>
                <a:gd name="connsiteY7" fmla="*/ 669868 h 131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9330" h="1314857">
                  <a:moveTo>
                    <a:pt x="12915" y="669868"/>
                  </a:moveTo>
                  <a:cubicBezTo>
                    <a:pt x="-32722" y="425618"/>
                    <a:pt x="39128" y="147742"/>
                    <a:pt x="238831" y="-103"/>
                  </a:cubicBezTo>
                  <a:cubicBezTo>
                    <a:pt x="227513" y="269871"/>
                    <a:pt x="312053" y="535147"/>
                    <a:pt x="477494" y="748790"/>
                  </a:cubicBezTo>
                  <a:cubicBezTo>
                    <a:pt x="541597" y="830951"/>
                    <a:pt x="621449" y="915661"/>
                    <a:pt x="618969" y="1019841"/>
                  </a:cubicBezTo>
                  <a:cubicBezTo>
                    <a:pt x="617427" y="1084665"/>
                    <a:pt x="582369" y="1145055"/>
                    <a:pt x="536170" y="1190550"/>
                  </a:cubicBezTo>
                  <a:cubicBezTo>
                    <a:pt x="489967" y="1236047"/>
                    <a:pt x="433055" y="1268848"/>
                    <a:pt x="376824" y="1301138"/>
                  </a:cubicBezTo>
                  <a:lnTo>
                    <a:pt x="368071" y="1314755"/>
                  </a:lnTo>
                  <a:cubicBezTo>
                    <a:pt x="203233" y="1128826"/>
                    <a:pt x="58551" y="914118"/>
                    <a:pt x="12915" y="669868"/>
                  </a:cubicBezTo>
                  <a:close/>
                </a:path>
              </a:pathLst>
            </a:custGeom>
            <a:solidFill>
              <a:srgbClr val="F0F0F0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0F9486C-FF58-4020-B3FC-461E19F8FD84}"/>
                </a:ext>
              </a:extLst>
            </p:cNvPr>
            <p:cNvSpPr/>
            <p:nvPr/>
          </p:nvSpPr>
          <p:spPr>
            <a:xfrm>
              <a:off x="10446867" y="811827"/>
              <a:ext cx="313408" cy="1313218"/>
            </a:xfrm>
            <a:custGeom>
              <a:avLst/>
              <a:gdLst>
                <a:gd name="connsiteX0" fmla="*/ 95969 w 313408"/>
                <a:gd name="connsiteY0" fmla="*/ 8346 h 1313218"/>
                <a:gd name="connsiteX1" fmla="*/ 31371 w 313408"/>
                <a:gd name="connsiteY1" fmla="*/ 606915 h 1313218"/>
                <a:gd name="connsiteX2" fmla="*/ 75992 w 313408"/>
                <a:gd name="connsiteY2" fmla="*/ 731174 h 1313218"/>
                <a:gd name="connsiteX3" fmla="*/ 167295 w 313408"/>
                <a:gd name="connsiteY3" fmla="*/ 819734 h 1313218"/>
                <a:gd name="connsiteX4" fmla="*/ 269474 w 313408"/>
                <a:gd name="connsiteY4" fmla="*/ 884692 h 1313218"/>
                <a:gd name="connsiteX5" fmla="*/ 313036 w 313408"/>
                <a:gd name="connsiteY5" fmla="*/ 997604 h 1313218"/>
                <a:gd name="connsiteX6" fmla="*/ 270440 w 313408"/>
                <a:gd name="connsiteY6" fmla="*/ 1144552 h 1313218"/>
                <a:gd name="connsiteX7" fmla="*/ 223167 w 313408"/>
                <a:gd name="connsiteY7" fmla="*/ 1307889 h 1313218"/>
                <a:gd name="connsiteX8" fmla="*/ 212216 w 313408"/>
                <a:gd name="connsiteY8" fmla="*/ 1307774 h 1313218"/>
                <a:gd name="connsiteX9" fmla="*/ 299065 w 313408"/>
                <a:gd name="connsiteY9" fmla="*/ 1028078 h 1313218"/>
                <a:gd name="connsiteX10" fmla="*/ 268802 w 313408"/>
                <a:gd name="connsiteY10" fmla="*/ 899713 h 1313218"/>
                <a:gd name="connsiteX11" fmla="*/ 166320 w 313408"/>
                <a:gd name="connsiteY11" fmla="*/ 831790 h 1313218"/>
                <a:gd name="connsiteX12" fmla="*/ 73819 w 313408"/>
                <a:gd name="connsiteY12" fmla="*/ 748524 h 1313218"/>
                <a:gd name="connsiteX13" fmla="*/ 24585 w 313408"/>
                <a:gd name="connsiteY13" fmla="*/ 626439 h 1313218"/>
                <a:gd name="connsiteX14" fmla="*/ 3068 w 313408"/>
                <a:gd name="connsiteY14" fmla="*/ 330509 h 1313218"/>
                <a:gd name="connsiteX15" fmla="*/ 86572 w 313408"/>
                <a:gd name="connsiteY15" fmla="*/ 2720 h 1313218"/>
                <a:gd name="connsiteX16" fmla="*/ 95969 w 313408"/>
                <a:gd name="connsiteY16" fmla="*/ 8346 h 131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3408" h="1313218">
                  <a:moveTo>
                    <a:pt x="95969" y="8346"/>
                  </a:moveTo>
                  <a:cubicBezTo>
                    <a:pt x="12067" y="196123"/>
                    <a:pt x="-10536" y="405562"/>
                    <a:pt x="31371" y="606915"/>
                  </a:cubicBezTo>
                  <a:cubicBezTo>
                    <a:pt x="40612" y="649998"/>
                    <a:pt x="53735" y="692898"/>
                    <a:pt x="75992" y="731174"/>
                  </a:cubicBezTo>
                  <a:cubicBezTo>
                    <a:pt x="97973" y="768317"/>
                    <a:pt x="129499" y="798896"/>
                    <a:pt x="167295" y="819734"/>
                  </a:cubicBezTo>
                  <a:cubicBezTo>
                    <a:pt x="202145" y="839871"/>
                    <a:pt x="240125" y="856434"/>
                    <a:pt x="269474" y="884692"/>
                  </a:cubicBezTo>
                  <a:cubicBezTo>
                    <a:pt x="300409" y="914478"/>
                    <a:pt x="314185" y="955131"/>
                    <a:pt x="313036" y="997604"/>
                  </a:cubicBezTo>
                  <a:cubicBezTo>
                    <a:pt x="311631" y="1049572"/>
                    <a:pt x="291637" y="1097936"/>
                    <a:pt x="270440" y="1144552"/>
                  </a:cubicBezTo>
                  <a:cubicBezTo>
                    <a:pt x="246906" y="1196310"/>
                    <a:pt x="221641" y="1249698"/>
                    <a:pt x="223167" y="1307889"/>
                  </a:cubicBezTo>
                  <a:cubicBezTo>
                    <a:pt x="223352" y="1314939"/>
                    <a:pt x="212401" y="1314814"/>
                    <a:pt x="212216" y="1307774"/>
                  </a:cubicBezTo>
                  <a:cubicBezTo>
                    <a:pt x="209561" y="1206532"/>
                    <a:pt x="282755" y="1125224"/>
                    <a:pt x="299065" y="1028078"/>
                  </a:cubicBezTo>
                  <a:cubicBezTo>
                    <a:pt x="306675" y="982749"/>
                    <a:pt x="300671" y="934850"/>
                    <a:pt x="268802" y="899713"/>
                  </a:cubicBezTo>
                  <a:cubicBezTo>
                    <a:pt x="240933" y="868987"/>
                    <a:pt x="201783" y="851874"/>
                    <a:pt x="166320" y="831790"/>
                  </a:cubicBezTo>
                  <a:cubicBezTo>
                    <a:pt x="129082" y="810701"/>
                    <a:pt x="97382" y="784645"/>
                    <a:pt x="73819" y="748524"/>
                  </a:cubicBezTo>
                  <a:cubicBezTo>
                    <a:pt x="49715" y="711573"/>
                    <a:pt x="34887" y="669096"/>
                    <a:pt x="24585" y="626439"/>
                  </a:cubicBezTo>
                  <a:cubicBezTo>
                    <a:pt x="1947" y="529533"/>
                    <a:pt x="-5315" y="429670"/>
                    <a:pt x="3068" y="330509"/>
                  </a:cubicBezTo>
                  <a:cubicBezTo>
                    <a:pt x="12007" y="217284"/>
                    <a:pt x="40249" y="106422"/>
                    <a:pt x="86572" y="2720"/>
                  </a:cubicBezTo>
                  <a:cubicBezTo>
                    <a:pt x="89441" y="-3697"/>
                    <a:pt x="98820" y="1971"/>
                    <a:pt x="95969" y="8346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E66048C1-2F23-4EF8-88E5-039ABAB881AB}"/>
                </a:ext>
              </a:extLst>
            </p:cNvPr>
            <p:cNvSpPr/>
            <p:nvPr/>
          </p:nvSpPr>
          <p:spPr>
            <a:xfrm>
              <a:off x="10307907" y="1235438"/>
              <a:ext cx="158640" cy="119731"/>
            </a:xfrm>
            <a:custGeom>
              <a:avLst/>
              <a:gdLst>
                <a:gd name="connsiteX0" fmla="*/ 153021 w 158640"/>
                <a:gd name="connsiteY0" fmla="*/ 119263 h 119731"/>
                <a:gd name="connsiteX1" fmla="*/ -142 w 158640"/>
                <a:gd name="connsiteY1" fmla="*/ 6657 h 119731"/>
                <a:gd name="connsiteX2" fmla="*/ 10448 w 158640"/>
                <a:gd name="connsiteY2" fmla="*/ 3856 h 119731"/>
                <a:gd name="connsiteX3" fmla="*/ 153136 w 158640"/>
                <a:gd name="connsiteY3" fmla="*/ 108312 h 119731"/>
                <a:gd name="connsiteX4" fmla="*/ 153021 w 158640"/>
                <a:gd name="connsiteY4" fmla="*/ 119263 h 11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640" h="119731">
                  <a:moveTo>
                    <a:pt x="153021" y="119263"/>
                  </a:moveTo>
                  <a:cubicBezTo>
                    <a:pt x="81277" y="124313"/>
                    <a:pt x="16437" y="76642"/>
                    <a:pt x="-142" y="6657"/>
                  </a:cubicBezTo>
                  <a:cubicBezTo>
                    <a:pt x="-1742" y="-205"/>
                    <a:pt x="8845" y="-3015"/>
                    <a:pt x="10448" y="3856"/>
                  </a:cubicBezTo>
                  <a:cubicBezTo>
                    <a:pt x="25772" y="69079"/>
                    <a:pt x="86331" y="113413"/>
                    <a:pt x="153136" y="108312"/>
                  </a:cubicBezTo>
                  <a:cubicBezTo>
                    <a:pt x="160163" y="107784"/>
                    <a:pt x="160008" y="118738"/>
                    <a:pt x="153021" y="119263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6C25B76-65D9-4ADF-B953-C82412FDF7C7}"/>
                </a:ext>
              </a:extLst>
            </p:cNvPr>
            <p:cNvSpPr/>
            <p:nvPr/>
          </p:nvSpPr>
          <p:spPr>
            <a:xfrm>
              <a:off x="10593996" y="1424917"/>
              <a:ext cx="83390" cy="208435"/>
            </a:xfrm>
            <a:custGeom>
              <a:avLst/>
              <a:gdLst>
                <a:gd name="connsiteX0" fmla="*/ 1150 w 83390"/>
                <a:gd name="connsiteY0" fmla="*/ 198760 h 208435"/>
                <a:gd name="connsiteX1" fmla="*/ 72075 w 83390"/>
                <a:gd name="connsiteY1" fmla="*/ 5126 h 208435"/>
                <a:gd name="connsiteX2" fmla="*/ 83025 w 83390"/>
                <a:gd name="connsiteY2" fmla="*/ 5240 h 208435"/>
                <a:gd name="connsiteX3" fmla="*/ 8812 w 83390"/>
                <a:gd name="connsiteY3" fmla="*/ 206585 h 208435"/>
                <a:gd name="connsiteX4" fmla="*/ 1150 w 83390"/>
                <a:gd name="connsiteY4" fmla="*/ 198760 h 20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390" h="208435">
                  <a:moveTo>
                    <a:pt x="1150" y="198760"/>
                  </a:moveTo>
                  <a:cubicBezTo>
                    <a:pt x="48307" y="145435"/>
                    <a:pt x="73632" y="76294"/>
                    <a:pt x="72075" y="5126"/>
                  </a:cubicBezTo>
                  <a:cubicBezTo>
                    <a:pt x="71915" y="-1925"/>
                    <a:pt x="82866" y="-1802"/>
                    <a:pt x="83025" y="5240"/>
                  </a:cubicBezTo>
                  <a:cubicBezTo>
                    <a:pt x="84507" y="79303"/>
                    <a:pt x="58006" y="151200"/>
                    <a:pt x="8812" y="206585"/>
                  </a:cubicBezTo>
                  <a:cubicBezTo>
                    <a:pt x="4120" y="211860"/>
                    <a:pt x="-3517" y="204007"/>
                    <a:pt x="1150" y="198760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E349E9A-5B41-4124-8B44-82B1417B8BA8}"/>
                </a:ext>
              </a:extLst>
            </p:cNvPr>
            <p:cNvSpPr/>
            <p:nvPr/>
          </p:nvSpPr>
          <p:spPr>
            <a:xfrm>
              <a:off x="10466477" y="1006519"/>
              <a:ext cx="88435" cy="41185"/>
            </a:xfrm>
            <a:custGeom>
              <a:avLst/>
              <a:gdLst>
                <a:gd name="connsiteX0" fmla="*/ 5227 w 88435"/>
                <a:gd name="connsiteY0" fmla="*/ 29392 h 41185"/>
                <a:gd name="connsiteX1" fmla="*/ 79048 w 88435"/>
                <a:gd name="connsiteY1" fmla="*/ 1676 h 41185"/>
                <a:gd name="connsiteX2" fmla="*/ 86711 w 88435"/>
                <a:gd name="connsiteY2" fmla="*/ 9500 h 41185"/>
                <a:gd name="connsiteX3" fmla="*/ 5112 w 88435"/>
                <a:gd name="connsiteY3" fmla="*/ 40342 h 41185"/>
                <a:gd name="connsiteX4" fmla="*/ -306 w 88435"/>
                <a:gd name="connsiteY4" fmla="*/ 34810 h 41185"/>
                <a:gd name="connsiteX5" fmla="*/ 5227 w 88435"/>
                <a:gd name="connsiteY5" fmla="*/ 29392 h 41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435" h="41185">
                  <a:moveTo>
                    <a:pt x="5227" y="29392"/>
                  </a:moveTo>
                  <a:cubicBezTo>
                    <a:pt x="32929" y="33160"/>
                    <a:pt x="60670" y="22744"/>
                    <a:pt x="79048" y="1676"/>
                  </a:cubicBezTo>
                  <a:cubicBezTo>
                    <a:pt x="83672" y="-3657"/>
                    <a:pt x="91304" y="4202"/>
                    <a:pt x="86711" y="9500"/>
                  </a:cubicBezTo>
                  <a:cubicBezTo>
                    <a:pt x="66306" y="32673"/>
                    <a:pt x="35743" y="44225"/>
                    <a:pt x="5112" y="40342"/>
                  </a:cubicBezTo>
                  <a:cubicBezTo>
                    <a:pt x="2129" y="40216"/>
                    <a:pt x="-242" y="37794"/>
                    <a:pt x="-306" y="34810"/>
                  </a:cubicBezTo>
                  <a:cubicBezTo>
                    <a:pt x="-259" y="31792"/>
                    <a:pt x="2209" y="29375"/>
                    <a:pt x="5227" y="29392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A16DCCE-6BF5-46ED-8019-62CAAC66A2C3}"/>
                </a:ext>
              </a:extLst>
            </p:cNvPr>
            <p:cNvSpPr/>
            <p:nvPr/>
          </p:nvSpPr>
          <p:spPr>
            <a:xfrm>
              <a:off x="10660282" y="1018564"/>
              <a:ext cx="695895" cy="1127680"/>
            </a:xfrm>
            <a:custGeom>
              <a:avLst/>
              <a:gdLst>
                <a:gd name="connsiteX0" fmla="*/ 695589 w 695895"/>
                <a:gd name="connsiteY0" fmla="*/ -93 h 1127680"/>
                <a:gd name="connsiteX1" fmla="*/ 687236 w 695895"/>
                <a:gd name="connsiteY1" fmla="*/ 10232 h 1127680"/>
                <a:gd name="connsiteX2" fmla="*/ 587074 w 695895"/>
                <a:gd name="connsiteY2" fmla="*/ 156804 h 1127680"/>
                <a:gd name="connsiteX3" fmla="*/ 580220 w 695895"/>
                <a:gd name="connsiteY3" fmla="*/ 168785 h 1127680"/>
                <a:gd name="connsiteX4" fmla="*/ 445601 w 695895"/>
                <a:gd name="connsiteY4" fmla="*/ 571661 h 1127680"/>
                <a:gd name="connsiteX5" fmla="*/ 435329 w 695895"/>
                <a:gd name="connsiteY5" fmla="*/ 741588 h 1127680"/>
                <a:gd name="connsiteX6" fmla="*/ 420090 w 695895"/>
                <a:gd name="connsiteY6" fmla="*/ 977217 h 1127680"/>
                <a:gd name="connsiteX7" fmla="*/ 411435 w 695895"/>
                <a:gd name="connsiteY7" fmla="*/ 999375 h 1127680"/>
                <a:gd name="connsiteX8" fmla="*/ 25445 w 695895"/>
                <a:gd name="connsiteY8" fmla="*/ 1122355 h 1127680"/>
                <a:gd name="connsiteX9" fmla="*/ 22412 w 695895"/>
                <a:gd name="connsiteY9" fmla="*/ 1121963 h 1127680"/>
                <a:gd name="connsiteX10" fmla="*/ 7225 w 695895"/>
                <a:gd name="connsiteY10" fmla="*/ 1127578 h 1127680"/>
                <a:gd name="connsiteX11" fmla="*/ 6527 w 695895"/>
                <a:gd name="connsiteY11" fmla="*/ 1118682 h 1127680"/>
                <a:gd name="connsiteX12" fmla="*/ 6155 w 695895"/>
                <a:gd name="connsiteY12" fmla="*/ 1113562 h 1127680"/>
                <a:gd name="connsiteX13" fmla="*/ 5879 w 695895"/>
                <a:gd name="connsiteY13" fmla="*/ 1110255 h 1127680"/>
                <a:gd name="connsiteX14" fmla="*/ 5832 w 695895"/>
                <a:gd name="connsiteY14" fmla="*/ 1109203 h 1127680"/>
                <a:gd name="connsiteX15" fmla="*/ 5582 w 695895"/>
                <a:gd name="connsiteY15" fmla="*/ 1106275 h 1127680"/>
                <a:gd name="connsiteX16" fmla="*/ 2490 w 695895"/>
                <a:gd name="connsiteY16" fmla="*/ 1055169 h 1127680"/>
                <a:gd name="connsiteX17" fmla="*/ 2520 w 695895"/>
                <a:gd name="connsiteY17" fmla="*/ 1054965 h 1127680"/>
                <a:gd name="connsiteX18" fmla="*/ 24124 w 695895"/>
                <a:gd name="connsiteY18" fmla="*/ 666077 h 1127680"/>
                <a:gd name="connsiteX19" fmla="*/ 26443 w 695895"/>
                <a:gd name="connsiteY19" fmla="*/ 654474 h 1127680"/>
                <a:gd name="connsiteX20" fmla="*/ 73724 w 695895"/>
                <a:gd name="connsiteY20" fmla="*/ 486531 h 1127680"/>
                <a:gd name="connsiteX21" fmla="*/ 111839 w 695895"/>
                <a:gd name="connsiteY21" fmla="*/ 398820 h 1127680"/>
                <a:gd name="connsiteX22" fmla="*/ 254515 w 695895"/>
                <a:gd name="connsiteY22" fmla="*/ 198737 h 1127680"/>
                <a:gd name="connsiteX23" fmla="*/ 683197 w 695895"/>
                <a:gd name="connsiteY23" fmla="*/ -25 h 1127680"/>
                <a:gd name="connsiteX24" fmla="*/ 695589 w 695895"/>
                <a:gd name="connsiteY24" fmla="*/ -93 h 112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95895" h="1127680">
                  <a:moveTo>
                    <a:pt x="695589" y="-93"/>
                  </a:moveTo>
                  <a:cubicBezTo>
                    <a:pt x="692797" y="3319"/>
                    <a:pt x="690005" y="6730"/>
                    <a:pt x="687236" y="10232"/>
                  </a:cubicBezTo>
                  <a:cubicBezTo>
                    <a:pt x="649935" y="56296"/>
                    <a:pt x="616437" y="105315"/>
                    <a:pt x="587074" y="156804"/>
                  </a:cubicBezTo>
                  <a:cubicBezTo>
                    <a:pt x="584740" y="160748"/>
                    <a:pt x="582435" y="164781"/>
                    <a:pt x="580220" y="168785"/>
                  </a:cubicBezTo>
                  <a:cubicBezTo>
                    <a:pt x="510800" y="293588"/>
                    <a:pt x="465153" y="430195"/>
                    <a:pt x="445601" y="571661"/>
                  </a:cubicBezTo>
                  <a:cubicBezTo>
                    <a:pt x="437873" y="627960"/>
                    <a:pt x="434439" y="684767"/>
                    <a:pt x="435329" y="741588"/>
                  </a:cubicBezTo>
                  <a:cubicBezTo>
                    <a:pt x="436563" y="820059"/>
                    <a:pt x="444144" y="905044"/>
                    <a:pt x="420090" y="977217"/>
                  </a:cubicBezTo>
                  <a:cubicBezTo>
                    <a:pt x="417666" y="984774"/>
                    <a:pt x="414774" y="992175"/>
                    <a:pt x="411435" y="999375"/>
                  </a:cubicBezTo>
                  <a:lnTo>
                    <a:pt x="25445" y="1122355"/>
                  </a:lnTo>
                  <a:cubicBezTo>
                    <a:pt x="24427" y="1122194"/>
                    <a:pt x="23434" y="1122122"/>
                    <a:pt x="22412" y="1121963"/>
                  </a:cubicBezTo>
                  <a:lnTo>
                    <a:pt x="7225" y="1127578"/>
                  </a:lnTo>
                  <a:cubicBezTo>
                    <a:pt x="6974" y="1124650"/>
                    <a:pt x="6778" y="1121609"/>
                    <a:pt x="6527" y="1118682"/>
                  </a:cubicBezTo>
                  <a:cubicBezTo>
                    <a:pt x="6374" y="1116984"/>
                    <a:pt x="6308" y="1115260"/>
                    <a:pt x="6155" y="1113562"/>
                  </a:cubicBezTo>
                  <a:cubicBezTo>
                    <a:pt x="6081" y="1112422"/>
                    <a:pt x="6011" y="1111279"/>
                    <a:pt x="5879" y="1110255"/>
                  </a:cubicBezTo>
                  <a:cubicBezTo>
                    <a:pt x="5852" y="1109875"/>
                    <a:pt x="5831" y="1109495"/>
                    <a:pt x="5832" y="1109203"/>
                  </a:cubicBezTo>
                  <a:cubicBezTo>
                    <a:pt x="5700" y="1108178"/>
                    <a:pt x="5686" y="1107212"/>
                    <a:pt x="5582" y="1106275"/>
                  </a:cubicBezTo>
                  <a:cubicBezTo>
                    <a:pt x="4434" y="1089278"/>
                    <a:pt x="3371" y="1072252"/>
                    <a:pt x="2490" y="1055169"/>
                  </a:cubicBezTo>
                  <a:cubicBezTo>
                    <a:pt x="2462" y="1055081"/>
                    <a:pt x="2462" y="1055081"/>
                    <a:pt x="2520" y="1054965"/>
                  </a:cubicBezTo>
                  <a:cubicBezTo>
                    <a:pt x="-4105" y="924859"/>
                    <a:pt x="73" y="793056"/>
                    <a:pt x="24124" y="666077"/>
                  </a:cubicBezTo>
                  <a:cubicBezTo>
                    <a:pt x="24849" y="662257"/>
                    <a:pt x="25541" y="658351"/>
                    <a:pt x="26443" y="654474"/>
                  </a:cubicBezTo>
                  <a:cubicBezTo>
                    <a:pt x="37601" y="597299"/>
                    <a:pt x="53415" y="541130"/>
                    <a:pt x="73724" y="486531"/>
                  </a:cubicBezTo>
                  <a:cubicBezTo>
                    <a:pt x="84941" y="456670"/>
                    <a:pt x="97662" y="427395"/>
                    <a:pt x="111839" y="398820"/>
                  </a:cubicBezTo>
                  <a:cubicBezTo>
                    <a:pt x="148612" y="325058"/>
                    <a:pt x="196759" y="257538"/>
                    <a:pt x="254515" y="198737"/>
                  </a:cubicBezTo>
                  <a:cubicBezTo>
                    <a:pt x="369667" y="81535"/>
                    <a:pt x="521020" y="2465"/>
                    <a:pt x="683197" y="-25"/>
                  </a:cubicBezTo>
                  <a:cubicBezTo>
                    <a:pt x="687345" y="-85"/>
                    <a:pt x="691413" y="-120"/>
                    <a:pt x="695589" y="-93"/>
                  </a:cubicBezTo>
                  <a:close/>
                </a:path>
              </a:pathLst>
            </a:custGeom>
            <a:solidFill>
              <a:srgbClr val="F0F0F0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1ABFE8F-8EC4-4FF8-AD40-9EE708DD2B6A}"/>
                </a:ext>
              </a:extLst>
            </p:cNvPr>
            <p:cNvSpPr/>
            <p:nvPr/>
          </p:nvSpPr>
          <p:spPr>
            <a:xfrm>
              <a:off x="10666272" y="1012914"/>
              <a:ext cx="693621" cy="1127222"/>
            </a:xfrm>
            <a:custGeom>
              <a:avLst/>
              <a:gdLst>
                <a:gd name="connsiteX0" fmla="*/ 690292 w 693621"/>
                <a:gd name="connsiteY0" fmla="*/ 10732 h 1127222"/>
                <a:gd name="connsiteX1" fmla="*/ 278335 w 693621"/>
                <a:gd name="connsiteY1" fmla="*/ 449763 h 1127222"/>
                <a:gd name="connsiteX2" fmla="*/ 239150 w 693621"/>
                <a:gd name="connsiteY2" fmla="*/ 575842 h 1127222"/>
                <a:gd name="connsiteX3" fmla="*/ 258731 w 693621"/>
                <a:gd name="connsiteY3" fmla="*/ 701523 h 1127222"/>
                <a:gd name="connsiteX4" fmla="*/ 301206 w 693621"/>
                <a:gd name="connsiteY4" fmla="*/ 814907 h 1127222"/>
                <a:gd name="connsiteX5" fmla="*/ 268007 w 693621"/>
                <a:gd name="connsiteY5" fmla="*/ 931288 h 1127222"/>
                <a:gd name="connsiteX6" fmla="*/ 145524 w 693621"/>
                <a:gd name="connsiteY6" fmla="*/ 1022972 h 1127222"/>
                <a:gd name="connsiteX7" fmla="*/ 9439 w 693621"/>
                <a:gd name="connsiteY7" fmla="*/ 1124926 h 1127222"/>
                <a:gd name="connsiteX8" fmla="*/ 764 w 693621"/>
                <a:gd name="connsiteY8" fmla="*/ 1118241 h 1127222"/>
                <a:gd name="connsiteX9" fmla="*/ 238504 w 693621"/>
                <a:gd name="connsiteY9" fmla="*/ 947208 h 1127222"/>
                <a:gd name="connsiteX10" fmla="*/ 291625 w 693621"/>
                <a:gd name="connsiteY10" fmla="*/ 826496 h 1127222"/>
                <a:gd name="connsiteX11" fmla="*/ 250694 w 693621"/>
                <a:gd name="connsiteY11" fmla="*/ 710561 h 1127222"/>
                <a:gd name="connsiteX12" fmla="*/ 226969 w 693621"/>
                <a:gd name="connsiteY12" fmla="*/ 588386 h 1127222"/>
                <a:gd name="connsiteX13" fmla="*/ 261163 w 693621"/>
                <a:gd name="connsiteY13" fmla="*/ 461266 h 1127222"/>
                <a:gd name="connsiteX14" fmla="*/ 422152 w 693621"/>
                <a:gd name="connsiteY14" fmla="*/ 212028 h 1127222"/>
                <a:gd name="connsiteX15" fmla="*/ 686177 w 693621"/>
                <a:gd name="connsiteY15" fmla="*/ 582 h 1127222"/>
                <a:gd name="connsiteX16" fmla="*/ 690292 w 693621"/>
                <a:gd name="connsiteY16" fmla="*/ 10732 h 1127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3621" h="1127222">
                  <a:moveTo>
                    <a:pt x="690292" y="10732"/>
                  </a:moveTo>
                  <a:cubicBezTo>
                    <a:pt x="510247" y="110146"/>
                    <a:pt x="366103" y="263763"/>
                    <a:pt x="278335" y="449763"/>
                  </a:cubicBezTo>
                  <a:cubicBezTo>
                    <a:pt x="259774" y="489726"/>
                    <a:pt x="244424" y="531881"/>
                    <a:pt x="239150" y="575842"/>
                  </a:cubicBezTo>
                  <a:cubicBezTo>
                    <a:pt x="234338" y="618733"/>
                    <a:pt x="241099" y="662129"/>
                    <a:pt x="258731" y="701523"/>
                  </a:cubicBezTo>
                  <a:cubicBezTo>
                    <a:pt x="274433" y="738584"/>
                    <a:pt x="294786" y="774675"/>
                    <a:pt x="301206" y="814907"/>
                  </a:cubicBezTo>
                  <a:cubicBezTo>
                    <a:pt x="307972" y="857314"/>
                    <a:pt x="294497" y="898067"/>
                    <a:pt x="268007" y="931288"/>
                  </a:cubicBezTo>
                  <a:cubicBezTo>
                    <a:pt x="235597" y="971936"/>
                    <a:pt x="190515" y="998513"/>
                    <a:pt x="145524" y="1022972"/>
                  </a:cubicBezTo>
                  <a:cubicBezTo>
                    <a:pt x="95571" y="1050129"/>
                    <a:pt x="43255" y="1077545"/>
                    <a:pt x="9439" y="1124926"/>
                  </a:cubicBezTo>
                  <a:cubicBezTo>
                    <a:pt x="5342" y="1130666"/>
                    <a:pt x="-3327" y="1123973"/>
                    <a:pt x="764" y="1118241"/>
                  </a:cubicBezTo>
                  <a:cubicBezTo>
                    <a:pt x="59598" y="1035806"/>
                    <a:pt x="166994" y="1014954"/>
                    <a:pt x="238504" y="947208"/>
                  </a:cubicBezTo>
                  <a:cubicBezTo>
                    <a:pt x="271873" y="915597"/>
                    <a:pt x="295916" y="873738"/>
                    <a:pt x="291625" y="826496"/>
                  </a:cubicBezTo>
                  <a:cubicBezTo>
                    <a:pt x="287873" y="785184"/>
                    <a:pt x="266917" y="747949"/>
                    <a:pt x="250694" y="710561"/>
                  </a:cubicBezTo>
                  <a:cubicBezTo>
                    <a:pt x="233659" y="671304"/>
                    <a:pt x="224035" y="631414"/>
                    <a:pt x="226969" y="588386"/>
                  </a:cubicBezTo>
                  <a:cubicBezTo>
                    <a:pt x="229970" y="544371"/>
                    <a:pt x="243705" y="501528"/>
                    <a:pt x="261163" y="461266"/>
                  </a:cubicBezTo>
                  <a:cubicBezTo>
                    <a:pt x="301431" y="370262"/>
                    <a:pt x="355757" y="286156"/>
                    <a:pt x="422152" y="212028"/>
                  </a:cubicBezTo>
                  <a:cubicBezTo>
                    <a:pt x="497459" y="127006"/>
                    <a:pt x="586755" y="55492"/>
                    <a:pt x="686177" y="582"/>
                  </a:cubicBezTo>
                  <a:cubicBezTo>
                    <a:pt x="692331" y="-2814"/>
                    <a:pt x="696407" y="7358"/>
                    <a:pt x="690292" y="10732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538D6209-5DD9-467D-8E5B-1BCA00F73773}"/>
                </a:ext>
              </a:extLst>
            </p:cNvPr>
            <p:cNvSpPr/>
            <p:nvPr/>
          </p:nvSpPr>
          <p:spPr>
            <a:xfrm>
              <a:off x="10902764" y="1215868"/>
              <a:ext cx="75871" cy="186295"/>
            </a:xfrm>
            <a:custGeom>
              <a:avLst/>
              <a:gdLst>
                <a:gd name="connsiteX0" fmla="*/ 66579 w 75871"/>
                <a:gd name="connsiteY0" fmla="*/ 185255 h 186295"/>
                <a:gd name="connsiteX1" fmla="*/ 12083 w 75871"/>
                <a:gd name="connsiteY1" fmla="*/ 3130 h 186295"/>
                <a:gd name="connsiteX2" fmla="*/ 22225 w 75871"/>
                <a:gd name="connsiteY2" fmla="*/ 7270 h 186295"/>
                <a:gd name="connsiteX3" fmla="*/ 73263 w 75871"/>
                <a:gd name="connsiteY3" fmla="*/ 176580 h 186295"/>
                <a:gd name="connsiteX4" fmla="*/ 66578 w 75871"/>
                <a:gd name="connsiteY4" fmla="*/ 185255 h 186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71" h="186295">
                  <a:moveTo>
                    <a:pt x="66579" y="185255"/>
                  </a:moveTo>
                  <a:cubicBezTo>
                    <a:pt x="6254" y="146091"/>
                    <a:pt x="-16816" y="68991"/>
                    <a:pt x="12083" y="3130"/>
                  </a:cubicBezTo>
                  <a:cubicBezTo>
                    <a:pt x="14937" y="-3312"/>
                    <a:pt x="25082" y="819"/>
                    <a:pt x="22225" y="7270"/>
                  </a:cubicBezTo>
                  <a:cubicBezTo>
                    <a:pt x="-4809" y="68573"/>
                    <a:pt x="16853" y="140432"/>
                    <a:pt x="73263" y="176580"/>
                  </a:cubicBezTo>
                  <a:cubicBezTo>
                    <a:pt x="79192" y="180389"/>
                    <a:pt x="72474" y="189042"/>
                    <a:pt x="66578" y="185255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15E8194-8AF2-4310-95F7-35443D7A3962}"/>
                </a:ext>
              </a:extLst>
            </p:cNvPr>
            <p:cNvSpPr/>
            <p:nvPr/>
          </p:nvSpPr>
          <p:spPr>
            <a:xfrm>
              <a:off x="10910346" y="1582704"/>
              <a:ext cx="187491" cy="125073"/>
            </a:xfrm>
            <a:custGeom>
              <a:avLst/>
              <a:gdLst>
                <a:gd name="connsiteX0" fmla="*/ 4220 w 187491"/>
                <a:gd name="connsiteY0" fmla="*/ 113988 h 125073"/>
                <a:gd name="connsiteX1" fmla="*/ 177431 w 187491"/>
                <a:gd name="connsiteY1" fmla="*/ 2084 h 125073"/>
                <a:gd name="connsiteX2" fmla="*/ 186106 w 187491"/>
                <a:gd name="connsiteY2" fmla="*/ 8768 h 125073"/>
                <a:gd name="connsiteX3" fmla="*/ 5628 w 187491"/>
                <a:gd name="connsiteY3" fmla="*/ 124849 h 125073"/>
                <a:gd name="connsiteX4" fmla="*/ 4221 w 187491"/>
                <a:gd name="connsiteY4" fmla="*/ 113988 h 12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491" h="125073">
                  <a:moveTo>
                    <a:pt x="4220" y="113988"/>
                  </a:moveTo>
                  <a:cubicBezTo>
                    <a:pt x="73978" y="99802"/>
                    <a:pt x="135826" y="59845"/>
                    <a:pt x="177431" y="2084"/>
                  </a:cubicBezTo>
                  <a:cubicBezTo>
                    <a:pt x="181549" y="-3643"/>
                    <a:pt x="190219" y="3049"/>
                    <a:pt x="186106" y="8768"/>
                  </a:cubicBezTo>
                  <a:cubicBezTo>
                    <a:pt x="142698" y="68795"/>
                    <a:pt x="78251" y="110246"/>
                    <a:pt x="5628" y="124849"/>
                  </a:cubicBezTo>
                  <a:cubicBezTo>
                    <a:pt x="-1295" y="126236"/>
                    <a:pt x="-2665" y="115368"/>
                    <a:pt x="4221" y="113988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63B50C33-E0FF-4DAF-BAF1-0181C9D8D97D}"/>
                </a:ext>
              </a:extLst>
            </p:cNvPr>
            <p:cNvSpPr/>
            <p:nvPr/>
          </p:nvSpPr>
          <p:spPr>
            <a:xfrm>
              <a:off x="11161438" y="1152049"/>
              <a:ext cx="90292" cy="36212"/>
            </a:xfrm>
            <a:custGeom>
              <a:avLst/>
              <a:gdLst>
                <a:gd name="connsiteX0" fmla="*/ 8442 w 90292"/>
                <a:gd name="connsiteY0" fmla="*/ 1025 h 36212"/>
                <a:gd name="connsiteX1" fmla="*/ 84072 w 90292"/>
                <a:gd name="connsiteY1" fmla="*/ 23341 h 36212"/>
                <a:gd name="connsiteX2" fmla="*/ 85479 w 90292"/>
                <a:gd name="connsiteY2" fmla="*/ 34202 h 36212"/>
                <a:gd name="connsiteX3" fmla="*/ 1758 w 90292"/>
                <a:gd name="connsiteY3" fmla="*/ 9699 h 36212"/>
                <a:gd name="connsiteX4" fmla="*/ 763 w 90292"/>
                <a:gd name="connsiteY4" fmla="*/ 2020 h 36212"/>
                <a:gd name="connsiteX5" fmla="*/ 8442 w 90292"/>
                <a:gd name="connsiteY5" fmla="*/ 1025 h 3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292" h="36212">
                  <a:moveTo>
                    <a:pt x="8442" y="1025"/>
                  </a:moveTo>
                  <a:cubicBezTo>
                    <a:pt x="28293" y="20712"/>
                    <a:pt x="56713" y="29098"/>
                    <a:pt x="84072" y="23341"/>
                  </a:cubicBezTo>
                  <a:cubicBezTo>
                    <a:pt x="90974" y="21867"/>
                    <a:pt x="92336" y="32737"/>
                    <a:pt x="85479" y="34202"/>
                  </a:cubicBezTo>
                  <a:cubicBezTo>
                    <a:pt x="55235" y="40419"/>
                    <a:pt x="23877" y="31241"/>
                    <a:pt x="1758" y="9699"/>
                  </a:cubicBezTo>
                  <a:cubicBezTo>
                    <a:pt x="-547" y="7802"/>
                    <a:pt x="-983" y="4441"/>
                    <a:pt x="763" y="2020"/>
                  </a:cubicBezTo>
                  <a:cubicBezTo>
                    <a:pt x="2617" y="-361"/>
                    <a:pt x="6043" y="-805"/>
                    <a:pt x="8442" y="1025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39E2D78-F168-4928-BB34-8B02EEDC4EBF}"/>
                </a:ext>
              </a:extLst>
            </p:cNvPr>
            <p:cNvSpPr/>
            <p:nvPr/>
          </p:nvSpPr>
          <p:spPr>
            <a:xfrm>
              <a:off x="8424092" y="1164583"/>
              <a:ext cx="585753" cy="141037"/>
            </a:xfrm>
            <a:custGeom>
              <a:avLst/>
              <a:gdLst>
                <a:gd name="connsiteX0" fmla="*/ 451394 w 585753"/>
                <a:gd name="connsiteY0" fmla="*/ 30043 h 141037"/>
                <a:gd name="connsiteX1" fmla="*/ 380632 w 585753"/>
                <a:gd name="connsiteY1" fmla="*/ -84 h 141037"/>
                <a:gd name="connsiteX2" fmla="*/ 220304 w 585753"/>
                <a:gd name="connsiteY2" fmla="*/ 90779 h 141037"/>
                <a:gd name="connsiteX3" fmla="*/ 115877 w 585753"/>
                <a:gd name="connsiteY3" fmla="*/ 32999 h 141037"/>
                <a:gd name="connsiteX4" fmla="*/ -306 w 585753"/>
                <a:gd name="connsiteY4" fmla="*/ 103631 h 141037"/>
                <a:gd name="connsiteX5" fmla="*/ 5959 w 585753"/>
                <a:gd name="connsiteY5" fmla="*/ 97897 h 141037"/>
                <a:gd name="connsiteX6" fmla="*/ 585447 w 585753"/>
                <a:gd name="connsiteY6" fmla="*/ 124668 h 141037"/>
                <a:gd name="connsiteX7" fmla="*/ 451394 w 585753"/>
                <a:gd name="connsiteY7" fmla="*/ 30043 h 14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5753" h="141037">
                  <a:moveTo>
                    <a:pt x="451394" y="30043"/>
                  </a:moveTo>
                  <a:cubicBezTo>
                    <a:pt x="430066" y="14988"/>
                    <a:pt x="406731" y="-712"/>
                    <a:pt x="380632" y="-84"/>
                  </a:cubicBezTo>
                  <a:cubicBezTo>
                    <a:pt x="317464" y="1435"/>
                    <a:pt x="283407" y="94036"/>
                    <a:pt x="220304" y="90779"/>
                  </a:cubicBezTo>
                  <a:cubicBezTo>
                    <a:pt x="180062" y="88703"/>
                    <a:pt x="153348" y="47822"/>
                    <a:pt x="115877" y="32999"/>
                  </a:cubicBezTo>
                  <a:cubicBezTo>
                    <a:pt x="67095" y="13701"/>
                    <a:pt x="5016" y="51442"/>
                    <a:pt x="-306" y="103631"/>
                  </a:cubicBezTo>
                  <a:lnTo>
                    <a:pt x="5959" y="97897"/>
                  </a:lnTo>
                  <a:cubicBezTo>
                    <a:pt x="195585" y="144125"/>
                    <a:pt x="392366" y="153216"/>
                    <a:pt x="585447" y="124668"/>
                  </a:cubicBezTo>
                  <a:cubicBezTo>
                    <a:pt x="540763" y="93127"/>
                    <a:pt x="496079" y="61585"/>
                    <a:pt x="451394" y="30043"/>
                  </a:cubicBezTo>
                  <a:close/>
                </a:path>
              </a:pathLst>
            </a:custGeom>
            <a:solidFill>
              <a:srgbClr val="F0F0F0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FE52663C-C2F7-42A4-BB89-13D6BCAE2D77}"/>
                </a:ext>
              </a:extLst>
            </p:cNvPr>
            <p:cNvSpPr/>
            <p:nvPr/>
          </p:nvSpPr>
          <p:spPr>
            <a:xfrm>
              <a:off x="8774795" y="1007764"/>
              <a:ext cx="438378" cy="438378"/>
            </a:xfrm>
            <a:custGeom>
              <a:avLst/>
              <a:gdLst>
                <a:gd name="connsiteX0" fmla="*/ 438378 w 438378"/>
                <a:gd name="connsiteY0" fmla="*/ 219189 h 438378"/>
                <a:gd name="connsiteX1" fmla="*/ 219189 w 438378"/>
                <a:gd name="connsiteY1" fmla="*/ 438378 h 438378"/>
                <a:gd name="connsiteX2" fmla="*/ 0 w 438378"/>
                <a:gd name="connsiteY2" fmla="*/ 219189 h 438378"/>
                <a:gd name="connsiteX3" fmla="*/ 219189 w 438378"/>
                <a:gd name="connsiteY3" fmla="*/ 0 h 438378"/>
                <a:gd name="connsiteX4" fmla="*/ 438378 w 438378"/>
                <a:gd name="connsiteY4" fmla="*/ 219189 h 438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378" h="438378">
                  <a:moveTo>
                    <a:pt x="438378" y="219189"/>
                  </a:moveTo>
                  <a:cubicBezTo>
                    <a:pt x="438378" y="340244"/>
                    <a:pt x="340244" y="438378"/>
                    <a:pt x="219189" y="438378"/>
                  </a:cubicBezTo>
                  <a:cubicBezTo>
                    <a:pt x="98134" y="438378"/>
                    <a:pt x="0" y="340244"/>
                    <a:pt x="0" y="219189"/>
                  </a:cubicBezTo>
                  <a:cubicBezTo>
                    <a:pt x="0" y="98134"/>
                    <a:pt x="98134" y="0"/>
                    <a:pt x="219189" y="0"/>
                  </a:cubicBezTo>
                  <a:cubicBezTo>
                    <a:pt x="340244" y="0"/>
                    <a:pt x="438378" y="98134"/>
                    <a:pt x="438378" y="21918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50B6DC73-1FD7-4D21-A3BA-4889EB2EBE07}"/>
                </a:ext>
              </a:extLst>
            </p:cNvPr>
            <p:cNvSpPr/>
            <p:nvPr/>
          </p:nvSpPr>
          <p:spPr>
            <a:xfrm>
              <a:off x="8931399" y="1006634"/>
              <a:ext cx="746491" cy="179740"/>
            </a:xfrm>
            <a:custGeom>
              <a:avLst/>
              <a:gdLst>
                <a:gd name="connsiteX0" fmla="*/ 575347 w 746491"/>
                <a:gd name="connsiteY0" fmla="*/ 38315 h 179740"/>
                <a:gd name="connsiteX1" fmla="*/ 485166 w 746491"/>
                <a:gd name="connsiteY1" fmla="*/ -79 h 179740"/>
                <a:gd name="connsiteX2" fmla="*/ 280842 w 746491"/>
                <a:gd name="connsiteY2" fmla="*/ 115719 h 179740"/>
                <a:gd name="connsiteX3" fmla="*/ 147760 w 746491"/>
                <a:gd name="connsiteY3" fmla="*/ 42082 h 179740"/>
                <a:gd name="connsiteX4" fmla="*/ -306 w 746491"/>
                <a:gd name="connsiteY4" fmla="*/ 132097 h 179740"/>
                <a:gd name="connsiteX5" fmla="*/ 7678 w 746491"/>
                <a:gd name="connsiteY5" fmla="*/ 124790 h 179740"/>
                <a:gd name="connsiteX6" fmla="*/ 746186 w 746491"/>
                <a:gd name="connsiteY6" fmla="*/ 158908 h 179740"/>
                <a:gd name="connsiteX7" fmla="*/ 575347 w 746491"/>
                <a:gd name="connsiteY7" fmla="*/ 38315 h 179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6491" h="179740">
                  <a:moveTo>
                    <a:pt x="575347" y="38315"/>
                  </a:moveTo>
                  <a:cubicBezTo>
                    <a:pt x="548165" y="19128"/>
                    <a:pt x="518427" y="-879"/>
                    <a:pt x="485166" y="-79"/>
                  </a:cubicBezTo>
                  <a:cubicBezTo>
                    <a:pt x="404664" y="1856"/>
                    <a:pt x="361262" y="119869"/>
                    <a:pt x="280842" y="115719"/>
                  </a:cubicBezTo>
                  <a:cubicBezTo>
                    <a:pt x="229557" y="113072"/>
                    <a:pt x="195512" y="60973"/>
                    <a:pt x="147760" y="42082"/>
                  </a:cubicBezTo>
                  <a:cubicBezTo>
                    <a:pt x="85591" y="17489"/>
                    <a:pt x="6476" y="65587"/>
                    <a:pt x="-306" y="132097"/>
                  </a:cubicBezTo>
                  <a:lnTo>
                    <a:pt x="7678" y="124790"/>
                  </a:lnTo>
                  <a:cubicBezTo>
                    <a:pt x="249341" y="183704"/>
                    <a:pt x="500121" y="195289"/>
                    <a:pt x="746186" y="158908"/>
                  </a:cubicBezTo>
                  <a:cubicBezTo>
                    <a:pt x="689240" y="118710"/>
                    <a:pt x="632294" y="78512"/>
                    <a:pt x="575347" y="38315"/>
                  </a:cubicBezTo>
                  <a:close/>
                </a:path>
              </a:pathLst>
            </a:custGeom>
            <a:solidFill>
              <a:srgbClr val="F0F0F0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363BDE55-C754-4CC5-BC2E-6C1BD6850613}"/>
                </a:ext>
              </a:extLst>
            </p:cNvPr>
            <p:cNvSpPr/>
            <p:nvPr/>
          </p:nvSpPr>
          <p:spPr>
            <a:xfrm>
              <a:off x="7934983" y="1925235"/>
              <a:ext cx="3545247" cy="1542694"/>
            </a:xfrm>
            <a:custGeom>
              <a:avLst/>
              <a:gdLst>
                <a:gd name="connsiteX0" fmla="*/ 3543380 w 3545247"/>
                <a:gd name="connsiteY0" fmla="*/ 1320056 h 1542694"/>
                <a:gd name="connsiteX1" fmla="*/ 3310770 w 3545247"/>
                <a:gd name="connsiteY1" fmla="*/ 74581 h 1542694"/>
                <a:gd name="connsiteX2" fmla="*/ 3223160 w 3545247"/>
                <a:gd name="connsiteY2" fmla="*/ -71 h 1542694"/>
                <a:gd name="connsiteX3" fmla="*/ 3217518 w 3545247"/>
                <a:gd name="connsiteY3" fmla="*/ -71 h 1542694"/>
                <a:gd name="connsiteX4" fmla="*/ 3059059 w 3545247"/>
                <a:gd name="connsiteY4" fmla="*/ 5613 h 1542694"/>
                <a:gd name="connsiteX5" fmla="*/ 3042005 w 3545247"/>
                <a:gd name="connsiteY5" fmla="*/ 6240 h 1542694"/>
                <a:gd name="connsiteX6" fmla="*/ 2962922 w 3545247"/>
                <a:gd name="connsiteY6" fmla="*/ 9082 h 1542694"/>
                <a:gd name="connsiteX7" fmla="*/ 2945868 w 3545247"/>
                <a:gd name="connsiteY7" fmla="*/ 9668 h 1542694"/>
                <a:gd name="connsiteX8" fmla="*/ 2895000 w 3545247"/>
                <a:gd name="connsiteY8" fmla="*/ 11507 h 1542694"/>
                <a:gd name="connsiteX9" fmla="*/ 1869260 w 3545247"/>
                <a:gd name="connsiteY9" fmla="*/ 48332 h 1542694"/>
                <a:gd name="connsiteX10" fmla="*/ 1864579 w 3545247"/>
                <a:gd name="connsiteY10" fmla="*/ 48373 h 1542694"/>
                <a:gd name="connsiteX11" fmla="*/ 1634728 w 3545247"/>
                <a:gd name="connsiteY11" fmla="*/ 43567 h 1542694"/>
                <a:gd name="connsiteX12" fmla="*/ 1549668 w 3545247"/>
                <a:gd name="connsiteY12" fmla="*/ 41811 h 1542694"/>
                <a:gd name="connsiteX13" fmla="*/ 1546951 w 3545247"/>
                <a:gd name="connsiteY13" fmla="*/ 41769 h 1542694"/>
                <a:gd name="connsiteX14" fmla="*/ 1484169 w 3545247"/>
                <a:gd name="connsiteY14" fmla="*/ 40432 h 1542694"/>
                <a:gd name="connsiteX15" fmla="*/ 937109 w 3545247"/>
                <a:gd name="connsiteY15" fmla="*/ 29062 h 1542694"/>
                <a:gd name="connsiteX16" fmla="*/ 792067 w 3545247"/>
                <a:gd name="connsiteY16" fmla="*/ 26011 h 1542694"/>
                <a:gd name="connsiteX17" fmla="*/ 720550 w 3545247"/>
                <a:gd name="connsiteY17" fmla="*/ 24548 h 1542694"/>
                <a:gd name="connsiteX18" fmla="*/ 703412 w 3545247"/>
                <a:gd name="connsiteY18" fmla="*/ 24172 h 1542694"/>
                <a:gd name="connsiteX19" fmla="*/ 621863 w 3545247"/>
                <a:gd name="connsiteY19" fmla="*/ 22500 h 1542694"/>
                <a:gd name="connsiteX20" fmla="*/ 604768 w 3545247"/>
                <a:gd name="connsiteY20" fmla="*/ 22124 h 1542694"/>
                <a:gd name="connsiteX21" fmla="*/ 521338 w 3545247"/>
                <a:gd name="connsiteY21" fmla="*/ 20410 h 1542694"/>
                <a:gd name="connsiteX22" fmla="*/ 504242 w 3545247"/>
                <a:gd name="connsiteY22" fmla="*/ 20034 h 1542694"/>
                <a:gd name="connsiteX23" fmla="*/ 412577 w 3545247"/>
                <a:gd name="connsiteY23" fmla="*/ 18111 h 1542694"/>
                <a:gd name="connsiteX24" fmla="*/ 398199 w 3545247"/>
                <a:gd name="connsiteY24" fmla="*/ 17819 h 1542694"/>
                <a:gd name="connsiteX25" fmla="*/ 316440 w 3545247"/>
                <a:gd name="connsiteY25" fmla="*/ 16105 h 1542694"/>
                <a:gd name="connsiteX26" fmla="*/ 303525 w 3545247"/>
                <a:gd name="connsiteY26" fmla="*/ 15854 h 1542694"/>
                <a:gd name="connsiteX27" fmla="*/ 301644 w 3545247"/>
                <a:gd name="connsiteY27" fmla="*/ 15854 h 1542694"/>
                <a:gd name="connsiteX28" fmla="*/ 211275 w 3545247"/>
                <a:gd name="connsiteY28" fmla="*/ 92680 h 1542694"/>
                <a:gd name="connsiteX29" fmla="*/ 903 w 3545247"/>
                <a:gd name="connsiteY29" fmla="*/ 1385094 h 1542694"/>
                <a:gd name="connsiteX30" fmla="*/ 76484 w 3545247"/>
                <a:gd name="connsiteY30" fmla="*/ 1490152 h 1542694"/>
                <a:gd name="connsiteX31" fmla="*/ 91229 w 3545247"/>
                <a:gd name="connsiteY31" fmla="*/ 1491346 h 1542694"/>
                <a:gd name="connsiteX32" fmla="*/ 1299377 w 3545247"/>
                <a:gd name="connsiteY32" fmla="*/ 1491347 h 1542694"/>
                <a:gd name="connsiteX33" fmla="*/ 1348784 w 3545247"/>
                <a:gd name="connsiteY33" fmla="*/ 1507648 h 1542694"/>
                <a:gd name="connsiteX34" fmla="*/ 1371689 w 3545247"/>
                <a:gd name="connsiteY34" fmla="*/ 1524619 h 1542694"/>
                <a:gd name="connsiteX35" fmla="*/ 1426153 w 3545247"/>
                <a:gd name="connsiteY35" fmla="*/ 1542592 h 1542694"/>
                <a:gd name="connsiteX36" fmla="*/ 2138151 w 3545247"/>
                <a:gd name="connsiteY36" fmla="*/ 1542592 h 1542694"/>
                <a:gd name="connsiteX37" fmla="*/ 2202897 w 3545247"/>
                <a:gd name="connsiteY37" fmla="*/ 1515757 h 1542694"/>
                <a:gd name="connsiteX38" fmla="*/ 2257235 w 3545247"/>
                <a:gd name="connsiteY38" fmla="*/ 1491556 h 1542694"/>
                <a:gd name="connsiteX39" fmla="*/ 3458195 w 3545247"/>
                <a:gd name="connsiteY39" fmla="*/ 1428272 h 1542694"/>
                <a:gd name="connsiteX40" fmla="*/ 3544815 w 3545247"/>
                <a:gd name="connsiteY40" fmla="*/ 1332101 h 1542694"/>
                <a:gd name="connsiteX41" fmla="*/ 3543380 w 3545247"/>
                <a:gd name="connsiteY41" fmla="*/ 1320056 h 1542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3545247" h="1542694">
                  <a:moveTo>
                    <a:pt x="3543380" y="1320056"/>
                  </a:moveTo>
                  <a:lnTo>
                    <a:pt x="3310770" y="74581"/>
                  </a:lnTo>
                  <a:cubicBezTo>
                    <a:pt x="3302575" y="32297"/>
                    <a:pt x="3266210" y="1310"/>
                    <a:pt x="3223160" y="-71"/>
                  </a:cubicBezTo>
                  <a:cubicBezTo>
                    <a:pt x="3221280" y="-113"/>
                    <a:pt x="3219399" y="-113"/>
                    <a:pt x="3217518" y="-71"/>
                  </a:cubicBezTo>
                  <a:lnTo>
                    <a:pt x="3059059" y="5613"/>
                  </a:lnTo>
                  <a:lnTo>
                    <a:pt x="3042005" y="6240"/>
                  </a:lnTo>
                  <a:lnTo>
                    <a:pt x="2962922" y="9082"/>
                  </a:lnTo>
                  <a:lnTo>
                    <a:pt x="2945868" y="9668"/>
                  </a:lnTo>
                  <a:lnTo>
                    <a:pt x="2895000" y="11507"/>
                  </a:lnTo>
                  <a:lnTo>
                    <a:pt x="1869260" y="48332"/>
                  </a:lnTo>
                  <a:cubicBezTo>
                    <a:pt x="1867714" y="48415"/>
                    <a:pt x="1866125" y="48415"/>
                    <a:pt x="1864579" y="48373"/>
                  </a:cubicBezTo>
                  <a:lnTo>
                    <a:pt x="1634728" y="43567"/>
                  </a:lnTo>
                  <a:lnTo>
                    <a:pt x="1549668" y="41811"/>
                  </a:lnTo>
                  <a:lnTo>
                    <a:pt x="1546951" y="41769"/>
                  </a:lnTo>
                  <a:lnTo>
                    <a:pt x="1484169" y="40432"/>
                  </a:lnTo>
                  <a:lnTo>
                    <a:pt x="937109" y="29062"/>
                  </a:lnTo>
                  <a:lnTo>
                    <a:pt x="792067" y="26011"/>
                  </a:lnTo>
                  <a:lnTo>
                    <a:pt x="720550" y="24548"/>
                  </a:lnTo>
                  <a:lnTo>
                    <a:pt x="703412" y="24172"/>
                  </a:lnTo>
                  <a:lnTo>
                    <a:pt x="621863" y="22500"/>
                  </a:lnTo>
                  <a:lnTo>
                    <a:pt x="604768" y="22124"/>
                  </a:lnTo>
                  <a:lnTo>
                    <a:pt x="521338" y="20410"/>
                  </a:lnTo>
                  <a:lnTo>
                    <a:pt x="504242" y="20034"/>
                  </a:lnTo>
                  <a:lnTo>
                    <a:pt x="412577" y="18111"/>
                  </a:lnTo>
                  <a:lnTo>
                    <a:pt x="398199" y="17819"/>
                  </a:lnTo>
                  <a:lnTo>
                    <a:pt x="316440" y="16105"/>
                  </a:lnTo>
                  <a:lnTo>
                    <a:pt x="303525" y="15854"/>
                  </a:lnTo>
                  <a:lnTo>
                    <a:pt x="301644" y="15854"/>
                  </a:lnTo>
                  <a:cubicBezTo>
                    <a:pt x="256831" y="16036"/>
                    <a:pt x="218668" y="48480"/>
                    <a:pt x="211275" y="92680"/>
                  </a:cubicBezTo>
                  <a:lnTo>
                    <a:pt x="903" y="1385094"/>
                  </a:lnTo>
                  <a:cubicBezTo>
                    <a:pt x="-7237" y="1434976"/>
                    <a:pt x="26602" y="1482012"/>
                    <a:pt x="76484" y="1490152"/>
                  </a:cubicBezTo>
                  <a:cubicBezTo>
                    <a:pt x="81359" y="1490947"/>
                    <a:pt x="86290" y="1491347"/>
                    <a:pt x="91229" y="1491346"/>
                  </a:cubicBezTo>
                  <a:lnTo>
                    <a:pt x="1299377" y="1491347"/>
                  </a:lnTo>
                  <a:cubicBezTo>
                    <a:pt x="1317159" y="1491396"/>
                    <a:pt x="1334464" y="1497105"/>
                    <a:pt x="1348784" y="1507648"/>
                  </a:cubicBezTo>
                  <a:lnTo>
                    <a:pt x="1371689" y="1524619"/>
                  </a:lnTo>
                  <a:cubicBezTo>
                    <a:pt x="1387476" y="1536238"/>
                    <a:pt x="1406551" y="1542533"/>
                    <a:pt x="1426153" y="1542592"/>
                  </a:cubicBezTo>
                  <a:lnTo>
                    <a:pt x="2138151" y="1542592"/>
                  </a:lnTo>
                  <a:cubicBezTo>
                    <a:pt x="2162451" y="1542654"/>
                    <a:pt x="2185766" y="1532991"/>
                    <a:pt x="2202897" y="1515757"/>
                  </a:cubicBezTo>
                  <a:cubicBezTo>
                    <a:pt x="2217401" y="1501258"/>
                    <a:pt x="2236756" y="1492637"/>
                    <a:pt x="2257235" y="1491556"/>
                  </a:cubicBezTo>
                  <a:lnTo>
                    <a:pt x="3458195" y="1428272"/>
                  </a:lnTo>
                  <a:cubicBezTo>
                    <a:pt x="3508671" y="1425635"/>
                    <a:pt x="3547452" y="1382577"/>
                    <a:pt x="3544815" y="1332101"/>
                  </a:cubicBezTo>
                  <a:cubicBezTo>
                    <a:pt x="3544603" y="1328058"/>
                    <a:pt x="3544124" y="1324035"/>
                    <a:pt x="3543380" y="1320056"/>
                  </a:cubicBezTo>
                  <a:close/>
                </a:path>
              </a:pathLst>
            </a:custGeom>
            <a:solidFill>
              <a:srgbClr val="CCCCCC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527DD84-B92E-4350-AB51-9B0E2E79E57E}"/>
                </a:ext>
              </a:extLst>
            </p:cNvPr>
            <p:cNvSpPr/>
            <p:nvPr/>
          </p:nvSpPr>
          <p:spPr>
            <a:xfrm>
              <a:off x="8103650" y="1576542"/>
              <a:ext cx="3185134" cy="1852682"/>
            </a:xfrm>
            <a:custGeom>
              <a:avLst/>
              <a:gdLst>
                <a:gd name="connsiteX0" fmla="*/ 3184363 w 3185134"/>
                <a:gd name="connsiteY0" fmla="*/ 1634892 h 1852682"/>
                <a:gd name="connsiteX1" fmla="*/ 3054703 w 3185134"/>
                <a:gd name="connsiteY1" fmla="*/ 350294 h 1852682"/>
                <a:gd name="connsiteX2" fmla="*/ 3054494 w 3185134"/>
                <a:gd name="connsiteY2" fmla="*/ 348622 h 1852682"/>
                <a:gd name="connsiteX3" fmla="*/ 3026155 w 3185134"/>
                <a:gd name="connsiteY3" fmla="*/ 295915 h 1852682"/>
                <a:gd name="connsiteX4" fmla="*/ 2747232 w 3185134"/>
                <a:gd name="connsiteY4" fmla="*/ 63556 h 1852682"/>
                <a:gd name="connsiteX5" fmla="*/ 2704221 w 3185134"/>
                <a:gd name="connsiteY5" fmla="*/ 46376 h 1852682"/>
                <a:gd name="connsiteX6" fmla="*/ 1688389 w 3185134"/>
                <a:gd name="connsiteY6" fmla="*/ 215703 h 1852682"/>
                <a:gd name="connsiteX7" fmla="*/ 1634802 w 3185134"/>
                <a:gd name="connsiteY7" fmla="*/ 231085 h 1852682"/>
                <a:gd name="connsiteX8" fmla="*/ 1588322 w 3185134"/>
                <a:gd name="connsiteY8" fmla="*/ 199903 h 1852682"/>
                <a:gd name="connsiteX9" fmla="*/ 1509950 w 3185134"/>
                <a:gd name="connsiteY9" fmla="*/ 119984 h 1852682"/>
                <a:gd name="connsiteX10" fmla="*/ 1466061 w 3185134"/>
                <a:gd name="connsiteY10" fmla="*/ 93358 h 1852682"/>
                <a:gd name="connsiteX11" fmla="*/ 1422173 w 3185134"/>
                <a:gd name="connsiteY11" fmla="*/ 72835 h 1852682"/>
                <a:gd name="connsiteX12" fmla="*/ 1378284 w 3185134"/>
                <a:gd name="connsiteY12" fmla="*/ 56450 h 1852682"/>
                <a:gd name="connsiteX13" fmla="*/ 1044104 w 3185134"/>
                <a:gd name="connsiteY13" fmla="*/ 2362 h 1852682"/>
                <a:gd name="connsiteX14" fmla="*/ 850075 w 3185134"/>
                <a:gd name="connsiteY14" fmla="*/ 1192 h 1852682"/>
                <a:gd name="connsiteX15" fmla="*/ 652074 w 3185134"/>
                <a:gd name="connsiteY15" fmla="*/ 12519 h 1852682"/>
                <a:gd name="connsiteX16" fmla="*/ 651071 w 3185134"/>
                <a:gd name="connsiteY16" fmla="*/ 12561 h 1852682"/>
                <a:gd name="connsiteX17" fmla="*/ 186395 w 3185134"/>
                <a:gd name="connsiteY17" fmla="*/ 296249 h 1852682"/>
                <a:gd name="connsiteX18" fmla="*/ 148735 w 3185134"/>
                <a:gd name="connsiteY18" fmla="*/ 356272 h 1852682"/>
                <a:gd name="connsiteX19" fmla="*/ 147774 w 3185134"/>
                <a:gd name="connsiteY19" fmla="*/ 364799 h 1852682"/>
                <a:gd name="connsiteX20" fmla="*/ 224 w 3185134"/>
                <a:gd name="connsiteY20" fmla="*/ 1683170 h 1852682"/>
                <a:gd name="connsiteX21" fmla="*/ 19243 w 3185134"/>
                <a:gd name="connsiteY21" fmla="*/ 1745910 h 1852682"/>
                <a:gd name="connsiteX22" fmla="*/ 76883 w 3185134"/>
                <a:gd name="connsiteY22" fmla="*/ 1772828 h 1852682"/>
                <a:gd name="connsiteX23" fmla="*/ 1221832 w 3185134"/>
                <a:gd name="connsiteY23" fmla="*/ 1772828 h 1852682"/>
                <a:gd name="connsiteX24" fmla="*/ 1263673 w 3185134"/>
                <a:gd name="connsiteY24" fmla="*/ 1787667 h 1852682"/>
                <a:gd name="connsiteX25" fmla="*/ 1313663 w 3185134"/>
                <a:gd name="connsiteY25" fmla="*/ 1827710 h 1852682"/>
                <a:gd name="connsiteX26" fmla="*/ 1359517 w 3185134"/>
                <a:gd name="connsiteY26" fmla="*/ 1844346 h 1852682"/>
                <a:gd name="connsiteX27" fmla="*/ 1862940 w 3185134"/>
                <a:gd name="connsiteY27" fmla="*/ 1852580 h 1852682"/>
                <a:gd name="connsiteX28" fmla="*/ 1864152 w 3185134"/>
                <a:gd name="connsiteY28" fmla="*/ 1852580 h 1852682"/>
                <a:gd name="connsiteX29" fmla="*/ 1900475 w 3185134"/>
                <a:gd name="connsiteY29" fmla="*/ 1843133 h 1852682"/>
                <a:gd name="connsiteX30" fmla="*/ 1997573 w 3185134"/>
                <a:gd name="connsiteY30" fmla="*/ 1789213 h 1852682"/>
                <a:gd name="connsiteX31" fmla="*/ 2026414 w 3185134"/>
                <a:gd name="connsiteY31" fmla="*/ 1780853 h 1852682"/>
                <a:gd name="connsiteX32" fmla="*/ 3111507 w 3185134"/>
                <a:gd name="connsiteY32" fmla="*/ 1723548 h 1852682"/>
                <a:gd name="connsiteX33" fmla="*/ 3166222 w 3185134"/>
                <a:gd name="connsiteY33" fmla="*/ 1695542 h 1852682"/>
                <a:gd name="connsiteX34" fmla="*/ 3184363 w 3185134"/>
                <a:gd name="connsiteY34" fmla="*/ 1634892 h 185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185134" h="1852682">
                  <a:moveTo>
                    <a:pt x="3184363" y="1634892"/>
                  </a:moveTo>
                  <a:lnTo>
                    <a:pt x="3054703" y="350294"/>
                  </a:lnTo>
                  <a:cubicBezTo>
                    <a:pt x="3054661" y="349751"/>
                    <a:pt x="3054577" y="349166"/>
                    <a:pt x="3054494" y="348622"/>
                  </a:cubicBezTo>
                  <a:cubicBezTo>
                    <a:pt x="3052066" y="328097"/>
                    <a:pt x="3041937" y="309259"/>
                    <a:pt x="3026155" y="295915"/>
                  </a:cubicBezTo>
                  <a:lnTo>
                    <a:pt x="2747232" y="63556"/>
                  </a:lnTo>
                  <a:cubicBezTo>
                    <a:pt x="2735103" y="53375"/>
                    <a:pt x="2720027" y="47353"/>
                    <a:pt x="2704221" y="46376"/>
                  </a:cubicBezTo>
                  <a:cubicBezTo>
                    <a:pt x="2576610" y="38184"/>
                    <a:pt x="1927853" y="7838"/>
                    <a:pt x="1688389" y="215703"/>
                  </a:cubicBezTo>
                  <a:cubicBezTo>
                    <a:pt x="1673681" y="228503"/>
                    <a:pt x="1654060" y="234135"/>
                    <a:pt x="1634802" y="231085"/>
                  </a:cubicBezTo>
                  <a:cubicBezTo>
                    <a:pt x="1615508" y="227954"/>
                    <a:pt x="1598537" y="216569"/>
                    <a:pt x="1588322" y="199903"/>
                  </a:cubicBezTo>
                  <a:cubicBezTo>
                    <a:pt x="1567960" y="168166"/>
                    <a:pt x="1541282" y="140962"/>
                    <a:pt x="1509950" y="119984"/>
                  </a:cubicBezTo>
                  <a:cubicBezTo>
                    <a:pt x="1495881" y="110215"/>
                    <a:pt x="1481224" y="101323"/>
                    <a:pt x="1466061" y="93358"/>
                  </a:cubicBezTo>
                  <a:cubicBezTo>
                    <a:pt x="1452644" y="86294"/>
                    <a:pt x="1438056" y="79439"/>
                    <a:pt x="1422173" y="72835"/>
                  </a:cubicBezTo>
                  <a:cubicBezTo>
                    <a:pt x="1408505" y="67150"/>
                    <a:pt x="1393917" y="61675"/>
                    <a:pt x="1378284" y="56450"/>
                  </a:cubicBezTo>
                  <a:cubicBezTo>
                    <a:pt x="1297237" y="29364"/>
                    <a:pt x="1188894" y="9134"/>
                    <a:pt x="1044104" y="2362"/>
                  </a:cubicBezTo>
                  <a:cubicBezTo>
                    <a:pt x="984039" y="-480"/>
                    <a:pt x="918750" y="-856"/>
                    <a:pt x="850075" y="1192"/>
                  </a:cubicBezTo>
                  <a:cubicBezTo>
                    <a:pt x="787377" y="3031"/>
                    <a:pt x="720750" y="6835"/>
                    <a:pt x="652074" y="12519"/>
                  </a:cubicBezTo>
                  <a:lnTo>
                    <a:pt x="651071" y="12561"/>
                  </a:lnTo>
                  <a:lnTo>
                    <a:pt x="186395" y="296249"/>
                  </a:lnTo>
                  <a:cubicBezTo>
                    <a:pt x="165288" y="309409"/>
                    <a:pt x="151401" y="331541"/>
                    <a:pt x="148735" y="356272"/>
                  </a:cubicBezTo>
                  <a:lnTo>
                    <a:pt x="147774" y="364799"/>
                  </a:lnTo>
                  <a:lnTo>
                    <a:pt x="224" y="1683170"/>
                  </a:lnTo>
                  <a:cubicBezTo>
                    <a:pt x="-2351" y="1705810"/>
                    <a:pt x="4530" y="1728510"/>
                    <a:pt x="19243" y="1745910"/>
                  </a:cubicBezTo>
                  <a:cubicBezTo>
                    <a:pt x="33584" y="1762894"/>
                    <a:pt x="54654" y="1772734"/>
                    <a:pt x="76883" y="1772828"/>
                  </a:cubicBezTo>
                  <a:lnTo>
                    <a:pt x="1221832" y="1772828"/>
                  </a:lnTo>
                  <a:cubicBezTo>
                    <a:pt x="1237055" y="1772906"/>
                    <a:pt x="1251802" y="1778136"/>
                    <a:pt x="1263673" y="1787667"/>
                  </a:cubicBezTo>
                  <a:lnTo>
                    <a:pt x="1313663" y="1827710"/>
                  </a:lnTo>
                  <a:cubicBezTo>
                    <a:pt x="1326689" y="1838170"/>
                    <a:pt x="1342814" y="1844021"/>
                    <a:pt x="1359517" y="1844346"/>
                  </a:cubicBezTo>
                  <a:lnTo>
                    <a:pt x="1862940" y="1852580"/>
                  </a:lnTo>
                  <a:lnTo>
                    <a:pt x="1864152" y="1852580"/>
                  </a:lnTo>
                  <a:cubicBezTo>
                    <a:pt x="1876864" y="1852557"/>
                    <a:pt x="1889362" y="1849307"/>
                    <a:pt x="1900475" y="1843133"/>
                  </a:cubicBezTo>
                  <a:lnTo>
                    <a:pt x="1997573" y="1789213"/>
                  </a:lnTo>
                  <a:cubicBezTo>
                    <a:pt x="2006431" y="1784281"/>
                    <a:pt x="2016292" y="1781423"/>
                    <a:pt x="2026414" y="1780853"/>
                  </a:cubicBezTo>
                  <a:lnTo>
                    <a:pt x="3111507" y="1723548"/>
                  </a:lnTo>
                  <a:cubicBezTo>
                    <a:pt x="3132895" y="1722405"/>
                    <a:pt x="3152788" y="1712223"/>
                    <a:pt x="3166222" y="1695542"/>
                  </a:cubicBezTo>
                  <a:cubicBezTo>
                    <a:pt x="3180165" y="1678581"/>
                    <a:pt x="3186702" y="1656725"/>
                    <a:pt x="3184363" y="1634892"/>
                  </a:cubicBezTo>
                  <a:close/>
                </a:path>
              </a:pathLst>
            </a:custGeom>
            <a:solidFill>
              <a:srgbClr val="E6E6E6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C5D24DB0-DB0B-484F-9D4A-D13C9C0E324F}"/>
                </a:ext>
              </a:extLst>
            </p:cNvPr>
            <p:cNvSpPr/>
            <p:nvPr/>
          </p:nvSpPr>
          <p:spPr>
            <a:xfrm>
              <a:off x="8666506" y="1650544"/>
              <a:ext cx="2243448" cy="1652423"/>
            </a:xfrm>
            <a:custGeom>
              <a:avLst/>
              <a:gdLst>
                <a:gd name="connsiteX0" fmla="*/ 2242755 w 2243448"/>
                <a:gd name="connsiteY0" fmla="*/ 1329225 h 1652423"/>
                <a:gd name="connsiteX1" fmla="*/ 2227565 w 2243448"/>
                <a:gd name="connsiteY1" fmla="*/ 1129281 h 1652423"/>
                <a:gd name="connsiteX2" fmla="*/ 2163489 w 2243448"/>
                <a:gd name="connsiteY2" fmla="*/ 286222 h 1652423"/>
                <a:gd name="connsiteX3" fmla="*/ 2153965 w 2243448"/>
                <a:gd name="connsiteY3" fmla="*/ 161505 h 1652423"/>
                <a:gd name="connsiteX4" fmla="*/ 2025209 w 2243448"/>
                <a:gd name="connsiteY4" fmla="*/ 39079 h 1652423"/>
                <a:gd name="connsiteX5" fmla="*/ 1156652 w 2243448"/>
                <a:gd name="connsiteY5" fmla="*/ 183446 h 1652423"/>
                <a:gd name="connsiteX6" fmla="*/ 1005292 w 2243448"/>
                <a:gd name="connsiteY6" fmla="*/ 164760 h 1652423"/>
                <a:gd name="connsiteX7" fmla="*/ 903180 w 2243448"/>
                <a:gd name="connsiteY7" fmla="*/ 88507 h 1652423"/>
                <a:gd name="connsiteX8" fmla="*/ 815414 w 2243448"/>
                <a:gd name="connsiteY8" fmla="*/ 53184 h 1652423"/>
                <a:gd name="connsiteX9" fmla="*/ 481108 w 2243448"/>
                <a:gd name="connsiteY9" fmla="*/ 1766 h 1652423"/>
                <a:gd name="connsiteX10" fmla="*/ 161751 w 2243448"/>
                <a:gd name="connsiteY10" fmla="*/ -103 h 1652423"/>
                <a:gd name="connsiteX11" fmla="*/ 161209 w 2243448"/>
                <a:gd name="connsiteY11" fmla="*/ -103 h 1652423"/>
                <a:gd name="connsiteX12" fmla="*/ 74407 w 2243448"/>
                <a:gd name="connsiteY12" fmla="*/ 81455 h 1652423"/>
                <a:gd name="connsiteX13" fmla="*/ 60543 w 2243448"/>
                <a:gd name="connsiteY13" fmla="*/ 300689 h 1652423"/>
                <a:gd name="connsiteX14" fmla="*/ -37 w 2243448"/>
                <a:gd name="connsiteY14" fmla="*/ 1262135 h 1652423"/>
                <a:gd name="connsiteX15" fmla="*/ 123795 w 2243448"/>
                <a:gd name="connsiteY15" fmla="*/ 1402694 h 1652423"/>
                <a:gd name="connsiteX16" fmla="*/ 130346 w 2243448"/>
                <a:gd name="connsiteY16" fmla="*/ 1402946 h 1652423"/>
                <a:gd name="connsiteX17" fmla="*/ 1002700 w 2243448"/>
                <a:gd name="connsiteY17" fmla="*/ 1617479 h 1652423"/>
                <a:gd name="connsiteX18" fmla="*/ 1164851 w 2243448"/>
                <a:gd name="connsiteY18" fmla="*/ 1630619 h 1652423"/>
                <a:gd name="connsiteX19" fmla="*/ 1903627 w 2243448"/>
                <a:gd name="connsiteY19" fmla="*/ 1470218 h 1652423"/>
                <a:gd name="connsiteX20" fmla="*/ 2105922 w 2243448"/>
                <a:gd name="connsiteY20" fmla="*/ 1471725 h 1652423"/>
                <a:gd name="connsiteX21" fmla="*/ 2243057 w 2243448"/>
                <a:gd name="connsiteY21" fmla="*/ 1344123 h 1652423"/>
                <a:gd name="connsiteX22" fmla="*/ 2242755 w 2243448"/>
                <a:gd name="connsiteY22" fmla="*/ 1329225 h 165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43448" h="1652423">
                  <a:moveTo>
                    <a:pt x="2242755" y="1329225"/>
                  </a:moveTo>
                  <a:lnTo>
                    <a:pt x="2227565" y="1129281"/>
                  </a:lnTo>
                  <a:lnTo>
                    <a:pt x="2163489" y="286222"/>
                  </a:lnTo>
                  <a:lnTo>
                    <a:pt x="2153965" y="161505"/>
                  </a:lnTo>
                  <a:cubicBezTo>
                    <a:pt x="2148973" y="93630"/>
                    <a:pt x="2093249" y="40646"/>
                    <a:pt x="2025209" y="39079"/>
                  </a:cubicBezTo>
                  <a:cubicBezTo>
                    <a:pt x="1790423" y="33051"/>
                    <a:pt x="1365277" y="43660"/>
                    <a:pt x="1156652" y="183446"/>
                  </a:cubicBezTo>
                  <a:cubicBezTo>
                    <a:pt x="1108656" y="216074"/>
                    <a:pt x="1043912" y="208081"/>
                    <a:pt x="1005292" y="164760"/>
                  </a:cubicBezTo>
                  <a:cubicBezTo>
                    <a:pt x="976425" y="133068"/>
                    <a:pt x="941765" y="107186"/>
                    <a:pt x="903180" y="88507"/>
                  </a:cubicBezTo>
                  <a:cubicBezTo>
                    <a:pt x="874943" y="74346"/>
                    <a:pt x="845589" y="62532"/>
                    <a:pt x="815414" y="53184"/>
                  </a:cubicBezTo>
                  <a:cubicBezTo>
                    <a:pt x="727106" y="24973"/>
                    <a:pt x="615671" y="7834"/>
                    <a:pt x="481108" y="1766"/>
                  </a:cubicBezTo>
                  <a:lnTo>
                    <a:pt x="161751" y="-103"/>
                  </a:lnTo>
                  <a:lnTo>
                    <a:pt x="161209" y="-103"/>
                  </a:lnTo>
                  <a:cubicBezTo>
                    <a:pt x="115295" y="-60"/>
                    <a:pt x="77307" y="35633"/>
                    <a:pt x="74407" y="81455"/>
                  </a:cubicBezTo>
                  <a:lnTo>
                    <a:pt x="60543" y="300689"/>
                  </a:lnTo>
                  <a:lnTo>
                    <a:pt x="-37" y="1262135"/>
                  </a:lnTo>
                  <a:cubicBezTo>
                    <a:pt x="-4656" y="1335145"/>
                    <a:pt x="50785" y="1398075"/>
                    <a:pt x="123795" y="1402694"/>
                  </a:cubicBezTo>
                  <a:cubicBezTo>
                    <a:pt x="125976" y="1402832"/>
                    <a:pt x="128160" y="1402916"/>
                    <a:pt x="130346" y="1402946"/>
                  </a:cubicBezTo>
                  <a:cubicBezTo>
                    <a:pt x="666405" y="1410903"/>
                    <a:pt x="900588" y="1524046"/>
                    <a:pt x="1002700" y="1617479"/>
                  </a:cubicBezTo>
                  <a:cubicBezTo>
                    <a:pt x="1047370" y="1658460"/>
                    <a:pt x="1114165" y="1663873"/>
                    <a:pt x="1164851" y="1630619"/>
                  </a:cubicBezTo>
                  <a:cubicBezTo>
                    <a:pt x="1350207" y="1509218"/>
                    <a:pt x="1658352" y="1475462"/>
                    <a:pt x="1903627" y="1470218"/>
                  </a:cubicBezTo>
                  <a:cubicBezTo>
                    <a:pt x="1978734" y="1468650"/>
                    <a:pt x="2047934" y="1469675"/>
                    <a:pt x="2105922" y="1471725"/>
                  </a:cubicBezTo>
                  <a:cubicBezTo>
                    <a:pt x="2179027" y="1474357"/>
                    <a:pt x="2240425" y="1417228"/>
                    <a:pt x="2243057" y="1344123"/>
                  </a:cubicBezTo>
                  <a:cubicBezTo>
                    <a:pt x="2243236" y="1339156"/>
                    <a:pt x="2243135" y="1334182"/>
                    <a:pt x="2242755" y="1329225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B9310C0-B115-4082-9CFE-A80FF3338CD1}"/>
                </a:ext>
              </a:extLst>
            </p:cNvPr>
            <p:cNvSpPr/>
            <p:nvPr/>
          </p:nvSpPr>
          <p:spPr>
            <a:xfrm>
              <a:off x="8239800" y="1939321"/>
              <a:ext cx="109302" cy="1319418"/>
            </a:xfrm>
            <a:custGeom>
              <a:avLst/>
              <a:gdLst>
                <a:gd name="connsiteX0" fmla="*/ 8237 w 109302"/>
                <a:gd name="connsiteY0" fmla="*/ 1319316 h 1319418"/>
                <a:gd name="connsiteX1" fmla="*/ 7628 w 109302"/>
                <a:gd name="connsiteY1" fmla="*/ 1319291 h 1319418"/>
                <a:gd name="connsiteX2" fmla="*/ -285 w 109302"/>
                <a:gd name="connsiteY2" fmla="*/ 1310180 h 1319418"/>
                <a:gd name="connsiteX3" fmla="*/ -284 w 109302"/>
                <a:gd name="connsiteY3" fmla="*/ 1310177 h 1319418"/>
                <a:gd name="connsiteX4" fmla="*/ 91949 w 109302"/>
                <a:gd name="connsiteY4" fmla="*/ 7839 h 1319418"/>
                <a:gd name="connsiteX5" fmla="*/ 100862 w 109302"/>
                <a:gd name="connsiteY5" fmla="*/ -88 h 1319418"/>
                <a:gd name="connsiteX6" fmla="*/ 101062 w 109302"/>
                <a:gd name="connsiteY6" fmla="*/ -74 h 1319418"/>
                <a:gd name="connsiteX7" fmla="*/ 108975 w 109302"/>
                <a:gd name="connsiteY7" fmla="*/ 9037 h 1319418"/>
                <a:gd name="connsiteX8" fmla="*/ 108975 w 109302"/>
                <a:gd name="connsiteY8" fmla="*/ 9040 h 1319418"/>
                <a:gd name="connsiteX9" fmla="*/ 16742 w 109302"/>
                <a:gd name="connsiteY9" fmla="*/ 1311378 h 1319418"/>
                <a:gd name="connsiteX10" fmla="*/ 8237 w 109302"/>
                <a:gd name="connsiteY10" fmla="*/ 1319316 h 131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302" h="1319418">
                  <a:moveTo>
                    <a:pt x="8237" y="1319316"/>
                  </a:moveTo>
                  <a:cubicBezTo>
                    <a:pt x="8037" y="1319316"/>
                    <a:pt x="7829" y="1319307"/>
                    <a:pt x="7628" y="1319291"/>
                  </a:cubicBezTo>
                  <a:cubicBezTo>
                    <a:pt x="2928" y="1318960"/>
                    <a:pt x="-615" y="1314881"/>
                    <a:pt x="-285" y="1310180"/>
                  </a:cubicBezTo>
                  <a:cubicBezTo>
                    <a:pt x="-285" y="1310179"/>
                    <a:pt x="-284" y="1310178"/>
                    <a:pt x="-284" y="1310177"/>
                  </a:cubicBezTo>
                  <a:lnTo>
                    <a:pt x="91949" y="7839"/>
                  </a:lnTo>
                  <a:cubicBezTo>
                    <a:pt x="92221" y="3189"/>
                    <a:pt x="96212" y="-360"/>
                    <a:pt x="100862" y="-88"/>
                  </a:cubicBezTo>
                  <a:cubicBezTo>
                    <a:pt x="100929" y="-84"/>
                    <a:pt x="100995" y="-79"/>
                    <a:pt x="101062" y="-74"/>
                  </a:cubicBezTo>
                  <a:cubicBezTo>
                    <a:pt x="105763" y="257"/>
                    <a:pt x="109306" y="4336"/>
                    <a:pt x="108975" y="9037"/>
                  </a:cubicBezTo>
                  <a:cubicBezTo>
                    <a:pt x="108975" y="9038"/>
                    <a:pt x="108975" y="9039"/>
                    <a:pt x="108975" y="9040"/>
                  </a:cubicBezTo>
                  <a:lnTo>
                    <a:pt x="16742" y="1311378"/>
                  </a:lnTo>
                  <a:cubicBezTo>
                    <a:pt x="16430" y="1315846"/>
                    <a:pt x="12716" y="1319313"/>
                    <a:pt x="8237" y="1319316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C54CF437-0D1F-41AF-90C2-81F212677FCB}"/>
                </a:ext>
              </a:extLst>
            </p:cNvPr>
            <p:cNvSpPr/>
            <p:nvPr/>
          </p:nvSpPr>
          <p:spPr>
            <a:xfrm>
              <a:off x="8350794" y="1888093"/>
              <a:ext cx="109302" cy="1319418"/>
            </a:xfrm>
            <a:custGeom>
              <a:avLst/>
              <a:gdLst>
                <a:gd name="connsiteX0" fmla="*/ 8237 w 109302"/>
                <a:gd name="connsiteY0" fmla="*/ 1319316 h 1319418"/>
                <a:gd name="connsiteX1" fmla="*/ 7628 w 109302"/>
                <a:gd name="connsiteY1" fmla="*/ 1319291 h 1319418"/>
                <a:gd name="connsiteX2" fmla="*/ -285 w 109302"/>
                <a:gd name="connsiteY2" fmla="*/ 1310180 h 1319418"/>
                <a:gd name="connsiteX3" fmla="*/ -284 w 109302"/>
                <a:gd name="connsiteY3" fmla="*/ 1310177 h 1319418"/>
                <a:gd name="connsiteX4" fmla="*/ 91949 w 109302"/>
                <a:gd name="connsiteY4" fmla="*/ 7839 h 1319418"/>
                <a:gd name="connsiteX5" fmla="*/ 100862 w 109302"/>
                <a:gd name="connsiteY5" fmla="*/ -88 h 1319418"/>
                <a:gd name="connsiteX6" fmla="*/ 101062 w 109302"/>
                <a:gd name="connsiteY6" fmla="*/ -74 h 1319418"/>
                <a:gd name="connsiteX7" fmla="*/ 108975 w 109302"/>
                <a:gd name="connsiteY7" fmla="*/ 9037 h 1319418"/>
                <a:gd name="connsiteX8" fmla="*/ 108975 w 109302"/>
                <a:gd name="connsiteY8" fmla="*/ 9040 h 1319418"/>
                <a:gd name="connsiteX9" fmla="*/ 16742 w 109302"/>
                <a:gd name="connsiteY9" fmla="*/ 1311378 h 1319418"/>
                <a:gd name="connsiteX10" fmla="*/ 8237 w 109302"/>
                <a:gd name="connsiteY10" fmla="*/ 1319316 h 131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302" h="1319418">
                  <a:moveTo>
                    <a:pt x="8237" y="1319316"/>
                  </a:moveTo>
                  <a:cubicBezTo>
                    <a:pt x="8037" y="1319316"/>
                    <a:pt x="7829" y="1319307"/>
                    <a:pt x="7628" y="1319291"/>
                  </a:cubicBezTo>
                  <a:cubicBezTo>
                    <a:pt x="2928" y="1318960"/>
                    <a:pt x="-615" y="1314881"/>
                    <a:pt x="-285" y="1310180"/>
                  </a:cubicBezTo>
                  <a:cubicBezTo>
                    <a:pt x="-285" y="1310179"/>
                    <a:pt x="-284" y="1310178"/>
                    <a:pt x="-284" y="1310177"/>
                  </a:cubicBezTo>
                  <a:lnTo>
                    <a:pt x="91949" y="7839"/>
                  </a:lnTo>
                  <a:cubicBezTo>
                    <a:pt x="92221" y="3189"/>
                    <a:pt x="96212" y="-360"/>
                    <a:pt x="100862" y="-88"/>
                  </a:cubicBezTo>
                  <a:cubicBezTo>
                    <a:pt x="100929" y="-84"/>
                    <a:pt x="100995" y="-79"/>
                    <a:pt x="101062" y="-74"/>
                  </a:cubicBezTo>
                  <a:cubicBezTo>
                    <a:pt x="105763" y="257"/>
                    <a:pt x="109306" y="4336"/>
                    <a:pt x="108975" y="9037"/>
                  </a:cubicBezTo>
                  <a:cubicBezTo>
                    <a:pt x="108975" y="9038"/>
                    <a:pt x="108975" y="9039"/>
                    <a:pt x="108975" y="9040"/>
                  </a:cubicBezTo>
                  <a:lnTo>
                    <a:pt x="16742" y="1311378"/>
                  </a:lnTo>
                  <a:cubicBezTo>
                    <a:pt x="16430" y="1315846"/>
                    <a:pt x="12716" y="1319313"/>
                    <a:pt x="8237" y="1319316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DE8B82F8-66E2-4EDF-8B7C-60762741DB9A}"/>
                </a:ext>
              </a:extLst>
            </p:cNvPr>
            <p:cNvSpPr/>
            <p:nvPr/>
          </p:nvSpPr>
          <p:spPr>
            <a:xfrm>
              <a:off x="8453249" y="1862479"/>
              <a:ext cx="109302" cy="1319418"/>
            </a:xfrm>
            <a:custGeom>
              <a:avLst/>
              <a:gdLst>
                <a:gd name="connsiteX0" fmla="*/ 8237 w 109302"/>
                <a:gd name="connsiteY0" fmla="*/ 1319315 h 1319418"/>
                <a:gd name="connsiteX1" fmla="*/ 7628 w 109302"/>
                <a:gd name="connsiteY1" fmla="*/ 1319290 h 1319418"/>
                <a:gd name="connsiteX2" fmla="*/ -285 w 109302"/>
                <a:gd name="connsiteY2" fmla="*/ 1310180 h 1319418"/>
                <a:gd name="connsiteX3" fmla="*/ -284 w 109302"/>
                <a:gd name="connsiteY3" fmla="*/ 1310177 h 1319418"/>
                <a:gd name="connsiteX4" fmla="*/ 91949 w 109302"/>
                <a:gd name="connsiteY4" fmla="*/ 7839 h 1319418"/>
                <a:gd name="connsiteX5" fmla="*/ 100862 w 109302"/>
                <a:gd name="connsiteY5" fmla="*/ -88 h 1319418"/>
                <a:gd name="connsiteX6" fmla="*/ 101062 w 109302"/>
                <a:gd name="connsiteY6" fmla="*/ -74 h 1319418"/>
                <a:gd name="connsiteX7" fmla="*/ 108975 w 109302"/>
                <a:gd name="connsiteY7" fmla="*/ 9037 h 1319418"/>
                <a:gd name="connsiteX8" fmla="*/ 108975 w 109302"/>
                <a:gd name="connsiteY8" fmla="*/ 9040 h 1319418"/>
                <a:gd name="connsiteX9" fmla="*/ 16742 w 109302"/>
                <a:gd name="connsiteY9" fmla="*/ 1311378 h 1319418"/>
                <a:gd name="connsiteX10" fmla="*/ 8237 w 109302"/>
                <a:gd name="connsiteY10" fmla="*/ 1319316 h 131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302" h="1319418">
                  <a:moveTo>
                    <a:pt x="8237" y="1319315"/>
                  </a:moveTo>
                  <a:cubicBezTo>
                    <a:pt x="8037" y="1319315"/>
                    <a:pt x="7829" y="1319307"/>
                    <a:pt x="7628" y="1319290"/>
                  </a:cubicBezTo>
                  <a:cubicBezTo>
                    <a:pt x="2928" y="1318960"/>
                    <a:pt x="-615" y="1314881"/>
                    <a:pt x="-285" y="1310180"/>
                  </a:cubicBezTo>
                  <a:cubicBezTo>
                    <a:pt x="-285" y="1310179"/>
                    <a:pt x="-284" y="1310178"/>
                    <a:pt x="-284" y="1310177"/>
                  </a:cubicBezTo>
                  <a:lnTo>
                    <a:pt x="91949" y="7839"/>
                  </a:lnTo>
                  <a:cubicBezTo>
                    <a:pt x="92221" y="3189"/>
                    <a:pt x="96212" y="-360"/>
                    <a:pt x="100862" y="-88"/>
                  </a:cubicBezTo>
                  <a:cubicBezTo>
                    <a:pt x="100929" y="-84"/>
                    <a:pt x="100995" y="-79"/>
                    <a:pt x="101062" y="-74"/>
                  </a:cubicBezTo>
                  <a:cubicBezTo>
                    <a:pt x="105763" y="257"/>
                    <a:pt x="109306" y="4336"/>
                    <a:pt x="108975" y="9037"/>
                  </a:cubicBezTo>
                  <a:cubicBezTo>
                    <a:pt x="108975" y="9038"/>
                    <a:pt x="108975" y="9039"/>
                    <a:pt x="108975" y="9040"/>
                  </a:cubicBezTo>
                  <a:lnTo>
                    <a:pt x="16742" y="1311378"/>
                  </a:lnTo>
                  <a:cubicBezTo>
                    <a:pt x="16430" y="1315846"/>
                    <a:pt x="12716" y="1319313"/>
                    <a:pt x="8237" y="1319316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57B33701-6B29-40B8-B168-CC024EB8BD99}"/>
                </a:ext>
              </a:extLst>
            </p:cNvPr>
            <p:cNvSpPr/>
            <p:nvPr/>
          </p:nvSpPr>
          <p:spPr>
            <a:xfrm>
              <a:off x="8555705" y="1811251"/>
              <a:ext cx="109302" cy="1319418"/>
            </a:xfrm>
            <a:custGeom>
              <a:avLst/>
              <a:gdLst>
                <a:gd name="connsiteX0" fmla="*/ 8237 w 109302"/>
                <a:gd name="connsiteY0" fmla="*/ 1319315 h 1319418"/>
                <a:gd name="connsiteX1" fmla="*/ 7628 w 109302"/>
                <a:gd name="connsiteY1" fmla="*/ 1319290 h 1319418"/>
                <a:gd name="connsiteX2" fmla="*/ -285 w 109302"/>
                <a:gd name="connsiteY2" fmla="*/ 1310180 h 1319418"/>
                <a:gd name="connsiteX3" fmla="*/ -284 w 109302"/>
                <a:gd name="connsiteY3" fmla="*/ 1310177 h 1319418"/>
                <a:gd name="connsiteX4" fmla="*/ 91949 w 109302"/>
                <a:gd name="connsiteY4" fmla="*/ 7839 h 1319418"/>
                <a:gd name="connsiteX5" fmla="*/ 100862 w 109302"/>
                <a:gd name="connsiteY5" fmla="*/ -88 h 1319418"/>
                <a:gd name="connsiteX6" fmla="*/ 101062 w 109302"/>
                <a:gd name="connsiteY6" fmla="*/ -74 h 1319418"/>
                <a:gd name="connsiteX7" fmla="*/ 108975 w 109302"/>
                <a:gd name="connsiteY7" fmla="*/ 9037 h 1319418"/>
                <a:gd name="connsiteX8" fmla="*/ 108975 w 109302"/>
                <a:gd name="connsiteY8" fmla="*/ 9040 h 1319418"/>
                <a:gd name="connsiteX9" fmla="*/ 16742 w 109302"/>
                <a:gd name="connsiteY9" fmla="*/ 1311378 h 1319418"/>
                <a:gd name="connsiteX10" fmla="*/ 8237 w 109302"/>
                <a:gd name="connsiteY10" fmla="*/ 1319316 h 131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302" h="1319418">
                  <a:moveTo>
                    <a:pt x="8237" y="1319315"/>
                  </a:moveTo>
                  <a:cubicBezTo>
                    <a:pt x="8037" y="1319315"/>
                    <a:pt x="7829" y="1319307"/>
                    <a:pt x="7628" y="1319290"/>
                  </a:cubicBezTo>
                  <a:cubicBezTo>
                    <a:pt x="2928" y="1318960"/>
                    <a:pt x="-615" y="1314881"/>
                    <a:pt x="-285" y="1310180"/>
                  </a:cubicBezTo>
                  <a:cubicBezTo>
                    <a:pt x="-285" y="1310179"/>
                    <a:pt x="-284" y="1310178"/>
                    <a:pt x="-284" y="1310177"/>
                  </a:cubicBezTo>
                  <a:lnTo>
                    <a:pt x="91949" y="7839"/>
                  </a:lnTo>
                  <a:cubicBezTo>
                    <a:pt x="92221" y="3189"/>
                    <a:pt x="96212" y="-360"/>
                    <a:pt x="100862" y="-88"/>
                  </a:cubicBezTo>
                  <a:cubicBezTo>
                    <a:pt x="100929" y="-84"/>
                    <a:pt x="100995" y="-79"/>
                    <a:pt x="101062" y="-74"/>
                  </a:cubicBezTo>
                  <a:cubicBezTo>
                    <a:pt x="105763" y="257"/>
                    <a:pt x="109306" y="4336"/>
                    <a:pt x="108975" y="9037"/>
                  </a:cubicBezTo>
                  <a:cubicBezTo>
                    <a:pt x="108975" y="9038"/>
                    <a:pt x="108975" y="9039"/>
                    <a:pt x="108975" y="9040"/>
                  </a:cubicBezTo>
                  <a:lnTo>
                    <a:pt x="16742" y="1311378"/>
                  </a:lnTo>
                  <a:cubicBezTo>
                    <a:pt x="16430" y="1315846"/>
                    <a:pt x="12716" y="1319313"/>
                    <a:pt x="8237" y="1319316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7B746EFC-8399-4E84-9CA8-E3B538DFBC4F}"/>
                </a:ext>
              </a:extLst>
            </p:cNvPr>
            <p:cNvSpPr/>
            <p:nvPr/>
          </p:nvSpPr>
          <p:spPr>
            <a:xfrm>
              <a:off x="11084624" y="1947858"/>
              <a:ext cx="109302" cy="1319418"/>
            </a:xfrm>
            <a:custGeom>
              <a:avLst/>
              <a:gdLst>
                <a:gd name="connsiteX0" fmla="*/ 100453 w 109302"/>
                <a:gd name="connsiteY0" fmla="*/ 1319316 h 1319418"/>
                <a:gd name="connsiteX1" fmla="*/ 101062 w 109302"/>
                <a:gd name="connsiteY1" fmla="*/ 1319291 h 1319418"/>
                <a:gd name="connsiteX2" fmla="*/ 108975 w 109302"/>
                <a:gd name="connsiteY2" fmla="*/ 1310180 h 1319418"/>
                <a:gd name="connsiteX3" fmla="*/ 108974 w 109302"/>
                <a:gd name="connsiteY3" fmla="*/ 1310177 h 1319418"/>
                <a:gd name="connsiteX4" fmla="*/ 16741 w 109302"/>
                <a:gd name="connsiteY4" fmla="*/ 7839 h 1319418"/>
                <a:gd name="connsiteX5" fmla="*/ 7828 w 109302"/>
                <a:gd name="connsiteY5" fmla="*/ -88 h 1319418"/>
                <a:gd name="connsiteX6" fmla="*/ 7628 w 109302"/>
                <a:gd name="connsiteY6" fmla="*/ -74 h 1319418"/>
                <a:gd name="connsiteX7" fmla="*/ -285 w 109302"/>
                <a:gd name="connsiteY7" fmla="*/ 9037 h 1319418"/>
                <a:gd name="connsiteX8" fmla="*/ -284 w 109302"/>
                <a:gd name="connsiteY8" fmla="*/ 9040 h 1319418"/>
                <a:gd name="connsiteX9" fmla="*/ 91949 w 109302"/>
                <a:gd name="connsiteY9" fmla="*/ 1311378 h 1319418"/>
                <a:gd name="connsiteX10" fmla="*/ 100453 w 109302"/>
                <a:gd name="connsiteY10" fmla="*/ 1319316 h 131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302" h="1319418">
                  <a:moveTo>
                    <a:pt x="100453" y="1319316"/>
                  </a:moveTo>
                  <a:cubicBezTo>
                    <a:pt x="100653" y="1319316"/>
                    <a:pt x="100862" y="1319307"/>
                    <a:pt x="101062" y="1319291"/>
                  </a:cubicBezTo>
                  <a:cubicBezTo>
                    <a:pt x="105763" y="1318960"/>
                    <a:pt x="109306" y="1314881"/>
                    <a:pt x="108975" y="1310180"/>
                  </a:cubicBezTo>
                  <a:cubicBezTo>
                    <a:pt x="108975" y="1310179"/>
                    <a:pt x="108975" y="1310178"/>
                    <a:pt x="108974" y="1310177"/>
                  </a:cubicBezTo>
                  <a:lnTo>
                    <a:pt x="16741" y="7839"/>
                  </a:lnTo>
                  <a:cubicBezTo>
                    <a:pt x="16469" y="3189"/>
                    <a:pt x="12478" y="-360"/>
                    <a:pt x="7828" y="-88"/>
                  </a:cubicBezTo>
                  <a:cubicBezTo>
                    <a:pt x="7761" y="-84"/>
                    <a:pt x="7695" y="-79"/>
                    <a:pt x="7628" y="-74"/>
                  </a:cubicBezTo>
                  <a:cubicBezTo>
                    <a:pt x="2927" y="257"/>
                    <a:pt x="-615" y="4336"/>
                    <a:pt x="-285" y="9037"/>
                  </a:cubicBezTo>
                  <a:cubicBezTo>
                    <a:pt x="-285" y="9038"/>
                    <a:pt x="-285" y="9039"/>
                    <a:pt x="-284" y="9040"/>
                  </a:cubicBezTo>
                  <a:lnTo>
                    <a:pt x="91949" y="1311378"/>
                  </a:lnTo>
                  <a:cubicBezTo>
                    <a:pt x="92260" y="1315846"/>
                    <a:pt x="95974" y="1319313"/>
                    <a:pt x="100453" y="1319316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EBD4AF1-C31B-41B1-9CF3-EBBCB8E24E6E}"/>
                </a:ext>
              </a:extLst>
            </p:cNvPr>
            <p:cNvSpPr/>
            <p:nvPr/>
          </p:nvSpPr>
          <p:spPr>
            <a:xfrm>
              <a:off x="10973631" y="1871017"/>
              <a:ext cx="109302" cy="1319418"/>
            </a:xfrm>
            <a:custGeom>
              <a:avLst/>
              <a:gdLst>
                <a:gd name="connsiteX0" fmla="*/ 100453 w 109302"/>
                <a:gd name="connsiteY0" fmla="*/ 1319315 h 1319418"/>
                <a:gd name="connsiteX1" fmla="*/ 101062 w 109302"/>
                <a:gd name="connsiteY1" fmla="*/ 1319290 h 1319418"/>
                <a:gd name="connsiteX2" fmla="*/ 108975 w 109302"/>
                <a:gd name="connsiteY2" fmla="*/ 1310180 h 1319418"/>
                <a:gd name="connsiteX3" fmla="*/ 108974 w 109302"/>
                <a:gd name="connsiteY3" fmla="*/ 1310177 h 1319418"/>
                <a:gd name="connsiteX4" fmla="*/ 16741 w 109302"/>
                <a:gd name="connsiteY4" fmla="*/ 7839 h 1319418"/>
                <a:gd name="connsiteX5" fmla="*/ 7828 w 109302"/>
                <a:gd name="connsiteY5" fmla="*/ -88 h 1319418"/>
                <a:gd name="connsiteX6" fmla="*/ 7628 w 109302"/>
                <a:gd name="connsiteY6" fmla="*/ -74 h 1319418"/>
                <a:gd name="connsiteX7" fmla="*/ -285 w 109302"/>
                <a:gd name="connsiteY7" fmla="*/ 9037 h 1319418"/>
                <a:gd name="connsiteX8" fmla="*/ -284 w 109302"/>
                <a:gd name="connsiteY8" fmla="*/ 9040 h 1319418"/>
                <a:gd name="connsiteX9" fmla="*/ 91949 w 109302"/>
                <a:gd name="connsiteY9" fmla="*/ 1311378 h 1319418"/>
                <a:gd name="connsiteX10" fmla="*/ 100453 w 109302"/>
                <a:gd name="connsiteY10" fmla="*/ 1319316 h 131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302" h="1319418">
                  <a:moveTo>
                    <a:pt x="100453" y="1319315"/>
                  </a:moveTo>
                  <a:cubicBezTo>
                    <a:pt x="100653" y="1319315"/>
                    <a:pt x="100862" y="1319307"/>
                    <a:pt x="101062" y="1319290"/>
                  </a:cubicBezTo>
                  <a:cubicBezTo>
                    <a:pt x="105763" y="1318960"/>
                    <a:pt x="109306" y="1314881"/>
                    <a:pt x="108975" y="1310180"/>
                  </a:cubicBezTo>
                  <a:cubicBezTo>
                    <a:pt x="108975" y="1310179"/>
                    <a:pt x="108975" y="1310178"/>
                    <a:pt x="108974" y="1310177"/>
                  </a:cubicBezTo>
                  <a:lnTo>
                    <a:pt x="16741" y="7839"/>
                  </a:lnTo>
                  <a:cubicBezTo>
                    <a:pt x="16469" y="3189"/>
                    <a:pt x="12479" y="-360"/>
                    <a:pt x="7828" y="-88"/>
                  </a:cubicBezTo>
                  <a:cubicBezTo>
                    <a:pt x="7761" y="-84"/>
                    <a:pt x="7695" y="-79"/>
                    <a:pt x="7628" y="-74"/>
                  </a:cubicBezTo>
                  <a:cubicBezTo>
                    <a:pt x="2927" y="257"/>
                    <a:pt x="-615" y="4336"/>
                    <a:pt x="-285" y="9037"/>
                  </a:cubicBezTo>
                  <a:cubicBezTo>
                    <a:pt x="-285" y="9038"/>
                    <a:pt x="-285" y="9039"/>
                    <a:pt x="-284" y="9040"/>
                  </a:cubicBezTo>
                  <a:lnTo>
                    <a:pt x="91949" y="1311378"/>
                  </a:lnTo>
                  <a:cubicBezTo>
                    <a:pt x="92261" y="1315846"/>
                    <a:pt x="95974" y="1319312"/>
                    <a:pt x="100453" y="1319316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A72E9BEF-3BDC-42A8-8229-1FF297D861E4}"/>
                </a:ext>
              </a:extLst>
            </p:cNvPr>
            <p:cNvSpPr/>
            <p:nvPr/>
          </p:nvSpPr>
          <p:spPr>
            <a:xfrm>
              <a:off x="10871175" y="1785637"/>
              <a:ext cx="109302" cy="1319418"/>
            </a:xfrm>
            <a:custGeom>
              <a:avLst/>
              <a:gdLst>
                <a:gd name="connsiteX0" fmla="*/ 100453 w 109302"/>
                <a:gd name="connsiteY0" fmla="*/ 1319315 h 1319418"/>
                <a:gd name="connsiteX1" fmla="*/ 101062 w 109302"/>
                <a:gd name="connsiteY1" fmla="*/ 1319290 h 1319418"/>
                <a:gd name="connsiteX2" fmla="*/ 108975 w 109302"/>
                <a:gd name="connsiteY2" fmla="*/ 1310180 h 1319418"/>
                <a:gd name="connsiteX3" fmla="*/ 108974 w 109302"/>
                <a:gd name="connsiteY3" fmla="*/ 1310177 h 1319418"/>
                <a:gd name="connsiteX4" fmla="*/ 16741 w 109302"/>
                <a:gd name="connsiteY4" fmla="*/ 7839 h 1319418"/>
                <a:gd name="connsiteX5" fmla="*/ 7829 w 109302"/>
                <a:gd name="connsiteY5" fmla="*/ -88 h 1319418"/>
                <a:gd name="connsiteX6" fmla="*/ 7628 w 109302"/>
                <a:gd name="connsiteY6" fmla="*/ -74 h 1319418"/>
                <a:gd name="connsiteX7" fmla="*/ -285 w 109302"/>
                <a:gd name="connsiteY7" fmla="*/ 9037 h 1319418"/>
                <a:gd name="connsiteX8" fmla="*/ -284 w 109302"/>
                <a:gd name="connsiteY8" fmla="*/ 9040 h 1319418"/>
                <a:gd name="connsiteX9" fmla="*/ 91949 w 109302"/>
                <a:gd name="connsiteY9" fmla="*/ 1311378 h 1319418"/>
                <a:gd name="connsiteX10" fmla="*/ 100453 w 109302"/>
                <a:gd name="connsiteY10" fmla="*/ 1319316 h 131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302" h="1319418">
                  <a:moveTo>
                    <a:pt x="100453" y="1319315"/>
                  </a:moveTo>
                  <a:cubicBezTo>
                    <a:pt x="100653" y="1319315"/>
                    <a:pt x="100862" y="1319307"/>
                    <a:pt x="101062" y="1319290"/>
                  </a:cubicBezTo>
                  <a:cubicBezTo>
                    <a:pt x="105763" y="1318960"/>
                    <a:pt x="109306" y="1314881"/>
                    <a:pt x="108975" y="1310180"/>
                  </a:cubicBezTo>
                  <a:cubicBezTo>
                    <a:pt x="108975" y="1310179"/>
                    <a:pt x="108975" y="1310178"/>
                    <a:pt x="108974" y="1310177"/>
                  </a:cubicBezTo>
                  <a:lnTo>
                    <a:pt x="16741" y="7839"/>
                  </a:lnTo>
                  <a:cubicBezTo>
                    <a:pt x="16469" y="3189"/>
                    <a:pt x="12479" y="-360"/>
                    <a:pt x="7829" y="-88"/>
                  </a:cubicBezTo>
                  <a:cubicBezTo>
                    <a:pt x="7762" y="-84"/>
                    <a:pt x="7695" y="-79"/>
                    <a:pt x="7628" y="-74"/>
                  </a:cubicBezTo>
                  <a:cubicBezTo>
                    <a:pt x="2927" y="257"/>
                    <a:pt x="-615" y="4336"/>
                    <a:pt x="-285" y="9037"/>
                  </a:cubicBezTo>
                  <a:cubicBezTo>
                    <a:pt x="-285" y="9038"/>
                    <a:pt x="-285" y="9039"/>
                    <a:pt x="-284" y="9040"/>
                  </a:cubicBezTo>
                  <a:lnTo>
                    <a:pt x="91949" y="1311378"/>
                  </a:lnTo>
                  <a:cubicBezTo>
                    <a:pt x="92260" y="1315846"/>
                    <a:pt x="95974" y="1319313"/>
                    <a:pt x="100453" y="1319316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EA77C6C-0522-482D-B23C-12AC26331BA9}"/>
                </a:ext>
              </a:extLst>
            </p:cNvPr>
            <p:cNvSpPr/>
            <p:nvPr/>
          </p:nvSpPr>
          <p:spPr>
            <a:xfrm>
              <a:off x="8860925" y="1882164"/>
              <a:ext cx="774237" cy="197119"/>
            </a:xfrm>
            <a:custGeom>
              <a:avLst/>
              <a:gdLst>
                <a:gd name="connsiteX0" fmla="*/ 15406 w 774237"/>
                <a:gd name="connsiteY0" fmla="*/ 62477 h 197119"/>
                <a:gd name="connsiteX1" fmla="*/ 604887 w 774237"/>
                <a:gd name="connsiteY1" fmla="*/ 103833 h 197119"/>
                <a:gd name="connsiteX2" fmla="*/ 751374 w 774237"/>
                <a:gd name="connsiteY2" fmla="*/ 194056 h 197119"/>
                <a:gd name="connsiteX3" fmla="*/ 769486 w 774237"/>
                <a:gd name="connsiteY3" fmla="*/ 175944 h 197119"/>
                <a:gd name="connsiteX4" fmla="*/ 180532 w 774237"/>
                <a:gd name="connsiteY4" fmla="*/ 3235 h 197119"/>
                <a:gd name="connsiteX5" fmla="*/ 8597 w 774237"/>
                <a:gd name="connsiteY5" fmla="*/ 37778 h 197119"/>
                <a:gd name="connsiteX6" fmla="*/ 15406 w 774237"/>
                <a:gd name="connsiteY6" fmla="*/ 62477 h 19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237" h="197119">
                  <a:moveTo>
                    <a:pt x="15406" y="62477"/>
                  </a:moveTo>
                  <a:cubicBezTo>
                    <a:pt x="207859" y="1075"/>
                    <a:pt x="422566" y="17331"/>
                    <a:pt x="604887" y="103833"/>
                  </a:cubicBezTo>
                  <a:cubicBezTo>
                    <a:pt x="656909" y="128387"/>
                    <a:pt x="706039" y="158647"/>
                    <a:pt x="751374" y="194056"/>
                  </a:cubicBezTo>
                  <a:cubicBezTo>
                    <a:pt x="764199" y="204121"/>
                    <a:pt x="782448" y="186118"/>
                    <a:pt x="769486" y="175944"/>
                  </a:cubicBezTo>
                  <a:cubicBezTo>
                    <a:pt x="602027" y="46058"/>
                    <a:pt x="391617" y="-15644"/>
                    <a:pt x="180532" y="3235"/>
                  </a:cubicBezTo>
                  <a:cubicBezTo>
                    <a:pt x="122135" y="8461"/>
                    <a:pt x="64482" y="20044"/>
                    <a:pt x="8597" y="37778"/>
                  </a:cubicBezTo>
                  <a:cubicBezTo>
                    <a:pt x="-7047" y="42769"/>
                    <a:pt x="-361" y="67507"/>
                    <a:pt x="15406" y="62477"/>
                  </a:cubicBezTo>
                  <a:close/>
                </a:path>
              </a:pathLst>
            </a:custGeom>
            <a:solidFill>
              <a:srgbClr val="3F3D56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FD24D864-079D-4A64-AF28-4454C538EDEA}"/>
                </a:ext>
              </a:extLst>
            </p:cNvPr>
            <p:cNvSpPr/>
            <p:nvPr/>
          </p:nvSpPr>
          <p:spPr>
            <a:xfrm>
              <a:off x="9916301" y="1970598"/>
              <a:ext cx="786200" cy="119656"/>
            </a:xfrm>
            <a:custGeom>
              <a:avLst/>
              <a:gdLst>
                <a:gd name="connsiteX0" fmla="*/ 19031 w 786200"/>
                <a:gd name="connsiteY0" fmla="*/ 115559 h 119656"/>
                <a:gd name="connsiteX1" fmla="*/ 606772 w 786200"/>
                <a:gd name="connsiteY1" fmla="*/ 54387 h 119656"/>
                <a:gd name="connsiteX2" fmla="*/ 766583 w 786200"/>
                <a:gd name="connsiteY2" fmla="*/ 117928 h 119656"/>
                <a:gd name="connsiteX3" fmla="*/ 779511 w 786200"/>
                <a:gd name="connsiteY3" fmla="*/ 95812 h 119656"/>
                <a:gd name="connsiteX4" fmla="*/ 169043 w 786200"/>
                <a:gd name="connsiteY4" fmla="*/ 29251 h 119656"/>
                <a:gd name="connsiteX5" fmla="*/ 6103 w 786200"/>
                <a:gd name="connsiteY5" fmla="*/ 93442 h 119656"/>
                <a:gd name="connsiteX6" fmla="*/ 19031 w 786200"/>
                <a:gd name="connsiteY6" fmla="*/ 115559 h 11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6200" h="119656">
                  <a:moveTo>
                    <a:pt x="19031" y="115559"/>
                  </a:moveTo>
                  <a:cubicBezTo>
                    <a:pt x="197961" y="21510"/>
                    <a:pt x="412226" y="1002"/>
                    <a:pt x="606772" y="54387"/>
                  </a:cubicBezTo>
                  <a:cubicBezTo>
                    <a:pt x="662236" y="69571"/>
                    <a:pt x="715836" y="90883"/>
                    <a:pt x="766583" y="117928"/>
                  </a:cubicBezTo>
                  <a:cubicBezTo>
                    <a:pt x="781121" y="125686"/>
                    <a:pt x="794075" y="103583"/>
                    <a:pt x="779511" y="95812"/>
                  </a:cubicBezTo>
                  <a:cubicBezTo>
                    <a:pt x="594095" y="-3125"/>
                    <a:pt x="371520" y="-25901"/>
                    <a:pt x="169043" y="29251"/>
                  </a:cubicBezTo>
                  <a:cubicBezTo>
                    <a:pt x="112559" y="44664"/>
                    <a:pt x="57923" y="66188"/>
                    <a:pt x="6103" y="93442"/>
                  </a:cubicBezTo>
                  <a:cubicBezTo>
                    <a:pt x="-8493" y="101114"/>
                    <a:pt x="4438" y="123229"/>
                    <a:pt x="19031" y="115559"/>
                  </a:cubicBezTo>
                  <a:close/>
                </a:path>
              </a:pathLst>
            </a:custGeom>
            <a:solidFill>
              <a:srgbClr val="3F3D56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8EF57ABF-E345-4354-BAB9-9F6E676FD442}"/>
                </a:ext>
              </a:extLst>
            </p:cNvPr>
            <p:cNvSpPr/>
            <p:nvPr/>
          </p:nvSpPr>
          <p:spPr>
            <a:xfrm>
              <a:off x="9916301" y="2141357"/>
              <a:ext cx="786200" cy="119656"/>
            </a:xfrm>
            <a:custGeom>
              <a:avLst/>
              <a:gdLst>
                <a:gd name="connsiteX0" fmla="*/ 19031 w 786200"/>
                <a:gd name="connsiteY0" fmla="*/ 115559 h 119656"/>
                <a:gd name="connsiteX1" fmla="*/ 606772 w 786200"/>
                <a:gd name="connsiteY1" fmla="*/ 54387 h 119656"/>
                <a:gd name="connsiteX2" fmla="*/ 766583 w 786200"/>
                <a:gd name="connsiteY2" fmla="*/ 117929 h 119656"/>
                <a:gd name="connsiteX3" fmla="*/ 779511 w 786200"/>
                <a:gd name="connsiteY3" fmla="*/ 95812 h 119656"/>
                <a:gd name="connsiteX4" fmla="*/ 169043 w 786200"/>
                <a:gd name="connsiteY4" fmla="*/ 29251 h 119656"/>
                <a:gd name="connsiteX5" fmla="*/ 6103 w 786200"/>
                <a:gd name="connsiteY5" fmla="*/ 93441 h 119656"/>
                <a:gd name="connsiteX6" fmla="*/ 19031 w 786200"/>
                <a:gd name="connsiteY6" fmla="*/ 115558 h 119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6200" h="119656">
                  <a:moveTo>
                    <a:pt x="19031" y="115559"/>
                  </a:moveTo>
                  <a:cubicBezTo>
                    <a:pt x="197961" y="21510"/>
                    <a:pt x="412226" y="1002"/>
                    <a:pt x="606772" y="54387"/>
                  </a:cubicBezTo>
                  <a:cubicBezTo>
                    <a:pt x="662236" y="69571"/>
                    <a:pt x="715836" y="90883"/>
                    <a:pt x="766583" y="117929"/>
                  </a:cubicBezTo>
                  <a:cubicBezTo>
                    <a:pt x="781121" y="125686"/>
                    <a:pt x="794075" y="103583"/>
                    <a:pt x="779511" y="95812"/>
                  </a:cubicBezTo>
                  <a:cubicBezTo>
                    <a:pt x="594095" y="-3125"/>
                    <a:pt x="371520" y="-25901"/>
                    <a:pt x="169043" y="29251"/>
                  </a:cubicBezTo>
                  <a:cubicBezTo>
                    <a:pt x="112559" y="44663"/>
                    <a:pt x="57923" y="66188"/>
                    <a:pt x="6103" y="93441"/>
                  </a:cubicBezTo>
                  <a:cubicBezTo>
                    <a:pt x="-8493" y="101114"/>
                    <a:pt x="4438" y="123228"/>
                    <a:pt x="19031" y="115558"/>
                  </a:cubicBezTo>
                  <a:close/>
                </a:path>
              </a:pathLst>
            </a:custGeom>
            <a:solidFill>
              <a:srgbClr val="3F3D56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1D65872-247F-46BA-AB21-097E76FA6D77}"/>
                </a:ext>
              </a:extLst>
            </p:cNvPr>
            <p:cNvSpPr/>
            <p:nvPr/>
          </p:nvSpPr>
          <p:spPr>
            <a:xfrm>
              <a:off x="9916403" y="2312155"/>
              <a:ext cx="786068" cy="442310"/>
            </a:xfrm>
            <a:custGeom>
              <a:avLst/>
              <a:gdLst>
                <a:gd name="connsiteX0" fmla="*/ 785675 w 786068"/>
                <a:gd name="connsiteY0" fmla="*/ 106359 h 442310"/>
                <a:gd name="connsiteX1" fmla="*/ 779364 w 786068"/>
                <a:gd name="connsiteY1" fmla="*/ 95743 h 442310"/>
                <a:gd name="connsiteX2" fmla="*/ 295796 w 786068"/>
                <a:gd name="connsiteY2" fmla="*/ 5165 h 442310"/>
                <a:gd name="connsiteX3" fmla="*/ 292661 w 786068"/>
                <a:gd name="connsiteY3" fmla="*/ 5499 h 442310"/>
                <a:gd name="connsiteX4" fmla="*/ 292619 w 786068"/>
                <a:gd name="connsiteY4" fmla="*/ 5499 h 442310"/>
                <a:gd name="connsiteX5" fmla="*/ 289568 w 786068"/>
                <a:gd name="connsiteY5" fmla="*/ 5959 h 442310"/>
                <a:gd name="connsiteX6" fmla="*/ 6006 w 786068"/>
                <a:gd name="connsiteY6" fmla="*/ 93360 h 442310"/>
                <a:gd name="connsiteX7" fmla="*/ -306 w 786068"/>
                <a:gd name="connsiteY7" fmla="*/ 104479 h 442310"/>
                <a:gd name="connsiteX8" fmla="*/ -306 w 786068"/>
                <a:gd name="connsiteY8" fmla="*/ 423026 h 442310"/>
                <a:gd name="connsiteX9" fmla="*/ 12827 w 786068"/>
                <a:gd name="connsiteY9" fmla="*/ 435740 h 442310"/>
                <a:gd name="connsiteX10" fmla="*/ 15912 w 786068"/>
                <a:gd name="connsiteY10" fmla="*/ 435315 h 442310"/>
                <a:gd name="connsiteX11" fmla="*/ 27783 w 786068"/>
                <a:gd name="connsiteY11" fmla="*/ 432054 h 442310"/>
                <a:gd name="connsiteX12" fmla="*/ 301146 w 786068"/>
                <a:gd name="connsiteY12" fmla="*/ 389294 h 442310"/>
                <a:gd name="connsiteX13" fmla="*/ 307123 w 786068"/>
                <a:gd name="connsiteY13" fmla="*/ 389043 h 442310"/>
                <a:gd name="connsiteX14" fmla="*/ 532627 w 786068"/>
                <a:gd name="connsiteY14" fmla="*/ 397152 h 442310"/>
                <a:gd name="connsiteX15" fmla="*/ 537308 w 786068"/>
                <a:gd name="connsiteY15" fmla="*/ 397654 h 442310"/>
                <a:gd name="connsiteX16" fmla="*/ 548928 w 786068"/>
                <a:gd name="connsiteY16" fmla="*/ 399033 h 442310"/>
                <a:gd name="connsiteX17" fmla="*/ 553359 w 786068"/>
                <a:gd name="connsiteY17" fmla="*/ 399618 h 442310"/>
                <a:gd name="connsiteX18" fmla="*/ 598042 w 786068"/>
                <a:gd name="connsiteY18" fmla="*/ 405930 h 442310"/>
                <a:gd name="connsiteX19" fmla="*/ 662495 w 786068"/>
                <a:gd name="connsiteY19" fmla="*/ 417383 h 442310"/>
                <a:gd name="connsiteX20" fmla="*/ 666591 w 786068"/>
                <a:gd name="connsiteY20" fmla="*/ 418219 h 442310"/>
                <a:gd name="connsiteX21" fmla="*/ 769541 w 786068"/>
                <a:gd name="connsiteY21" fmla="*/ 441793 h 442310"/>
                <a:gd name="connsiteX22" fmla="*/ 785349 w 786068"/>
                <a:gd name="connsiteY22" fmla="*/ 432470 h 442310"/>
                <a:gd name="connsiteX23" fmla="*/ 785759 w 786068"/>
                <a:gd name="connsiteY23" fmla="*/ 429421 h 442310"/>
                <a:gd name="connsiteX24" fmla="*/ 785759 w 786068"/>
                <a:gd name="connsiteY24" fmla="*/ 106860 h 442310"/>
                <a:gd name="connsiteX25" fmla="*/ 785675 w 786068"/>
                <a:gd name="connsiteY25" fmla="*/ 106359 h 442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86068" h="442310">
                  <a:moveTo>
                    <a:pt x="785675" y="106359"/>
                  </a:moveTo>
                  <a:cubicBezTo>
                    <a:pt x="785951" y="101860"/>
                    <a:pt x="783448" y="97650"/>
                    <a:pt x="779364" y="95743"/>
                  </a:cubicBezTo>
                  <a:cubicBezTo>
                    <a:pt x="630827" y="17964"/>
                    <a:pt x="462413" y="-13582"/>
                    <a:pt x="295796" y="5165"/>
                  </a:cubicBezTo>
                  <a:cubicBezTo>
                    <a:pt x="294751" y="5248"/>
                    <a:pt x="293789" y="5416"/>
                    <a:pt x="292661" y="5499"/>
                  </a:cubicBezTo>
                  <a:lnTo>
                    <a:pt x="292619" y="5499"/>
                  </a:lnTo>
                  <a:cubicBezTo>
                    <a:pt x="291594" y="5591"/>
                    <a:pt x="290575" y="5745"/>
                    <a:pt x="289568" y="5959"/>
                  </a:cubicBezTo>
                  <a:cubicBezTo>
                    <a:pt x="190467" y="17363"/>
                    <a:pt x="94330" y="46995"/>
                    <a:pt x="6006" y="93360"/>
                  </a:cubicBezTo>
                  <a:cubicBezTo>
                    <a:pt x="2088" y="95693"/>
                    <a:pt x="-311" y="99919"/>
                    <a:pt x="-306" y="104479"/>
                  </a:cubicBezTo>
                  <a:lnTo>
                    <a:pt x="-306" y="423026"/>
                  </a:lnTo>
                  <a:cubicBezTo>
                    <a:pt x="-190" y="430163"/>
                    <a:pt x="5690" y="435856"/>
                    <a:pt x="12827" y="435740"/>
                  </a:cubicBezTo>
                  <a:cubicBezTo>
                    <a:pt x="13869" y="435723"/>
                    <a:pt x="14904" y="435580"/>
                    <a:pt x="15912" y="435315"/>
                  </a:cubicBezTo>
                  <a:cubicBezTo>
                    <a:pt x="19841" y="434186"/>
                    <a:pt x="23770" y="433099"/>
                    <a:pt x="27783" y="432054"/>
                  </a:cubicBezTo>
                  <a:cubicBezTo>
                    <a:pt x="117074" y="407885"/>
                    <a:pt x="208739" y="393546"/>
                    <a:pt x="301146" y="389294"/>
                  </a:cubicBezTo>
                  <a:cubicBezTo>
                    <a:pt x="303110" y="389211"/>
                    <a:pt x="305075" y="389127"/>
                    <a:pt x="307123" y="389043"/>
                  </a:cubicBezTo>
                  <a:cubicBezTo>
                    <a:pt x="382387" y="385811"/>
                    <a:pt x="457789" y="388522"/>
                    <a:pt x="532627" y="397152"/>
                  </a:cubicBezTo>
                  <a:cubicBezTo>
                    <a:pt x="534195" y="397241"/>
                    <a:pt x="535757" y="397408"/>
                    <a:pt x="537308" y="397654"/>
                  </a:cubicBezTo>
                  <a:cubicBezTo>
                    <a:pt x="541153" y="398072"/>
                    <a:pt x="545083" y="398532"/>
                    <a:pt x="548928" y="399033"/>
                  </a:cubicBezTo>
                  <a:cubicBezTo>
                    <a:pt x="550475" y="399200"/>
                    <a:pt x="551938" y="399368"/>
                    <a:pt x="553359" y="399618"/>
                  </a:cubicBezTo>
                  <a:cubicBezTo>
                    <a:pt x="568323" y="401499"/>
                    <a:pt x="583161" y="403631"/>
                    <a:pt x="598042" y="405930"/>
                  </a:cubicBezTo>
                  <a:cubicBezTo>
                    <a:pt x="619526" y="409358"/>
                    <a:pt x="641010" y="413175"/>
                    <a:pt x="662495" y="417383"/>
                  </a:cubicBezTo>
                  <a:cubicBezTo>
                    <a:pt x="663833" y="417634"/>
                    <a:pt x="665212" y="417968"/>
                    <a:pt x="666591" y="418219"/>
                  </a:cubicBezTo>
                  <a:cubicBezTo>
                    <a:pt x="701075" y="425074"/>
                    <a:pt x="735392" y="433016"/>
                    <a:pt x="769541" y="441793"/>
                  </a:cubicBezTo>
                  <a:cubicBezTo>
                    <a:pt x="776481" y="443584"/>
                    <a:pt x="783558" y="439410"/>
                    <a:pt x="785349" y="432470"/>
                  </a:cubicBezTo>
                  <a:cubicBezTo>
                    <a:pt x="785606" y="431474"/>
                    <a:pt x="785744" y="430450"/>
                    <a:pt x="785759" y="429421"/>
                  </a:cubicBezTo>
                  <a:lnTo>
                    <a:pt x="785759" y="106860"/>
                  </a:lnTo>
                  <a:cubicBezTo>
                    <a:pt x="785773" y="106689"/>
                    <a:pt x="785743" y="106517"/>
                    <a:pt x="785675" y="106359"/>
                  </a:cubicBezTo>
                  <a:close/>
                </a:path>
              </a:pathLst>
            </a:custGeom>
            <a:solidFill>
              <a:srgbClr val="3F3D56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C1CCA380-1E71-4628-96D7-8D226DC252BA}"/>
                </a:ext>
              </a:extLst>
            </p:cNvPr>
            <p:cNvSpPr/>
            <p:nvPr/>
          </p:nvSpPr>
          <p:spPr>
            <a:xfrm>
              <a:off x="10175425" y="2330497"/>
              <a:ext cx="81853" cy="56606"/>
            </a:xfrm>
            <a:custGeom>
              <a:avLst/>
              <a:gdLst>
                <a:gd name="connsiteX0" fmla="*/ 56854 w 81853"/>
                <a:gd name="connsiteY0" fmla="*/ 4192 h 56606"/>
                <a:gd name="connsiteX1" fmla="*/ 26674 w 81853"/>
                <a:gd name="connsiteY1" fmla="*/ 1541 h 56606"/>
                <a:gd name="connsiteX2" fmla="*/ 6572 w 81853"/>
                <a:gd name="connsiteY2" fmla="*/ 20446 h 56606"/>
                <a:gd name="connsiteX3" fmla="*/ -45 w 81853"/>
                <a:gd name="connsiteY3" fmla="*/ 46451 h 56606"/>
                <a:gd name="connsiteX4" fmla="*/ 2929 w 81853"/>
                <a:gd name="connsiteY4" fmla="*/ 56055 h 56606"/>
                <a:gd name="connsiteX5" fmla="*/ 10532 w 81853"/>
                <a:gd name="connsiteY5" fmla="*/ 54549 h 56606"/>
                <a:gd name="connsiteX6" fmla="*/ 14983 w 81853"/>
                <a:gd name="connsiteY6" fmla="*/ 48339 h 56606"/>
                <a:gd name="connsiteX7" fmla="*/ 72091 w 81853"/>
                <a:gd name="connsiteY7" fmla="*/ 17290 h 56606"/>
                <a:gd name="connsiteX8" fmla="*/ 81547 w 81853"/>
                <a:gd name="connsiteY8" fmla="*/ 21060 h 56606"/>
                <a:gd name="connsiteX9" fmla="*/ 56854 w 81853"/>
                <a:gd name="connsiteY9" fmla="*/ 4192 h 56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853" h="56606">
                  <a:moveTo>
                    <a:pt x="56854" y="4192"/>
                  </a:moveTo>
                  <a:cubicBezTo>
                    <a:pt x="47471" y="-404"/>
                    <a:pt x="36715" y="-1349"/>
                    <a:pt x="26674" y="1541"/>
                  </a:cubicBezTo>
                  <a:cubicBezTo>
                    <a:pt x="17714" y="4900"/>
                    <a:pt x="10474" y="11709"/>
                    <a:pt x="6572" y="20446"/>
                  </a:cubicBezTo>
                  <a:cubicBezTo>
                    <a:pt x="3092" y="28739"/>
                    <a:pt x="862" y="37503"/>
                    <a:pt x="-45" y="46451"/>
                  </a:cubicBezTo>
                  <a:cubicBezTo>
                    <a:pt x="-575" y="49970"/>
                    <a:pt x="-608" y="54411"/>
                    <a:pt x="2929" y="56055"/>
                  </a:cubicBezTo>
                  <a:cubicBezTo>
                    <a:pt x="5546" y="57004"/>
                    <a:pt x="8474" y="56425"/>
                    <a:pt x="10532" y="54549"/>
                  </a:cubicBezTo>
                  <a:cubicBezTo>
                    <a:pt x="12359" y="52748"/>
                    <a:pt x="13865" y="50648"/>
                    <a:pt x="14983" y="48339"/>
                  </a:cubicBezTo>
                  <a:cubicBezTo>
                    <a:pt x="27468" y="28916"/>
                    <a:pt x="49002" y="17209"/>
                    <a:pt x="72091" y="17290"/>
                  </a:cubicBezTo>
                  <a:lnTo>
                    <a:pt x="81547" y="21060"/>
                  </a:lnTo>
                  <a:cubicBezTo>
                    <a:pt x="74107" y="14359"/>
                    <a:pt x="65802" y="8686"/>
                    <a:pt x="56854" y="4192"/>
                  </a:cubicBezTo>
                  <a:close/>
                </a:path>
              </a:pathLst>
            </a:custGeom>
            <a:solidFill>
              <a:srgbClr val="FF6582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EC9B1B0C-E183-42E0-BD56-C870B3B0B14A}"/>
                </a:ext>
              </a:extLst>
            </p:cNvPr>
            <p:cNvSpPr/>
            <p:nvPr/>
          </p:nvSpPr>
          <p:spPr>
            <a:xfrm>
              <a:off x="10141018" y="2381254"/>
              <a:ext cx="296899" cy="209909"/>
            </a:xfrm>
            <a:custGeom>
              <a:avLst/>
              <a:gdLst>
                <a:gd name="connsiteX0" fmla="*/ 193606 w 296899"/>
                <a:gd name="connsiteY0" fmla="*/ 26856 h 209909"/>
                <a:gd name="connsiteX1" fmla="*/ 163953 w 296899"/>
                <a:gd name="connsiteY1" fmla="*/ 990 h 209909"/>
                <a:gd name="connsiteX2" fmla="*/ 118241 w 296899"/>
                <a:gd name="connsiteY2" fmla="*/ 13028 h 209909"/>
                <a:gd name="connsiteX3" fmla="*/ -306 w 296899"/>
                <a:gd name="connsiteY3" fmla="*/ 90774 h 209909"/>
                <a:gd name="connsiteX4" fmla="*/ -265 w 296899"/>
                <a:gd name="connsiteY4" fmla="*/ 91194 h 209909"/>
                <a:gd name="connsiteX5" fmla="*/ 88197 w 296899"/>
                <a:gd name="connsiteY5" fmla="*/ 85764 h 209909"/>
                <a:gd name="connsiteX6" fmla="*/ 150365 w 296899"/>
                <a:gd name="connsiteY6" fmla="*/ 73997 h 209909"/>
                <a:gd name="connsiteX7" fmla="*/ 172569 w 296899"/>
                <a:gd name="connsiteY7" fmla="*/ 65729 h 209909"/>
                <a:gd name="connsiteX8" fmla="*/ 198289 w 296899"/>
                <a:gd name="connsiteY8" fmla="*/ 78121 h 209909"/>
                <a:gd name="connsiteX9" fmla="*/ 296593 w 296899"/>
                <a:gd name="connsiteY9" fmla="*/ 209807 h 209909"/>
                <a:gd name="connsiteX10" fmla="*/ 193606 w 296899"/>
                <a:gd name="connsiteY10" fmla="*/ 26856 h 20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6899" h="209909">
                  <a:moveTo>
                    <a:pt x="193606" y="26856"/>
                  </a:moveTo>
                  <a:cubicBezTo>
                    <a:pt x="186267" y="16052"/>
                    <a:pt x="177571" y="4517"/>
                    <a:pt x="163953" y="990"/>
                  </a:cubicBezTo>
                  <a:cubicBezTo>
                    <a:pt x="148183" y="-3095"/>
                    <a:pt x="131982" y="5020"/>
                    <a:pt x="118241" y="13028"/>
                  </a:cubicBezTo>
                  <a:cubicBezTo>
                    <a:pt x="77377" y="36826"/>
                    <a:pt x="37805" y="62778"/>
                    <a:pt x="-306" y="90774"/>
                  </a:cubicBezTo>
                  <a:lnTo>
                    <a:pt x="-265" y="91194"/>
                  </a:lnTo>
                  <a:lnTo>
                    <a:pt x="88197" y="85764"/>
                  </a:lnTo>
                  <a:cubicBezTo>
                    <a:pt x="109501" y="84456"/>
                    <a:pt x="131537" y="82968"/>
                    <a:pt x="150365" y="73997"/>
                  </a:cubicBezTo>
                  <a:cubicBezTo>
                    <a:pt x="157126" y="69758"/>
                    <a:pt x="164682" y="66945"/>
                    <a:pt x="172569" y="65729"/>
                  </a:cubicBezTo>
                  <a:cubicBezTo>
                    <a:pt x="182452" y="66264"/>
                    <a:pt x="191711" y="70725"/>
                    <a:pt x="198289" y="78121"/>
                  </a:cubicBezTo>
                  <a:cubicBezTo>
                    <a:pt x="239057" y="116763"/>
                    <a:pt x="250855" y="175856"/>
                    <a:pt x="296593" y="209807"/>
                  </a:cubicBezTo>
                  <a:cubicBezTo>
                    <a:pt x="267488" y="146026"/>
                    <a:pt x="233036" y="84824"/>
                    <a:pt x="193606" y="26856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D91DD02-C6BE-4414-A131-09095F315AB4}"/>
                </a:ext>
              </a:extLst>
            </p:cNvPr>
            <p:cNvSpPr/>
            <p:nvPr/>
          </p:nvSpPr>
          <p:spPr>
            <a:xfrm>
              <a:off x="10046938" y="2667564"/>
              <a:ext cx="176908" cy="33987"/>
            </a:xfrm>
            <a:custGeom>
              <a:avLst/>
              <a:gdLst>
                <a:gd name="connsiteX0" fmla="*/ 176602 w 176908"/>
                <a:gd name="connsiteY0" fmla="*/ 33628 h 33987"/>
                <a:gd name="connsiteX1" fmla="*/ 170626 w 176908"/>
                <a:gd name="connsiteY1" fmla="*/ 33885 h 33987"/>
                <a:gd name="connsiteX2" fmla="*/ 126998 w 176908"/>
                <a:gd name="connsiteY2" fmla="*/ 20309 h 33987"/>
                <a:gd name="connsiteX3" fmla="*/ 97968 w 176908"/>
                <a:gd name="connsiteY3" fmla="*/ 13479 h 33987"/>
                <a:gd name="connsiteX4" fmla="*/ 64756 w 176908"/>
                <a:gd name="connsiteY4" fmla="*/ 7587 h 33987"/>
                <a:gd name="connsiteX5" fmla="*/ 978 w 176908"/>
                <a:gd name="connsiteY5" fmla="*/ 2209 h 33987"/>
                <a:gd name="connsiteX6" fmla="*/ -299 w 176908"/>
                <a:gd name="connsiteY6" fmla="*/ 1181 h 33987"/>
                <a:gd name="connsiteX7" fmla="*/ 729 w 176908"/>
                <a:gd name="connsiteY7" fmla="*/ -96 h 33987"/>
                <a:gd name="connsiteX8" fmla="*/ 978 w 176908"/>
                <a:gd name="connsiteY8" fmla="*/ -96 h 33987"/>
                <a:gd name="connsiteX9" fmla="*/ 9089 w 176908"/>
                <a:gd name="connsiteY9" fmla="*/ 160 h 33987"/>
                <a:gd name="connsiteX10" fmla="*/ 72953 w 176908"/>
                <a:gd name="connsiteY10" fmla="*/ 6393 h 33987"/>
                <a:gd name="connsiteX11" fmla="*/ 105910 w 176908"/>
                <a:gd name="connsiteY11" fmla="*/ 12711 h 33987"/>
                <a:gd name="connsiteX12" fmla="*/ 135451 w 176908"/>
                <a:gd name="connsiteY12" fmla="*/ 20139 h 33987"/>
                <a:gd name="connsiteX13" fmla="*/ 176602 w 176908"/>
                <a:gd name="connsiteY13" fmla="*/ 33628 h 3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6908" h="33987">
                  <a:moveTo>
                    <a:pt x="176602" y="33628"/>
                  </a:moveTo>
                  <a:cubicBezTo>
                    <a:pt x="174555" y="33714"/>
                    <a:pt x="172590" y="33799"/>
                    <a:pt x="170626" y="33885"/>
                  </a:cubicBezTo>
                  <a:cubicBezTo>
                    <a:pt x="156368" y="28762"/>
                    <a:pt x="141769" y="24237"/>
                    <a:pt x="126998" y="20309"/>
                  </a:cubicBezTo>
                  <a:cubicBezTo>
                    <a:pt x="117435" y="17748"/>
                    <a:pt x="107702" y="15443"/>
                    <a:pt x="97968" y="13479"/>
                  </a:cubicBezTo>
                  <a:cubicBezTo>
                    <a:pt x="86954" y="11089"/>
                    <a:pt x="75856" y="9210"/>
                    <a:pt x="64756" y="7587"/>
                  </a:cubicBezTo>
                  <a:cubicBezTo>
                    <a:pt x="43624" y="4514"/>
                    <a:pt x="22326" y="2718"/>
                    <a:pt x="978" y="2209"/>
                  </a:cubicBezTo>
                  <a:cubicBezTo>
                    <a:pt x="341" y="2278"/>
                    <a:pt x="-230" y="1818"/>
                    <a:pt x="-299" y="1181"/>
                  </a:cubicBezTo>
                  <a:cubicBezTo>
                    <a:pt x="-368" y="544"/>
                    <a:pt x="93" y="-27"/>
                    <a:pt x="729" y="-96"/>
                  </a:cubicBezTo>
                  <a:cubicBezTo>
                    <a:pt x="812" y="-105"/>
                    <a:pt x="895" y="-105"/>
                    <a:pt x="978" y="-96"/>
                  </a:cubicBezTo>
                  <a:cubicBezTo>
                    <a:pt x="3709" y="-96"/>
                    <a:pt x="6441" y="-11"/>
                    <a:pt x="9089" y="160"/>
                  </a:cubicBezTo>
                  <a:cubicBezTo>
                    <a:pt x="30483" y="951"/>
                    <a:pt x="51809" y="3032"/>
                    <a:pt x="72953" y="6393"/>
                  </a:cubicBezTo>
                  <a:cubicBezTo>
                    <a:pt x="83967" y="8186"/>
                    <a:pt x="94981" y="10320"/>
                    <a:pt x="105910" y="12711"/>
                  </a:cubicBezTo>
                  <a:cubicBezTo>
                    <a:pt x="115813" y="14931"/>
                    <a:pt x="125716" y="17408"/>
                    <a:pt x="135451" y="20139"/>
                  </a:cubicBezTo>
                  <a:cubicBezTo>
                    <a:pt x="149367" y="24066"/>
                    <a:pt x="163084" y="28562"/>
                    <a:pt x="176602" y="33628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ECFFBB0A-C40A-4D14-B6CB-AD6C38C3B072}"/>
                </a:ext>
              </a:extLst>
            </p:cNvPr>
            <p:cNvSpPr/>
            <p:nvPr/>
          </p:nvSpPr>
          <p:spPr>
            <a:xfrm>
              <a:off x="10041935" y="2593459"/>
              <a:ext cx="428146" cy="118423"/>
            </a:xfrm>
            <a:custGeom>
              <a:avLst/>
              <a:gdLst>
                <a:gd name="connsiteX0" fmla="*/ 427840 w 428146"/>
                <a:gd name="connsiteY0" fmla="*/ 118321 h 118423"/>
                <a:gd name="connsiteX1" fmla="*/ 423400 w 428146"/>
                <a:gd name="connsiteY1" fmla="*/ 117724 h 118423"/>
                <a:gd name="connsiteX2" fmla="*/ 405301 w 428146"/>
                <a:gd name="connsiteY2" fmla="*/ 103721 h 118423"/>
                <a:gd name="connsiteX3" fmla="*/ 381309 w 428146"/>
                <a:gd name="connsiteY3" fmla="*/ 87841 h 118423"/>
                <a:gd name="connsiteX4" fmla="*/ 324616 w 428146"/>
                <a:gd name="connsiteY4" fmla="*/ 58983 h 118423"/>
                <a:gd name="connsiteX5" fmla="*/ 228820 w 428146"/>
                <a:gd name="connsiteY5" fmla="*/ 28758 h 118423"/>
                <a:gd name="connsiteX6" fmla="*/ 115524 w 428146"/>
                <a:gd name="connsiteY6" fmla="*/ 10999 h 118423"/>
                <a:gd name="connsiteX7" fmla="*/ 943 w 428146"/>
                <a:gd name="connsiteY7" fmla="*/ 2291 h 118423"/>
                <a:gd name="connsiteX8" fmla="*/ 943 w 428146"/>
                <a:gd name="connsiteY8" fmla="*/ -100 h 118423"/>
                <a:gd name="connsiteX9" fmla="*/ 15371 w 428146"/>
                <a:gd name="connsiteY9" fmla="*/ 839 h 118423"/>
                <a:gd name="connsiteX10" fmla="*/ 131146 w 428146"/>
                <a:gd name="connsiteY10" fmla="*/ 10317 h 118423"/>
                <a:gd name="connsiteX11" fmla="*/ 244274 w 428146"/>
                <a:gd name="connsiteY11" fmla="*/ 29953 h 118423"/>
                <a:gd name="connsiteX12" fmla="*/ 336997 w 428146"/>
                <a:gd name="connsiteY12" fmla="*/ 61800 h 118423"/>
                <a:gd name="connsiteX13" fmla="*/ 386858 w 428146"/>
                <a:gd name="connsiteY13" fmla="*/ 88353 h 118423"/>
                <a:gd name="connsiteX14" fmla="*/ 416228 w 428146"/>
                <a:gd name="connsiteY14" fmla="*/ 108844 h 118423"/>
                <a:gd name="connsiteX15" fmla="*/ 427840 w 428146"/>
                <a:gd name="connsiteY15" fmla="*/ 118321 h 118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28146" h="118423">
                  <a:moveTo>
                    <a:pt x="427840" y="118321"/>
                  </a:moveTo>
                  <a:cubicBezTo>
                    <a:pt x="426390" y="118065"/>
                    <a:pt x="424937" y="117894"/>
                    <a:pt x="423400" y="117724"/>
                  </a:cubicBezTo>
                  <a:cubicBezTo>
                    <a:pt x="417510" y="112858"/>
                    <a:pt x="411534" y="108247"/>
                    <a:pt x="405301" y="103721"/>
                  </a:cubicBezTo>
                  <a:cubicBezTo>
                    <a:pt x="397530" y="98086"/>
                    <a:pt x="389505" y="92793"/>
                    <a:pt x="381309" y="87841"/>
                  </a:cubicBezTo>
                  <a:cubicBezTo>
                    <a:pt x="363157" y="76822"/>
                    <a:pt x="344207" y="67176"/>
                    <a:pt x="324616" y="58983"/>
                  </a:cubicBezTo>
                  <a:cubicBezTo>
                    <a:pt x="293644" y="46085"/>
                    <a:pt x="261586" y="35970"/>
                    <a:pt x="228820" y="28758"/>
                  </a:cubicBezTo>
                  <a:cubicBezTo>
                    <a:pt x="191445" y="20570"/>
                    <a:pt x="153611" y="14640"/>
                    <a:pt x="115524" y="10999"/>
                  </a:cubicBezTo>
                  <a:cubicBezTo>
                    <a:pt x="77442" y="7071"/>
                    <a:pt x="39192" y="4681"/>
                    <a:pt x="943" y="2291"/>
                  </a:cubicBezTo>
                  <a:cubicBezTo>
                    <a:pt x="-679" y="2205"/>
                    <a:pt x="-765" y="-185"/>
                    <a:pt x="943" y="-100"/>
                  </a:cubicBezTo>
                  <a:cubicBezTo>
                    <a:pt x="5724" y="241"/>
                    <a:pt x="10506" y="497"/>
                    <a:pt x="15371" y="839"/>
                  </a:cubicBezTo>
                  <a:cubicBezTo>
                    <a:pt x="54048" y="3230"/>
                    <a:pt x="92725" y="5963"/>
                    <a:pt x="131146" y="10317"/>
                  </a:cubicBezTo>
                  <a:cubicBezTo>
                    <a:pt x="169242" y="14400"/>
                    <a:pt x="207031" y="20959"/>
                    <a:pt x="244274" y="29953"/>
                  </a:cubicBezTo>
                  <a:cubicBezTo>
                    <a:pt x="276068" y="37789"/>
                    <a:pt x="307099" y="48446"/>
                    <a:pt x="336997" y="61800"/>
                  </a:cubicBezTo>
                  <a:cubicBezTo>
                    <a:pt x="354192" y="69526"/>
                    <a:pt x="370850" y="78397"/>
                    <a:pt x="386858" y="88353"/>
                  </a:cubicBezTo>
                  <a:cubicBezTo>
                    <a:pt x="397017" y="94756"/>
                    <a:pt x="406837" y="101587"/>
                    <a:pt x="416228" y="108844"/>
                  </a:cubicBezTo>
                  <a:cubicBezTo>
                    <a:pt x="420157" y="111918"/>
                    <a:pt x="424084" y="114992"/>
                    <a:pt x="427840" y="118321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7B7CE43-F302-4C7B-9C23-C5BED3226915}"/>
                </a:ext>
              </a:extLst>
            </p:cNvPr>
            <p:cNvSpPr/>
            <p:nvPr/>
          </p:nvSpPr>
          <p:spPr>
            <a:xfrm>
              <a:off x="10038126" y="2601399"/>
              <a:ext cx="415904" cy="108519"/>
            </a:xfrm>
            <a:custGeom>
              <a:avLst/>
              <a:gdLst>
                <a:gd name="connsiteX0" fmla="*/ 415599 w 415904"/>
                <a:gd name="connsiteY0" fmla="*/ 108417 h 108519"/>
                <a:gd name="connsiteX1" fmla="*/ 410903 w 415904"/>
                <a:gd name="connsiteY1" fmla="*/ 107904 h 108519"/>
                <a:gd name="connsiteX2" fmla="*/ 405354 w 415904"/>
                <a:gd name="connsiteY2" fmla="*/ 103721 h 108519"/>
                <a:gd name="connsiteX3" fmla="*/ 364286 w 415904"/>
                <a:gd name="connsiteY3" fmla="*/ 78021 h 108519"/>
                <a:gd name="connsiteX4" fmla="*/ 324583 w 415904"/>
                <a:gd name="connsiteY4" fmla="*/ 58982 h 108519"/>
                <a:gd name="connsiteX5" fmla="*/ 228788 w 415904"/>
                <a:gd name="connsiteY5" fmla="*/ 28758 h 108519"/>
                <a:gd name="connsiteX6" fmla="*/ 115489 w 415904"/>
                <a:gd name="connsiteY6" fmla="*/ 11000 h 108519"/>
                <a:gd name="connsiteX7" fmla="*/ 910 w 415904"/>
                <a:gd name="connsiteY7" fmla="*/ 2291 h 108519"/>
                <a:gd name="connsiteX8" fmla="*/ 910 w 415904"/>
                <a:gd name="connsiteY8" fmla="*/ -100 h 108519"/>
                <a:gd name="connsiteX9" fmla="*/ 15339 w 415904"/>
                <a:gd name="connsiteY9" fmla="*/ 839 h 108519"/>
                <a:gd name="connsiteX10" fmla="*/ 131114 w 415904"/>
                <a:gd name="connsiteY10" fmla="*/ 10316 h 108519"/>
                <a:gd name="connsiteX11" fmla="*/ 244242 w 415904"/>
                <a:gd name="connsiteY11" fmla="*/ 29953 h 108519"/>
                <a:gd name="connsiteX12" fmla="*/ 336963 w 415904"/>
                <a:gd name="connsiteY12" fmla="*/ 61800 h 108519"/>
                <a:gd name="connsiteX13" fmla="*/ 370005 w 415904"/>
                <a:gd name="connsiteY13" fmla="*/ 78534 h 108519"/>
                <a:gd name="connsiteX14" fmla="*/ 415599 w 415904"/>
                <a:gd name="connsiteY14" fmla="*/ 108417 h 108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15904" h="108519">
                  <a:moveTo>
                    <a:pt x="415599" y="108417"/>
                  </a:moveTo>
                  <a:cubicBezTo>
                    <a:pt x="414043" y="108166"/>
                    <a:pt x="412476" y="107995"/>
                    <a:pt x="410903" y="107904"/>
                  </a:cubicBezTo>
                  <a:cubicBezTo>
                    <a:pt x="409110" y="106453"/>
                    <a:pt x="407230" y="105087"/>
                    <a:pt x="405354" y="103721"/>
                  </a:cubicBezTo>
                  <a:cubicBezTo>
                    <a:pt x="392210" y="94312"/>
                    <a:pt x="378494" y="85730"/>
                    <a:pt x="364286" y="78021"/>
                  </a:cubicBezTo>
                  <a:cubicBezTo>
                    <a:pt x="351382" y="71009"/>
                    <a:pt x="338131" y="64654"/>
                    <a:pt x="324583" y="58982"/>
                  </a:cubicBezTo>
                  <a:cubicBezTo>
                    <a:pt x="293626" y="46047"/>
                    <a:pt x="261564" y="35931"/>
                    <a:pt x="228788" y="28758"/>
                  </a:cubicBezTo>
                  <a:cubicBezTo>
                    <a:pt x="191412" y="20570"/>
                    <a:pt x="153577" y="14639"/>
                    <a:pt x="115489" y="11000"/>
                  </a:cubicBezTo>
                  <a:cubicBezTo>
                    <a:pt x="77410" y="7071"/>
                    <a:pt x="39160" y="4682"/>
                    <a:pt x="910" y="2291"/>
                  </a:cubicBezTo>
                  <a:cubicBezTo>
                    <a:pt x="-711" y="2120"/>
                    <a:pt x="-711" y="-186"/>
                    <a:pt x="910" y="-100"/>
                  </a:cubicBezTo>
                  <a:cubicBezTo>
                    <a:pt x="5777" y="242"/>
                    <a:pt x="10557" y="497"/>
                    <a:pt x="15339" y="839"/>
                  </a:cubicBezTo>
                  <a:cubicBezTo>
                    <a:pt x="54016" y="3229"/>
                    <a:pt x="92693" y="5961"/>
                    <a:pt x="131114" y="10316"/>
                  </a:cubicBezTo>
                  <a:cubicBezTo>
                    <a:pt x="169209" y="14399"/>
                    <a:pt x="206999" y="20959"/>
                    <a:pt x="244242" y="29953"/>
                  </a:cubicBezTo>
                  <a:cubicBezTo>
                    <a:pt x="276039" y="37774"/>
                    <a:pt x="307071" y="48432"/>
                    <a:pt x="336963" y="61800"/>
                  </a:cubicBezTo>
                  <a:cubicBezTo>
                    <a:pt x="348233" y="66923"/>
                    <a:pt x="359248" y="72472"/>
                    <a:pt x="370005" y="78534"/>
                  </a:cubicBezTo>
                  <a:cubicBezTo>
                    <a:pt x="385958" y="87293"/>
                    <a:pt x="401202" y="97284"/>
                    <a:pt x="415599" y="108417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650A45A1-BB51-4678-B8F3-EFD94FDA9D86}"/>
                </a:ext>
              </a:extLst>
            </p:cNvPr>
            <p:cNvSpPr/>
            <p:nvPr/>
          </p:nvSpPr>
          <p:spPr>
            <a:xfrm>
              <a:off x="10043128" y="2356017"/>
              <a:ext cx="540166" cy="374477"/>
            </a:xfrm>
            <a:custGeom>
              <a:avLst/>
              <a:gdLst>
                <a:gd name="connsiteX0" fmla="*/ 539861 w 540166"/>
                <a:gd name="connsiteY0" fmla="*/ 374375 h 374477"/>
                <a:gd name="connsiteX1" fmla="*/ 535763 w 540166"/>
                <a:gd name="connsiteY1" fmla="*/ 373522 h 374477"/>
                <a:gd name="connsiteX2" fmla="*/ 531323 w 540166"/>
                <a:gd name="connsiteY2" fmla="*/ 368484 h 374477"/>
                <a:gd name="connsiteX3" fmla="*/ 509551 w 540166"/>
                <a:gd name="connsiteY3" fmla="*/ 342870 h 374477"/>
                <a:gd name="connsiteX4" fmla="*/ 429209 w 540166"/>
                <a:gd name="connsiteY4" fmla="*/ 239220 h 374477"/>
                <a:gd name="connsiteX5" fmla="*/ 367480 w 540166"/>
                <a:gd name="connsiteY5" fmla="*/ 146753 h 374477"/>
                <a:gd name="connsiteX6" fmla="*/ 340416 w 540166"/>
                <a:gd name="connsiteY6" fmla="*/ 101673 h 374477"/>
                <a:gd name="connsiteX7" fmla="*/ 320436 w 540166"/>
                <a:gd name="connsiteY7" fmla="*/ 66241 h 374477"/>
                <a:gd name="connsiteX8" fmla="*/ 314973 w 540166"/>
                <a:gd name="connsiteY8" fmla="*/ 55995 h 374477"/>
                <a:gd name="connsiteX9" fmla="*/ 302166 w 540166"/>
                <a:gd name="connsiteY9" fmla="*/ 31918 h 374477"/>
                <a:gd name="connsiteX10" fmla="*/ 281502 w 540166"/>
                <a:gd name="connsiteY10" fmla="*/ 7329 h 374477"/>
                <a:gd name="connsiteX11" fmla="*/ 266817 w 540166"/>
                <a:gd name="connsiteY11" fmla="*/ 2291 h 374477"/>
                <a:gd name="connsiteX12" fmla="*/ 245643 w 540166"/>
                <a:gd name="connsiteY12" fmla="*/ 7755 h 374477"/>
                <a:gd name="connsiteX13" fmla="*/ 111341 w 540166"/>
                <a:gd name="connsiteY13" fmla="*/ 90146 h 374477"/>
                <a:gd name="connsiteX14" fmla="*/ 2226 w 540166"/>
                <a:gd name="connsiteY14" fmla="*/ 197981 h 374477"/>
                <a:gd name="connsiteX15" fmla="*/ -79 w 540166"/>
                <a:gd name="connsiteY15" fmla="*/ 196785 h 374477"/>
                <a:gd name="connsiteX16" fmla="*/ 11617 w 540166"/>
                <a:gd name="connsiteY16" fmla="*/ 182527 h 374477"/>
                <a:gd name="connsiteX17" fmla="*/ 114841 w 540166"/>
                <a:gd name="connsiteY17" fmla="*/ 84426 h 374477"/>
                <a:gd name="connsiteX18" fmla="*/ 115183 w 540166"/>
                <a:gd name="connsiteY18" fmla="*/ 84171 h 374477"/>
                <a:gd name="connsiteX19" fmla="*/ 125258 w 540166"/>
                <a:gd name="connsiteY19" fmla="*/ 76486 h 374477"/>
                <a:gd name="connsiteX20" fmla="*/ 191172 w 540166"/>
                <a:gd name="connsiteY20" fmla="*/ 33455 h 374477"/>
                <a:gd name="connsiteX21" fmla="*/ 226775 w 540166"/>
                <a:gd name="connsiteY21" fmla="*/ 14244 h 374477"/>
                <a:gd name="connsiteX22" fmla="*/ 235909 w 540166"/>
                <a:gd name="connsiteY22" fmla="*/ 9719 h 374477"/>
                <a:gd name="connsiteX23" fmla="*/ 245131 w 540166"/>
                <a:gd name="connsiteY23" fmla="*/ 5279 h 374477"/>
                <a:gd name="connsiteX24" fmla="*/ 264683 w 540166"/>
                <a:gd name="connsiteY24" fmla="*/ -99 h 374477"/>
                <a:gd name="connsiteX25" fmla="*/ 309080 w 540166"/>
                <a:gd name="connsiteY25" fmla="*/ 39602 h 374477"/>
                <a:gd name="connsiteX26" fmla="*/ 317107 w 540166"/>
                <a:gd name="connsiteY26" fmla="*/ 54714 h 374477"/>
                <a:gd name="connsiteX27" fmla="*/ 349125 w 540166"/>
                <a:gd name="connsiteY27" fmla="*/ 111406 h 374477"/>
                <a:gd name="connsiteX28" fmla="*/ 369957 w 540166"/>
                <a:gd name="connsiteY28" fmla="*/ 145985 h 374477"/>
                <a:gd name="connsiteX29" fmla="*/ 401376 w 540166"/>
                <a:gd name="connsiteY29" fmla="*/ 194482 h 374477"/>
                <a:gd name="connsiteX30" fmla="*/ 401458 w 540166"/>
                <a:gd name="connsiteY30" fmla="*/ 194567 h 374477"/>
                <a:gd name="connsiteX31" fmla="*/ 401462 w 540166"/>
                <a:gd name="connsiteY31" fmla="*/ 194567 h 374477"/>
                <a:gd name="connsiteX32" fmla="*/ 440566 w 540166"/>
                <a:gd name="connsiteY32" fmla="*/ 250661 h 374477"/>
                <a:gd name="connsiteX33" fmla="*/ 513309 w 540166"/>
                <a:gd name="connsiteY33" fmla="*/ 343554 h 374477"/>
                <a:gd name="connsiteX34" fmla="*/ 539861 w 540166"/>
                <a:gd name="connsiteY34" fmla="*/ 374375 h 374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40166" h="374477">
                  <a:moveTo>
                    <a:pt x="539861" y="374375"/>
                  </a:moveTo>
                  <a:cubicBezTo>
                    <a:pt x="538496" y="374119"/>
                    <a:pt x="537128" y="373778"/>
                    <a:pt x="535763" y="373522"/>
                  </a:cubicBezTo>
                  <a:cubicBezTo>
                    <a:pt x="534227" y="371899"/>
                    <a:pt x="532774" y="370192"/>
                    <a:pt x="531323" y="368484"/>
                  </a:cubicBezTo>
                  <a:cubicBezTo>
                    <a:pt x="523982" y="360031"/>
                    <a:pt x="516724" y="351493"/>
                    <a:pt x="509551" y="342870"/>
                  </a:cubicBezTo>
                  <a:cubicBezTo>
                    <a:pt x="481292" y="309231"/>
                    <a:pt x="454481" y="274566"/>
                    <a:pt x="429209" y="239220"/>
                  </a:cubicBezTo>
                  <a:cubicBezTo>
                    <a:pt x="407523" y="208995"/>
                    <a:pt x="386946" y="178173"/>
                    <a:pt x="367480" y="146753"/>
                  </a:cubicBezTo>
                  <a:cubicBezTo>
                    <a:pt x="358173" y="131897"/>
                    <a:pt x="349208" y="116870"/>
                    <a:pt x="340416" y="101673"/>
                  </a:cubicBezTo>
                  <a:cubicBezTo>
                    <a:pt x="333585" y="89891"/>
                    <a:pt x="326925" y="78080"/>
                    <a:pt x="320436" y="66241"/>
                  </a:cubicBezTo>
                  <a:cubicBezTo>
                    <a:pt x="318558" y="62825"/>
                    <a:pt x="316765" y="59410"/>
                    <a:pt x="314973" y="55995"/>
                  </a:cubicBezTo>
                  <a:cubicBezTo>
                    <a:pt x="310787" y="47968"/>
                    <a:pt x="306603" y="39858"/>
                    <a:pt x="302166" y="31918"/>
                  </a:cubicBezTo>
                  <a:cubicBezTo>
                    <a:pt x="297339" y="22190"/>
                    <a:pt x="290253" y="13759"/>
                    <a:pt x="281502" y="7329"/>
                  </a:cubicBezTo>
                  <a:cubicBezTo>
                    <a:pt x="277129" y="4400"/>
                    <a:pt x="272067" y="2664"/>
                    <a:pt x="266817" y="2291"/>
                  </a:cubicBezTo>
                  <a:cubicBezTo>
                    <a:pt x="259414" y="2319"/>
                    <a:pt x="252135" y="4197"/>
                    <a:pt x="245643" y="7755"/>
                  </a:cubicBezTo>
                  <a:cubicBezTo>
                    <a:pt x="197876" y="30000"/>
                    <a:pt x="152815" y="57644"/>
                    <a:pt x="111341" y="90146"/>
                  </a:cubicBezTo>
                  <a:cubicBezTo>
                    <a:pt x="70835" y="121652"/>
                    <a:pt x="34207" y="157849"/>
                    <a:pt x="2226" y="197981"/>
                  </a:cubicBezTo>
                  <a:cubicBezTo>
                    <a:pt x="1203" y="199176"/>
                    <a:pt x="-1019" y="198066"/>
                    <a:pt x="-79" y="196785"/>
                  </a:cubicBezTo>
                  <a:cubicBezTo>
                    <a:pt x="3763" y="192005"/>
                    <a:pt x="7690" y="187223"/>
                    <a:pt x="11617" y="182527"/>
                  </a:cubicBezTo>
                  <a:cubicBezTo>
                    <a:pt x="42355" y="146169"/>
                    <a:pt x="76968" y="113274"/>
                    <a:pt x="114841" y="84426"/>
                  </a:cubicBezTo>
                  <a:cubicBezTo>
                    <a:pt x="114927" y="84341"/>
                    <a:pt x="115098" y="84255"/>
                    <a:pt x="115183" y="84171"/>
                  </a:cubicBezTo>
                  <a:cubicBezTo>
                    <a:pt x="118512" y="81523"/>
                    <a:pt x="121843" y="78963"/>
                    <a:pt x="125258" y="76486"/>
                  </a:cubicBezTo>
                  <a:cubicBezTo>
                    <a:pt x="146403" y="60915"/>
                    <a:pt x="168410" y="46549"/>
                    <a:pt x="191172" y="33455"/>
                  </a:cubicBezTo>
                  <a:cubicBezTo>
                    <a:pt x="202783" y="26709"/>
                    <a:pt x="214650" y="20306"/>
                    <a:pt x="226775" y="14244"/>
                  </a:cubicBezTo>
                  <a:cubicBezTo>
                    <a:pt x="229762" y="12708"/>
                    <a:pt x="232837" y="11171"/>
                    <a:pt x="235909" y="9719"/>
                  </a:cubicBezTo>
                  <a:cubicBezTo>
                    <a:pt x="238984" y="8183"/>
                    <a:pt x="242058" y="6732"/>
                    <a:pt x="245131" y="5279"/>
                  </a:cubicBezTo>
                  <a:cubicBezTo>
                    <a:pt x="251215" y="2177"/>
                    <a:pt x="257868" y="347"/>
                    <a:pt x="264683" y="-99"/>
                  </a:cubicBezTo>
                  <a:cubicBezTo>
                    <a:pt x="288419" y="-441"/>
                    <a:pt x="300627" y="23466"/>
                    <a:pt x="309080" y="39602"/>
                  </a:cubicBezTo>
                  <a:cubicBezTo>
                    <a:pt x="311727" y="44640"/>
                    <a:pt x="314460" y="49677"/>
                    <a:pt x="317107" y="54714"/>
                  </a:cubicBezTo>
                  <a:cubicBezTo>
                    <a:pt x="327352" y="73754"/>
                    <a:pt x="338025" y="92709"/>
                    <a:pt x="349125" y="111406"/>
                  </a:cubicBezTo>
                  <a:cubicBezTo>
                    <a:pt x="355868" y="123018"/>
                    <a:pt x="362869" y="134545"/>
                    <a:pt x="369957" y="145985"/>
                  </a:cubicBezTo>
                  <a:cubicBezTo>
                    <a:pt x="380116" y="162293"/>
                    <a:pt x="390532" y="178429"/>
                    <a:pt x="401376" y="194482"/>
                  </a:cubicBezTo>
                  <a:cubicBezTo>
                    <a:pt x="401375" y="194528"/>
                    <a:pt x="401411" y="194566"/>
                    <a:pt x="401458" y="194567"/>
                  </a:cubicBezTo>
                  <a:cubicBezTo>
                    <a:pt x="401459" y="194567"/>
                    <a:pt x="401460" y="194567"/>
                    <a:pt x="401462" y="194567"/>
                  </a:cubicBezTo>
                  <a:cubicBezTo>
                    <a:pt x="414012" y="213521"/>
                    <a:pt x="427075" y="232133"/>
                    <a:pt x="440566" y="250661"/>
                  </a:cubicBezTo>
                  <a:cubicBezTo>
                    <a:pt x="463703" y="282336"/>
                    <a:pt x="487951" y="313301"/>
                    <a:pt x="513309" y="343554"/>
                  </a:cubicBezTo>
                  <a:cubicBezTo>
                    <a:pt x="522018" y="353970"/>
                    <a:pt x="530869" y="364244"/>
                    <a:pt x="539861" y="374375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90BE35DC-DA90-475D-BAB6-CF035836E681}"/>
                </a:ext>
              </a:extLst>
            </p:cNvPr>
            <p:cNvSpPr/>
            <p:nvPr/>
          </p:nvSpPr>
          <p:spPr>
            <a:xfrm>
              <a:off x="10452743" y="2520121"/>
              <a:ext cx="249741" cy="176649"/>
            </a:xfrm>
            <a:custGeom>
              <a:avLst/>
              <a:gdLst>
                <a:gd name="connsiteX0" fmla="*/ 249436 w 249741"/>
                <a:gd name="connsiteY0" fmla="*/ 172620 h 176649"/>
                <a:gd name="connsiteX1" fmla="*/ 249436 w 249741"/>
                <a:gd name="connsiteY1" fmla="*/ 176547 h 176649"/>
                <a:gd name="connsiteX2" fmla="*/ 223821 w 249741"/>
                <a:gd name="connsiteY2" fmla="*/ 147006 h 176649"/>
                <a:gd name="connsiteX3" fmla="*/ 213064 w 249741"/>
                <a:gd name="connsiteY3" fmla="*/ 134712 h 176649"/>
                <a:gd name="connsiteX4" fmla="*/ 167216 w 249741"/>
                <a:gd name="connsiteY4" fmla="*/ 83142 h 176649"/>
                <a:gd name="connsiteX5" fmla="*/ 120682 w 249741"/>
                <a:gd name="connsiteY5" fmla="*/ 32000 h 176649"/>
                <a:gd name="connsiteX6" fmla="*/ 109328 w 249741"/>
                <a:gd name="connsiteY6" fmla="*/ 19706 h 176649"/>
                <a:gd name="connsiteX7" fmla="*/ 99338 w 249741"/>
                <a:gd name="connsiteY7" fmla="*/ 10142 h 176649"/>
                <a:gd name="connsiteX8" fmla="*/ 87129 w 249741"/>
                <a:gd name="connsiteY8" fmla="*/ 3397 h 176649"/>
                <a:gd name="connsiteX9" fmla="*/ 71420 w 249741"/>
                <a:gd name="connsiteY9" fmla="*/ 3227 h 176649"/>
                <a:gd name="connsiteX10" fmla="*/ 54173 w 249741"/>
                <a:gd name="connsiteY10" fmla="*/ 8521 h 176649"/>
                <a:gd name="connsiteX11" fmla="*/ 36584 w 249741"/>
                <a:gd name="connsiteY11" fmla="*/ 14240 h 176649"/>
                <a:gd name="connsiteX12" fmla="*/ 1322 w 249741"/>
                <a:gd name="connsiteY12" fmla="*/ 25767 h 176649"/>
                <a:gd name="connsiteX13" fmla="*/ -199 w 249741"/>
                <a:gd name="connsiteY13" fmla="*/ 25125 h 176649"/>
                <a:gd name="connsiteX14" fmla="*/ -214 w 249741"/>
                <a:gd name="connsiteY14" fmla="*/ 25084 h 176649"/>
                <a:gd name="connsiteX15" fmla="*/ 428 w 249741"/>
                <a:gd name="connsiteY15" fmla="*/ 23528 h 176649"/>
                <a:gd name="connsiteX16" fmla="*/ 640 w 249741"/>
                <a:gd name="connsiteY16" fmla="*/ 23462 h 176649"/>
                <a:gd name="connsiteX17" fmla="*/ 9520 w 249741"/>
                <a:gd name="connsiteY17" fmla="*/ 20644 h 176649"/>
                <a:gd name="connsiteX18" fmla="*/ 45037 w 249741"/>
                <a:gd name="connsiteY18" fmla="*/ 9034 h 176649"/>
                <a:gd name="connsiteX19" fmla="*/ 62711 w 249741"/>
                <a:gd name="connsiteY19" fmla="*/ 3313 h 176649"/>
                <a:gd name="connsiteX20" fmla="*/ 79787 w 249741"/>
                <a:gd name="connsiteY20" fmla="*/ -103 h 176649"/>
                <a:gd name="connsiteX21" fmla="*/ 104888 w 249741"/>
                <a:gd name="connsiteY21" fmla="*/ 11680 h 176649"/>
                <a:gd name="connsiteX22" fmla="*/ 115218 w 249741"/>
                <a:gd name="connsiteY22" fmla="*/ 22352 h 176649"/>
                <a:gd name="connsiteX23" fmla="*/ 127002 w 249741"/>
                <a:gd name="connsiteY23" fmla="*/ 35159 h 176649"/>
                <a:gd name="connsiteX24" fmla="*/ 174044 w 249741"/>
                <a:gd name="connsiteY24" fmla="*/ 87070 h 176649"/>
                <a:gd name="connsiteX25" fmla="*/ 220492 w 249741"/>
                <a:gd name="connsiteY25" fmla="*/ 139407 h 176649"/>
                <a:gd name="connsiteX26" fmla="*/ 223821 w 249741"/>
                <a:gd name="connsiteY26" fmla="*/ 143250 h 176649"/>
                <a:gd name="connsiteX27" fmla="*/ 249436 w 249741"/>
                <a:gd name="connsiteY27" fmla="*/ 172620 h 176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41" h="176649">
                  <a:moveTo>
                    <a:pt x="249436" y="172620"/>
                  </a:moveTo>
                  <a:lnTo>
                    <a:pt x="249436" y="176547"/>
                  </a:lnTo>
                  <a:cubicBezTo>
                    <a:pt x="240983" y="166644"/>
                    <a:pt x="232360" y="156825"/>
                    <a:pt x="223821" y="147006"/>
                  </a:cubicBezTo>
                  <a:cubicBezTo>
                    <a:pt x="220236" y="142908"/>
                    <a:pt x="216650" y="138810"/>
                    <a:pt x="213064" y="134712"/>
                  </a:cubicBezTo>
                  <a:cubicBezTo>
                    <a:pt x="197866" y="117465"/>
                    <a:pt x="182583" y="100275"/>
                    <a:pt x="167216" y="83142"/>
                  </a:cubicBezTo>
                  <a:cubicBezTo>
                    <a:pt x="151761" y="66066"/>
                    <a:pt x="136307" y="48990"/>
                    <a:pt x="120682" y="32000"/>
                  </a:cubicBezTo>
                  <a:cubicBezTo>
                    <a:pt x="116926" y="27902"/>
                    <a:pt x="113170" y="23804"/>
                    <a:pt x="109328" y="19706"/>
                  </a:cubicBezTo>
                  <a:cubicBezTo>
                    <a:pt x="106253" y="16262"/>
                    <a:pt x="102912" y="13064"/>
                    <a:pt x="99338" y="10142"/>
                  </a:cubicBezTo>
                  <a:cubicBezTo>
                    <a:pt x="95731" y="7141"/>
                    <a:pt x="91589" y="4853"/>
                    <a:pt x="87129" y="3397"/>
                  </a:cubicBezTo>
                  <a:cubicBezTo>
                    <a:pt x="81996" y="1975"/>
                    <a:pt x="76582" y="1916"/>
                    <a:pt x="71420" y="3227"/>
                  </a:cubicBezTo>
                  <a:cubicBezTo>
                    <a:pt x="65527" y="4594"/>
                    <a:pt x="59893" y="6728"/>
                    <a:pt x="54173" y="8521"/>
                  </a:cubicBezTo>
                  <a:cubicBezTo>
                    <a:pt x="48280" y="10484"/>
                    <a:pt x="42475" y="12362"/>
                    <a:pt x="36584" y="14240"/>
                  </a:cubicBezTo>
                  <a:cubicBezTo>
                    <a:pt x="24801" y="18083"/>
                    <a:pt x="13105" y="21926"/>
                    <a:pt x="1322" y="25767"/>
                  </a:cubicBezTo>
                  <a:cubicBezTo>
                    <a:pt x="724" y="26010"/>
                    <a:pt x="44" y="25722"/>
                    <a:pt x="-199" y="25125"/>
                  </a:cubicBezTo>
                  <a:cubicBezTo>
                    <a:pt x="-204" y="25111"/>
                    <a:pt x="-210" y="25098"/>
                    <a:pt x="-214" y="25084"/>
                  </a:cubicBezTo>
                  <a:cubicBezTo>
                    <a:pt x="-467" y="24477"/>
                    <a:pt x="-179" y="23780"/>
                    <a:pt x="428" y="23528"/>
                  </a:cubicBezTo>
                  <a:cubicBezTo>
                    <a:pt x="496" y="23499"/>
                    <a:pt x="567" y="23478"/>
                    <a:pt x="640" y="23462"/>
                  </a:cubicBezTo>
                  <a:cubicBezTo>
                    <a:pt x="3543" y="22523"/>
                    <a:pt x="6531" y="21584"/>
                    <a:pt x="9520" y="20644"/>
                  </a:cubicBezTo>
                  <a:cubicBezTo>
                    <a:pt x="21386" y="16717"/>
                    <a:pt x="33168" y="12875"/>
                    <a:pt x="45037" y="9034"/>
                  </a:cubicBezTo>
                  <a:cubicBezTo>
                    <a:pt x="50928" y="7069"/>
                    <a:pt x="56818" y="5191"/>
                    <a:pt x="62711" y="3313"/>
                  </a:cubicBezTo>
                  <a:cubicBezTo>
                    <a:pt x="68175" y="1237"/>
                    <a:pt x="73945" y="83"/>
                    <a:pt x="79787" y="-103"/>
                  </a:cubicBezTo>
                  <a:cubicBezTo>
                    <a:pt x="89324" y="583"/>
                    <a:pt x="98268" y="4781"/>
                    <a:pt x="104888" y="11680"/>
                  </a:cubicBezTo>
                  <a:cubicBezTo>
                    <a:pt x="108559" y="15095"/>
                    <a:pt x="111890" y="18681"/>
                    <a:pt x="115218" y="22352"/>
                  </a:cubicBezTo>
                  <a:cubicBezTo>
                    <a:pt x="119146" y="26621"/>
                    <a:pt x="123073" y="30890"/>
                    <a:pt x="127002" y="35159"/>
                  </a:cubicBezTo>
                  <a:cubicBezTo>
                    <a:pt x="142796" y="52406"/>
                    <a:pt x="158477" y="69710"/>
                    <a:pt x="174044" y="87070"/>
                  </a:cubicBezTo>
                  <a:cubicBezTo>
                    <a:pt x="189669" y="104487"/>
                    <a:pt x="205152" y="121933"/>
                    <a:pt x="220492" y="139407"/>
                  </a:cubicBezTo>
                  <a:cubicBezTo>
                    <a:pt x="221601" y="140688"/>
                    <a:pt x="222711" y="141969"/>
                    <a:pt x="223821" y="143250"/>
                  </a:cubicBezTo>
                  <a:cubicBezTo>
                    <a:pt x="232445" y="152982"/>
                    <a:pt x="240897" y="162802"/>
                    <a:pt x="249436" y="172620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4103114-3BF1-49BD-9E43-7A2544BBA249}"/>
                </a:ext>
              </a:extLst>
            </p:cNvPr>
            <p:cNvSpPr/>
            <p:nvPr/>
          </p:nvSpPr>
          <p:spPr>
            <a:xfrm>
              <a:off x="10152983" y="2320410"/>
              <a:ext cx="125703" cy="91537"/>
            </a:xfrm>
            <a:custGeom>
              <a:avLst/>
              <a:gdLst>
                <a:gd name="connsiteX0" fmla="*/ 125398 w 125703"/>
                <a:gd name="connsiteY0" fmla="*/ 32906 h 91537"/>
                <a:gd name="connsiteX1" fmla="*/ 123036 w 125703"/>
                <a:gd name="connsiteY1" fmla="*/ 33938 h 91537"/>
                <a:gd name="connsiteX2" fmla="*/ 70978 w 125703"/>
                <a:gd name="connsiteY2" fmla="*/ 2422 h 91537"/>
                <a:gd name="connsiteX3" fmla="*/ 2526 w 125703"/>
                <a:gd name="connsiteY3" fmla="*/ 54346 h 91537"/>
                <a:gd name="connsiteX4" fmla="*/ 12920 w 125703"/>
                <a:gd name="connsiteY4" fmla="*/ 90139 h 91537"/>
                <a:gd name="connsiteX5" fmla="*/ 10728 w 125703"/>
                <a:gd name="connsiteY5" fmla="*/ 91435 h 91537"/>
                <a:gd name="connsiteX6" fmla="*/ -98 w 125703"/>
                <a:gd name="connsiteY6" fmla="*/ 54159 h 91537"/>
                <a:gd name="connsiteX7" fmla="*/ 71187 w 125703"/>
                <a:gd name="connsiteY7" fmla="*/ 86 h 91537"/>
                <a:gd name="connsiteX8" fmla="*/ 125398 w 125703"/>
                <a:gd name="connsiteY8" fmla="*/ 32906 h 9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703" h="91537">
                  <a:moveTo>
                    <a:pt x="125398" y="32906"/>
                  </a:moveTo>
                  <a:lnTo>
                    <a:pt x="123036" y="33938"/>
                  </a:lnTo>
                  <a:cubicBezTo>
                    <a:pt x="112049" y="15385"/>
                    <a:pt x="92510" y="3556"/>
                    <a:pt x="70978" y="2422"/>
                  </a:cubicBezTo>
                  <a:cubicBezTo>
                    <a:pt x="36023" y="-62"/>
                    <a:pt x="5317" y="23233"/>
                    <a:pt x="2526" y="54346"/>
                  </a:cubicBezTo>
                  <a:cubicBezTo>
                    <a:pt x="1392" y="67157"/>
                    <a:pt x="5101" y="79927"/>
                    <a:pt x="12920" y="90139"/>
                  </a:cubicBezTo>
                  <a:lnTo>
                    <a:pt x="10728" y="91435"/>
                  </a:lnTo>
                  <a:cubicBezTo>
                    <a:pt x="2585" y="80801"/>
                    <a:pt x="-1278" y="67501"/>
                    <a:pt x="-98" y="54159"/>
                  </a:cubicBezTo>
                  <a:cubicBezTo>
                    <a:pt x="2807" y="21760"/>
                    <a:pt x="34786" y="-2499"/>
                    <a:pt x="71187" y="86"/>
                  </a:cubicBezTo>
                  <a:cubicBezTo>
                    <a:pt x="93610" y="1268"/>
                    <a:pt x="113956" y="13586"/>
                    <a:pt x="125398" y="32906"/>
                  </a:cubicBezTo>
                  <a:close/>
                </a:path>
              </a:pathLst>
            </a:custGeom>
            <a:solidFill>
              <a:srgbClr val="FF6582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8AC7BB1F-D2F5-4FDB-B3CB-14B70CB99CE1}"/>
                </a:ext>
              </a:extLst>
            </p:cNvPr>
            <p:cNvSpPr/>
            <p:nvPr/>
          </p:nvSpPr>
          <p:spPr>
            <a:xfrm>
              <a:off x="10048549" y="2411134"/>
              <a:ext cx="93168" cy="28241"/>
            </a:xfrm>
            <a:custGeom>
              <a:avLst/>
              <a:gdLst>
                <a:gd name="connsiteX0" fmla="*/ 57110 w 93168"/>
                <a:gd name="connsiteY0" fmla="*/ 5129 h 28241"/>
                <a:gd name="connsiteX1" fmla="*/ -306 w 93168"/>
                <a:gd name="connsiteY1" fmla="*/ 8784 h 28241"/>
                <a:gd name="connsiteX2" fmla="*/ 92862 w 93168"/>
                <a:gd name="connsiteY2" fmla="*/ 28139 h 28241"/>
                <a:gd name="connsiteX3" fmla="*/ 57110 w 93168"/>
                <a:gd name="connsiteY3" fmla="*/ 5129 h 28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168" h="28241">
                  <a:moveTo>
                    <a:pt x="57110" y="5129"/>
                  </a:moveTo>
                  <a:cubicBezTo>
                    <a:pt x="38499" y="-2966"/>
                    <a:pt x="17129" y="-1605"/>
                    <a:pt x="-306" y="8784"/>
                  </a:cubicBezTo>
                  <a:cubicBezTo>
                    <a:pt x="31068" y="13597"/>
                    <a:pt x="62167" y="20058"/>
                    <a:pt x="92862" y="28139"/>
                  </a:cubicBezTo>
                  <a:cubicBezTo>
                    <a:pt x="80153" y="21510"/>
                    <a:pt x="70211" y="11122"/>
                    <a:pt x="57110" y="5129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3FCBD943-EB84-4D90-8D5E-B8D28CA8F687}"/>
                </a:ext>
              </a:extLst>
            </p:cNvPr>
            <p:cNvSpPr/>
            <p:nvPr/>
          </p:nvSpPr>
          <p:spPr>
            <a:xfrm>
              <a:off x="10044918" y="2419992"/>
              <a:ext cx="3631" cy="2499"/>
            </a:xfrm>
            <a:custGeom>
              <a:avLst/>
              <a:gdLst>
                <a:gd name="connsiteX0" fmla="*/ 3149 w 3631"/>
                <a:gd name="connsiteY0" fmla="*/ -103 h 2499"/>
                <a:gd name="connsiteX1" fmla="*/ -306 w 3631"/>
                <a:gd name="connsiteY1" fmla="*/ 2397 h 2499"/>
                <a:gd name="connsiteX2" fmla="*/ 3325 w 3631"/>
                <a:gd name="connsiteY2" fmla="*/ -75 h 2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31" h="2499">
                  <a:moveTo>
                    <a:pt x="3149" y="-103"/>
                  </a:moveTo>
                  <a:lnTo>
                    <a:pt x="-306" y="2397"/>
                  </a:lnTo>
                  <a:cubicBezTo>
                    <a:pt x="863" y="1522"/>
                    <a:pt x="2077" y="702"/>
                    <a:pt x="3325" y="-75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02FCB80-6281-43AA-8405-06FF17A109EC}"/>
                </a:ext>
              </a:extLst>
            </p:cNvPr>
            <p:cNvSpPr/>
            <p:nvPr/>
          </p:nvSpPr>
          <p:spPr>
            <a:xfrm>
              <a:off x="10533774" y="2536857"/>
              <a:ext cx="146652" cy="149405"/>
            </a:xfrm>
            <a:custGeom>
              <a:avLst/>
              <a:gdLst>
                <a:gd name="connsiteX0" fmla="*/ 16982 w 146652"/>
                <a:gd name="connsiteY0" fmla="*/ 9137 h 149405"/>
                <a:gd name="connsiteX1" fmla="*/ 4548 w 146652"/>
                <a:gd name="connsiteY1" fmla="*/ -103 h 149405"/>
                <a:gd name="connsiteX2" fmla="*/ -306 w 146652"/>
                <a:gd name="connsiteY2" fmla="*/ 68 h 149405"/>
                <a:gd name="connsiteX3" fmla="*/ 146347 w 146652"/>
                <a:gd name="connsiteY3" fmla="*/ 149303 h 149405"/>
                <a:gd name="connsiteX4" fmla="*/ 16982 w 146652"/>
                <a:gd name="connsiteY4" fmla="*/ 9137 h 149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652" h="149405">
                  <a:moveTo>
                    <a:pt x="16982" y="9137"/>
                  </a:moveTo>
                  <a:cubicBezTo>
                    <a:pt x="13757" y="4982"/>
                    <a:pt x="9457" y="1787"/>
                    <a:pt x="4548" y="-103"/>
                  </a:cubicBezTo>
                  <a:lnTo>
                    <a:pt x="-306" y="68"/>
                  </a:lnTo>
                  <a:cubicBezTo>
                    <a:pt x="37800" y="59365"/>
                    <a:pt x="87724" y="110168"/>
                    <a:pt x="146347" y="149303"/>
                  </a:cubicBezTo>
                  <a:cubicBezTo>
                    <a:pt x="103225" y="102581"/>
                    <a:pt x="60103" y="55859"/>
                    <a:pt x="16982" y="9137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52D1EC7-83F5-4179-8B87-9AB0DE6F03AF}"/>
                </a:ext>
              </a:extLst>
            </p:cNvPr>
            <p:cNvSpPr/>
            <p:nvPr/>
          </p:nvSpPr>
          <p:spPr>
            <a:xfrm>
              <a:off x="9939538" y="2395816"/>
              <a:ext cx="215079" cy="81373"/>
            </a:xfrm>
            <a:custGeom>
              <a:avLst/>
              <a:gdLst>
                <a:gd name="connsiteX0" fmla="*/ 212565 w 215079"/>
                <a:gd name="connsiteY0" fmla="*/ 38569 h 81373"/>
                <a:gd name="connsiteX1" fmla="*/ 208433 w 215079"/>
                <a:gd name="connsiteY1" fmla="*/ 34470 h 81373"/>
                <a:gd name="connsiteX2" fmla="*/ 170767 w 215079"/>
                <a:gd name="connsiteY2" fmla="*/ 6909 h 81373"/>
                <a:gd name="connsiteX3" fmla="*/ 147874 w 215079"/>
                <a:gd name="connsiteY3" fmla="*/ 2185 h 81373"/>
                <a:gd name="connsiteX4" fmla="*/ 124103 w 215079"/>
                <a:gd name="connsiteY4" fmla="*/ 6799 h 81373"/>
                <a:gd name="connsiteX5" fmla="*/ 113577 w 215079"/>
                <a:gd name="connsiteY5" fmla="*/ 11054 h 81373"/>
                <a:gd name="connsiteX6" fmla="*/ 101919 w 215079"/>
                <a:gd name="connsiteY6" fmla="*/ 16598 h 81373"/>
                <a:gd name="connsiteX7" fmla="*/ 80516 w 215079"/>
                <a:gd name="connsiteY7" fmla="*/ 27748 h 81373"/>
                <a:gd name="connsiteX8" fmla="*/ 39807 w 215079"/>
                <a:gd name="connsiteY8" fmla="*/ 52631 h 81373"/>
                <a:gd name="connsiteX9" fmla="*/ 19807 w 215079"/>
                <a:gd name="connsiteY9" fmla="*/ 66904 h 81373"/>
                <a:gd name="connsiteX10" fmla="*/ 1966 w 215079"/>
                <a:gd name="connsiteY10" fmla="*/ 80950 h 81373"/>
                <a:gd name="connsiteX11" fmla="*/ 106 w 215079"/>
                <a:gd name="connsiteY11" fmla="*/ 79295 h 81373"/>
                <a:gd name="connsiteX12" fmla="*/ 4746 w 215079"/>
                <a:gd name="connsiteY12" fmla="*/ 75508 h 81373"/>
                <a:gd name="connsiteX13" fmla="*/ 18114 w 215079"/>
                <a:gd name="connsiteY13" fmla="*/ 65124 h 81373"/>
                <a:gd name="connsiteX14" fmla="*/ 43517 w 215079"/>
                <a:gd name="connsiteY14" fmla="*/ 47244 h 81373"/>
                <a:gd name="connsiteX15" fmla="*/ 85411 w 215079"/>
                <a:gd name="connsiteY15" fmla="*/ 22352 h 81373"/>
                <a:gd name="connsiteX16" fmla="*/ 107340 w 215079"/>
                <a:gd name="connsiteY16" fmla="*/ 11312 h 81373"/>
                <a:gd name="connsiteX17" fmla="*/ 114130 w 215079"/>
                <a:gd name="connsiteY17" fmla="*/ 8228 h 81373"/>
                <a:gd name="connsiteX18" fmla="*/ 130269 w 215079"/>
                <a:gd name="connsiteY18" fmla="*/ 2380 h 81373"/>
                <a:gd name="connsiteX19" fmla="*/ 154646 w 215079"/>
                <a:gd name="connsiteY19" fmla="*/ 248 h 81373"/>
                <a:gd name="connsiteX20" fmla="*/ 177137 w 215079"/>
                <a:gd name="connsiteY20" fmla="*/ 7174 h 81373"/>
                <a:gd name="connsiteX21" fmla="*/ 214425 w 215079"/>
                <a:gd name="connsiteY21" fmla="*/ 36906 h 81373"/>
                <a:gd name="connsiteX22" fmla="*/ 212565 w 215079"/>
                <a:gd name="connsiteY22" fmla="*/ 38569 h 8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5079" h="81373">
                  <a:moveTo>
                    <a:pt x="212565" y="38569"/>
                  </a:moveTo>
                  <a:cubicBezTo>
                    <a:pt x="211188" y="37203"/>
                    <a:pt x="209820" y="35836"/>
                    <a:pt x="208433" y="34470"/>
                  </a:cubicBezTo>
                  <a:cubicBezTo>
                    <a:pt x="197805" y="22905"/>
                    <a:pt x="185007" y="13540"/>
                    <a:pt x="170767" y="6909"/>
                  </a:cubicBezTo>
                  <a:cubicBezTo>
                    <a:pt x="163517" y="3855"/>
                    <a:pt x="155740" y="2251"/>
                    <a:pt x="147874" y="2185"/>
                  </a:cubicBezTo>
                  <a:cubicBezTo>
                    <a:pt x="139747" y="2375"/>
                    <a:pt x="131710" y="3935"/>
                    <a:pt x="124103" y="6799"/>
                  </a:cubicBezTo>
                  <a:cubicBezTo>
                    <a:pt x="120524" y="8072"/>
                    <a:pt x="117024" y="9516"/>
                    <a:pt x="113577" y="11054"/>
                  </a:cubicBezTo>
                  <a:cubicBezTo>
                    <a:pt x="109638" y="12819"/>
                    <a:pt x="105770" y="14701"/>
                    <a:pt x="101919" y="16598"/>
                  </a:cubicBezTo>
                  <a:cubicBezTo>
                    <a:pt x="94691" y="20158"/>
                    <a:pt x="87557" y="23875"/>
                    <a:pt x="80516" y="27748"/>
                  </a:cubicBezTo>
                  <a:cubicBezTo>
                    <a:pt x="66508" y="35454"/>
                    <a:pt x="52938" y="43748"/>
                    <a:pt x="39807" y="52631"/>
                  </a:cubicBezTo>
                  <a:cubicBezTo>
                    <a:pt x="33000" y="57238"/>
                    <a:pt x="26333" y="61995"/>
                    <a:pt x="19807" y="66904"/>
                  </a:cubicBezTo>
                  <a:cubicBezTo>
                    <a:pt x="13737" y="71463"/>
                    <a:pt x="7790" y="76145"/>
                    <a:pt x="1966" y="80950"/>
                  </a:cubicBezTo>
                  <a:cubicBezTo>
                    <a:pt x="720" y="81973"/>
                    <a:pt x="-1140" y="80317"/>
                    <a:pt x="106" y="79295"/>
                  </a:cubicBezTo>
                  <a:cubicBezTo>
                    <a:pt x="1641" y="78022"/>
                    <a:pt x="3194" y="76757"/>
                    <a:pt x="4746" y="75508"/>
                  </a:cubicBezTo>
                  <a:cubicBezTo>
                    <a:pt x="9132" y="71979"/>
                    <a:pt x="13588" y="68517"/>
                    <a:pt x="18114" y="65124"/>
                  </a:cubicBezTo>
                  <a:cubicBezTo>
                    <a:pt x="26368" y="58924"/>
                    <a:pt x="34836" y="52964"/>
                    <a:pt x="43517" y="47244"/>
                  </a:cubicBezTo>
                  <a:cubicBezTo>
                    <a:pt x="57017" y="38343"/>
                    <a:pt x="70982" y="30046"/>
                    <a:pt x="85411" y="22352"/>
                  </a:cubicBezTo>
                  <a:cubicBezTo>
                    <a:pt x="92621" y="18511"/>
                    <a:pt x="99931" y="14831"/>
                    <a:pt x="107340" y="11312"/>
                  </a:cubicBezTo>
                  <a:cubicBezTo>
                    <a:pt x="109577" y="10250"/>
                    <a:pt x="111840" y="9212"/>
                    <a:pt x="114130" y="8228"/>
                  </a:cubicBezTo>
                  <a:cubicBezTo>
                    <a:pt x="119358" y="5884"/>
                    <a:pt x="124753" y="3929"/>
                    <a:pt x="130269" y="2380"/>
                  </a:cubicBezTo>
                  <a:cubicBezTo>
                    <a:pt x="138183" y="112"/>
                    <a:pt x="146459" y="-611"/>
                    <a:pt x="154646" y="248"/>
                  </a:cubicBezTo>
                  <a:cubicBezTo>
                    <a:pt x="162485" y="1249"/>
                    <a:pt x="170093" y="3591"/>
                    <a:pt x="177137" y="7174"/>
                  </a:cubicBezTo>
                  <a:cubicBezTo>
                    <a:pt x="191096" y="14998"/>
                    <a:pt x="203690" y="25039"/>
                    <a:pt x="214425" y="36906"/>
                  </a:cubicBezTo>
                  <a:cubicBezTo>
                    <a:pt x="215548" y="38030"/>
                    <a:pt x="213696" y="39693"/>
                    <a:pt x="212565" y="38569"/>
                  </a:cubicBezTo>
                  <a:close/>
                </a:path>
              </a:pathLst>
            </a:custGeom>
            <a:solidFill>
              <a:srgbClr val="FFFFFF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E1E0157A-C1A0-468C-A5AF-58E2A3FCBF00}"/>
                </a:ext>
              </a:extLst>
            </p:cNvPr>
            <p:cNvSpPr/>
            <p:nvPr/>
          </p:nvSpPr>
          <p:spPr>
            <a:xfrm>
              <a:off x="8860925" y="2052923"/>
              <a:ext cx="774237" cy="197119"/>
            </a:xfrm>
            <a:custGeom>
              <a:avLst/>
              <a:gdLst>
                <a:gd name="connsiteX0" fmla="*/ 15406 w 774237"/>
                <a:gd name="connsiteY0" fmla="*/ 62477 h 197119"/>
                <a:gd name="connsiteX1" fmla="*/ 604887 w 774237"/>
                <a:gd name="connsiteY1" fmla="*/ 103833 h 197119"/>
                <a:gd name="connsiteX2" fmla="*/ 751374 w 774237"/>
                <a:gd name="connsiteY2" fmla="*/ 194056 h 197119"/>
                <a:gd name="connsiteX3" fmla="*/ 769486 w 774237"/>
                <a:gd name="connsiteY3" fmla="*/ 175944 h 197119"/>
                <a:gd name="connsiteX4" fmla="*/ 180532 w 774237"/>
                <a:gd name="connsiteY4" fmla="*/ 3235 h 197119"/>
                <a:gd name="connsiteX5" fmla="*/ 8597 w 774237"/>
                <a:gd name="connsiteY5" fmla="*/ 37778 h 197119"/>
                <a:gd name="connsiteX6" fmla="*/ 15406 w 774237"/>
                <a:gd name="connsiteY6" fmla="*/ 62477 h 19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237" h="197119">
                  <a:moveTo>
                    <a:pt x="15406" y="62477"/>
                  </a:moveTo>
                  <a:cubicBezTo>
                    <a:pt x="207859" y="1075"/>
                    <a:pt x="422566" y="17331"/>
                    <a:pt x="604887" y="103833"/>
                  </a:cubicBezTo>
                  <a:cubicBezTo>
                    <a:pt x="656909" y="128386"/>
                    <a:pt x="706039" y="158647"/>
                    <a:pt x="751374" y="194056"/>
                  </a:cubicBezTo>
                  <a:cubicBezTo>
                    <a:pt x="764199" y="204121"/>
                    <a:pt x="782448" y="186117"/>
                    <a:pt x="769486" y="175944"/>
                  </a:cubicBezTo>
                  <a:cubicBezTo>
                    <a:pt x="602027" y="46058"/>
                    <a:pt x="391617" y="-15644"/>
                    <a:pt x="180532" y="3235"/>
                  </a:cubicBezTo>
                  <a:cubicBezTo>
                    <a:pt x="122135" y="8461"/>
                    <a:pt x="64482" y="20044"/>
                    <a:pt x="8597" y="37778"/>
                  </a:cubicBezTo>
                  <a:cubicBezTo>
                    <a:pt x="-7047" y="42769"/>
                    <a:pt x="-361" y="67507"/>
                    <a:pt x="15406" y="62477"/>
                  </a:cubicBezTo>
                  <a:close/>
                </a:path>
              </a:pathLst>
            </a:custGeom>
            <a:solidFill>
              <a:srgbClr val="3F3D56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1A492EF-DCE2-445F-8624-F727B28F9040}"/>
                </a:ext>
              </a:extLst>
            </p:cNvPr>
            <p:cNvSpPr/>
            <p:nvPr/>
          </p:nvSpPr>
          <p:spPr>
            <a:xfrm>
              <a:off x="8860925" y="2223682"/>
              <a:ext cx="774237" cy="197119"/>
            </a:xfrm>
            <a:custGeom>
              <a:avLst/>
              <a:gdLst>
                <a:gd name="connsiteX0" fmla="*/ 15406 w 774237"/>
                <a:gd name="connsiteY0" fmla="*/ 62477 h 197119"/>
                <a:gd name="connsiteX1" fmla="*/ 604887 w 774237"/>
                <a:gd name="connsiteY1" fmla="*/ 103833 h 197119"/>
                <a:gd name="connsiteX2" fmla="*/ 751374 w 774237"/>
                <a:gd name="connsiteY2" fmla="*/ 194056 h 197119"/>
                <a:gd name="connsiteX3" fmla="*/ 769486 w 774237"/>
                <a:gd name="connsiteY3" fmla="*/ 175944 h 197119"/>
                <a:gd name="connsiteX4" fmla="*/ 180532 w 774237"/>
                <a:gd name="connsiteY4" fmla="*/ 3235 h 197119"/>
                <a:gd name="connsiteX5" fmla="*/ 8597 w 774237"/>
                <a:gd name="connsiteY5" fmla="*/ 37778 h 197119"/>
                <a:gd name="connsiteX6" fmla="*/ 15406 w 774237"/>
                <a:gd name="connsiteY6" fmla="*/ 62477 h 19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237" h="197119">
                  <a:moveTo>
                    <a:pt x="15406" y="62477"/>
                  </a:moveTo>
                  <a:cubicBezTo>
                    <a:pt x="207859" y="1075"/>
                    <a:pt x="422566" y="17331"/>
                    <a:pt x="604887" y="103833"/>
                  </a:cubicBezTo>
                  <a:cubicBezTo>
                    <a:pt x="656909" y="128386"/>
                    <a:pt x="706039" y="158647"/>
                    <a:pt x="751374" y="194056"/>
                  </a:cubicBezTo>
                  <a:cubicBezTo>
                    <a:pt x="764199" y="204121"/>
                    <a:pt x="782448" y="186118"/>
                    <a:pt x="769486" y="175944"/>
                  </a:cubicBezTo>
                  <a:cubicBezTo>
                    <a:pt x="602027" y="46058"/>
                    <a:pt x="391617" y="-15644"/>
                    <a:pt x="180532" y="3235"/>
                  </a:cubicBezTo>
                  <a:cubicBezTo>
                    <a:pt x="122135" y="8461"/>
                    <a:pt x="64482" y="20044"/>
                    <a:pt x="8597" y="37778"/>
                  </a:cubicBezTo>
                  <a:cubicBezTo>
                    <a:pt x="-7047" y="42769"/>
                    <a:pt x="-361" y="67507"/>
                    <a:pt x="15406" y="62477"/>
                  </a:cubicBezTo>
                  <a:close/>
                </a:path>
              </a:pathLst>
            </a:custGeom>
            <a:solidFill>
              <a:srgbClr val="3F3D56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1DC6332-E057-4C40-B9AC-A13D41FFDDCA}"/>
                </a:ext>
              </a:extLst>
            </p:cNvPr>
            <p:cNvSpPr/>
            <p:nvPr/>
          </p:nvSpPr>
          <p:spPr>
            <a:xfrm>
              <a:off x="8860925" y="2394441"/>
              <a:ext cx="774237" cy="197119"/>
            </a:xfrm>
            <a:custGeom>
              <a:avLst/>
              <a:gdLst>
                <a:gd name="connsiteX0" fmla="*/ 15406 w 774237"/>
                <a:gd name="connsiteY0" fmla="*/ 62477 h 197119"/>
                <a:gd name="connsiteX1" fmla="*/ 604887 w 774237"/>
                <a:gd name="connsiteY1" fmla="*/ 103833 h 197119"/>
                <a:gd name="connsiteX2" fmla="*/ 751374 w 774237"/>
                <a:gd name="connsiteY2" fmla="*/ 194056 h 197119"/>
                <a:gd name="connsiteX3" fmla="*/ 769486 w 774237"/>
                <a:gd name="connsiteY3" fmla="*/ 175944 h 197119"/>
                <a:gd name="connsiteX4" fmla="*/ 180532 w 774237"/>
                <a:gd name="connsiteY4" fmla="*/ 3235 h 197119"/>
                <a:gd name="connsiteX5" fmla="*/ 8597 w 774237"/>
                <a:gd name="connsiteY5" fmla="*/ 37778 h 197119"/>
                <a:gd name="connsiteX6" fmla="*/ 15406 w 774237"/>
                <a:gd name="connsiteY6" fmla="*/ 62477 h 19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237" h="197119">
                  <a:moveTo>
                    <a:pt x="15406" y="62477"/>
                  </a:moveTo>
                  <a:cubicBezTo>
                    <a:pt x="207859" y="1075"/>
                    <a:pt x="422566" y="17331"/>
                    <a:pt x="604887" y="103833"/>
                  </a:cubicBezTo>
                  <a:cubicBezTo>
                    <a:pt x="656909" y="128386"/>
                    <a:pt x="706039" y="158647"/>
                    <a:pt x="751374" y="194056"/>
                  </a:cubicBezTo>
                  <a:cubicBezTo>
                    <a:pt x="764199" y="204121"/>
                    <a:pt x="782448" y="186117"/>
                    <a:pt x="769486" y="175944"/>
                  </a:cubicBezTo>
                  <a:cubicBezTo>
                    <a:pt x="602027" y="46058"/>
                    <a:pt x="391617" y="-15644"/>
                    <a:pt x="180532" y="3235"/>
                  </a:cubicBezTo>
                  <a:cubicBezTo>
                    <a:pt x="122135" y="8461"/>
                    <a:pt x="64482" y="20044"/>
                    <a:pt x="8597" y="37778"/>
                  </a:cubicBezTo>
                  <a:cubicBezTo>
                    <a:pt x="-7047" y="42769"/>
                    <a:pt x="-361" y="67507"/>
                    <a:pt x="15406" y="62477"/>
                  </a:cubicBezTo>
                  <a:close/>
                </a:path>
              </a:pathLst>
            </a:custGeom>
            <a:solidFill>
              <a:srgbClr val="3F3D56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39FD40EB-6A6F-45A8-804E-327598E593C6}"/>
                </a:ext>
              </a:extLst>
            </p:cNvPr>
            <p:cNvSpPr/>
            <p:nvPr/>
          </p:nvSpPr>
          <p:spPr>
            <a:xfrm>
              <a:off x="8860925" y="2565200"/>
              <a:ext cx="774237" cy="197119"/>
            </a:xfrm>
            <a:custGeom>
              <a:avLst/>
              <a:gdLst>
                <a:gd name="connsiteX0" fmla="*/ 15406 w 774237"/>
                <a:gd name="connsiteY0" fmla="*/ 62477 h 197119"/>
                <a:gd name="connsiteX1" fmla="*/ 604887 w 774237"/>
                <a:gd name="connsiteY1" fmla="*/ 103833 h 197119"/>
                <a:gd name="connsiteX2" fmla="*/ 751374 w 774237"/>
                <a:gd name="connsiteY2" fmla="*/ 194056 h 197119"/>
                <a:gd name="connsiteX3" fmla="*/ 769486 w 774237"/>
                <a:gd name="connsiteY3" fmla="*/ 175944 h 197119"/>
                <a:gd name="connsiteX4" fmla="*/ 180532 w 774237"/>
                <a:gd name="connsiteY4" fmla="*/ 3235 h 197119"/>
                <a:gd name="connsiteX5" fmla="*/ 8597 w 774237"/>
                <a:gd name="connsiteY5" fmla="*/ 37778 h 197119"/>
                <a:gd name="connsiteX6" fmla="*/ 15406 w 774237"/>
                <a:gd name="connsiteY6" fmla="*/ 62477 h 19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237" h="197119">
                  <a:moveTo>
                    <a:pt x="15406" y="62477"/>
                  </a:moveTo>
                  <a:cubicBezTo>
                    <a:pt x="207859" y="1075"/>
                    <a:pt x="422566" y="17331"/>
                    <a:pt x="604887" y="103833"/>
                  </a:cubicBezTo>
                  <a:cubicBezTo>
                    <a:pt x="656909" y="128386"/>
                    <a:pt x="706039" y="158646"/>
                    <a:pt x="751374" y="194056"/>
                  </a:cubicBezTo>
                  <a:cubicBezTo>
                    <a:pt x="764199" y="204121"/>
                    <a:pt x="782448" y="186117"/>
                    <a:pt x="769486" y="175944"/>
                  </a:cubicBezTo>
                  <a:cubicBezTo>
                    <a:pt x="602027" y="46058"/>
                    <a:pt x="391617" y="-15644"/>
                    <a:pt x="180532" y="3235"/>
                  </a:cubicBezTo>
                  <a:cubicBezTo>
                    <a:pt x="122135" y="8461"/>
                    <a:pt x="64482" y="20044"/>
                    <a:pt x="8597" y="37778"/>
                  </a:cubicBezTo>
                  <a:cubicBezTo>
                    <a:pt x="-7047" y="42769"/>
                    <a:pt x="-361" y="67507"/>
                    <a:pt x="15406" y="62477"/>
                  </a:cubicBezTo>
                  <a:close/>
                </a:path>
              </a:pathLst>
            </a:custGeom>
            <a:solidFill>
              <a:srgbClr val="3F3D56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ACA2C943-88C0-43D4-A7DD-9595F3D8C5A4}"/>
                </a:ext>
              </a:extLst>
            </p:cNvPr>
            <p:cNvSpPr/>
            <p:nvPr/>
          </p:nvSpPr>
          <p:spPr>
            <a:xfrm>
              <a:off x="8860925" y="2735959"/>
              <a:ext cx="774237" cy="197119"/>
            </a:xfrm>
            <a:custGeom>
              <a:avLst/>
              <a:gdLst>
                <a:gd name="connsiteX0" fmla="*/ 15406 w 774237"/>
                <a:gd name="connsiteY0" fmla="*/ 62477 h 197119"/>
                <a:gd name="connsiteX1" fmla="*/ 604887 w 774237"/>
                <a:gd name="connsiteY1" fmla="*/ 103833 h 197119"/>
                <a:gd name="connsiteX2" fmla="*/ 751374 w 774237"/>
                <a:gd name="connsiteY2" fmla="*/ 194056 h 197119"/>
                <a:gd name="connsiteX3" fmla="*/ 769486 w 774237"/>
                <a:gd name="connsiteY3" fmla="*/ 175944 h 197119"/>
                <a:gd name="connsiteX4" fmla="*/ 180532 w 774237"/>
                <a:gd name="connsiteY4" fmla="*/ 3235 h 197119"/>
                <a:gd name="connsiteX5" fmla="*/ 8597 w 774237"/>
                <a:gd name="connsiteY5" fmla="*/ 37778 h 197119"/>
                <a:gd name="connsiteX6" fmla="*/ 15406 w 774237"/>
                <a:gd name="connsiteY6" fmla="*/ 62477 h 197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4237" h="197119">
                  <a:moveTo>
                    <a:pt x="15406" y="62477"/>
                  </a:moveTo>
                  <a:cubicBezTo>
                    <a:pt x="207859" y="1075"/>
                    <a:pt x="422566" y="17331"/>
                    <a:pt x="604887" y="103833"/>
                  </a:cubicBezTo>
                  <a:cubicBezTo>
                    <a:pt x="656909" y="128386"/>
                    <a:pt x="706039" y="158647"/>
                    <a:pt x="751374" y="194056"/>
                  </a:cubicBezTo>
                  <a:cubicBezTo>
                    <a:pt x="764199" y="204121"/>
                    <a:pt x="782448" y="186118"/>
                    <a:pt x="769486" y="175944"/>
                  </a:cubicBezTo>
                  <a:cubicBezTo>
                    <a:pt x="602027" y="46058"/>
                    <a:pt x="391617" y="-15644"/>
                    <a:pt x="180532" y="3235"/>
                  </a:cubicBezTo>
                  <a:cubicBezTo>
                    <a:pt x="122135" y="8461"/>
                    <a:pt x="64482" y="20044"/>
                    <a:pt x="8597" y="37778"/>
                  </a:cubicBezTo>
                  <a:cubicBezTo>
                    <a:pt x="-7047" y="42769"/>
                    <a:pt x="-361" y="67507"/>
                    <a:pt x="15406" y="62477"/>
                  </a:cubicBezTo>
                  <a:close/>
                </a:path>
              </a:pathLst>
            </a:custGeom>
            <a:solidFill>
              <a:srgbClr val="3F3D56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2D10418A-119A-471E-A26F-806B568DFDCE}"/>
                </a:ext>
              </a:extLst>
            </p:cNvPr>
            <p:cNvSpPr/>
            <p:nvPr/>
          </p:nvSpPr>
          <p:spPr>
            <a:xfrm>
              <a:off x="9482240" y="1633094"/>
              <a:ext cx="87777" cy="532823"/>
            </a:xfrm>
            <a:custGeom>
              <a:avLst/>
              <a:gdLst>
                <a:gd name="connsiteX0" fmla="*/ 87471 w 87777"/>
                <a:gd name="connsiteY0" fmla="*/ 36806 h 532823"/>
                <a:gd name="connsiteX1" fmla="*/ 87471 w 87777"/>
                <a:gd name="connsiteY1" fmla="*/ 515401 h 532823"/>
                <a:gd name="connsiteX2" fmla="*/ 54074 w 87777"/>
                <a:gd name="connsiteY2" fmla="*/ 532204 h 532823"/>
                <a:gd name="connsiteX3" fmla="*/ 43583 w 87777"/>
                <a:gd name="connsiteY3" fmla="*/ 532705 h 532823"/>
                <a:gd name="connsiteX4" fmla="*/ 12568 w 87777"/>
                <a:gd name="connsiteY4" fmla="*/ 527648 h 532823"/>
                <a:gd name="connsiteX5" fmla="*/ 7218 w 87777"/>
                <a:gd name="connsiteY5" fmla="*/ 525098 h 532823"/>
                <a:gd name="connsiteX6" fmla="*/ -306 w 87777"/>
                <a:gd name="connsiteY6" fmla="*/ 515400 h 532823"/>
                <a:gd name="connsiteX7" fmla="*/ -306 w 87777"/>
                <a:gd name="connsiteY7" fmla="*/ -103 h 532823"/>
                <a:gd name="connsiteX8" fmla="*/ 43583 w 87777"/>
                <a:gd name="connsiteY8" fmla="*/ 16283 h 532823"/>
                <a:gd name="connsiteX9" fmla="*/ 87471 w 87777"/>
                <a:gd name="connsiteY9" fmla="*/ 36806 h 53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7777" h="532823">
                  <a:moveTo>
                    <a:pt x="87471" y="36806"/>
                  </a:moveTo>
                  <a:lnTo>
                    <a:pt x="87471" y="515401"/>
                  </a:lnTo>
                  <a:cubicBezTo>
                    <a:pt x="87471" y="523551"/>
                    <a:pt x="73260" y="530365"/>
                    <a:pt x="54074" y="532204"/>
                  </a:cubicBezTo>
                  <a:cubicBezTo>
                    <a:pt x="50731" y="532538"/>
                    <a:pt x="47219" y="532705"/>
                    <a:pt x="43583" y="532705"/>
                  </a:cubicBezTo>
                  <a:cubicBezTo>
                    <a:pt x="33024" y="532906"/>
                    <a:pt x="22516" y="531192"/>
                    <a:pt x="12568" y="527648"/>
                  </a:cubicBezTo>
                  <a:cubicBezTo>
                    <a:pt x="10724" y="526931"/>
                    <a:pt x="8936" y="526079"/>
                    <a:pt x="7218" y="525098"/>
                  </a:cubicBezTo>
                  <a:cubicBezTo>
                    <a:pt x="2453" y="522297"/>
                    <a:pt x="-306" y="518995"/>
                    <a:pt x="-306" y="515400"/>
                  </a:cubicBezTo>
                  <a:lnTo>
                    <a:pt x="-306" y="-103"/>
                  </a:lnTo>
                  <a:cubicBezTo>
                    <a:pt x="15327" y="5122"/>
                    <a:pt x="29914" y="10598"/>
                    <a:pt x="43583" y="16283"/>
                  </a:cubicBezTo>
                  <a:cubicBezTo>
                    <a:pt x="59466" y="22887"/>
                    <a:pt x="74054" y="29742"/>
                    <a:pt x="87471" y="3680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62C5F036-C613-4AB1-9F28-8D857ACD1FA0}"/>
                </a:ext>
              </a:extLst>
            </p:cNvPr>
            <p:cNvSpPr/>
            <p:nvPr/>
          </p:nvSpPr>
          <p:spPr>
            <a:xfrm>
              <a:off x="9741441" y="1834104"/>
              <a:ext cx="12539" cy="1548138"/>
            </a:xfrm>
            <a:custGeom>
              <a:avLst/>
              <a:gdLst>
                <a:gd name="connsiteX0" fmla="*/ 0 w 12539"/>
                <a:gd name="connsiteY0" fmla="*/ 0 h 1548138"/>
                <a:gd name="connsiteX1" fmla="*/ 12540 w 12539"/>
                <a:gd name="connsiteY1" fmla="*/ 0 h 1548138"/>
                <a:gd name="connsiteX2" fmla="*/ 12540 w 12539"/>
                <a:gd name="connsiteY2" fmla="*/ 1548138 h 1548138"/>
                <a:gd name="connsiteX3" fmla="*/ 0 w 12539"/>
                <a:gd name="connsiteY3" fmla="*/ 1548138 h 154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39" h="1548138">
                  <a:moveTo>
                    <a:pt x="0" y="0"/>
                  </a:moveTo>
                  <a:lnTo>
                    <a:pt x="12540" y="0"/>
                  </a:lnTo>
                  <a:lnTo>
                    <a:pt x="12540" y="1548138"/>
                  </a:lnTo>
                  <a:lnTo>
                    <a:pt x="0" y="1548138"/>
                  </a:lnTo>
                  <a:close/>
                </a:path>
              </a:pathLst>
            </a:custGeom>
            <a:solidFill>
              <a:srgbClr val="E6E6E6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BF0E5B47-E33A-49A9-954E-E82E636BBE21}"/>
                </a:ext>
              </a:extLst>
            </p:cNvPr>
            <p:cNvSpPr/>
            <p:nvPr/>
          </p:nvSpPr>
          <p:spPr>
            <a:xfrm>
              <a:off x="10570017" y="2698551"/>
              <a:ext cx="339929" cy="423901"/>
            </a:xfrm>
            <a:custGeom>
              <a:avLst/>
              <a:gdLst>
                <a:gd name="connsiteX0" fmla="*/ 302776 w 339929"/>
                <a:gd name="connsiteY0" fmla="*/ 383029 h 423901"/>
                <a:gd name="connsiteX1" fmla="*/ 202411 w 339929"/>
                <a:gd name="connsiteY1" fmla="*/ 423718 h 423901"/>
                <a:gd name="connsiteX2" fmla="*/ 116 w 339929"/>
                <a:gd name="connsiteY2" fmla="*/ 422211 h 423901"/>
                <a:gd name="connsiteX3" fmla="*/ -306 w 339929"/>
                <a:gd name="connsiteY3" fmla="*/ 421849 h 423901"/>
                <a:gd name="connsiteX4" fmla="*/ 325199 w 339929"/>
                <a:gd name="connsiteY4" fmla="*/ -103 h 423901"/>
                <a:gd name="connsiteX5" fmla="*/ 339244 w 339929"/>
                <a:gd name="connsiteY5" fmla="*/ 281218 h 423901"/>
                <a:gd name="connsiteX6" fmla="*/ 302776 w 339929"/>
                <a:gd name="connsiteY6" fmla="*/ 383029 h 423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9929" h="423901">
                  <a:moveTo>
                    <a:pt x="302776" y="383029"/>
                  </a:moveTo>
                  <a:cubicBezTo>
                    <a:pt x="276627" y="410244"/>
                    <a:pt x="240129" y="425041"/>
                    <a:pt x="202411" y="423718"/>
                  </a:cubicBezTo>
                  <a:cubicBezTo>
                    <a:pt x="144423" y="421668"/>
                    <a:pt x="75223" y="420643"/>
                    <a:pt x="116" y="422211"/>
                  </a:cubicBezTo>
                  <a:lnTo>
                    <a:pt x="-306" y="421849"/>
                  </a:lnTo>
                  <a:lnTo>
                    <a:pt x="325199" y="-103"/>
                  </a:lnTo>
                  <a:lnTo>
                    <a:pt x="339244" y="281218"/>
                  </a:lnTo>
                  <a:cubicBezTo>
                    <a:pt x="342089" y="318793"/>
                    <a:pt x="328831" y="355807"/>
                    <a:pt x="302776" y="383029"/>
                  </a:cubicBezTo>
                  <a:close/>
                </a:path>
              </a:pathLst>
            </a:custGeom>
            <a:solidFill>
              <a:srgbClr val="F2F2F2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5375AC18-B412-44C5-AEF6-C59CF54DC5A5}"/>
                </a:ext>
              </a:extLst>
            </p:cNvPr>
            <p:cNvGrpSpPr/>
            <p:nvPr/>
          </p:nvGrpSpPr>
          <p:grpSpPr>
            <a:xfrm>
              <a:off x="6717120" y="1130300"/>
              <a:ext cx="1329100" cy="2275075"/>
              <a:chOff x="6665123" y="-1210350"/>
              <a:chExt cx="1782906" cy="3051873"/>
            </a:xfrm>
          </p:grpSpPr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486EAC49-91B2-4E1F-9197-1B8C1BFFFA9F}"/>
                  </a:ext>
                </a:extLst>
              </p:cNvPr>
              <p:cNvSpPr/>
              <p:nvPr/>
            </p:nvSpPr>
            <p:spPr>
              <a:xfrm>
                <a:off x="7448685" y="1408783"/>
                <a:ext cx="111455" cy="291267"/>
              </a:xfrm>
              <a:custGeom>
                <a:avLst/>
                <a:gdLst>
                  <a:gd name="connsiteX0" fmla="*/ 111455 w 111455"/>
                  <a:gd name="connsiteY0" fmla="*/ 0 h 291267"/>
                  <a:gd name="connsiteX1" fmla="*/ 94095 w 111455"/>
                  <a:gd name="connsiteY1" fmla="*/ 140932 h 291267"/>
                  <a:gd name="connsiteX2" fmla="*/ 80834 w 111455"/>
                  <a:gd name="connsiteY2" fmla="*/ 248047 h 291267"/>
                  <a:gd name="connsiteX3" fmla="*/ 75529 w 111455"/>
                  <a:gd name="connsiteY3" fmla="*/ 291267 h 291267"/>
                  <a:gd name="connsiteX4" fmla="*/ 60 w 111455"/>
                  <a:gd name="connsiteY4" fmla="*/ 291267 h 291267"/>
                  <a:gd name="connsiteX5" fmla="*/ 60 w 111455"/>
                  <a:gd name="connsiteY5" fmla="*/ 252869 h 291267"/>
                  <a:gd name="connsiteX6" fmla="*/ 0 w 111455"/>
                  <a:gd name="connsiteY6" fmla="*/ 125802 h 291267"/>
                  <a:gd name="connsiteX7" fmla="*/ 0 w 111455"/>
                  <a:gd name="connsiteY7" fmla="*/ 0 h 291267"/>
                  <a:gd name="connsiteX8" fmla="*/ 111455 w 111455"/>
                  <a:gd name="connsiteY8" fmla="*/ 0 h 291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1455" h="291267">
                    <a:moveTo>
                      <a:pt x="111455" y="0"/>
                    </a:moveTo>
                    <a:lnTo>
                      <a:pt x="94095" y="140932"/>
                    </a:lnTo>
                    <a:lnTo>
                      <a:pt x="80834" y="248047"/>
                    </a:lnTo>
                    <a:lnTo>
                      <a:pt x="75529" y="291267"/>
                    </a:lnTo>
                    <a:lnTo>
                      <a:pt x="60" y="291267"/>
                    </a:lnTo>
                    <a:lnTo>
                      <a:pt x="60" y="252869"/>
                    </a:lnTo>
                    <a:lnTo>
                      <a:pt x="0" y="125802"/>
                    </a:lnTo>
                    <a:lnTo>
                      <a:pt x="0" y="0"/>
                    </a:lnTo>
                    <a:lnTo>
                      <a:pt x="111455" y="0"/>
                    </a:lnTo>
                    <a:close/>
                  </a:path>
                </a:pathLst>
              </a:custGeom>
              <a:solidFill>
                <a:srgbClr val="FFB6B6"/>
              </a:solidFill>
              <a:ln w="60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F52C7515-66E7-46EA-974B-F9E5117170A8}"/>
                  </a:ext>
                </a:extLst>
              </p:cNvPr>
              <p:cNvSpPr/>
              <p:nvPr/>
            </p:nvSpPr>
            <p:spPr>
              <a:xfrm>
                <a:off x="6869285" y="1372917"/>
                <a:ext cx="164621" cy="300248"/>
              </a:xfrm>
              <a:custGeom>
                <a:avLst/>
                <a:gdLst>
                  <a:gd name="connsiteX0" fmla="*/ 164621 w 164621"/>
                  <a:gd name="connsiteY0" fmla="*/ 21098 h 300248"/>
                  <a:gd name="connsiteX1" fmla="*/ 143222 w 164621"/>
                  <a:gd name="connsiteY1" fmla="*/ 87163 h 300248"/>
                  <a:gd name="connsiteX2" fmla="*/ 126043 w 164621"/>
                  <a:gd name="connsiteY2" fmla="*/ 140148 h 300248"/>
                  <a:gd name="connsiteX3" fmla="*/ 123089 w 164621"/>
                  <a:gd name="connsiteY3" fmla="*/ 149250 h 300248"/>
                  <a:gd name="connsiteX4" fmla="*/ 111335 w 164621"/>
                  <a:gd name="connsiteY4" fmla="*/ 185478 h 300248"/>
                  <a:gd name="connsiteX5" fmla="*/ 86500 w 164621"/>
                  <a:gd name="connsiteY5" fmla="*/ 262092 h 300248"/>
                  <a:gd name="connsiteX6" fmla="*/ 74143 w 164621"/>
                  <a:gd name="connsiteY6" fmla="*/ 300249 h 300248"/>
                  <a:gd name="connsiteX7" fmla="*/ 5485 w 164621"/>
                  <a:gd name="connsiteY7" fmla="*/ 286987 h 300248"/>
                  <a:gd name="connsiteX8" fmla="*/ 0 w 164621"/>
                  <a:gd name="connsiteY8" fmla="*/ 285963 h 300248"/>
                  <a:gd name="connsiteX9" fmla="*/ 4461 w 164621"/>
                  <a:gd name="connsiteY9" fmla="*/ 262936 h 300248"/>
                  <a:gd name="connsiteX10" fmla="*/ 7173 w 164621"/>
                  <a:gd name="connsiteY10" fmla="*/ 248891 h 300248"/>
                  <a:gd name="connsiteX11" fmla="*/ 37192 w 164621"/>
                  <a:gd name="connsiteY11" fmla="*/ 93251 h 300248"/>
                  <a:gd name="connsiteX12" fmla="*/ 42075 w 164621"/>
                  <a:gd name="connsiteY12" fmla="*/ 68175 h 300248"/>
                  <a:gd name="connsiteX13" fmla="*/ 42858 w 164621"/>
                  <a:gd name="connsiteY13" fmla="*/ 64137 h 300248"/>
                  <a:gd name="connsiteX14" fmla="*/ 45089 w 164621"/>
                  <a:gd name="connsiteY14" fmla="*/ 52503 h 300248"/>
                  <a:gd name="connsiteX15" fmla="*/ 55215 w 164621"/>
                  <a:gd name="connsiteY15" fmla="*/ 0 h 300248"/>
                  <a:gd name="connsiteX16" fmla="*/ 128394 w 164621"/>
                  <a:gd name="connsiteY16" fmla="*/ 14105 h 300248"/>
                  <a:gd name="connsiteX17" fmla="*/ 136833 w 164621"/>
                  <a:gd name="connsiteY17" fmla="*/ 15733 h 300248"/>
                  <a:gd name="connsiteX18" fmla="*/ 164621 w 164621"/>
                  <a:gd name="connsiteY18" fmla="*/ 21098 h 300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4621" h="300248">
                    <a:moveTo>
                      <a:pt x="164621" y="21098"/>
                    </a:moveTo>
                    <a:lnTo>
                      <a:pt x="143222" y="87163"/>
                    </a:lnTo>
                    <a:lnTo>
                      <a:pt x="126043" y="140148"/>
                    </a:lnTo>
                    <a:lnTo>
                      <a:pt x="123089" y="149250"/>
                    </a:lnTo>
                    <a:lnTo>
                      <a:pt x="111335" y="185478"/>
                    </a:lnTo>
                    <a:lnTo>
                      <a:pt x="86500" y="262092"/>
                    </a:lnTo>
                    <a:lnTo>
                      <a:pt x="74143" y="300249"/>
                    </a:lnTo>
                    <a:lnTo>
                      <a:pt x="5485" y="286987"/>
                    </a:lnTo>
                    <a:lnTo>
                      <a:pt x="0" y="285963"/>
                    </a:lnTo>
                    <a:lnTo>
                      <a:pt x="4461" y="262936"/>
                    </a:lnTo>
                    <a:lnTo>
                      <a:pt x="7173" y="248891"/>
                    </a:lnTo>
                    <a:lnTo>
                      <a:pt x="37192" y="93251"/>
                    </a:lnTo>
                    <a:lnTo>
                      <a:pt x="42075" y="68175"/>
                    </a:lnTo>
                    <a:lnTo>
                      <a:pt x="42858" y="64137"/>
                    </a:lnTo>
                    <a:lnTo>
                      <a:pt x="45089" y="52503"/>
                    </a:lnTo>
                    <a:lnTo>
                      <a:pt x="55215" y="0"/>
                    </a:lnTo>
                    <a:lnTo>
                      <a:pt x="128394" y="14105"/>
                    </a:lnTo>
                    <a:lnTo>
                      <a:pt x="136833" y="15733"/>
                    </a:lnTo>
                    <a:lnTo>
                      <a:pt x="164621" y="21098"/>
                    </a:lnTo>
                    <a:close/>
                  </a:path>
                </a:pathLst>
              </a:custGeom>
              <a:solidFill>
                <a:srgbClr val="FFB6B6"/>
              </a:solidFill>
              <a:ln w="60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1803D91B-20E8-4F91-A5C8-C1A3EE7CA59F}"/>
                  </a:ext>
                </a:extLst>
              </p:cNvPr>
              <p:cNvSpPr/>
              <p:nvPr/>
            </p:nvSpPr>
            <p:spPr>
              <a:xfrm>
                <a:off x="6891828" y="156236"/>
                <a:ext cx="804100" cy="1399807"/>
              </a:xfrm>
              <a:custGeom>
                <a:avLst/>
                <a:gdLst>
                  <a:gd name="connsiteX0" fmla="*/ 781389 w 804100"/>
                  <a:gd name="connsiteY0" fmla="*/ 413182 h 1399807"/>
                  <a:gd name="connsiteX1" fmla="*/ 727440 w 804100"/>
                  <a:gd name="connsiteY1" fmla="*/ 752793 h 1399807"/>
                  <a:gd name="connsiteX2" fmla="*/ 738230 w 804100"/>
                  <a:gd name="connsiteY2" fmla="*/ 812107 h 1399807"/>
                  <a:gd name="connsiteX3" fmla="*/ 738230 w 804100"/>
                  <a:gd name="connsiteY3" fmla="*/ 876786 h 1399807"/>
                  <a:gd name="connsiteX4" fmla="*/ 689705 w 804100"/>
                  <a:gd name="connsiteY4" fmla="*/ 1399705 h 1399807"/>
                  <a:gd name="connsiteX5" fmla="*/ 650645 w 804100"/>
                  <a:gd name="connsiteY5" fmla="*/ 1393375 h 1399807"/>
                  <a:gd name="connsiteX6" fmla="*/ 556549 w 804100"/>
                  <a:gd name="connsiteY6" fmla="*/ 1378245 h 1399807"/>
                  <a:gd name="connsiteX7" fmla="*/ 522612 w 804100"/>
                  <a:gd name="connsiteY7" fmla="*/ 1372760 h 1399807"/>
                  <a:gd name="connsiteX8" fmla="*/ 544192 w 804100"/>
                  <a:gd name="connsiteY8" fmla="*/ 882211 h 1399807"/>
                  <a:gd name="connsiteX9" fmla="*/ 533402 w 804100"/>
                  <a:gd name="connsiteY9" fmla="*/ 828262 h 1399807"/>
                  <a:gd name="connsiteX10" fmla="*/ 522612 w 804100"/>
                  <a:gd name="connsiteY10" fmla="*/ 752793 h 1399807"/>
                  <a:gd name="connsiteX11" fmla="*/ 495668 w 804100"/>
                  <a:gd name="connsiteY11" fmla="*/ 240664 h 1399807"/>
                  <a:gd name="connsiteX12" fmla="*/ 328515 w 804100"/>
                  <a:gd name="connsiteY12" fmla="*/ 801317 h 1399807"/>
                  <a:gd name="connsiteX13" fmla="*/ 328515 w 804100"/>
                  <a:gd name="connsiteY13" fmla="*/ 839051 h 1399807"/>
                  <a:gd name="connsiteX14" fmla="*/ 280051 w 804100"/>
                  <a:gd name="connsiteY14" fmla="*/ 936100 h 1399807"/>
                  <a:gd name="connsiteX15" fmla="*/ 180651 w 804100"/>
                  <a:gd name="connsiteY15" fmla="*/ 1283909 h 1399807"/>
                  <a:gd name="connsiteX16" fmla="*/ 172212 w 804100"/>
                  <a:gd name="connsiteY16" fmla="*/ 1313446 h 1399807"/>
                  <a:gd name="connsiteX17" fmla="*/ 120372 w 804100"/>
                  <a:gd name="connsiteY17" fmla="*/ 1303740 h 1399807"/>
                  <a:gd name="connsiteX18" fmla="*/ 63951 w 804100"/>
                  <a:gd name="connsiteY18" fmla="*/ 1293132 h 1399807"/>
                  <a:gd name="connsiteX19" fmla="*/ 53583 w 804100"/>
                  <a:gd name="connsiteY19" fmla="*/ 1291203 h 1399807"/>
                  <a:gd name="connsiteX20" fmla="*/ 35138 w 804100"/>
                  <a:gd name="connsiteY20" fmla="*/ 1287707 h 1399807"/>
                  <a:gd name="connsiteX21" fmla="*/ 23263 w 804100"/>
                  <a:gd name="connsiteY21" fmla="*/ 1285476 h 1399807"/>
                  <a:gd name="connsiteX22" fmla="*/ 19224 w 804100"/>
                  <a:gd name="connsiteY22" fmla="*/ 1284753 h 1399807"/>
                  <a:gd name="connsiteX23" fmla="*/ -306 w 804100"/>
                  <a:gd name="connsiteY23" fmla="*/ 1281076 h 1399807"/>
                  <a:gd name="connsiteX24" fmla="*/ 5601 w 804100"/>
                  <a:gd name="connsiteY24" fmla="*/ 1254855 h 1399807"/>
                  <a:gd name="connsiteX25" fmla="*/ 8676 w 804100"/>
                  <a:gd name="connsiteY25" fmla="*/ 1241051 h 1399807"/>
                  <a:gd name="connsiteX26" fmla="*/ 92765 w 804100"/>
                  <a:gd name="connsiteY26" fmla="*/ 867564 h 1399807"/>
                  <a:gd name="connsiteX27" fmla="*/ 94693 w 804100"/>
                  <a:gd name="connsiteY27" fmla="*/ 858944 h 1399807"/>
                  <a:gd name="connsiteX28" fmla="*/ 96743 w 804100"/>
                  <a:gd name="connsiteY28" fmla="*/ 849842 h 1399807"/>
                  <a:gd name="connsiteX29" fmla="*/ 102108 w 804100"/>
                  <a:gd name="connsiteY29" fmla="*/ 806682 h 1399807"/>
                  <a:gd name="connsiteX30" fmla="*/ 112897 w 804100"/>
                  <a:gd name="connsiteY30" fmla="*/ 768948 h 1399807"/>
                  <a:gd name="connsiteX31" fmla="*/ 111451 w 804100"/>
                  <a:gd name="connsiteY31" fmla="*/ 767139 h 1399807"/>
                  <a:gd name="connsiteX32" fmla="*/ 107593 w 804100"/>
                  <a:gd name="connsiteY32" fmla="*/ 758338 h 1399807"/>
                  <a:gd name="connsiteX33" fmla="*/ 118323 w 804100"/>
                  <a:gd name="connsiteY33" fmla="*/ 731213 h 1399807"/>
                  <a:gd name="connsiteX34" fmla="*/ 125978 w 804100"/>
                  <a:gd name="connsiteY34" fmla="*/ 720242 h 1399807"/>
                  <a:gd name="connsiteX35" fmla="*/ 150632 w 804100"/>
                  <a:gd name="connsiteY35" fmla="*/ 623435 h 1399807"/>
                  <a:gd name="connsiteX36" fmla="*/ 212960 w 804100"/>
                  <a:gd name="connsiteY36" fmla="*/ 22998 h 1399807"/>
                  <a:gd name="connsiteX37" fmla="*/ 220736 w 804100"/>
                  <a:gd name="connsiteY37" fmla="*/ 14257 h 1399807"/>
                  <a:gd name="connsiteX38" fmla="*/ 792119 w 804100"/>
                  <a:gd name="connsiteY38" fmla="*/ 14257 h 1399807"/>
                  <a:gd name="connsiteX39" fmla="*/ 793988 w 804100"/>
                  <a:gd name="connsiteY39" fmla="*/ 25107 h 1399807"/>
                  <a:gd name="connsiteX40" fmla="*/ 781389 w 804100"/>
                  <a:gd name="connsiteY40" fmla="*/ 413182 h 1399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804100" h="1399807">
                    <a:moveTo>
                      <a:pt x="781389" y="413182"/>
                    </a:moveTo>
                    <a:cubicBezTo>
                      <a:pt x="738230" y="650379"/>
                      <a:pt x="727440" y="752793"/>
                      <a:pt x="727440" y="752793"/>
                    </a:cubicBezTo>
                    <a:cubicBezTo>
                      <a:pt x="727440" y="752793"/>
                      <a:pt x="759809" y="790527"/>
                      <a:pt x="738230" y="812107"/>
                    </a:cubicBezTo>
                    <a:cubicBezTo>
                      <a:pt x="716650" y="833687"/>
                      <a:pt x="738230" y="876786"/>
                      <a:pt x="738230" y="876786"/>
                    </a:cubicBezTo>
                    <a:lnTo>
                      <a:pt x="689705" y="1399705"/>
                    </a:lnTo>
                    <a:lnTo>
                      <a:pt x="650645" y="1393375"/>
                    </a:lnTo>
                    <a:lnTo>
                      <a:pt x="556549" y="1378245"/>
                    </a:lnTo>
                    <a:lnTo>
                      <a:pt x="522612" y="1372760"/>
                    </a:lnTo>
                    <a:lnTo>
                      <a:pt x="544192" y="882211"/>
                    </a:lnTo>
                    <a:cubicBezTo>
                      <a:pt x="544192" y="882211"/>
                      <a:pt x="522612" y="839051"/>
                      <a:pt x="533402" y="828262"/>
                    </a:cubicBezTo>
                    <a:cubicBezTo>
                      <a:pt x="544192" y="817472"/>
                      <a:pt x="522612" y="752793"/>
                      <a:pt x="522612" y="752793"/>
                    </a:cubicBezTo>
                    <a:lnTo>
                      <a:pt x="495668" y="240664"/>
                    </a:lnTo>
                    <a:lnTo>
                      <a:pt x="328515" y="801317"/>
                    </a:lnTo>
                    <a:cubicBezTo>
                      <a:pt x="328515" y="801317"/>
                      <a:pt x="344729" y="822897"/>
                      <a:pt x="328515" y="839051"/>
                    </a:cubicBezTo>
                    <a:cubicBezTo>
                      <a:pt x="312360" y="855206"/>
                      <a:pt x="280051" y="936100"/>
                      <a:pt x="280051" y="936100"/>
                    </a:cubicBezTo>
                    <a:lnTo>
                      <a:pt x="180651" y="1283909"/>
                    </a:lnTo>
                    <a:lnTo>
                      <a:pt x="172212" y="1313446"/>
                    </a:lnTo>
                    <a:lnTo>
                      <a:pt x="120372" y="1303740"/>
                    </a:lnTo>
                    <a:lnTo>
                      <a:pt x="63951" y="1293132"/>
                    </a:lnTo>
                    <a:lnTo>
                      <a:pt x="53583" y="1291203"/>
                    </a:lnTo>
                    <a:lnTo>
                      <a:pt x="35138" y="1287707"/>
                    </a:lnTo>
                    <a:lnTo>
                      <a:pt x="23263" y="1285476"/>
                    </a:lnTo>
                    <a:lnTo>
                      <a:pt x="19224" y="1284753"/>
                    </a:lnTo>
                    <a:lnTo>
                      <a:pt x="-306" y="1281076"/>
                    </a:lnTo>
                    <a:lnTo>
                      <a:pt x="5601" y="1254855"/>
                    </a:lnTo>
                    <a:lnTo>
                      <a:pt x="8676" y="1241051"/>
                    </a:lnTo>
                    <a:lnTo>
                      <a:pt x="92765" y="867564"/>
                    </a:lnTo>
                    <a:lnTo>
                      <a:pt x="94693" y="858944"/>
                    </a:lnTo>
                    <a:lnTo>
                      <a:pt x="96743" y="849842"/>
                    </a:lnTo>
                    <a:cubicBezTo>
                      <a:pt x="96743" y="849842"/>
                      <a:pt x="85953" y="822897"/>
                      <a:pt x="102108" y="806682"/>
                    </a:cubicBezTo>
                    <a:cubicBezTo>
                      <a:pt x="111702" y="796650"/>
                      <a:pt x="115738" y="782535"/>
                      <a:pt x="112897" y="768948"/>
                    </a:cubicBezTo>
                    <a:cubicBezTo>
                      <a:pt x="112368" y="768384"/>
                      <a:pt x="111885" y="767779"/>
                      <a:pt x="111451" y="767139"/>
                    </a:cubicBezTo>
                    <a:cubicBezTo>
                      <a:pt x="109543" y="764520"/>
                      <a:pt x="108226" y="761517"/>
                      <a:pt x="107593" y="758338"/>
                    </a:cubicBezTo>
                    <a:cubicBezTo>
                      <a:pt x="106147" y="751587"/>
                      <a:pt x="107412" y="742123"/>
                      <a:pt x="118323" y="731213"/>
                    </a:cubicBezTo>
                    <a:cubicBezTo>
                      <a:pt x="121395" y="727949"/>
                      <a:pt x="123974" y="724252"/>
                      <a:pt x="125978" y="720242"/>
                    </a:cubicBezTo>
                    <a:cubicBezTo>
                      <a:pt x="142374" y="689199"/>
                      <a:pt x="150632" y="623435"/>
                      <a:pt x="150632" y="623435"/>
                    </a:cubicBezTo>
                    <a:cubicBezTo>
                      <a:pt x="150632" y="623435"/>
                      <a:pt x="165220" y="102566"/>
                      <a:pt x="212960" y="22998"/>
                    </a:cubicBezTo>
                    <a:cubicBezTo>
                      <a:pt x="214847" y="19526"/>
                      <a:pt x="217508" y="16535"/>
                      <a:pt x="220736" y="14257"/>
                    </a:cubicBezTo>
                    <a:cubicBezTo>
                      <a:pt x="274625" y="-18052"/>
                      <a:pt x="792119" y="14257"/>
                      <a:pt x="792119" y="14257"/>
                    </a:cubicBezTo>
                    <a:cubicBezTo>
                      <a:pt x="792119" y="14257"/>
                      <a:pt x="792842" y="17994"/>
                      <a:pt x="793988" y="25107"/>
                    </a:cubicBezTo>
                    <a:cubicBezTo>
                      <a:pt x="800197" y="65072"/>
                      <a:pt x="817978" y="211972"/>
                      <a:pt x="781389" y="413182"/>
                    </a:cubicBezTo>
                    <a:close/>
                  </a:path>
                </a:pathLst>
              </a:custGeom>
              <a:solidFill>
                <a:srgbClr val="2F2E41"/>
              </a:solidFill>
              <a:ln w="60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6E1DF16F-F5EA-4129-A463-7C3478F90746}"/>
                  </a:ext>
                </a:extLst>
              </p:cNvPr>
              <p:cNvSpPr/>
              <p:nvPr/>
            </p:nvSpPr>
            <p:spPr>
              <a:xfrm>
                <a:off x="7656562" y="-478425"/>
                <a:ext cx="791467" cy="174139"/>
              </a:xfrm>
              <a:custGeom>
                <a:avLst/>
                <a:gdLst>
                  <a:gd name="connsiteX0" fmla="*/ -306 w 791467"/>
                  <a:gd name="connsiteY0" fmla="*/ 90926 h 174139"/>
                  <a:gd name="connsiteX1" fmla="*/ 14805 w 791467"/>
                  <a:gd name="connsiteY1" fmla="*/ -103 h 174139"/>
                  <a:gd name="connsiteX2" fmla="*/ 293070 w 791467"/>
                  <a:gd name="connsiteY2" fmla="*/ 46728 h 174139"/>
                  <a:gd name="connsiteX3" fmla="*/ 687871 w 791467"/>
                  <a:gd name="connsiteY3" fmla="*/ 74975 h 174139"/>
                  <a:gd name="connsiteX4" fmla="*/ 771625 w 791467"/>
                  <a:gd name="connsiteY4" fmla="*/ 70747 h 174139"/>
                  <a:gd name="connsiteX5" fmla="*/ 775854 w 791467"/>
                  <a:gd name="connsiteY5" fmla="*/ 154501 h 174139"/>
                  <a:gd name="connsiteX6" fmla="*/ 692099 w 791467"/>
                  <a:gd name="connsiteY6" fmla="*/ 158729 h 174139"/>
                  <a:gd name="connsiteX7" fmla="*/ 677762 w 791467"/>
                  <a:gd name="connsiteY7" fmla="*/ 139016 h 174139"/>
                  <a:gd name="connsiteX8" fmla="*/ 435624 w 791467"/>
                  <a:gd name="connsiteY8" fmla="*/ 155310 h 174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1467" h="174139">
                    <a:moveTo>
                      <a:pt x="-306" y="90926"/>
                    </a:moveTo>
                    <a:lnTo>
                      <a:pt x="14805" y="-103"/>
                    </a:lnTo>
                    <a:lnTo>
                      <a:pt x="293070" y="46728"/>
                    </a:lnTo>
                    <a:lnTo>
                      <a:pt x="687871" y="74975"/>
                    </a:lnTo>
                    <a:cubicBezTo>
                      <a:pt x="709831" y="50680"/>
                      <a:pt x="747329" y="48786"/>
                      <a:pt x="771625" y="70747"/>
                    </a:cubicBezTo>
                    <a:cubicBezTo>
                      <a:pt x="795921" y="92707"/>
                      <a:pt x="797814" y="130205"/>
                      <a:pt x="775854" y="154501"/>
                    </a:cubicBezTo>
                    <a:cubicBezTo>
                      <a:pt x="753893" y="178796"/>
                      <a:pt x="716395" y="180690"/>
                      <a:pt x="692099" y="158729"/>
                    </a:cubicBezTo>
                    <a:cubicBezTo>
                      <a:pt x="686006" y="153222"/>
                      <a:pt x="681124" y="146509"/>
                      <a:pt x="677762" y="139016"/>
                    </a:cubicBezTo>
                    <a:lnTo>
                      <a:pt x="435624" y="155310"/>
                    </a:lnTo>
                    <a:close/>
                  </a:path>
                </a:pathLst>
              </a:custGeom>
              <a:solidFill>
                <a:srgbClr val="FFB6B6"/>
              </a:solidFill>
              <a:ln w="60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67147397-7D86-4A8B-86A9-527F44E19BDD}"/>
                  </a:ext>
                </a:extLst>
              </p:cNvPr>
              <p:cNvSpPr/>
              <p:nvPr/>
            </p:nvSpPr>
            <p:spPr>
              <a:xfrm>
                <a:off x="7448562" y="-540650"/>
                <a:ext cx="528032" cy="260865"/>
              </a:xfrm>
              <a:custGeom>
                <a:avLst/>
                <a:gdLst>
                  <a:gd name="connsiteX0" fmla="*/ -306 w 528032"/>
                  <a:gd name="connsiteY0" fmla="*/ 90143 h 260865"/>
                  <a:gd name="connsiteX1" fmla="*/ 19341 w 528032"/>
                  <a:gd name="connsiteY1" fmla="*/ 8883 h 260865"/>
                  <a:gd name="connsiteX2" fmla="*/ 210388 w 528032"/>
                  <a:gd name="connsiteY2" fmla="*/ 8035 h 260865"/>
                  <a:gd name="connsiteX3" fmla="*/ 527726 w 528032"/>
                  <a:gd name="connsiteY3" fmla="*/ 68935 h 260865"/>
                  <a:gd name="connsiteX4" fmla="*/ 502041 w 528032"/>
                  <a:gd name="connsiteY4" fmla="*/ 260763 h 260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8032" h="260865">
                    <a:moveTo>
                      <a:pt x="-306" y="90143"/>
                    </a:moveTo>
                    <a:lnTo>
                      <a:pt x="19341" y="8883"/>
                    </a:lnTo>
                    <a:cubicBezTo>
                      <a:pt x="19341" y="8883"/>
                      <a:pt x="126036" y="-10757"/>
                      <a:pt x="210388" y="8035"/>
                    </a:cubicBezTo>
                    <a:lnTo>
                      <a:pt x="527726" y="68935"/>
                    </a:lnTo>
                    <a:lnTo>
                      <a:pt x="502041" y="26076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0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7DED596C-A10C-433A-8513-C7CCF74E1483}"/>
                  </a:ext>
                </a:extLst>
              </p:cNvPr>
              <p:cNvSpPr/>
              <p:nvPr/>
            </p:nvSpPr>
            <p:spPr>
              <a:xfrm>
                <a:off x="6665123" y="-439839"/>
                <a:ext cx="466343" cy="775850"/>
              </a:xfrm>
              <a:custGeom>
                <a:avLst/>
                <a:gdLst>
                  <a:gd name="connsiteX0" fmla="*/ 46565 w 466343"/>
                  <a:gd name="connsiteY0" fmla="*/ 658461 h 775850"/>
                  <a:gd name="connsiteX1" fmla="*/ 224105 w 466343"/>
                  <a:gd name="connsiteY1" fmla="*/ 272774 h 775850"/>
                  <a:gd name="connsiteX2" fmla="*/ 353669 w 466343"/>
                  <a:gd name="connsiteY2" fmla="*/ -103 h 775850"/>
                  <a:gd name="connsiteX3" fmla="*/ 466038 w 466343"/>
                  <a:gd name="connsiteY3" fmla="*/ 66030 h 775850"/>
                  <a:gd name="connsiteX4" fmla="*/ 116235 w 466343"/>
                  <a:gd name="connsiteY4" fmla="*/ 700903 h 775850"/>
                  <a:gd name="connsiteX5" fmla="*/ 74539 w 466343"/>
                  <a:gd name="connsiteY5" fmla="*/ 773663 h 775850"/>
                  <a:gd name="connsiteX6" fmla="*/ 1779 w 466343"/>
                  <a:gd name="connsiteY6" fmla="*/ 731968 h 775850"/>
                  <a:gd name="connsiteX7" fmla="*/ 43475 w 466343"/>
                  <a:gd name="connsiteY7" fmla="*/ 659207 h 775850"/>
                  <a:gd name="connsiteX8" fmla="*/ 46568 w 466343"/>
                  <a:gd name="connsiteY8" fmla="*/ 658457 h 775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6343" h="775850">
                    <a:moveTo>
                      <a:pt x="46565" y="658461"/>
                    </a:moveTo>
                    <a:lnTo>
                      <a:pt x="224105" y="272774"/>
                    </a:lnTo>
                    <a:lnTo>
                      <a:pt x="353669" y="-103"/>
                    </a:lnTo>
                    <a:lnTo>
                      <a:pt x="466038" y="66030"/>
                    </a:lnTo>
                    <a:lnTo>
                      <a:pt x="116235" y="700903"/>
                    </a:lnTo>
                    <a:cubicBezTo>
                      <a:pt x="124813" y="732509"/>
                      <a:pt x="106145" y="765085"/>
                      <a:pt x="74539" y="773663"/>
                    </a:cubicBezTo>
                    <a:cubicBezTo>
                      <a:pt x="42933" y="782241"/>
                      <a:pt x="10357" y="763574"/>
                      <a:pt x="1779" y="731968"/>
                    </a:cubicBezTo>
                    <a:cubicBezTo>
                      <a:pt x="-6799" y="700362"/>
                      <a:pt x="11869" y="667786"/>
                      <a:pt x="43475" y="659207"/>
                    </a:cubicBezTo>
                    <a:cubicBezTo>
                      <a:pt x="44499" y="658929"/>
                      <a:pt x="45529" y="658679"/>
                      <a:pt x="46568" y="658457"/>
                    </a:cubicBezTo>
                    <a:close/>
                  </a:path>
                </a:pathLst>
              </a:custGeom>
              <a:solidFill>
                <a:srgbClr val="FFB6B6"/>
              </a:solidFill>
              <a:ln w="60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21DB9EF2-6A3E-45B9-B431-407075876E28}"/>
                  </a:ext>
                </a:extLst>
              </p:cNvPr>
              <p:cNvSpPr/>
              <p:nvPr/>
            </p:nvSpPr>
            <p:spPr>
              <a:xfrm>
                <a:off x="6773204" y="-596487"/>
                <a:ext cx="450814" cy="598022"/>
              </a:xfrm>
              <a:custGeom>
                <a:avLst/>
                <a:gdLst>
                  <a:gd name="connsiteX0" fmla="*/ 450509 w 450814"/>
                  <a:gd name="connsiteY0" fmla="*/ 39624 h 598022"/>
                  <a:gd name="connsiteX1" fmla="*/ 364333 w 450814"/>
                  <a:gd name="connsiteY1" fmla="*/ 86 h 598022"/>
                  <a:gd name="connsiteX2" fmla="*/ 316102 w 450814"/>
                  <a:gd name="connsiteY2" fmla="*/ 40409 h 598022"/>
                  <a:gd name="connsiteX3" fmla="*/ -306 w 450814"/>
                  <a:gd name="connsiteY3" fmla="*/ 516556 h 598022"/>
                  <a:gd name="connsiteX4" fmla="*/ 179692 w 450814"/>
                  <a:gd name="connsiteY4" fmla="*/ 597920 h 598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814" h="598022">
                    <a:moveTo>
                      <a:pt x="450509" y="39624"/>
                    </a:moveTo>
                    <a:lnTo>
                      <a:pt x="364333" y="86"/>
                    </a:lnTo>
                    <a:cubicBezTo>
                      <a:pt x="364333" y="86"/>
                      <a:pt x="349055" y="-5216"/>
                      <a:pt x="316102" y="40409"/>
                    </a:cubicBezTo>
                    <a:cubicBezTo>
                      <a:pt x="283150" y="86035"/>
                      <a:pt x="-306" y="516556"/>
                      <a:pt x="-306" y="516556"/>
                    </a:cubicBezTo>
                    <a:lnTo>
                      <a:pt x="179692" y="59792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0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00A0444F-0418-42AA-8A1F-3910D4729BD8}"/>
                  </a:ext>
                </a:extLst>
              </p:cNvPr>
              <p:cNvSpPr/>
              <p:nvPr/>
            </p:nvSpPr>
            <p:spPr>
              <a:xfrm>
                <a:off x="7412576" y="1655865"/>
                <a:ext cx="258784" cy="185658"/>
              </a:xfrm>
              <a:custGeom>
                <a:avLst/>
                <a:gdLst>
                  <a:gd name="connsiteX0" fmla="*/ 244787 w 258784"/>
                  <a:gd name="connsiteY0" fmla="*/ 127990 h 185658"/>
                  <a:gd name="connsiteX1" fmla="*/ 132609 w 258784"/>
                  <a:gd name="connsiteY1" fmla="*/ 50471 h 185658"/>
                  <a:gd name="connsiteX2" fmla="*/ 132609 w 258784"/>
                  <a:gd name="connsiteY2" fmla="*/ -103 h 185658"/>
                  <a:gd name="connsiteX3" fmla="*/ 116635 w 258784"/>
                  <a:gd name="connsiteY3" fmla="*/ 862 h 185658"/>
                  <a:gd name="connsiteX4" fmla="*/ 35861 w 258784"/>
                  <a:gd name="connsiteY4" fmla="*/ 5684 h 185658"/>
                  <a:gd name="connsiteX5" fmla="*/ 14583 w 258784"/>
                  <a:gd name="connsiteY5" fmla="*/ 6950 h 185658"/>
                  <a:gd name="connsiteX6" fmla="*/ -125 w 258784"/>
                  <a:gd name="connsiteY6" fmla="*/ 183084 h 185658"/>
                  <a:gd name="connsiteX7" fmla="*/ -306 w 258784"/>
                  <a:gd name="connsiteY7" fmla="*/ 185556 h 185658"/>
                  <a:gd name="connsiteX8" fmla="*/ 52679 w 258784"/>
                  <a:gd name="connsiteY8" fmla="*/ 185556 h 185658"/>
                  <a:gd name="connsiteX9" fmla="*/ 53161 w 258784"/>
                  <a:gd name="connsiteY9" fmla="*/ 183084 h 185658"/>
                  <a:gd name="connsiteX10" fmla="*/ 62143 w 258784"/>
                  <a:gd name="connsiteY10" fmla="*/ 135525 h 185658"/>
                  <a:gd name="connsiteX11" fmla="*/ 85109 w 258784"/>
                  <a:gd name="connsiteY11" fmla="*/ 183084 h 185658"/>
                  <a:gd name="connsiteX12" fmla="*/ 86315 w 258784"/>
                  <a:gd name="connsiteY12" fmla="*/ 185556 h 185658"/>
                  <a:gd name="connsiteX13" fmla="*/ 226885 w 258784"/>
                  <a:gd name="connsiteY13" fmla="*/ 185556 h 185658"/>
                  <a:gd name="connsiteX14" fmla="*/ 239182 w 258784"/>
                  <a:gd name="connsiteY14" fmla="*/ 183085 h 185658"/>
                  <a:gd name="connsiteX15" fmla="*/ 255985 w 258784"/>
                  <a:gd name="connsiteY15" fmla="*/ 141725 h 185658"/>
                  <a:gd name="connsiteX16" fmla="*/ 244788 w 258784"/>
                  <a:gd name="connsiteY16" fmla="*/ 127991 h 185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58784" h="185658">
                    <a:moveTo>
                      <a:pt x="244787" y="127990"/>
                    </a:moveTo>
                    <a:lnTo>
                      <a:pt x="132609" y="50471"/>
                    </a:lnTo>
                    <a:lnTo>
                      <a:pt x="132609" y="-103"/>
                    </a:lnTo>
                    <a:lnTo>
                      <a:pt x="116635" y="862"/>
                    </a:lnTo>
                    <a:lnTo>
                      <a:pt x="35861" y="5684"/>
                    </a:lnTo>
                    <a:lnTo>
                      <a:pt x="14583" y="6950"/>
                    </a:lnTo>
                    <a:lnTo>
                      <a:pt x="-125" y="183084"/>
                    </a:lnTo>
                    <a:lnTo>
                      <a:pt x="-306" y="185556"/>
                    </a:lnTo>
                    <a:lnTo>
                      <a:pt x="52679" y="185556"/>
                    </a:lnTo>
                    <a:lnTo>
                      <a:pt x="53161" y="183084"/>
                    </a:lnTo>
                    <a:lnTo>
                      <a:pt x="62143" y="135525"/>
                    </a:lnTo>
                    <a:lnTo>
                      <a:pt x="85109" y="183084"/>
                    </a:lnTo>
                    <a:lnTo>
                      <a:pt x="86315" y="185556"/>
                    </a:lnTo>
                    <a:lnTo>
                      <a:pt x="226885" y="185556"/>
                    </a:lnTo>
                    <a:cubicBezTo>
                      <a:pt x="231106" y="185546"/>
                      <a:pt x="235284" y="184706"/>
                      <a:pt x="239182" y="183085"/>
                    </a:cubicBezTo>
                    <a:cubicBezTo>
                      <a:pt x="255243" y="176304"/>
                      <a:pt x="262766" y="157786"/>
                      <a:pt x="255985" y="141725"/>
                    </a:cubicBezTo>
                    <a:cubicBezTo>
                      <a:pt x="253640" y="136172"/>
                      <a:pt x="249755" y="131406"/>
                      <a:pt x="244788" y="127991"/>
                    </a:cubicBezTo>
                    <a:close/>
                  </a:path>
                </a:pathLst>
              </a:custGeom>
              <a:solidFill>
                <a:srgbClr val="2F2E41"/>
              </a:solidFill>
              <a:ln w="60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1FEEE13E-9D21-4A87-AE6E-2EF0A635A16F}"/>
                  </a:ext>
                </a:extLst>
              </p:cNvPr>
              <p:cNvSpPr/>
              <p:nvPr/>
            </p:nvSpPr>
            <p:spPr>
              <a:xfrm>
                <a:off x="6807558" y="1619396"/>
                <a:ext cx="260107" cy="222108"/>
              </a:xfrm>
              <a:custGeom>
                <a:avLst/>
                <a:gdLst>
                  <a:gd name="connsiteX0" fmla="*/ 251479 w 260107"/>
                  <a:gd name="connsiteY0" fmla="*/ 169100 h 222108"/>
                  <a:gd name="connsiteX1" fmla="*/ 202592 w 260107"/>
                  <a:gd name="connsiteY1" fmla="*/ 115814 h 222108"/>
                  <a:gd name="connsiteX2" fmla="*/ 168475 w 260107"/>
                  <a:gd name="connsiteY2" fmla="*/ 78562 h 222108"/>
                  <a:gd name="connsiteX3" fmla="*/ 162869 w 260107"/>
                  <a:gd name="connsiteY3" fmla="*/ 72413 h 222108"/>
                  <a:gd name="connsiteX4" fmla="*/ 162025 w 260107"/>
                  <a:gd name="connsiteY4" fmla="*/ 71509 h 222108"/>
                  <a:gd name="connsiteX5" fmla="*/ 159312 w 260107"/>
                  <a:gd name="connsiteY5" fmla="*/ 68555 h 222108"/>
                  <a:gd name="connsiteX6" fmla="*/ 170584 w 260107"/>
                  <a:gd name="connsiteY6" fmla="*/ 19247 h 222108"/>
                  <a:gd name="connsiteX7" fmla="*/ 147919 w 260107"/>
                  <a:gd name="connsiteY7" fmla="*/ 15510 h 222108"/>
                  <a:gd name="connsiteX8" fmla="*/ 68593 w 260107"/>
                  <a:gd name="connsiteY8" fmla="*/ 2309 h 222108"/>
                  <a:gd name="connsiteX9" fmla="*/ 64313 w 260107"/>
                  <a:gd name="connsiteY9" fmla="*/ 1646 h 222108"/>
                  <a:gd name="connsiteX10" fmla="*/ 55874 w 260107"/>
                  <a:gd name="connsiteY10" fmla="*/ 199 h 222108"/>
                  <a:gd name="connsiteX11" fmla="*/ 53945 w 260107"/>
                  <a:gd name="connsiteY11" fmla="*/ -103 h 222108"/>
                  <a:gd name="connsiteX12" fmla="*/ 26880 w 260107"/>
                  <a:gd name="connsiteY12" fmla="*/ 85192 h 222108"/>
                  <a:gd name="connsiteX13" fmla="*/ 2346 w 260107"/>
                  <a:gd name="connsiteY13" fmla="*/ 162289 h 222108"/>
                  <a:gd name="connsiteX14" fmla="*/ -306 w 260107"/>
                  <a:gd name="connsiteY14" fmla="*/ 170728 h 222108"/>
                  <a:gd name="connsiteX15" fmla="*/ 32305 w 260107"/>
                  <a:gd name="connsiteY15" fmla="*/ 178142 h 222108"/>
                  <a:gd name="connsiteX16" fmla="*/ 51353 w 260107"/>
                  <a:gd name="connsiteY16" fmla="*/ 182482 h 222108"/>
                  <a:gd name="connsiteX17" fmla="*/ 60757 w 260107"/>
                  <a:gd name="connsiteY17" fmla="*/ 160902 h 222108"/>
                  <a:gd name="connsiteX18" fmla="*/ 61781 w 260107"/>
                  <a:gd name="connsiteY18" fmla="*/ 158612 h 222108"/>
                  <a:gd name="connsiteX19" fmla="*/ 67930 w 260107"/>
                  <a:gd name="connsiteY19" fmla="*/ 144446 h 222108"/>
                  <a:gd name="connsiteX20" fmla="*/ 67930 w 260107"/>
                  <a:gd name="connsiteY20" fmla="*/ 144386 h 222108"/>
                  <a:gd name="connsiteX21" fmla="*/ 71727 w 260107"/>
                  <a:gd name="connsiteY21" fmla="*/ 135826 h 222108"/>
                  <a:gd name="connsiteX22" fmla="*/ 84205 w 260107"/>
                  <a:gd name="connsiteY22" fmla="*/ 189957 h 222108"/>
                  <a:gd name="connsiteX23" fmla="*/ 86375 w 260107"/>
                  <a:gd name="connsiteY23" fmla="*/ 190439 h 222108"/>
                  <a:gd name="connsiteX24" fmla="*/ 86676 w 260107"/>
                  <a:gd name="connsiteY24" fmla="*/ 190499 h 222108"/>
                  <a:gd name="connsiteX25" fmla="*/ 94332 w 260107"/>
                  <a:gd name="connsiteY25" fmla="*/ 192247 h 222108"/>
                  <a:gd name="connsiteX26" fmla="*/ 109281 w 260107"/>
                  <a:gd name="connsiteY26" fmla="*/ 195683 h 222108"/>
                  <a:gd name="connsiteX27" fmla="*/ 213804 w 260107"/>
                  <a:gd name="connsiteY27" fmla="*/ 219553 h 222108"/>
                  <a:gd name="connsiteX28" fmla="*/ 221219 w 260107"/>
                  <a:gd name="connsiteY28" fmla="*/ 221241 h 222108"/>
                  <a:gd name="connsiteX29" fmla="*/ 259013 w 260107"/>
                  <a:gd name="connsiteY29" fmla="*/ 197431 h 222108"/>
                  <a:gd name="connsiteX30" fmla="*/ 251479 w 260107"/>
                  <a:gd name="connsiteY30" fmla="*/ 169100 h 22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60107" h="222108">
                    <a:moveTo>
                      <a:pt x="251479" y="169100"/>
                    </a:moveTo>
                    <a:lnTo>
                      <a:pt x="202592" y="115814"/>
                    </a:lnTo>
                    <a:lnTo>
                      <a:pt x="168475" y="78562"/>
                    </a:lnTo>
                    <a:lnTo>
                      <a:pt x="162869" y="72413"/>
                    </a:lnTo>
                    <a:lnTo>
                      <a:pt x="162025" y="71509"/>
                    </a:lnTo>
                    <a:lnTo>
                      <a:pt x="159312" y="68555"/>
                    </a:lnTo>
                    <a:lnTo>
                      <a:pt x="170584" y="19247"/>
                    </a:lnTo>
                    <a:lnTo>
                      <a:pt x="147919" y="15510"/>
                    </a:lnTo>
                    <a:lnTo>
                      <a:pt x="68593" y="2309"/>
                    </a:lnTo>
                    <a:lnTo>
                      <a:pt x="64313" y="1646"/>
                    </a:lnTo>
                    <a:lnTo>
                      <a:pt x="55874" y="199"/>
                    </a:lnTo>
                    <a:lnTo>
                      <a:pt x="53945" y="-103"/>
                    </a:lnTo>
                    <a:lnTo>
                      <a:pt x="26880" y="85192"/>
                    </a:lnTo>
                    <a:lnTo>
                      <a:pt x="2346" y="162289"/>
                    </a:lnTo>
                    <a:lnTo>
                      <a:pt x="-306" y="170728"/>
                    </a:lnTo>
                    <a:lnTo>
                      <a:pt x="32305" y="178142"/>
                    </a:lnTo>
                    <a:lnTo>
                      <a:pt x="51353" y="182482"/>
                    </a:lnTo>
                    <a:lnTo>
                      <a:pt x="60757" y="160902"/>
                    </a:lnTo>
                    <a:lnTo>
                      <a:pt x="61781" y="158612"/>
                    </a:lnTo>
                    <a:lnTo>
                      <a:pt x="67930" y="144446"/>
                    </a:lnTo>
                    <a:lnTo>
                      <a:pt x="67930" y="144386"/>
                    </a:lnTo>
                    <a:lnTo>
                      <a:pt x="71727" y="135826"/>
                    </a:lnTo>
                    <a:lnTo>
                      <a:pt x="84205" y="189957"/>
                    </a:lnTo>
                    <a:lnTo>
                      <a:pt x="86375" y="190439"/>
                    </a:lnTo>
                    <a:lnTo>
                      <a:pt x="86676" y="190499"/>
                    </a:lnTo>
                    <a:lnTo>
                      <a:pt x="94332" y="192247"/>
                    </a:lnTo>
                    <a:lnTo>
                      <a:pt x="109281" y="195683"/>
                    </a:lnTo>
                    <a:lnTo>
                      <a:pt x="213804" y="219553"/>
                    </a:lnTo>
                    <a:lnTo>
                      <a:pt x="221219" y="221241"/>
                    </a:lnTo>
                    <a:cubicBezTo>
                      <a:pt x="238217" y="225026"/>
                      <a:pt x="255088" y="214398"/>
                      <a:pt x="259013" y="197431"/>
                    </a:cubicBezTo>
                    <a:cubicBezTo>
                      <a:pt x="261317" y="187323"/>
                      <a:pt x="258500" y="176728"/>
                      <a:pt x="251479" y="169100"/>
                    </a:cubicBezTo>
                    <a:close/>
                  </a:path>
                </a:pathLst>
              </a:custGeom>
              <a:solidFill>
                <a:srgbClr val="2F2E41"/>
              </a:solidFill>
              <a:ln w="60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FC0BB82D-0EE2-4B7F-9F21-688434CD72D4}"/>
                  </a:ext>
                </a:extLst>
              </p:cNvPr>
              <p:cNvSpPr/>
              <p:nvPr/>
            </p:nvSpPr>
            <p:spPr>
              <a:xfrm>
                <a:off x="7213491" y="-1065213"/>
                <a:ext cx="351147" cy="351172"/>
              </a:xfrm>
              <a:custGeom>
                <a:avLst/>
                <a:gdLst>
                  <a:gd name="connsiteX0" fmla="*/ 329342 w 351147"/>
                  <a:gd name="connsiteY0" fmla="*/ 259665 h 351172"/>
                  <a:gd name="connsiteX1" fmla="*/ 210774 w 351147"/>
                  <a:gd name="connsiteY1" fmla="*/ 347431 h 351172"/>
                  <a:gd name="connsiteX2" fmla="*/ 202395 w 351147"/>
                  <a:gd name="connsiteY2" fmla="*/ 348938 h 351172"/>
                  <a:gd name="connsiteX3" fmla="*/ 1826 w 351147"/>
                  <a:gd name="connsiteY3" fmla="*/ 202598 h 351172"/>
                  <a:gd name="connsiteX4" fmla="*/ 148166 w 351147"/>
                  <a:gd name="connsiteY4" fmla="*/ 2029 h 351172"/>
                  <a:gd name="connsiteX5" fmla="*/ 348734 w 351147"/>
                  <a:gd name="connsiteY5" fmla="*/ 148369 h 351172"/>
                  <a:gd name="connsiteX6" fmla="*/ 329342 w 351147"/>
                  <a:gd name="connsiteY6" fmla="*/ 259665 h 351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1147" h="351172">
                    <a:moveTo>
                      <a:pt x="329342" y="259665"/>
                    </a:moveTo>
                    <a:cubicBezTo>
                      <a:pt x="304667" y="304949"/>
                      <a:pt x="261290" y="337057"/>
                      <a:pt x="210774" y="347431"/>
                    </a:cubicBezTo>
                    <a:cubicBezTo>
                      <a:pt x="208002" y="348034"/>
                      <a:pt x="205229" y="348516"/>
                      <a:pt x="202395" y="348938"/>
                    </a:cubicBezTo>
                    <a:cubicBezTo>
                      <a:pt x="106598" y="363913"/>
                      <a:pt x="16801" y="298394"/>
                      <a:pt x="1826" y="202598"/>
                    </a:cubicBezTo>
                    <a:cubicBezTo>
                      <a:pt x="-13149" y="106802"/>
                      <a:pt x="52370" y="17004"/>
                      <a:pt x="148166" y="2029"/>
                    </a:cubicBezTo>
                    <a:cubicBezTo>
                      <a:pt x="243962" y="-12946"/>
                      <a:pt x="333759" y="52573"/>
                      <a:pt x="348734" y="148369"/>
                    </a:cubicBezTo>
                    <a:cubicBezTo>
                      <a:pt x="354709" y="186591"/>
                      <a:pt x="347892" y="225717"/>
                      <a:pt x="329342" y="259665"/>
                    </a:cubicBezTo>
                    <a:close/>
                  </a:path>
                </a:pathLst>
              </a:custGeom>
              <a:solidFill>
                <a:srgbClr val="FFB6B6"/>
              </a:solidFill>
              <a:ln w="60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3C146D81-25BB-431D-86C6-7A9E37A575F0}"/>
                  </a:ext>
                </a:extLst>
              </p:cNvPr>
              <p:cNvSpPr/>
              <p:nvPr/>
            </p:nvSpPr>
            <p:spPr>
              <a:xfrm>
                <a:off x="6876890" y="-1210350"/>
                <a:ext cx="702656" cy="622706"/>
              </a:xfrm>
              <a:custGeom>
                <a:avLst/>
                <a:gdLst>
                  <a:gd name="connsiteX0" fmla="*/ 596139 w 702656"/>
                  <a:gd name="connsiteY0" fmla="*/ 166521 h 622706"/>
                  <a:gd name="connsiteX1" fmla="*/ 446555 w 702656"/>
                  <a:gd name="connsiteY1" fmla="*/ 132201 h 622706"/>
                  <a:gd name="connsiteX2" fmla="*/ 424704 w 702656"/>
                  <a:gd name="connsiteY2" fmla="*/ 112798 h 622706"/>
                  <a:gd name="connsiteX3" fmla="*/ 209027 w 702656"/>
                  <a:gd name="connsiteY3" fmla="*/ 5935 h 622706"/>
                  <a:gd name="connsiteX4" fmla="*/ 81091 w 702656"/>
                  <a:gd name="connsiteY4" fmla="*/ 211332 h 622706"/>
                  <a:gd name="connsiteX5" fmla="*/ 138635 w 702656"/>
                  <a:gd name="connsiteY5" fmla="*/ 365132 h 622706"/>
                  <a:gd name="connsiteX6" fmla="*/ -306 w 702656"/>
                  <a:gd name="connsiteY6" fmla="*/ 618956 h 622706"/>
                  <a:gd name="connsiteX7" fmla="*/ 234631 w 702656"/>
                  <a:gd name="connsiteY7" fmla="*/ 488585 h 622706"/>
                  <a:gd name="connsiteX8" fmla="*/ 254395 w 702656"/>
                  <a:gd name="connsiteY8" fmla="*/ 348643 h 622706"/>
                  <a:gd name="connsiteX9" fmla="*/ 266323 w 702656"/>
                  <a:gd name="connsiteY9" fmla="*/ 251738 h 622706"/>
                  <a:gd name="connsiteX10" fmla="*/ 281745 w 702656"/>
                  <a:gd name="connsiteY10" fmla="*/ 210475 h 622706"/>
                  <a:gd name="connsiteX11" fmla="*/ 349320 w 702656"/>
                  <a:gd name="connsiteY11" fmla="*/ 144914 h 622706"/>
                  <a:gd name="connsiteX12" fmla="*/ 357190 w 702656"/>
                  <a:gd name="connsiteY12" fmla="*/ 193435 h 622706"/>
                  <a:gd name="connsiteX13" fmla="*/ 322595 w 702656"/>
                  <a:gd name="connsiteY13" fmla="*/ 270020 h 622706"/>
                  <a:gd name="connsiteX14" fmla="*/ 427662 w 702656"/>
                  <a:gd name="connsiteY14" fmla="*/ 474666 h 622706"/>
                  <a:gd name="connsiteX15" fmla="*/ 538995 w 702656"/>
                  <a:gd name="connsiteY15" fmla="*/ 494076 h 622706"/>
                  <a:gd name="connsiteX16" fmla="*/ 542553 w 702656"/>
                  <a:gd name="connsiteY16" fmla="*/ 478886 h 622706"/>
                  <a:gd name="connsiteX17" fmla="*/ 547374 w 702656"/>
                  <a:gd name="connsiteY17" fmla="*/ 492569 h 622706"/>
                  <a:gd name="connsiteX18" fmla="*/ 563468 w 702656"/>
                  <a:gd name="connsiteY18" fmla="*/ 538442 h 622706"/>
                  <a:gd name="connsiteX19" fmla="*/ 618685 w 702656"/>
                  <a:gd name="connsiteY19" fmla="*/ 567978 h 622706"/>
                  <a:gd name="connsiteX20" fmla="*/ 602288 w 702656"/>
                  <a:gd name="connsiteY20" fmla="*/ 471171 h 622706"/>
                  <a:gd name="connsiteX21" fmla="*/ 629001 w 702656"/>
                  <a:gd name="connsiteY21" fmla="*/ 324421 h 622706"/>
                  <a:gd name="connsiteX22" fmla="*/ 641651 w 702656"/>
                  <a:gd name="connsiteY22" fmla="*/ 249436 h 622706"/>
                  <a:gd name="connsiteX23" fmla="*/ 641651 w 702656"/>
                  <a:gd name="connsiteY23" fmla="*/ 248320 h 622706"/>
                  <a:gd name="connsiteX24" fmla="*/ 654731 w 702656"/>
                  <a:gd name="connsiteY24" fmla="*/ 290335 h 622706"/>
                  <a:gd name="connsiteX25" fmla="*/ 702351 w 702656"/>
                  <a:gd name="connsiteY25" fmla="*/ 270020 h 622706"/>
                  <a:gd name="connsiteX26" fmla="*/ 596139 w 702656"/>
                  <a:gd name="connsiteY26" fmla="*/ 166521 h 62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02656" h="622706">
                    <a:moveTo>
                      <a:pt x="596139" y="166521"/>
                    </a:moveTo>
                    <a:cubicBezTo>
                      <a:pt x="538695" y="127014"/>
                      <a:pt x="488108" y="120996"/>
                      <a:pt x="446555" y="132201"/>
                    </a:cubicBezTo>
                    <a:cubicBezTo>
                      <a:pt x="441168" y="123869"/>
                      <a:pt x="433614" y="117161"/>
                      <a:pt x="424704" y="112798"/>
                    </a:cubicBezTo>
                    <a:cubicBezTo>
                      <a:pt x="392295" y="31137"/>
                      <a:pt x="293668" y="-17905"/>
                      <a:pt x="209027" y="5935"/>
                    </a:cubicBezTo>
                    <a:cubicBezTo>
                      <a:pt x="123840" y="29930"/>
                      <a:pt x="65062" y="124293"/>
                      <a:pt x="81091" y="211332"/>
                    </a:cubicBezTo>
                    <a:cubicBezTo>
                      <a:pt x="91025" y="265283"/>
                      <a:pt x="124979" y="312001"/>
                      <a:pt x="138635" y="365132"/>
                    </a:cubicBezTo>
                    <a:cubicBezTo>
                      <a:pt x="165072" y="467984"/>
                      <a:pt x="100582" y="585801"/>
                      <a:pt x="-306" y="618956"/>
                    </a:cubicBezTo>
                    <a:cubicBezTo>
                      <a:pt x="95216" y="638136"/>
                      <a:pt x="200362" y="579788"/>
                      <a:pt x="234631" y="488585"/>
                    </a:cubicBezTo>
                    <a:cubicBezTo>
                      <a:pt x="251276" y="444285"/>
                      <a:pt x="252279" y="395919"/>
                      <a:pt x="254395" y="348643"/>
                    </a:cubicBezTo>
                    <a:cubicBezTo>
                      <a:pt x="254952" y="316012"/>
                      <a:pt x="258950" y="283530"/>
                      <a:pt x="266323" y="251738"/>
                    </a:cubicBezTo>
                    <a:cubicBezTo>
                      <a:pt x="269982" y="237474"/>
                      <a:pt x="275151" y="223642"/>
                      <a:pt x="281745" y="210475"/>
                    </a:cubicBezTo>
                    <a:cubicBezTo>
                      <a:pt x="296106" y="181534"/>
                      <a:pt x="319957" y="158393"/>
                      <a:pt x="349320" y="144914"/>
                    </a:cubicBezTo>
                    <a:cubicBezTo>
                      <a:pt x="343986" y="161412"/>
                      <a:pt x="346915" y="179469"/>
                      <a:pt x="357190" y="193435"/>
                    </a:cubicBezTo>
                    <a:cubicBezTo>
                      <a:pt x="334789" y="221498"/>
                      <a:pt x="322595" y="251846"/>
                      <a:pt x="322595" y="270020"/>
                    </a:cubicBezTo>
                    <a:cubicBezTo>
                      <a:pt x="276058" y="355073"/>
                      <a:pt x="342606" y="428131"/>
                      <a:pt x="427662" y="474666"/>
                    </a:cubicBezTo>
                    <a:cubicBezTo>
                      <a:pt x="461586" y="493325"/>
                      <a:pt x="500758" y="500154"/>
                      <a:pt x="538995" y="494076"/>
                    </a:cubicBezTo>
                    <a:lnTo>
                      <a:pt x="542553" y="478886"/>
                    </a:lnTo>
                    <a:lnTo>
                      <a:pt x="547374" y="492569"/>
                    </a:lnTo>
                    <a:lnTo>
                      <a:pt x="563468" y="538442"/>
                    </a:lnTo>
                    <a:cubicBezTo>
                      <a:pt x="582035" y="547423"/>
                      <a:pt x="600440" y="557269"/>
                      <a:pt x="618685" y="567978"/>
                    </a:cubicBezTo>
                    <a:cubicBezTo>
                      <a:pt x="611753" y="535428"/>
                      <a:pt x="606146" y="502938"/>
                      <a:pt x="602288" y="471171"/>
                    </a:cubicBezTo>
                    <a:cubicBezTo>
                      <a:pt x="596946" y="427934"/>
                      <a:pt x="615568" y="363565"/>
                      <a:pt x="629001" y="324421"/>
                    </a:cubicBezTo>
                    <a:cubicBezTo>
                      <a:pt x="637330" y="300296"/>
                      <a:pt x="641605" y="274958"/>
                      <a:pt x="641651" y="249436"/>
                    </a:cubicBezTo>
                    <a:lnTo>
                      <a:pt x="641651" y="248320"/>
                    </a:lnTo>
                    <a:lnTo>
                      <a:pt x="654731" y="290335"/>
                    </a:lnTo>
                    <a:lnTo>
                      <a:pt x="702351" y="270020"/>
                    </a:lnTo>
                    <a:cubicBezTo>
                      <a:pt x="693492" y="219205"/>
                      <a:pt x="702351" y="161518"/>
                      <a:pt x="596139" y="166521"/>
                    </a:cubicBezTo>
                    <a:close/>
                  </a:path>
                </a:pathLst>
              </a:custGeom>
              <a:solidFill>
                <a:srgbClr val="2F2E41"/>
              </a:solidFill>
              <a:ln w="60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16E94EB3-C3D6-495F-84B7-E42E326DEDF3}"/>
                  </a:ext>
                </a:extLst>
              </p:cNvPr>
              <p:cNvSpPr/>
              <p:nvPr/>
            </p:nvSpPr>
            <p:spPr>
              <a:xfrm>
                <a:off x="7086761" y="-672101"/>
                <a:ext cx="609941" cy="857008"/>
              </a:xfrm>
              <a:custGeom>
                <a:avLst/>
                <a:gdLst>
                  <a:gd name="connsiteX0" fmla="*/ 20394 w 609941"/>
                  <a:gd name="connsiteY0" fmla="*/ 794087 h 857008"/>
                  <a:gd name="connsiteX1" fmla="*/ 20394 w 609941"/>
                  <a:gd name="connsiteY1" fmla="*/ 718617 h 857008"/>
                  <a:gd name="connsiteX2" fmla="*/ 31176 w 609941"/>
                  <a:gd name="connsiteY2" fmla="*/ 664709 h 857008"/>
                  <a:gd name="connsiteX3" fmla="*/ 36566 w 609941"/>
                  <a:gd name="connsiteY3" fmla="*/ 82509 h 857008"/>
                  <a:gd name="connsiteX4" fmla="*/ 154499 w 609941"/>
                  <a:gd name="connsiteY4" fmla="*/ 61134 h 857008"/>
                  <a:gd name="connsiteX5" fmla="*/ 154499 w 609941"/>
                  <a:gd name="connsiteY5" fmla="*/ 35495 h 857008"/>
                  <a:gd name="connsiteX6" fmla="*/ 190096 w 609941"/>
                  <a:gd name="connsiteY6" fmla="*/ -103 h 857008"/>
                  <a:gd name="connsiteX7" fmla="*/ 347961 w 609941"/>
                  <a:gd name="connsiteY7" fmla="*/ -103 h 857008"/>
                  <a:gd name="connsiteX8" fmla="*/ 383558 w 609941"/>
                  <a:gd name="connsiteY8" fmla="*/ 35495 h 857008"/>
                  <a:gd name="connsiteX9" fmla="*/ 383558 w 609941"/>
                  <a:gd name="connsiteY9" fmla="*/ 66228 h 857008"/>
                  <a:gd name="connsiteX10" fmla="*/ 429860 w 609941"/>
                  <a:gd name="connsiteY10" fmla="*/ 66956 h 857008"/>
                  <a:gd name="connsiteX11" fmla="*/ 581032 w 609941"/>
                  <a:gd name="connsiteY11" fmla="*/ 152589 h 857008"/>
                  <a:gd name="connsiteX12" fmla="*/ 510952 w 609941"/>
                  <a:gd name="connsiteY12" fmla="*/ 422126 h 857008"/>
                  <a:gd name="connsiteX13" fmla="*/ 559469 w 609941"/>
                  <a:gd name="connsiteY13" fmla="*/ 670100 h 857008"/>
                  <a:gd name="connsiteX14" fmla="*/ 575641 w 609941"/>
                  <a:gd name="connsiteY14" fmla="*/ 713225 h 857008"/>
                  <a:gd name="connsiteX15" fmla="*/ 591813 w 609941"/>
                  <a:gd name="connsiteY15" fmla="*/ 794087 h 857008"/>
                  <a:gd name="connsiteX16" fmla="*/ 602595 w 609941"/>
                  <a:gd name="connsiteY16" fmla="*/ 853385 h 857008"/>
                  <a:gd name="connsiteX17" fmla="*/ 4223 w 609941"/>
                  <a:gd name="connsiteY17" fmla="*/ 847995 h 857008"/>
                  <a:gd name="connsiteX18" fmla="*/ 20394 w 609941"/>
                  <a:gd name="connsiteY18" fmla="*/ 794087 h 857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09941" h="857008">
                    <a:moveTo>
                      <a:pt x="20394" y="794087"/>
                    </a:moveTo>
                    <a:cubicBezTo>
                      <a:pt x="26654" y="769319"/>
                      <a:pt x="26654" y="743384"/>
                      <a:pt x="20394" y="718617"/>
                    </a:cubicBezTo>
                    <a:cubicBezTo>
                      <a:pt x="9613" y="680881"/>
                      <a:pt x="31176" y="664709"/>
                      <a:pt x="31176" y="664709"/>
                    </a:cubicBezTo>
                    <a:lnTo>
                      <a:pt x="36566" y="82509"/>
                    </a:lnTo>
                    <a:cubicBezTo>
                      <a:pt x="59341" y="59733"/>
                      <a:pt x="120361" y="59362"/>
                      <a:pt x="154499" y="61134"/>
                    </a:cubicBezTo>
                    <a:lnTo>
                      <a:pt x="154499" y="35495"/>
                    </a:lnTo>
                    <a:cubicBezTo>
                      <a:pt x="154499" y="15835"/>
                      <a:pt x="170436" y="-102"/>
                      <a:pt x="190096" y="-103"/>
                    </a:cubicBezTo>
                    <a:lnTo>
                      <a:pt x="347961" y="-103"/>
                    </a:lnTo>
                    <a:cubicBezTo>
                      <a:pt x="367621" y="-102"/>
                      <a:pt x="383558" y="15835"/>
                      <a:pt x="383558" y="35495"/>
                    </a:cubicBezTo>
                    <a:lnTo>
                      <a:pt x="383558" y="66228"/>
                    </a:lnTo>
                    <a:lnTo>
                      <a:pt x="429860" y="66956"/>
                    </a:lnTo>
                    <a:cubicBezTo>
                      <a:pt x="510488" y="72962"/>
                      <a:pt x="581032" y="152589"/>
                      <a:pt x="581032" y="152589"/>
                    </a:cubicBezTo>
                    <a:lnTo>
                      <a:pt x="510952" y="422126"/>
                    </a:lnTo>
                    <a:cubicBezTo>
                      <a:pt x="510952" y="422126"/>
                      <a:pt x="532515" y="643146"/>
                      <a:pt x="559469" y="670100"/>
                    </a:cubicBezTo>
                    <a:cubicBezTo>
                      <a:pt x="586423" y="697053"/>
                      <a:pt x="575641" y="713225"/>
                      <a:pt x="575641" y="713225"/>
                    </a:cubicBezTo>
                    <a:cubicBezTo>
                      <a:pt x="575641" y="713225"/>
                      <a:pt x="559469" y="772524"/>
                      <a:pt x="591813" y="794087"/>
                    </a:cubicBezTo>
                    <a:cubicBezTo>
                      <a:pt x="624158" y="815650"/>
                      <a:pt x="602595" y="853385"/>
                      <a:pt x="602595" y="853385"/>
                    </a:cubicBezTo>
                    <a:cubicBezTo>
                      <a:pt x="602595" y="853385"/>
                      <a:pt x="20395" y="864167"/>
                      <a:pt x="4223" y="847995"/>
                    </a:cubicBezTo>
                    <a:cubicBezTo>
                      <a:pt x="-11950" y="831823"/>
                      <a:pt x="20394" y="794087"/>
                      <a:pt x="20394" y="79408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0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6FD41B72-C7A5-4290-A72B-04013BD0821D}"/>
                </a:ext>
              </a:extLst>
            </p:cNvPr>
            <p:cNvSpPr/>
            <p:nvPr/>
          </p:nvSpPr>
          <p:spPr>
            <a:xfrm>
              <a:off x="8926901" y="3422821"/>
              <a:ext cx="1703900" cy="14346"/>
            </a:xfrm>
            <a:custGeom>
              <a:avLst/>
              <a:gdLst>
                <a:gd name="connsiteX0" fmla="*/ 1703594 w 1703900"/>
                <a:gd name="connsiteY0" fmla="*/ 7071 h 14346"/>
                <a:gd name="connsiteX1" fmla="*/ 1696464 w 1703900"/>
                <a:gd name="connsiteY1" fmla="*/ 14244 h 14346"/>
                <a:gd name="connsiteX2" fmla="*/ 1696421 w 1703900"/>
                <a:gd name="connsiteY2" fmla="*/ 14244 h 14346"/>
                <a:gd name="connsiteX3" fmla="*/ 6867 w 1703900"/>
                <a:gd name="connsiteY3" fmla="*/ 14244 h 14346"/>
                <a:gd name="connsiteX4" fmla="*/ -306 w 1703900"/>
                <a:gd name="connsiteY4" fmla="*/ 7071 h 14346"/>
                <a:gd name="connsiteX5" fmla="*/ 6867 w 1703900"/>
                <a:gd name="connsiteY5" fmla="*/ -102 h 14346"/>
                <a:gd name="connsiteX6" fmla="*/ 1696421 w 1703900"/>
                <a:gd name="connsiteY6" fmla="*/ -102 h 14346"/>
                <a:gd name="connsiteX7" fmla="*/ 1703594 w 1703900"/>
                <a:gd name="connsiteY7" fmla="*/ 7028 h 14346"/>
                <a:gd name="connsiteX8" fmla="*/ 1703594 w 1703900"/>
                <a:gd name="connsiteY8" fmla="*/ 7071 h 1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3900" h="14346">
                  <a:moveTo>
                    <a:pt x="1703594" y="7071"/>
                  </a:moveTo>
                  <a:cubicBezTo>
                    <a:pt x="1703606" y="11021"/>
                    <a:pt x="1700414" y="14232"/>
                    <a:pt x="1696464" y="14244"/>
                  </a:cubicBezTo>
                  <a:cubicBezTo>
                    <a:pt x="1696449" y="14244"/>
                    <a:pt x="1696435" y="14244"/>
                    <a:pt x="1696421" y="14244"/>
                  </a:cubicBezTo>
                  <a:lnTo>
                    <a:pt x="6867" y="14244"/>
                  </a:lnTo>
                  <a:cubicBezTo>
                    <a:pt x="2906" y="14244"/>
                    <a:pt x="-306" y="11032"/>
                    <a:pt x="-306" y="7071"/>
                  </a:cubicBezTo>
                  <a:cubicBezTo>
                    <a:pt x="-306" y="3109"/>
                    <a:pt x="2906" y="-102"/>
                    <a:pt x="6867" y="-102"/>
                  </a:cubicBezTo>
                  <a:lnTo>
                    <a:pt x="1696421" y="-102"/>
                  </a:lnTo>
                  <a:cubicBezTo>
                    <a:pt x="1700371" y="-114"/>
                    <a:pt x="1703582" y="3078"/>
                    <a:pt x="1703594" y="7028"/>
                  </a:cubicBezTo>
                  <a:cubicBezTo>
                    <a:pt x="1703594" y="7042"/>
                    <a:pt x="1703594" y="7057"/>
                    <a:pt x="1703594" y="7071"/>
                  </a:cubicBezTo>
                  <a:close/>
                </a:path>
              </a:pathLst>
            </a:custGeom>
            <a:solidFill>
              <a:srgbClr val="CCCCCC"/>
            </a:solidFill>
            <a:ln w="60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CD0BD9B5-CEDF-4CC7-BB01-B4ACE1DD971F}"/>
              </a:ext>
            </a:extLst>
          </p:cNvPr>
          <p:cNvSpPr/>
          <p:nvPr/>
        </p:nvSpPr>
        <p:spPr>
          <a:xfrm>
            <a:off x="766764" y="3711388"/>
            <a:ext cx="10671172" cy="221607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5C075EF-D5CF-4A08-B4BC-E727C2C02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学习中的困惑与解决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634DAB-5277-4487-9BA2-64101B3F3674}"/>
              </a:ext>
            </a:extLst>
          </p:cNvPr>
          <p:cNvSpPr txBox="1"/>
          <p:nvPr/>
        </p:nvSpPr>
        <p:spPr>
          <a:xfrm>
            <a:off x="675373" y="2032430"/>
            <a:ext cx="5101770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在学习过程中，同学们可能会遇到各种困惑和难题。这些困惑如果得不到及时解决，可能会影响学习兴趣和学习效果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0AF855F-C3AB-436D-A401-745A324051C0}"/>
              </a:ext>
            </a:extLst>
          </p:cNvPr>
          <p:cNvSpPr txBox="1"/>
          <p:nvPr/>
        </p:nvSpPr>
        <p:spPr>
          <a:xfrm>
            <a:off x="8350376" y="3994440"/>
            <a:ext cx="1562409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F1F9F8"/>
                </a:solidFill>
                <a:latin typeface="+mj-ea"/>
                <a:ea typeface="+mj-ea"/>
                <a:cs typeface="+mn-ea"/>
                <a:sym typeface="+mn-lt"/>
              </a:rPr>
              <a:t>建立学习群体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6EEEB32-77D2-4DD0-8484-F4B1762EC602}"/>
              </a:ext>
            </a:extLst>
          </p:cNvPr>
          <p:cNvSpPr txBox="1"/>
          <p:nvPr/>
        </p:nvSpPr>
        <p:spPr>
          <a:xfrm>
            <a:off x="4728112" y="3994440"/>
            <a:ext cx="1330822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F1F9F8"/>
                </a:solidFill>
                <a:latin typeface="+mj-ea"/>
                <a:ea typeface="+mj-ea"/>
                <a:cs typeface="+mn-ea"/>
                <a:sym typeface="+mn-lt"/>
              </a:rPr>
              <a:t>专注与坚持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14F2622-74B5-469D-9725-AB38294DA9C1}"/>
              </a:ext>
            </a:extLst>
          </p:cNvPr>
          <p:cNvSpPr txBox="1"/>
          <p:nvPr/>
        </p:nvSpPr>
        <p:spPr>
          <a:xfrm>
            <a:off x="1105848" y="3994440"/>
            <a:ext cx="1330822" cy="4066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F1F9F8"/>
                </a:solidFill>
                <a:latin typeface="+mj-ea"/>
                <a:ea typeface="+mj-ea"/>
                <a:cs typeface="+mn-ea"/>
                <a:sym typeface="+mn-lt"/>
              </a:rPr>
              <a:t>寻求帮助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AEA5C47-E552-4EF0-90D4-9635C1F648B6}"/>
              </a:ext>
            </a:extLst>
          </p:cNvPr>
          <p:cNvSpPr txBox="1"/>
          <p:nvPr/>
        </p:nvSpPr>
        <p:spPr>
          <a:xfrm>
            <a:off x="8350377" y="4478352"/>
            <a:ext cx="2748473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同学们可以组建学习群体，互相激励和帮助，共同进步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C4F85C3-1CCA-416B-9976-ED96754E13F9}"/>
              </a:ext>
            </a:extLst>
          </p:cNvPr>
          <p:cNvSpPr txBox="1"/>
          <p:nvPr/>
        </p:nvSpPr>
        <p:spPr>
          <a:xfrm>
            <a:off x="4728112" y="4478352"/>
            <a:ext cx="2748473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面对学习中的挑战，同学们需要保持专注和坚持，相信自己能够克服困难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86A354-4869-4DB5-AC72-FE0BEAF4F3A3}"/>
              </a:ext>
            </a:extLst>
          </p:cNvPr>
          <p:cNvSpPr txBox="1"/>
          <p:nvPr/>
        </p:nvSpPr>
        <p:spPr>
          <a:xfrm>
            <a:off x="1105848" y="4478352"/>
            <a:ext cx="2748473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同学们在遇到困难时不要犹豫，可以向老师或同学寻求帮助，共同解决问题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E27CA8C-DCF6-41CB-9688-44763D5A3DB9}"/>
              </a:ext>
            </a:extLst>
          </p:cNvPr>
          <p:cNvGrpSpPr/>
          <p:nvPr/>
        </p:nvGrpSpPr>
        <p:grpSpPr>
          <a:xfrm>
            <a:off x="4101828" y="4645686"/>
            <a:ext cx="239700" cy="385593"/>
            <a:chOff x="3970350" y="4609715"/>
            <a:chExt cx="356376" cy="833654"/>
          </a:xfrm>
          <a:solidFill>
            <a:srgbClr val="F1F9F8"/>
          </a:solidFill>
        </p:grpSpPr>
        <p:sp>
          <p:nvSpPr>
            <p:cNvPr id="4" name="箭头: V 形 3">
              <a:extLst>
                <a:ext uri="{FF2B5EF4-FFF2-40B4-BE49-F238E27FC236}">
                  <a16:creationId xmlns:a16="http://schemas.microsoft.com/office/drawing/2014/main" id="{90108F9A-0EE0-41AA-B6A4-857CA6F9EF95}"/>
                </a:ext>
              </a:extLst>
            </p:cNvPr>
            <p:cNvSpPr/>
            <p:nvPr/>
          </p:nvSpPr>
          <p:spPr>
            <a:xfrm>
              <a:off x="3970350" y="4609715"/>
              <a:ext cx="199745" cy="833654"/>
            </a:xfrm>
            <a:prstGeom prst="chevron">
              <a:avLst/>
            </a:prstGeom>
            <a:grpFill/>
            <a:ln>
              <a:solidFill>
                <a:srgbClr val="F1F9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箭头: V 形 13">
              <a:extLst>
                <a:ext uri="{FF2B5EF4-FFF2-40B4-BE49-F238E27FC236}">
                  <a16:creationId xmlns:a16="http://schemas.microsoft.com/office/drawing/2014/main" id="{B2288CEE-19B1-4D4C-A1E4-F66B732EE506}"/>
                </a:ext>
              </a:extLst>
            </p:cNvPr>
            <p:cNvSpPr/>
            <p:nvPr/>
          </p:nvSpPr>
          <p:spPr>
            <a:xfrm>
              <a:off x="4126981" y="4609715"/>
              <a:ext cx="199745" cy="833654"/>
            </a:xfrm>
            <a:prstGeom prst="chevron">
              <a:avLst/>
            </a:prstGeom>
            <a:grpFill/>
            <a:ln>
              <a:solidFill>
                <a:srgbClr val="F1F9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2751492-D890-4DFF-9E9B-49DFE6F4760E}"/>
              </a:ext>
            </a:extLst>
          </p:cNvPr>
          <p:cNvGrpSpPr/>
          <p:nvPr/>
        </p:nvGrpSpPr>
        <p:grpSpPr>
          <a:xfrm>
            <a:off x="7710464" y="4645686"/>
            <a:ext cx="239700" cy="385593"/>
            <a:chOff x="3970350" y="4609715"/>
            <a:chExt cx="356376" cy="833654"/>
          </a:xfrm>
          <a:solidFill>
            <a:srgbClr val="F1F9F8"/>
          </a:solidFill>
        </p:grpSpPr>
        <p:sp>
          <p:nvSpPr>
            <p:cNvPr id="20" name="箭头: V 形 19">
              <a:extLst>
                <a:ext uri="{FF2B5EF4-FFF2-40B4-BE49-F238E27FC236}">
                  <a16:creationId xmlns:a16="http://schemas.microsoft.com/office/drawing/2014/main" id="{273DB14E-C3C2-459B-AF22-E94C30BA2D63}"/>
                </a:ext>
              </a:extLst>
            </p:cNvPr>
            <p:cNvSpPr/>
            <p:nvPr/>
          </p:nvSpPr>
          <p:spPr>
            <a:xfrm>
              <a:off x="3970350" y="4609715"/>
              <a:ext cx="199745" cy="833654"/>
            </a:xfrm>
            <a:prstGeom prst="chevron">
              <a:avLst/>
            </a:prstGeom>
            <a:grpFill/>
            <a:ln>
              <a:solidFill>
                <a:srgbClr val="F1F9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箭头: V 形 20">
              <a:extLst>
                <a:ext uri="{FF2B5EF4-FFF2-40B4-BE49-F238E27FC236}">
                  <a16:creationId xmlns:a16="http://schemas.microsoft.com/office/drawing/2014/main" id="{BDFFF292-35F3-4D18-8C35-3DA1755B6A52}"/>
                </a:ext>
              </a:extLst>
            </p:cNvPr>
            <p:cNvSpPr/>
            <p:nvPr/>
          </p:nvSpPr>
          <p:spPr>
            <a:xfrm>
              <a:off x="4126981" y="4609715"/>
              <a:ext cx="199745" cy="833654"/>
            </a:xfrm>
            <a:prstGeom prst="chevron">
              <a:avLst/>
            </a:prstGeom>
            <a:grpFill/>
            <a:ln>
              <a:solidFill>
                <a:srgbClr val="F1F9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27357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F47C2E-B012-4D30-8479-BB9BD3308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8200" y="2389914"/>
            <a:ext cx="5435600" cy="1371600"/>
          </a:xfrm>
        </p:spPr>
        <p:txBody>
          <a:bodyPr/>
          <a:lstStyle/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培养良好学习习惯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1D15AB-5D06-4C4C-9D34-369653EC2C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78200" y="3767019"/>
            <a:ext cx="5435600" cy="27432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>
                <a:ea typeface="+mn-ea"/>
                <a:cs typeface="+mn-ea"/>
                <a:sym typeface="+mn-lt"/>
              </a:rPr>
              <a:t>Cultivating Good Study Habits</a:t>
            </a:r>
            <a:endParaRPr lang="zh-CN" altLang="en-US">
              <a:ea typeface="+mn-ea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515697A-DA5D-4665-B08C-1DBC7E212B36}"/>
              </a:ext>
            </a:extLst>
          </p:cNvPr>
          <p:cNvSpPr txBox="1"/>
          <p:nvPr/>
        </p:nvSpPr>
        <p:spPr>
          <a:xfrm>
            <a:off x="5031501" y="1642564"/>
            <a:ext cx="2128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accent3">
                    <a:lumMod val="50000"/>
                  </a:schemeClr>
                </a:solidFill>
                <a:latin typeface="+mj-lt"/>
                <a:cs typeface="+mn-ea"/>
                <a:sym typeface="+mn-lt"/>
              </a:rPr>
              <a:t>04</a:t>
            </a:r>
            <a:endParaRPr lang="zh-CN" altLang="en-US" sz="9600">
              <a:solidFill>
                <a:schemeClr val="accent3">
                  <a:lumMod val="50000"/>
                </a:schemeClr>
              </a:solidFill>
              <a:latin typeface="+mj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2891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5C7EC2A9-4AD2-4B30-8E86-7849232203EA}"/>
              </a:ext>
            </a:extLst>
          </p:cNvPr>
          <p:cNvSpPr/>
          <p:nvPr/>
        </p:nvSpPr>
        <p:spPr>
          <a:xfrm>
            <a:off x="766763" y="1773238"/>
            <a:ext cx="4288118" cy="1727200"/>
          </a:xfrm>
          <a:prstGeom prst="roundRect">
            <a:avLst>
              <a:gd name="adj" fmla="val 5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410DB74-D489-40AA-AACD-582652EF61C1}"/>
              </a:ext>
            </a:extLst>
          </p:cNvPr>
          <p:cNvSpPr/>
          <p:nvPr/>
        </p:nvSpPr>
        <p:spPr>
          <a:xfrm>
            <a:off x="7137119" y="1773238"/>
            <a:ext cx="4288118" cy="1727200"/>
          </a:xfrm>
          <a:prstGeom prst="roundRect">
            <a:avLst>
              <a:gd name="adj" fmla="val 5000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AEB9FB45-B74E-428F-96EB-9127071301A1}"/>
              </a:ext>
            </a:extLst>
          </p:cNvPr>
          <p:cNvSpPr/>
          <p:nvPr/>
        </p:nvSpPr>
        <p:spPr>
          <a:xfrm>
            <a:off x="766763" y="4138615"/>
            <a:ext cx="4288118" cy="1727200"/>
          </a:xfrm>
          <a:prstGeom prst="roundRect">
            <a:avLst>
              <a:gd name="adj" fmla="val 5000"/>
            </a:avLst>
          </a:prstGeom>
          <a:solidFill>
            <a:schemeClr val="accent3">
              <a:lumMod val="20000"/>
              <a:lumOff val="8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115B5200-62FD-44F2-B3DA-F31E7A6E17E0}"/>
              </a:ext>
            </a:extLst>
          </p:cNvPr>
          <p:cNvSpPr/>
          <p:nvPr/>
        </p:nvSpPr>
        <p:spPr>
          <a:xfrm>
            <a:off x="7137119" y="4138615"/>
            <a:ext cx="4288118" cy="1727200"/>
          </a:xfrm>
          <a:prstGeom prst="roundRect">
            <a:avLst>
              <a:gd name="adj" fmla="val 5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9BBB474-2C83-4C78-A979-19E3CC4FD22B}"/>
              </a:ext>
            </a:extLst>
          </p:cNvPr>
          <p:cNvSpPr/>
          <p:nvPr/>
        </p:nvSpPr>
        <p:spPr>
          <a:xfrm>
            <a:off x="4894729" y="2633991"/>
            <a:ext cx="2402542" cy="237568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3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3EFC3D6-328F-46A2-8E34-51274E33E9DA}"/>
              </a:ext>
            </a:extLst>
          </p:cNvPr>
          <p:cNvGrpSpPr/>
          <p:nvPr/>
        </p:nvGrpSpPr>
        <p:grpSpPr>
          <a:xfrm>
            <a:off x="4673456" y="2531859"/>
            <a:ext cx="2527063" cy="2359302"/>
            <a:chOff x="4673456" y="2531859"/>
            <a:chExt cx="2527063" cy="2359302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BF0B275-AC2F-45F4-A416-7E8BCE9CCE44}"/>
                </a:ext>
              </a:extLst>
            </p:cNvPr>
            <p:cNvSpPr/>
            <p:nvPr/>
          </p:nvSpPr>
          <p:spPr>
            <a:xfrm>
              <a:off x="4673456" y="2531859"/>
              <a:ext cx="2139378" cy="2227030"/>
            </a:xfrm>
            <a:custGeom>
              <a:avLst/>
              <a:gdLst>
                <a:gd name="connsiteX0" fmla="*/ 1191150 w 2139378"/>
                <a:gd name="connsiteY0" fmla="*/ 19576 h 2227030"/>
                <a:gd name="connsiteX1" fmla="*/ 1113824 w 2139378"/>
                <a:gd name="connsiteY1" fmla="*/ 61766 h 2227030"/>
                <a:gd name="connsiteX2" fmla="*/ 161123 w 2139378"/>
                <a:gd name="connsiteY2" fmla="*/ 581578 h 2227030"/>
                <a:gd name="connsiteX3" fmla="*/ 83796 w 2139378"/>
                <a:gd name="connsiteY3" fmla="*/ 623771 h 2227030"/>
                <a:gd name="connsiteX4" fmla="*/ 19453 w 2139378"/>
                <a:gd name="connsiteY4" fmla="*/ 842651 h 2227030"/>
                <a:gd name="connsiteX5" fmla="*/ 728904 w 2139378"/>
                <a:gd name="connsiteY5" fmla="*/ 2142916 h 2227030"/>
                <a:gd name="connsiteX6" fmla="*/ 947784 w 2139378"/>
                <a:gd name="connsiteY6" fmla="*/ 2207259 h 2227030"/>
                <a:gd name="connsiteX7" fmla="*/ 947982 w 2139378"/>
                <a:gd name="connsiteY7" fmla="*/ 2207152 h 2227030"/>
                <a:gd name="connsiteX8" fmla="*/ 2054937 w 2139378"/>
                <a:gd name="connsiteY8" fmla="*/ 1603172 h 2227030"/>
                <a:gd name="connsiteX9" fmla="*/ 2055138 w 2139378"/>
                <a:gd name="connsiteY9" fmla="*/ 1603064 h 2227030"/>
                <a:gd name="connsiteX10" fmla="*/ 2119482 w 2139378"/>
                <a:gd name="connsiteY10" fmla="*/ 1384185 h 2227030"/>
                <a:gd name="connsiteX11" fmla="*/ 1410030 w 2139378"/>
                <a:gd name="connsiteY11" fmla="*/ 83920 h 2227030"/>
                <a:gd name="connsiteX12" fmla="*/ 1191150 w 2139378"/>
                <a:gd name="connsiteY12" fmla="*/ 19576 h 222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39378" h="2227030">
                  <a:moveTo>
                    <a:pt x="1191150" y="19576"/>
                  </a:moveTo>
                  <a:lnTo>
                    <a:pt x="1113824" y="61766"/>
                  </a:lnTo>
                  <a:lnTo>
                    <a:pt x="161123" y="581578"/>
                  </a:lnTo>
                  <a:lnTo>
                    <a:pt x="83796" y="623771"/>
                  </a:lnTo>
                  <a:cubicBezTo>
                    <a:pt x="5669" y="666514"/>
                    <a:pt x="-23116" y="764429"/>
                    <a:pt x="19453" y="842651"/>
                  </a:cubicBezTo>
                  <a:lnTo>
                    <a:pt x="728904" y="2142916"/>
                  </a:lnTo>
                  <a:cubicBezTo>
                    <a:pt x="771644" y="2221040"/>
                    <a:pt x="869559" y="2249825"/>
                    <a:pt x="947784" y="2207259"/>
                  </a:cubicBezTo>
                  <a:lnTo>
                    <a:pt x="947982" y="2207152"/>
                  </a:lnTo>
                  <a:lnTo>
                    <a:pt x="2054937" y="1603172"/>
                  </a:lnTo>
                  <a:lnTo>
                    <a:pt x="2055138" y="1603064"/>
                  </a:lnTo>
                  <a:cubicBezTo>
                    <a:pt x="2133262" y="1560321"/>
                    <a:pt x="2162047" y="1462406"/>
                    <a:pt x="2119482" y="1384185"/>
                  </a:cubicBezTo>
                  <a:lnTo>
                    <a:pt x="1410030" y="83920"/>
                  </a:lnTo>
                  <a:cubicBezTo>
                    <a:pt x="1367291" y="5795"/>
                    <a:pt x="1269372" y="-22990"/>
                    <a:pt x="1191150" y="19576"/>
                  </a:cubicBezTo>
                  <a:close/>
                </a:path>
              </a:pathLst>
            </a:custGeom>
            <a:solidFill>
              <a:srgbClr val="F2F2F2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A5253AA-0FC6-47EC-81A2-50E2DC506A26}"/>
                </a:ext>
              </a:extLst>
            </p:cNvPr>
            <p:cNvSpPr/>
            <p:nvPr/>
          </p:nvSpPr>
          <p:spPr>
            <a:xfrm>
              <a:off x="4719887" y="2578290"/>
              <a:ext cx="2046517" cy="2134170"/>
            </a:xfrm>
            <a:custGeom>
              <a:avLst/>
              <a:gdLst>
                <a:gd name="connsiteX0" fmla="*/ 1166965 w 2046517"/>
                <a:gd name="connsiteY0" fmla="*/ 13911 h 2134170"/>
                <a:gd name="connsiteX1" fmla="*/ 1075375 w 2046517"/>
                <a:gd name="connsiteY1" fmla="*/ 63884 h 2134170"/>
                <a:gd name="connsiteX2" fmla="*/ 151197 w 2046517"/>
                <a:gd name="connsiteY2" fmla="*/ 568136 h 2134170"/>
                <a:gd name="connsiteX3" fmla="*/ 59611 w 2046517"/>
                <a:gd name="connsiteY3" fmla="*/ 618109 h 2134170"/>
                <a:gd name="connsiteX4" fmla="*/ 13787 w 2046517"/>
                <a:gd name="connsiteY4" fmla="*/ 773979 h 2134170"/>
                <a:gd name="connsiteX5" fmla="*/ 723239 w 2046517"/>
                <a:gd name="connsiteY5" fmla="*/ 2074240 h 2134170"/>
                <a:gd name="connsiteX6" fmla="*/ 879109 w 2046517"/>
                <a:gd name="connsiteY6" fmla="*/ 2120064 h 2134170"/>
                <a:gd name="connsiteX7" fmla="*/ 879310 w 2046517"/>
                <a:gd name="connsiteY7" fmla="*/ 2119953 h 2134170"/>
                <a:gd name="connsiteX8" fmla="*/ 1986262 w 2046517"/>
                <a:gd name="connsiteY8" fmla="*/ 1515976 h 2134170"/>
                <a:gd name="connsiteX9" fmla="*/ 1986463 w 2046517"/>
                <a:gd name="connsiteY9" fmla="*/ 1515865 h 2134170"/>
                <a:gd name="connsiteX10" fmla="*/ 2032286 w 2046517"/>
                <a:gd name="connsiteY10" fmla="*/ 1359995 h 2134170"/>
                <a:gd name="connsiteX11" fmla="*/ 1322835 w 2046517"/>
                <a:gd name="connsiteY11" fmla="*/ 59734 h 2134170"/>
                <a:gd name="connsiteX12" fmla="*/ 1166965 w 2046517"/>
                <a:gd name="connsiteY12" fmla="*/ 13911 h 2134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6517" h="2134170">
                  <a:moveTo>
                    <a:pt x="1166965" y="13911"/>
                  </a:moveTo>
                  <a:lnTo>
                    <a:pt x="1075375" y="63884"/>
                  </a:lnTo>
                  <a:lnTo>
                    <a:pt x="151197" y="568136"/>
                  </a:lnTo>
                  <a:lnTo>
                    <a:pt x="59611" y="618109"/>
                  </a:lnTo>
                  <a:cubicBezTo>
                    <a:pt x="3975" y="648546"/>
                    <a:pt x="-16526" y="718273"/>
                    <a:pt x="13787" y="773979"/>
                  </a:cubicBezTo>
                  <a:lnTo>
                    <a:pt x="723239" y="2074240"/>
                  </a:lnTo>
                  <a:cubicBezTo>
                    <a:pt x="753676" y="2129875"/>
                    <a:pt x="823406" y="2150374"/>
                    <a:pt x="879109" y="2120064"/>
                  </a:cubicBezTo>
                  <a:lnTo>
                    <a:pt x="879310" y="2119953"/>
                  </a:lnTo>
                  <a:lnTo>
                    <a:pt x="1986262" y="1515976"/>
                  </a:lnTo>
                  <a:lnTo>
                    <a:pt x="1986463" y="1515865"/>
                  </a:lnTo>
                  <a:cubicBezTo>
                    <a:pt x="2042098" y="1485428"/>
                    <a:pt x="2062596" y="1415701"/>
                    <a:pt x="2032286" y="1359995"/>
                  </a:cubicBezTo>
                  <a:lnTo>
                    <a:pt x="1322835" y="59734"/>
                  </a:lnTo>
                  <a:cubicBezTo>
                    <a:pt x="1292398" y="4099"/>
                    <a:pt x="1222670" y="-16399"/>
                    <a:pt x="1166965" y="13911"/>
                  </a:cubicBezTo>
                  <a:close/>
                </a:path>
              </a:pathLst>
            </a:custGeom>
            <a:solidFill>
              <a:srgbClr val="FFFFFF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D405622-3E88-4CEF-B063-5D6A4146127B}"/>
                </a:ext>
              </a:extLst>
            </p:cNvPr>
            <p:cNvSpPr/>
            <p:nvPr/>
          </p:nvSpPr>
          <p:spPr>
            <a:xfrm>
              <a:off x="5449758" y="2945449"/>
              <a:ext cx="466589" cy="279000"/>
            </a:xfrm>
            <a:custGeom>
              <a:avLst/>
              <a:gdLst>
                <a:gd name="connsiteX0" fmla="*/ 452366 w 466589"/>
                <a:gd name="connsiteY0" fmla="*/ 50353 h 279000"/>
                <a:gd name="connsiteX1" fmla="*/ 39513 w 466589"/>
                <a:gd name="connsiteY1" fmla="*/ 275615 h 279000"/>
                <a:gd name="connsiteX2" fmla="*/ 3062 w 466589"/>
                <a:gd name="connsiteY2" fmla="*/ 264901 h 279000"/>
                <a:gd name="connsiteX3" fmla="*/ 13779 w 466589"/>
                <a:gd name="connsiteY3" fmla="*/ 228450 h 279000"/>
                <a:gd name="connsiteX4" fmla="*/ 426632 w 466589"/>
                <a:gd name="connsiteY4" fmla="*/ 3188 h 279000"/>
                <a:gd name="connsiteX5" fmla="*/ 463079 w 466589"/>
                <a:gd name="connsiteY5" fmla="*/ 13905 h 279000"/>
                <a:gd name="connsiteX6" fmla="*/ 452366 w 466589"/>
                <a:gd name="connsiteY6" fmla="*/ 50353 h 27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589" h="279000">
                  <a:moveTo>
                    <a:pt x="452366" y="50353"/>
                  </a:moveTo>
                  <a:lnTo>
                    <a:pt x="39513" y="275615"/>
                  </a:lnTo>
                  <a:cubicBezTo>
                    <a:pt x="26490" y="282721"/>
                    <a:pt x="10168" y="277924"/>
                    <a:pt x="3062" y="264901"/>
                  </a:cubicBezTo>
                  <a:cubicBezTo>
                    <a:pt x="-4041" y="251875"/>
                    <a:pt x="756" y="235557"/>
                    <a:pt x="13779" y="228450"/>
                  </a:cubicBezTo>
                  <a:lnTo>
                    <a:pt x="426632" y="3188"/>
                  </a:lnTo>
                  <a:cubicBezTo>
                    <a:pt x="439655" y="-3918"/>
                    <a:pt x="455973" y="882"/>
                    <a:pt x="463079" y="13905"/>
                  </a:cubicBezTo>
                  <a:cubicBezTo>
                    <a:pt x="470186" y="26928"/>
                    <a:pt x="465389" y="43250"/>
                    <a:pt x="452366" y="50353"/>
                  </a:cubicBezTo>
                  <a:close/>
                </a:path>
              </a:pathLst>
            </a:custGeom>
            <a:solidFill>
              <a:srgbClr val="F2F2F2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DA20813-C284-4AE5-B856-38E99860BD0F}"/>
                </a:ext>
              </a:extLst>
            </p:cNvPr>
            <p:cNvSpPr/>
            <p:nvPr/>
          </p:nvSpPr>
          <p:spPr>
            <a:xfrm>
              <a:off x="5493182" y="2971963"/>
              <a:ext cx="563869" cy="332074"/>
            </a:xfrm>
            <a:custGeom>
              <a:avLst/>
              <a:gdLst>
                <a:gd name="connsiteX0" fmla="*/ 549643 w 563869"/>
                <a:gd name="connsiteY0" fmla="*/ 50353 h 332074"/>
                <a:gd name="connsiteX1" fmla="*/ 39515 w 563869"/>
                <a:gd name="connsiteY1" fmla="*/ 328689 h 332074"/>
                <a:gd name="connsiteX2" fmla="*/ 3064 w 563869"/>
                <a:gd name="connsiteY2" fmla="*/ 317976 h 332074"/>
                <a:gd name="connsiteX3" fmla="*/ 13781 w 563869"/>
                <a:gd name="connsiteY3" fmla="*/ 281525 h 332074"/>
                <a:gd name="connsiteX4" fmla="*/ 523909 w 563869"/>
                <a:gd name="connsiteY4" fmla="*/ 3189 h 332074"/>
                <a:gd name="connsiteX5" fmla="*/ 560360 w 563869"/>
                <a:gd name="connsiteY5" fmla="*/ 13906 h 332074"/>
                <a:gd name="connsiteX6" fmla="*/ 549643 w 563869"/>
                <a:gd name="connsiteY6" fmla="*/ 50353 h 332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3869" h="332074">
                  <a:moveTo>
                    <a:pt x="549643" y="50353"/>
                  </a:moveTo>
                  <a:lnTo>
                    <a:pt x="39515" y="328689"/>
                  </a:lnTo>
                  <a:cubicBezTo>
                    <a:pt x="26489" y="335796"/>
                    <a:pt x="10171" y="330999"/>
                    <a:pt x="3064" y="317976"/>
                  </a:cubicBezTo>
                  <a:cubicBezTo>
                    <a:pt x="-4042" y="304953"/>
                    <a:pt x="755" y="288632"/>
                    <a:pt x="13781" y="281525"/>
                  </a:cubicBezTo>
                  <a:lnTo>
                    <a:pt x="523909" y="3189"/>
                  </a:lnTo>
                  <a:cubicBezTo>
                    <a:pt x="536932" y="-3917"/>
                    <a:pt x="553253" y="879"/>
                    <a:pt x="560360" y="13906"/>
                  </a:cubicBezTo>
                  <a:cubicBezTo>
                    <a:pt x="567466" y="26929"/>
                    <a:pt x="562666" y="43247"/>
                    <a:pt x="549643" y="50353"/>
                  </a:cubicBezTo>
                  <a:close/>
                </a:path>
              </a:pathLst>
            </a:custGeom>
            <a:solidFill>
              <a:srgbClr val="F2F2F2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3C7550E-21AF-455D-9FE1-A31EDA8243F7}"/>
                </a:ext>
              </a:extLst>
            </p:cNvPr>
            <p:cNvSpPr/>
            <p:nvPr/>
          </p:nvSpPr>
          <p:spPr>
            <a:xfrm>
              <a:off x="4932434" y="3125820"/>
              <a:ext cx="568450" cy="530480"/>
            </a:xfrm>
            <a:custGeom>
              <a:avLst/>
              <a:gdLst>
                <a:gd name="connsiteX0" fmla="*/ 387109 w 568450"/>
                <a:gd name="connsiteY0" fmla="*/ 1475 h 530480"/>
                <a:gd name="connsiteX1" fmla="*/ 6483 w 568450"/>
                <a:gd name="connsiteY1" fmla="*/ 209155 h 530480"/>
                <a:gd name="connsiteX2" fmla="*/ 1351 w 568450"/>
                <a:gd name="connsiteY2" fmla="*/ 226620 h 530480"/>
                <a:gd name="connsiteX3" fmla="*/ 163429 w 568450"/>
                <a:gd name="connsiteY3" fmla="*/ 523674 h 530480"/>
                <a:gd name="connsiteX4" fmla="*/ 180893 w 568450"/>
                <a:gd name="connsiteY4" fmla="*/ 528809 h 530480"/>
                <a:gd name="connsiteX5" fmla="*/ 561519 w 568450"/>
                <a:gd name="connsiteY5" fmla="*/ 321133 h 530480"/>
                <a:gd name="connsiteX6" fmla="*/ 566655 w 568450"/>
                <a:gd name="connsiteY6" fmla="*/ 303668 h 530480"/>
                <a:gd name="connsiteX7" fmla="*/ 404573 w 568450"/>
                <a:gd name="connsiteY7" fmla="*/ 6610 h 530480"/>
                <a:gd name="connsiteX8" fmla="*/ 387109 w 568450"/>
                <a:gd name="connsiteY8" fmla="*/ 1475 h 5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8450" h="530480">
                  <a:moveTo>
                    <a:pt x="387109" y="1475"/>
                  </a:moveTo>
                  <a:lnTo>
                    <a:pt x="6483" y="209155"/>
                  </a:lnTo>
                  <a:cubicBezTo>
                    <a:pt x="245" y="212561"/>
                    <a:pt x="-2052" y="220378"/>
                    <a:pt x="1351" y="226620"/>
                  </a:cubicBezTo>
                  <a:lnTo>
                    <a:pt x="163429" y="523674"/>
                  </a:lnTo>
                  <a:cubicBezTo>
                    <a:pt x="166835" y="529912"/>
                    <a:pt x="174655" y="532212"/>
                    <a:pt x="180893" y="528809"/>
                  </a:cubicBezTo>
                  <a:lnTo>
                    <a:pt x="561519" y="321133"/>
                  </a:lnTo>
                  <a:cubicBezTo>
                    <a:pt x="567758" y="317723"/>
                    <a:pt x="570057" y="309906"/>
                    <a:pt x="566655" y="303668"/>
                  </a:cubicBezTo>
                  <a:lnTo>
                    <a:pt x="404573" y="6610"/>
                  </a:lnTo>
                  <a:cubicBezTo>
                    <a:pt x="401168" y="372"/>
                    <a:pt x="393350" y="-1927"/>
                    <a:pt x="387109" y="1475"/>
                  </a:cubicBezTo>
                  <a:close/>
                </a:path>
              </a:pathLst>
            </a:custGeom>
            <a:solidFill>
              <a:srgbClr val="F2F2F2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E8DB1F0-16CF-4FCB-A825-FD40681D3237}"/>
                </a:ext>
              </a:extLst>
            </p:cNvPr>
            <p:cNvSpPr/>
            <p:nvPr/>
          </p:nvSpPr>
          <p:spPr>
            <a:xfrm>
              <a:off x="5507473" y="3322367"/>
              <a:ext cx="613722" cy="359274"/>
            </a:xfrm>
            <a:custGeom>
              <a:avLst/>
              <a:gdLst>
                <a:gd name="connsiteX0" fmla="*/ 599495 w 613722"/>
                <a:gd name="connsiteY0" fmla="*/ 50353 h 359274"/>
                <a:gd name="connsiteX1" fmla="*/ 39514 w 613722"/>
                <a:gd name="connsiteY1" fmla="*/ 355892 h 359274"/>
                <a:gd name="connsiteX2" fmla="*/ 3063 w 613722"/>
                <a:gd name="connsiteY2" fmla="*/ 345175 h 359274"/>
                <a:gd name="connsiteX3" fmla="*/ 13780 w 613722"/>
                <a:gd name="connsiteY3" fmla="*/ 308724 h 359274"/>
                <a:gd name="connsiteX4" fmla="*/ 573761 w 613722"/>
                <a:gd name="connsiteY4" fmla="*/ 3189 h 359274"/>
                <a:gd name="connsiteX5" fmla="*/ 610212 w 613722"/>
                <a:gd name="connsiteY5" fmla="*/ 13902 h 359274"/>
                <a:gd name="connsiteX6" fmla="*/ 599495 w 613722"/>
                <a:gd name="connsiteY6" fmla="*/ 50353 h 359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3722" h="359274">
                  <a:moveTo>
                    <a:pt x="599495" y="50353"/>
                  </a:moveTo>
                  <a:lnTo>
                    <a:pt x="39514" y="355892"/>
                  </a:lnTo>
                  <a:cubicBezTo>
                    <a:pt x="26491" y="362995"/>
                    <a:pt x="10170" y="358198"/>
                    <a:pt x="3063" y="345175"/>
                  </a:cubicBezTo>
                  <a:cubicBezTo>
                    <a:pt x="-4043" y="332152"/>
                    <a:pt x="757" y="315831"/>
                    <a:pt x="13780" y="308724"/>
                  </a:cubicBezTo>
                  <a:lnTo>
                    <a:pt x="573761" y="3189"/>
                  </a:lnTo>
                  <a:cubicBezTo>
                    <a:pt x="586787" y="-3917"/>
                    <a:pt x="603105" y="880"/>
                    <a:pt x="610212" y="13902"/>
                  </a:cubicBezTo>
                  <a:cubicBezTo>
                    <a:pt x="617318" y="26925"/>
                    <a:pt x="612521" y="43247"/>
                    <a:pt x="599495" y="50353"/>
                  </a:cubicBezTo>
                  <a:close/>
                </a:path>
              </a:pathLst>
            </a:custGeom>
            <a:solidFill>
              <a:srgbClr val="F2F2F2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B260F25-CA17-442B-B0F2-23DF2CC57F05}"/>
                </a:ext>
              </a:extLst>
            </p:cNvPr>
            <p:cNvSpPr/>
            <p:nvPr/>
          </p:nvSpPr>
          <p:spPr>
            <a:xfrm>
              <a:off x="5550900" y="3348879"/>
              <a:ext cx="710997" cy="412354"/>
            </a:xfrm>
            <a:custGeom>
              <a:avLst/>
              <a:gdLst>
                <a:gd name="connsiteX0" fmla="*/ 696773 w 710997"/>
                <a:gd name="connsiteY0" fmla="*/ 50353 h 412354"/>
                <a:gd name="connsiteX1" fmla="*/ 39514 w 710997"/>
                <a:gd name="connsiteY1" fmla="*/ 408969 h 412354"/>
                <a:gd name="connsiteX2" fmla="*/ 3063 w 710997"/>
                <a:gd name="connsiteY2" fmla="*/ 398252 h 412354"/>
                <a:gd name="connsiteX3" fmla="*/ 13780 w 710997"/>
                <a:gd name="connsiteY3" fmla="*/ 361805 h 412354"/>
                <a:gd name="connsiteX4" fmla="*/ 671039 w 710997"/>
                <a:gd name="connsiteY4" fmla="*/ 3189 h 412354"/>
                <a:gd name="connsiteX5" fmla="*/ 707487 w 710997"/>
                <a:gd name="connsiteY5" fmla="*/ 13906 h 412354"/>
                <a:gd name="connsiteX6" fmla="*/ 696773 w 710997"/>
                <a:gd name="connsiteY6" fmla="*/ 50353 h 412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0997" h="412354">
                  <a:moveTo>
                    <a:pt x="696773" y="50353"/>
                  </a:moveTo>
                  <a:lnTo>
                    <a:pt x="39514" y="408969"/>
                  </a:lnTo>
                  <a:cubicBezTo>
                    <a:pt x="26491" y="416076"/>
                    <a:pt x="10170" y="411279"/>
                    <a:pt x="3063" y="398252"/>
                  </a:cubicBezTo>
                  <a:cubicBezTo>
                    <a:pt x="-4043" y="385229"/>
                    <a:pt x="757" y="368911"/>
                    <a:pt x="13780" y="361805"/>
                  </a:cubicBezTo>
                  <a:lnTo>
                    <a:pt x="671039" y="3189"/>
                  </a:lnTo>
                  <a:cubicBezTo>
                    <a:pt x="684062" y="-3917"/>
                    <a:pt x="700380" y="879"/>
                    <a:pt x="707487" y="13906"/>
                  </a:cubicBezTo>
                  <a:cubicBezTo>
                    <a:pt x="714593" y="26929"/>
                    <a:pt x="709796" y="43247"/>
                    <a:pt x="696773" y="50353"/>
                  </a:cubicBezTo>
                  <a:close/>
                </a:path>
              </a:pathLst>
            </a:custGeom>
            <a:solidFill>
              <a:srgbClr val="F2F2F2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577A647-401A-4679-9CD1-AE1DB1EB3FAF}"/>
                </a:ext>
              </a:extLst>
            </p:cNvPr>
            <p:cNvSpPr/>
            <p:nvPr/>
          </p:nvSpPr>
          <p:spPr>
            <a:xfrm>
              <a:off x="5219974" y="3700638"/>
              <a:ext cx="227943" cy="227943"/>
            </a:xfrm>
            <a:custGeom>
              <a:avLst/>
              <a:gdLst>
                <a:gd name="connsiteX0" fmla="*/ 227944 w 227943"/>
                <a:gd name="connsiteY0" fmla="*/ 113972 h 227943"/>
                <a:gd name="connsiteX1" fmla="*/ 113972 w 227943"/>
                <a:gd name="connsiteY1" fmla="*/ 227944 h 227943"/>
                <a:gd name="connsiteX2" fmla="*/ 0 w 227943"/>
                <a:gd name="connsiteY2" fmla="*/ 113972 h 227943"/>
                <a:gd name="connsiteX3" fmla="*/ 113972 w 227943"/>
                <a:gd name="connsiteY3" fmla="*/ 0 h 227943"/>
                <a:gd name="connsiteX4" fmla="*/ 227944 w 227943"/>
                <a:gd name="connsiteY4" fmla="*/ 113972 h 22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943" h="227943">
                  <a:moveTo>
                    <a:pt x="227944" y="113972"/>
                  </a:moveTo>
                  <a:cubicBezTo>
                    <a:pt x="227944" y="176917"/>
                    <a:pt x="176917" y="227944"/>
                    <a:pt x="113972" y="227944"/>
                  </a:cubicBezTo>
                  <a:cubicBezTo>
                    <a:pt x="51027" y="227944"/>
                    <a:pt x="0" y="176917"/>
                    <a:pt x="0" y="113972"/>
                  </a:cubicBezTo>
                  <a:cubicBezTo>
                    <a:pt x="0" y="51027"/>
                    <a:pt x="51027" y="0"/>
                    <a:pt x="113972" y="0"/>
                  </a:cubicBezTo>
                  <a:cubicBezTo>
                    <a:pt x="176917" y="0"/>
                    <a:pt x="227944" y="51027"/>
                    <a:pt x="227944" y="113972"/>
                  </a:cubicBezTo>
                  <a:close/>
                </a:path>
              </a:pathLst>
            </a:custGeom>
            <a:solidFill>
              <a:srgbClr val="F2F2F2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6DE9D8C-20BB-47A0-8D76-26021A581941}"/>
                </a:ext>
              </a:extLst>
            </p:cNvPr>
            <p:cNvSpPr/>
            <p:nvPr/>
          </p:nvSpPr>
          <p:spPr>
            <a:xfrm>
              <a:off x="5616418" y="3087302"/>
              <a:ext cx="1584101" cy="1803859"/>
            </a:xfrm>
            <a:custGeom>
              <a:avLst/>
              <a:gdLst>
                <a:gd name="connsiteX0" fmla="*/ 1422558 w 1584101"/>
                <a:gd name="connsiteY0" fmla="*/ -98 h 1803859"/>
                <a:gd name="connsiteX1" fmla="*/ 161098 w 1584101"/>
                <a:gd name="connsiteY1" fmla="*/ -98 h 1803859"/>
                <a:gd name="connsiteX2" fmla="*/ -223 w 1584101"/>
                <a:gd name="connsiteY2" fmla="*/ 161222 h 1803859"/>
                <a:gd name="connsiteX3" fmla="*/ -223 w 1584101"/>
                <a:gd name="connsiteY3" fmla="*/ 1642441 h 1803859"/>
                <a:gd name="connsiteX4" fmla="*/ 161098 w 1584101"/>
                <a:gd name="connsiteY4" fmla="*/ 1803762 h 1803859"/>
                <a:gd name="connsiteX5" fmla="*/ 1422558 w 1584101"/>
                <a:gd name="connsiteY5" fmla="*/ 1803762 h 1803859"/>
                <a:gd name="connsiteX6" fmla="*/ 1583879 w 1584101"/>
                <a:gd name="connsiteY6" fmla="*/ 1642441 h 1803859"/>
                <a:gd name="connsiteX7" fmla="*/ 1583879 w 1584101"/>
                <a:gd name="connsiteY7" fmla="*/ 161222 h 1803859"/>
                <a:gd name="connsiteX8" fmla="*/ 1422558 w 1584101"/>
                <a:gd name="connsiteY8" fmla="*/ -98 h 1803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4101" h="1803859">
                  <a:moveTo>
                    <a:pt x="1422558" y="-98"/>
                  </a:moveTo>
                  <a:lnTo>
                    <a:pt x="161098" y="-98"/>
                  </a:lnTo>
                  <a:cubicBezTo>
                    <a:pt x="72045" y="2"/>
                    <a:pt x="-123" y="72170"/>
                    <a:pt x="-223" y="161222"/>
                  </a:cubicBezTo>
                  <a:lnTo>
                    <a:pt x="-223" y="1642441"/>
                  </a:lnTo>
                  <a:cubicBezTo>
                    <a:pt x="-123" y="1731493"/>
                    <a:pt x="72045" y="1803661"/>
                    <a:pt x="161098" y="1803762"/>
                  </a:cubicBezTo>
                  <a:lnTo>
                    <a:pt x="1422558" y="1803762"/>
                  </a:lnTo>
                  <a:cubicBezTo>
                    <a:pt x="1511614" y="1803661"/>
                    <a:pt x="1583778" y="1731493"/>
                    <a:pt x="1583879" y="1642441"/>
                  </a:cubicBezTo>
                  <a:lnTo>
                    <a:pt x="1583879" y="161222"/>
                  </a:lnTo>
                  <a:cubicBezTo>
                    <a:pt x="1583778" y="72170"/>
                    <a:pt x="1511614" y="2"/>
                    <a:pt x="1422558" y="-98"/>
                  </a:cubicBezTo>
                  <a:close/>
                </a:path>
              </a:pathLst>
            </a:custGeom>
            <a:solidFill>
              <a:srgbClr val="E6E6E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58C03C9-F988-484F-90ED-D81BF889882F}"/>
                </a:ext>
              </a:extLst>
            </p:cNvPr>
            <p:cNvSpPr/>
            <p:nvPr/>
          </p:nvSpPr>
          <p:spPr>
            <a:xfrm>
              <a:off x="5662859" y="3133742"/>
              <a:ext cx="1491221" cy="1710979"/>
            </a:xfrm>
            <a:custGeom>
              <a:avLst/>
              <a:gdLst>
                <a:gd name="connsiteX0" fmla="*/ 1376121 w 1491221"/>
                <a:gd name="connsiteY0" fmla="*/ -98 h 1710979"/>
                <a:gd name="connsiteX1" fmla="*/ 114657 w 1491221"/>
                <a:gd name="connsiteY1" fmla="*/ -98 h 1710979"/>
                <a:gd name="connsiteX2" fmla="*/ -223 w 1491221"/>
                <a:gd name="connsiteY2" fmla="*/ 114782 h 1710979"/>
                <a:gd name="connsiteX3" fmla="*/ -223 w 1491221"/>
                <a:gd name="connsiteY3" fmla="*/ 1596001 h 1710979"/>
                <a:gd name="connsiteX4" fmla="*/ 114657 w 1491221"/>
                <a:gd name="connsiteY4" fmla="*/ 1710881 h 1710979"/>
                <a:gd name="connsiteX5" fmla="*/ 1376121 w 1491221"/>
                <a:gd name="connsiteY5" fmla="*/ 1710881 h 1710979"/>
                <a:gd name="connsiteX6" fmla="*/ 1490998 w 1491221"/>
                <a:gd name="connsiteY6" fmla="*/ 1596001 h 1710979"/>
                <a:gd name="connsiteX7" fmla="*/ 1490998 w 1491221"/>
                <a:gd name="connsiteY7" fmla="*/ 114782 h 1710979"/>
                <a:gd name="connsiteX8" fmla="*/ 1376121 w 1491221"/>
                <a:gd name="connsiteY8" fmla="*/ -98 h 1710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1221" h="1710979">
                  <a:moveTo>
                    <a:pt x="1376121" y="-98"/>
                  </a:moveTo>
                  <a:lnTo>
                    <a:pt x="114657" y="-98"/>
                  </a:lnTo>
                  <a:cubicBezTo>
                    <a:pt x="51242" y="-24"/>
                    <a:pt x="-153" y="51367"/>
                    <a:pt x="-223" y="114782"/>
                  </a:cubicBezTo>
                  <a:lnTo>
                    <a:pt x="-223" y="1596001"/>
                  </a:lnTo>
                  <a:cubicBezTo>
                    <a:pt x="-153" y="1659419"/>
                    <a:pt x="51242" y="1710811"/>
                    <a:pt x="114657" y="1710881"/>
                  </a:cubicBezTo>
                  <a:lnTo>
                    <a:pt x="1376121" y="1710881"/>
                  </a:lnTo>
                  <a:cubicBezTo>
                    <a:pt x="1439537" y="1710811"/>
                    <a:pt x="1490928" y="1659416"/>
                    <a:pt x="1490998" y="1596001"/>
                  </a:cubicBezTo>
                  <a:lnTo>
                    <a:pt x="1490998" y="114782"/>
                  </a:lnTo>
                  <a:cubicBezTo>
                    <a:pt x="1490928" y="51367"/>
                    <a:pt x="1439537" y="-24"/>
                    <a:pt x="1376121" y="-98"/>
                  </a:cubicBezTo>
                  <a:close/>
                </a:path>
              </a:pathLst>
            </a:custGeom>
            <a:solidFill>
              <a:srgbClr val="FFFFFF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C71E9CD-20B7-47F3-9F20-97E35B8685FC}"/>
                </a:ext>
              </a:extLst>
            </p:cNvPr>
            <p:cNvSpPr/>
            <p:nvPr/>
          </p:nvSpPr>
          <p:spPr>
            <a:xfrm>
              <a:off x="6362123" y="3441624"/>
              <a:ext cx="524066" cy="53727"/>
            </a:xfrm>
            <a:custGeom>
              <a:avLst/>
              <a:gdLst>
                <a:gd name="connsiteX0" fmla="*/ 496949 w 524066"/>
                <a:gd name="connsiteY0" fmla="*/ 53630 h 53727"/>
                <a:gd name="connsiteX1" fmla="*/ 26641 w 524066"/>
                <a:gd name="connsiteY1" fmla="*/ 53630 h 53727"/>
                <a:gd name="connsiteX2" fmla="*/ -223 w 524066"/>
                <a:gd name="connsiteY2" fmla="*/ 26766 h 53727"/>
                <a:gd name="connsiteX3" fmla="*/ 26641 w 524066"/>
                <a:gd name="connsiteY3" fmla="*/ -98 h 53727"/>
                <a:gd name="connsiteX4" fmla="*/ 496949 w 524066"/>
                <a:gd name="connsiteY4" fmla="*/ -98 h 53727"/>
                <a:gd name="connsiteX5" fmla="*/ 523843 w 524066"/>
                <a:gd name="connsiteY5" fmla="*/ 26736 h 53727"/>
                <a:gd name="connsiteX6" fmla="*/ 497009 w 524066"/>
                <a:gd name="connsiteY6" fmla="*/ 53630 h 53727"/>
                <a:gd name="connsiteX7" fmla="*/ 496949 w 524066"/>
                <a:gd name="connsiteY7" fmla="*/ 53630 h 5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066" h="53727">
                  <a:moveTo>
                    <a:pt x="496949" y="53630"/>
                  </a:moveTo>
                  <a:lnTo>
                    <a:pt x="26641" y="53630"/>
                  </a:lnTo>
                  <a:cubicBezTo>
                    <a:pt x="11804" y="53630"/>
                    <a:pt x="-223" y="41602"/>
                    <a:pt x="-223" y="26766"/>
                  </a:cubicBezTo>
                  <a:cubicBezTo>
                    <a:pt x="-223" y="11929"/>
                    <a:pt x="11804" y="-98"/>
                    <a:pt x="26641" y="-98"/>
                  </a:cubicBezTo>
                  <a:lnTo>
                    <a:pt x="496949" y="-98"/>
                  </a:lnTo>
                  <a:cubicBezTo>
                    <a:pt x="511785" y="-115"/>
                    <a:pt x="523826" y="11899"/>
                    <a:pt x="523843" y="26736"/>
                  </a:cubicBezTo>
                  <a:cubicBezTo>
                    <a:pt x="523860" y="41572"/>
                    <a:pt x="511846" y="53616"/>
                    <a:pt x="497009" y="53630"/>
                  </a:cubicBezTo>
                  <a:cubicBezTo>
                    <a:pt x="496989" y="53630"/>
                    <a:pt x="496969" y="53630"/>
                    <a:pt x="496949" y="5363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C6B31AF-51C8-4FAB-AF7F-C08A46668F71}"/>
                </a:ext>
              </a:extLst>
            </p:cNvPr>
            <p:cNvSpPr/>
            <p:nvPr/>
          </p:nvSpPr>
          <p:spPr>
            <a:xfrm>
              <a:off x="6362123" y="3532291"/>
              <a:ext cx="634853" cy="53727"/>
            </a:xfrm>
            <a:custGeom>
              <a:avLst/>
              <a:gdLst>
                <a:gd name="connsiteX0" fmla="*/ 607763 w 634853"/>
                <a:gd name="connsiteY0" fmla="*/ 53630 h 53727"/>
                <a:gd name="connsiteX1" fmla="*/ 26641 w 634853"/>
                <a:gd name="connsiteY1" fmla="*/ 53630 h 53727"/>
                <a:gd name="connsiteX2" fmla="*/ -223 w 634853"/>
                <a:gd name="connsiteY2" fmla="*/ 26766 h 53727"/>
                <a:gd name="connsiteX3" fmla="*/ 26641 w 634853"/>
                <a:gd name="connsiteY3" fmla="*/ -98 h 53727"/>
                <a:gd name="connsiteX4" fmla="*/ 607763 w 634853"/>
                <a:gd name="connsiteY4" fmla="*/ -98 h 53727"/>
                <a:gd name="connsiteX5" fmla="*/ 634630 w 634853"/>
                <a:gd name="connsiteY5" fmla="*/ 26766 h 53727"/>
                <a:gd name="connsiteX6" fmla="*/ 607763 w 634853"/>
                <a:gd name="connsiteY6" fmla="*/ 53630 h 5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4853" h="53727">
                  <a:moveTo>
                    <a:pt x="607763" y="53630"/>
                  </a:moveTo>
                  <a:lnTo>
                    <a:pt x="26641" y="53630"/>
                  </a:lnTo>
                  <a:cubicBezTo>
                    <a:pt x="11804" y="53630"/>
                    <a:pt x="-223" y="41602"/>
                    <a:pt x="-223" y="26766"/>
                  </a:cubicBezTo>
                  <a:cubicBezTo>
                    <a:pt x="-223" y="11929"/>
                    <a:pt x="11804" y="-98"/>
                    <a:pt x="26641" y="-98"/>
                  </a:cubicBezTo>
                  <a:lnTo>
                    <a:pt x="607763" y="-98"/>
                  </a:lnTo>
                  <a:cubicBezTo>
                    <a:pt x="622603" y="-98"/>
                    <a:pt x="634630" y="11929"/>
                    <a:pt x="634630" y="26766"/>
                  </a:cubicBezTo>
                  <a:cubicBezTo>
                    <a:pt x="634630" y="41602"/>
                    <a:pt x="622603" y="53630"/>
                    <a:pt x="607763" y="5363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EC76CAE-A9F2-4248-9E56-2C9E891AAD57}"/>
                </a:ext>
              </a:extLst>
            </p:cNvPr>
            <p:cNvSpPr/>
            <p:nvPr/>
          </p:nvSpPr>
          <p:spPr>
            <a:xfrm>
              <a:off x="5838439" y="3331748"/>
              <a:ext cx="459340" cy="364140"/>
            </a:xfrm>
            <a:custGeom>
              <a:avLst/>
              <a:gdLst>
                <a:gd name="connsiteX0" fmla="*/ 446245 w 459340"/>
                <a:gd name="connsiteY0" fmla="*/ -98 h 364140"/>
                <a:gd name="connsiteX1" fmla="*/ 12649 w 459340"/>
                <a:gd name="connsiteY1" fmla="*/ -98 h 364140"/>
                <a:gd name="connsiteX2" fmla="*/ -223 w 459340"/>
                <a:gd name="connsiteY2" fmla="*/ 12774 h 364140"/>
                <a:gd name="connsiteX3" fmla="*/ -223 w 459340"/>
                <a:gd name="connsiteY3" fmla="*/ 351170 h 364140"/>
                <a:gd name="connsiteX4" fmla="*/ 12649 w 459340"/>
                <a:gd name="connsiteY4" fmla="*/ 364042 h 364140"/>
                <a:gd name="connsiteX5" fmla="*/ 446245 w 459340"/>
                <a:gd name="connsiteY5" fmla="*/ 364042 h 364140"/>
                <a:gd name="connsiteX6" fmla="*/ 459117 w 459340"/>
                <a:gd name="connsiteY6" fmla="*/ 351170 h 364140"/>
                <a:gd name="connsiteX7" fmla="*/ 459117 w 459340"/>
                <a:gd name="connsiteY7" fmla="*/ 12774 h 364140"/>
                <a:gd name="connsiteX8" fmla="*/ 446245 w 459340"/>
                <a:gd name="connsiteY8" fmla="*/ -98 h 36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9340" h="364140">
                  <a:moveTo>
                    <a:pt x="446245" y="-98"/>
                  </a:moveTo>
                  <a:lnTo>
                    <a:pt x="12649" y="-98"/>
                  </a:lnTo>
                  <a:cubicBezTo>
                    <a:pt x="5543" y="-98"/>
                    <a:pt x="-220" y="5664"/>
                    <a:pt x="-223" y="12774"/>
                  </a:cubicBezTo>
                  <a:lnTo>
                    <a:pt x="-223" y="351170"/>
                  </a:lnTo>
                  <a:cubicBezTo>
                    <a:pt x="-220" y="358276"/>
                    <a:pt x="5543" y="364039"/>
                    <a:pt x="12649" y="364042"/>
                  </a:cubicBezTo>
                  <a:lnTo>
                    <a:pt x="446245" y="364042"/>
                  </a:lnTo>
                  <a:cubicBezTo>
                    <a:pt x="453355" y="364039"/>
                    <a:pt x="459117" y="358276"/>
                    <a:pt x="459117" y="351170"/>
                  </a:cubicBezTo>
                  <a:lnTo>
                    <a:pt x="459117" y="12774"/>
                  </a:lnTo>
                  <a:cubicBezTo>
                    <a:pt x="459117" y="5664"/>
                    <a:pt x="453355" y="-98"/>
                    <a:pt x="446245" y="-98"/>
                  </a:cubicBezTo>
                  <a:close/>
                </a:path>
              </a:pathLst>
            </a:custGeom>
            <a:solidFill>
              <a:srgbClr val="E6E6E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F811579-CA8D-4977-B515-C2EE489E0E24}"/>
                </a:ext>
              </a:extLst>
            </p:cNvPr>
            <p:cNvSpPr/>
            <p:nvPr/>
          </p:nvSpPr>
          <p:spPr>
            <a:xfrm>
              <a:off x="5819966" y="3534688"/>
              <a:ext cx="150287" cy="112404"/>
            </a:xfrm>
            <a:custGeom>
              <a:avLst/>
              <a:gdLst>
                <a:gd name="connsiteX0" fmla="*/ 150062 w 150287"/>
                <a:gd name="connsiteY0" fmla="*/ 4759 h 112404"/>
                <a:gd name="connsiteX1" fmla="*/ 120550 w 150287"/>
                <a:gd name="connsiteY1" fmla="*/ 82112 h 112404"/>
                <a:gd name="connsiteX2" fmla="*/ 44883 w 150287"/>
                <a:gd name="connsiteY2" fmla="*/ 111011 h 112404"/>
                <a:gd name="connsiteX3" fmla="*/ 1 w 150287"/>
                <a:gd name="connsiteY3" fmla="*/ 55098 h 112404"/>
                <a:gd name="connsiteX4" fmla="*/ 44343 w 150287"/>
                <a:gd name="connsiteY4" fmla="*/ 16823 h 112404"/>
                <a:gd name="connsiteX5" fmla="*/ 51178 w 150287"/>
                <a:gd name="connsiteY5" fmla="*/ 17906 h 112404"/>
                <a:gd name="connsiteX6" fmla="*/ 65257 w 150287"/>
                <a:gd name="connsiteY6" fmla="*/ 77134 h 112404"/>
                <a:gd name="connsiteX7" fmla="*/ 58147 w 150287"/>
                <a:gd name="connsiteY7" fmla="*/ 70025 h 112404"/>
                <a:gd name="connsiteX8" fmla="*/ 51064 w 150287"/>
                <a:gd name="connsiteY8" fmla="*/ 28395 h 112404"/>
                <a:gd name="connsiteX9" fmla="*/ 9957 w 150287"/>
                <a:gd name="connsiteY9" fmla="*/ 56301 h 112404"/>
                <a:gd name="connsiteX10" fmla="*/ 48185 w 150287"/>
                <a:gd name="connsiteY10" fmla="*/ 101431 h 112404"/>
                <a:gd name="connsiteX11" fmla="*/ 111600 w 150287"/>
                <a:gd name="connsiteY11" fmla="*/ 76970 h 112404"/>
                <a:gd name="connsiteX12" fmla="*/ 140006 w 150287"/>
                <a:gd name="connsiteY12" fmla="*/ 4759 h 112404"/>
                <a:gd name="connsiteX13" fmla="*/ 145208 w 150287"/>
                <a:gd name="connsiteY13" fmla="*/ -95 h 112404"/>
                <a:gd name="connsiteX14" fmla="*/ 150062 w 150287"/>
                <a:gd name="connsiteY14" fmla="*/ 4759 h 112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0287" h="112404">
                  <a:moveTo>
                    <a:pt x="150062" y="4759"/>
                  </a:moveTo>
                  <a:cubicBezTo>
                    <a:pt x="150240" y="33326"/>
                    <a:pt x="139711" y="60924"/>
                    <a:pt x="120550" y="82112"/>
                  </a:cubicBezTo>
                  <a:cubicBezTo>
                    <a:pt x="101590" y="102919"/>
                    <a:pt x="73366" y="116720"/>
                    <a:pt x="44883" y="111011"/>
                  </a:cubicBezTo>
                  <a:cubicBezTo>
                    <a:pt x="18656" y="105751"/>
                    <a:pt x="-2657" y="82830"/>
                    <a:pt x="1" y="55098"/>
                  </a:cubicBezTo>
                  <a:cubicBezTo>
                    <a:pt x="1677" y="32283"/>
                    <a:pt x="21529" y="15147"/>
                    <a:pt x="44343" y="16823"/>
                  </a:cubicBezTo>
                  <a:cubicBezTo>
                    <a:pt x="46646" y="16994"/>
                    <a:pt x="48932" y="17356"/>
                    <a:pt x="51178" y="17906"/>
                  </a:cubicBezTo>
                  <a:cubicBezTo>
                    <a:pt x="76091" y="24372"/>
                    <a:pt x="86020" y="60280"/>
                    <a:pt x="65257" y="77134"/>
                  </a:cubicBezTo>
                  <a:cubicBezTo>
                    <a:pt x="60276" y="81177"/>
                    <a:pt x="53119" y="74104"/>
                    <a:pt x="58147" y="70025"/>
                  </a:cubicBezTo>
                  <a:cubicBezTo>
                    <a:pt x="71871" y="58882"/>
                    <a:pt x="67630" y="34506"/>
                    <a:pt x="51064" y="28395"/>
                  </a:cubicBezTo>
                  <a:cubicBezTo>
                    <a:pt x="31779" y="21275"/>
                    <a:pt x="11345" y="36584"/>
                    <a:pt x="9957" y="56301"/>
                  </a:cubicBezTo>
                  <a:cubicBezTo>
                    <a:pt x="8311" y="79679"/>
                    <a:pt x="26222" y="97287"/>
                    <a:pt x="48185" y="101431"/>
                  </a:cubicBezTo>
                  <a:cubicBezTo>
                    <a:pt x="71944" y="105916"/>
                    <a:pt x="95500" y="93754"/>
                    <a:pt x="111600" y="76970"/>
                  </a:cubicBezTo>
                  <a:cubicBezTo>
                    <a:pt x="130050" y="57478"/>
                    <a:pt x="140234" y="31596"/>
                    <a:pt x="140006" y="4759"/>
                  </a:cubicBezTo>
                  <a:cubicBezTo>
                    <a:pt x="140103" y="1983"/>
                    <a:pt x="142433" y="-192"/>
                    <a:pt x="145208" y="-95"/>
                  </a:cubicBezTo>
                  <a:cubicBezTo>
                    <a:pt x="147850" y="-4"/>
                    <a:pt x="149971" y="2117"/>
                    <a:pt x="150062" y="4759"/>
                  </a:cubicBezTo>
                  <a:close/>
                </a:path>
              </a:pathLst>
            </a:custGeom>
            <a:solidFill>
              <a:srgbClr val="2F2E41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C9B7798-6F29-4330-A3B0-F7B96029E769}"/>
                </a:ext>
              </a:extLst>
            </p:cNvPr>
            <p:cNvSpPr/>
            <p:nvPr/>
          </p:nvSpPr>
          <p:spPr>
            <a:xfrm>
              <a:off x="5889045" y="3244669"/>
              <a:ext cx="358804" cy="358804"/>
            </a:xfrm>
            <a:custGeom>
              <a:avLst/>
              <a:gdLst>
                <a:gd name="connsiteX0" fmla="*/ 358805 w 358804"/>
                <a:gd name="connsiteY0" fmla="*/ 179402 h 358804"/>
                <a:gd name="connsiteX1" fmla="*/ 179402 w 358804"/>
                <a:gd name="connsiteY1" fmla="*/ 358805 h 358804"/>
                <a:gd name="connsiteX2" fmla="*/ 0 w 358804"/>
                <a:gd name="connsiteY2" fmla="*/ 179402 h 358804"/>
                <a:gd name="connsiteX3" fmla="*/ 179402 w 358804"/>
                <a:gd name="connsiteY3" fmla="*/ 0 h 358804"/>
                <a:gd name="connsiteX4" fmla="*/ 358805 w 358804"/>
                <a:gd name="connsiteY4" fmla="*/ 179402 h 358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804" h="358804">
                  <a:moveTo>
                    <a:pt x="358805" y="179402"/>
                  </a:moveTo>
                  <a:cubicBezTo>
                    <a:pt x="358805" y="278484"/>
                    <a:pt x="278484" y="358805"/>
                    <a:pt x="179402" y="358805"/>
                  </a:cubicBezTo>
                  <a:cubicBezTo>
                    <a:pt x="80321" y="358805"/>
                    <a:pt x="0" y="278484"/>
                    <a:pt x="0" y="179402"/>
                  </a:cubicBezTo>
                  <a:cubicBezTo>
                    <a:pt x="0" y="80321"/>
                    <a:pt x="80321" y="0"/>
                    <a:pt x="179402" y="0"/>
                  </a:cubicBezTo>
                  <a:cubicBezTo>
                    <a:pt x="278484" y="0"/>
                    <a:pt x="358805" y="80321"/>
                    <a:pt x="358805" y="17940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4CE6C30-A61A-4A48-97DF-A76E236B0099}"/>
                </a:ext>
              </a:extLst>
            </p:cNvPr>
            <p:cNvSpPr/>
            <p:nvPr/>
          </p:nvSpPr>
          <p:spPr>
            <a:xfrm>
              <a:off x="6059082" y="3386491"/>
              <a:ext cx="46455" cy="114129"/>
            </a:xfrm>
            <a:custGeom>
              <a:avLst/>
              <a:gdLst>
                <a:gd name="connsiteX0" fmla="*/ -35 w 46455"/>
                <a:gd name="connsiteY0" fmla="*/ 114031 h 114129"/>
                <a:gd name="connsiteX1" fmla="*/ -223 w 46455"/>
                <a:gd name="connsiteY1" fmla="*/ 107327 h 114129"/>
                <a:gd name="connsiteX2" fmla="*/ 31508 w 46455"/>
                <a:gd name="connsiteY2" fmla="*/ 100160 h 114129"/>
                <a:gd name="connsiteX3" fmla="*/ 39489 w 46455"/>
                <a:gd name="connsiteY3" fmla="*/ 84982 h 114129"/>
                <a:gd name="connsiteX4" fmla="*/ 35624 w 46455"/>
                <a:gd name="connsiteY4" fmla="*/ 75281 h 114129"/>
                <a:gd name="connsiteX5" fmla="*/ 14882 w 46455"/>
                <a:gd name="connsiteY5" fmla="*/ 75097 h 114129"/>
                <a:gd name="connsiteX6" fmla="*/ 9337 w 46455"/>
                <a:gd name="connsiteY6" fmla="*/ 77641 h 114129"/>
                <a:gd name="connsiteX7" fmla="*/ 19973 w 46455"/>
                <a:gd name="connsiteY7" fmla="*/ -98 h 114129"/>
                <a:gd name="connsiteX8" fmla="*/ 26614 w 46455"/>
                <a:gd name="connsiteY8" fmla="*/ 814 h 114129"/>
                <a:gd name="connsiteX9" fmla="*/ 17567 w 46455"/>
                <a:gd name="connsiteY9" fmla="*/ 66938 h 114129"/>
                <a:gd name="connsiteX10" fmla="*/ 39952 w 46455"/>
                <a:gd name="connsiteY10" fmla="*/ 70159 h 114129"/>
                <a:gd name="connsiteX11" fmla="*/ 46190 w 46455"/>
                <a:gd name="connsiteY11" fmla="*/ 85217 h 114129"/>
                <a:gd name="connsiteX12" fmla="*/ 35464 w 46455"/>
                <a:gd name="connsiteY12" fmla="*/ 105577 h 114129"/>
                <a:gd name="connsiteX13" fmla="*/ -35 w 46455"/>
                <a:gd name="connsiteY13" fmla="*/ 114031 h 11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455" h="114129">
                  <a:moveTo>
                    <a:pt x="-35" y="114031"/>
                  </a:moveTo>
                  <a:lnTo>
                    <a:pt x="-223" y="107327"/>
                  </a:lnTo>
                  <a:cubicBezTo>
                    <a:pt x="12250" y="106982"/>
                    <a:pt x="23245" y="106198"/>
                    <a:pt x="31508" y="100160"/>
                  </a:cubicBezTo>
                  <a:cubicBezTo>
                    <a:pt x="36248" y="96503"/>
                    <a:pt x="39161" y="90962"/>
                    <a:pt x="39489" y="84982"/>
                  </a:cubicBezTo>
                  <a:cubicBezTo>
                    <a:pt x="39784" y="81321"/>
                    <a:pt x="38356" y="77735"/>
                    <a:pt x="35624" y="75281"/>
                  </a:cubicBezTo>
                  <a:cubicBezTo>
                    <a:pt x="30140" y="70648"/>
                    <a:pt x="21314" y="72147"/>
                    <a:pt x="14882" y="75097"/>
                  </a:cubicBezTo>
                  <a:lnTo>
                    <a:pt x="9337" y="77641"/>
                  </a:lnTo>
                  <a:lnTo>
                    <a:pt x="19973" y="-98"/>
                  </a:lnTo>
                  <a:lnTo>
                    <a:pt x="26614" y="814"/>
                  </a:lnTo>
                  <a:lnTo>
                    <a:pt x="17567" y="66938"/>
                  </a:lnTo>
                  <a:cubicBezTo>
                    <a:pt x="26309" y="64370"/>
                    <a:pt x="34408" y="65476"/>
                    <a:pt x="39952" y="70159"/>
                  </a:cubicBezTo>
                  <a:cubicBezTo>
                    <a:pt x="44270" y="73930"/>
                    <a:pt x="46579" y="79501"/>
                    <a:pt x="46190" y="85217"/>
                  </a:cubicBezTo>
                  <a:cubicBezTo>
                    <a:pt x="45795" y="93255"/>
                    <a:pt x="41866" y="100707"/>
                    <a:pt x="35464" y="105577"/>
                  </a:cubicBezTo>
                  <a:cubicBezTo>
                    <a:pt x="24847" y="113334"/>
                    <a:pt x="11050" y="113720"/>
                    <a:pt x="-35" y="114031"/>
                  </a:cubicBezTo>
                  <a:close/>
                </a:path>
              </a:pathLst>
            </a:custGeom>
            <a:solidFill>
              <a:srgbClr val="2F2E41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161D3A2-A851-4571-AE41-D04379B4BA22}"/>
                </a:ext>
              </a:extLst>
            </p:cNvPr>
            <p:cNvSpPr/>
            <p:nvPr/>
          </p:nvSpPr>
          <p:spPr>
            <a:xfrm>
              <a:off x="6118769" y="3393105"/>
              <a:ext cx="36107" cy="6704"/>
            </a:xfrm>
            <a:custGeom>
              <a:avLst/>
              <a:gdLst>
                <a:gd name="connsiteX0" fmla="*/ 0 w 36107"/>
                <a:gd name="connsiteY0" fmla="*/ 0 h 6704"/>
                <a:gd name="connsiteX1" fmla="*/ 36107 w 36107"/>
                <a:gd name="connsiteY1" fmla="*/ 0 h 6704"/>
                <a:gd name="connsiteX2" fmla="*/ 36107 w 36107"/>
                <a:gd name="connsiteY2" fmla="*/ 6704 h 6704"/>
                <a:gd name="connsiteX3" fmla="*/ 0 w 36107"/>
                <a:gd name="connsiteY3" fmla="*/ 6704 h 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07" h="6704">
                  <a:moveTo>
                    <a:pt x="0" y="0"/>
                  </a:moveTo>
                  <a:lnTo>
                    <a:pt x="36107" y="0"/>
                  </a:lnTo>
                  <a:lnTo>
                    <a:pt x="36107" y="6704"/>
                  </a:lnTo>
                  <a:lnTo>
                    <a:pt x="0" y="6704"/>
                  </a:lnTo>
                  <a:close/>
                </a:path>
              </a:pathLst>
            </a:custGeom>
            <a:solidFill>
              <a:srgbClr val="2F2E41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D9B613B-E8A9-490A-909B-3296E15183FF}"/>
                </a:ext>
              </a:extLst>
            </p:cNvPr>
            <p:cNvSpPr/>
            <p:nvPr/>
          </p:nvSpPr>
          <p:spPr>
            <a:xfrm>
              <a:off x="6004798" y="3393105"/>
              <a:ext cx="36107" cy="6704"/>
            </a:xfrm>
            <a:custGeom>
              <a:avLst/>
              <a:gdLst>
                <a:gd name="connsiteX0" fmla="*/ 0 w 36107"/>
                <a:gd name="connsiteY0" fmla="*/ 0 h 6704"/>
                <a:gd name="connsiteX1" fmla="*/ 36107 w 36107"/>
                <a:gd name="connsiteY1" fmla="*/ 0 h 6704"/>
                <a:gd name="connsiteX2" fmla="*/ 36107 w 36107"/>
                <a:gd name="connsiteY2" fmla="*/ 6704 h 6704"/>
                <a:gd name="connsiteX3" fmla="*/ 0 w 36107"/>
                <a:gd name="connsiteY3" fmla="*/ 6704 h 6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07" h="6704">
                  <a:moveTo>
                    <a:pt x="0" y="0"/>
                  </a:moveTo>
                  <a:lnTo>
                    <a:pt x="36107" y="0"/>
                  </a:lnTo>
                  <a:lnTo>
                    <a:pt x="36107" y="6704"/>
                  </a:lnTo>
                  <a:lnTo>
                    <a:pt x="0" y="6704"/>
                  </a:lnTo>
                  <a:close/>
                </a:path>
              </a:pathLst>
            </a:custGeom>
            <a:solidFill>
              <a:srgbClr val="2F2E41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01E309C-BFA2-4F00-96B9-2A23E9FC6C2A}"/>
                </a:ext>
              </a:extLst>
            </p:cNvPr>
            <p:cNvSpPr/>
            <p:nvPr/>
          </p:nvSpPr>
          <p:spPr>
            <a:xfrm>
              <a:off x="5969071" y="3637994"/>
              <a:ext cx="191539" cy="57893"/>
            </a:xfrm>
            <a:custGeom>
              <a:avLst/>
              <a:gdLst>
                <a:gd name="connsiteX0" fmla="*/ -223 w 191539"/>
                <a:gd name="connsiteY0" fmla="*/ 57796 h 57893"/>
                <a:gd name="connsiteX1" fmla="*/ 42986 w 191539"/>
                <a:gd name="connsiteY1" fmla="*/ 37918 h 57893"/>
                <a:gd name="connsiteX2" fmla="*/ 43053 w 191539"/>
                <a:gd name="connsiteY2" fmla="*/ 22129 h 57893"/>
                <a:gd name="connsiteX3" fmla="*/ 73657 w 191539"/>
                <a:gd name="connsiteY3" fmla="*/ -95 h 57893"/>
                <a:gd name="connsiteX4" fmla="*/ 117369 w 191539"/>
                <a:gd name="connsiteY4" fmla="*/ -95 h 57893"/>
                <a:gd name="connsiteX5" fmla="*/ 148044 w 191539"/>
                <a:gd name="connsiteY5" fmla="*/ 22163 h 57893"/>
                <a:gd name="connsiteX6" fmla="*/ 148108 w 191539"/>
                <a:gd name="connsiteY6" fmla="*/ 37918 h 57893"/>
                <a:gd name="connsiteX7" fmla="*/ 191317 w 191539"/>
                <a:gd name="connsiteY7" fmla="*/ 57796 h 57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39" h="57893">
                  <a:moveTo>
                    <a:pt x="-223" y="57796"/>
                  </a:moveTo>
                  <a:cubicBezTo>
                    <a:pt x="13225" y="49261"/>
                    <a:pt x="27757" y="42577"/>
                    <a:pt x="42986" y="37918"/>
                  </a:cubicBezTo>
                  <a:cubicBezTo>
                    <a:pt x="41534" y="32752"/>
                    <a:pt x="41558" y="27282"/>
                    <a:pt x="43053" y="22129"/>
                  </a:cubicBezTo>
                  <a:cubicBezTo>
                    <a:pt x="47206" y="8758"/>
                    <a:pt x="59659" y="-286"/>
                    <a:pt x="73657" y="-95"/>
                  </a:cubicBezTo>
                  <a:lnTo>
                    <a:pt x="117369" y="-95"/>
                  </a:lnTo>
                  <a:cubicBezTo>
                    <a:pt x="131391" y="-276"/>
                    <a:pt x="143864" y="8778"/>
                    <a:pt x="148044" y="22163"/>
                  </a:cubicBezTo>
                  <a:cubicBezTo>
                    <a:pt x="149539" y="27305"/>
                    <a:pt x="149563" y="32762"/>
                    <a:pt x="148108" y="37918"/>
                  </a:cubicBezTo>
                  <a:cubicBezTo>
                    <a:pt x="163333" y="42584"/>
                    <a:pt x="177868" y="49268"/>
                    <a:pt x="191317" y="57796"/>
                  </a:cubicBezTo>
                  <a:close/>
                </a:path>
              </a:pathLst>
            </a:custGeom>
            <a:solidFill>
              <a:srgbClr val="2F2E41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66C140E-7190-4D89-AA9F-C5A8427190D3}"/>
                </a:ext>
              </a:extLst>
            </p:cNvPr>
            <p:cNvSpPr/>
            <p:nvPr/>
          </p:nvSpPr>
          <p:spPr>
            <a:xfrm>
              <a:off x="6208982" y="3344687"/>
              <a:ext cx="80450" cy="120676"/>
            </a:xfrm>
            <a:custGeom>
              <a:avLst/>
              <a:gdLst>
                <a:gd name="connsiteX0" fmla="*/ 64741 w 80450"/>
                <a:gd name="connsiteY0" fmla="*/ 12707 h 120676"/>
                <a:gd name="connsiteX1" fmla="*/ 52911 w 80450"/>
                <a:gd name="connsiteY1" fmla="*/ 3086 h 120676"/>
                <a:gd name="connsiteX2" fmla="*/ 40002 w 80450"/>
                <a:gd name="connsiteY2" fmla="*/ -98 h 120676"/>
                <a:gd name="connsiteX3" fmla="*/ 22876 w 80450"/>
                <a:gd name="connsiteY3" fmla="*/ 5667 h 120676"/>
                <a:gd name="connsiteX4" fmla="*/ -223 w 80450"/>
                <a:gd name="connsiteY4" fmla="*/ 60240 h 120676"/>
                <a:gd name="connsiteX5" fmla="*/ 34002 w 80450"/>
                <a:gd name="connsiteY5" fmla="*/ 119908 h 120676"/>
                <a:gd name="connsiteX6" fmla="*/ 40002 w 80450"/>
                <a:gd name="connsiteY6" fmla="*/ 120578 h 120676"/>
                <a:gd name="connsiteX7" fmla="*/ 80228 w 80450"/>
                <a:gd name="connsiteY7" fmla="*/ 60240 h 120676"/>
                <a:gd name="connsiteX8" fmla="*/ 64741 w 80450"/>
                <a:gd name="connsiteY8" fmla="*/ 12707 h 12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450" h="120676">
                  <a:moveTo>
                    <a:pt x="64741" y="12707"/>
                  </a:moveTo>
                  <a:cubicBezTo>
                    <a:pt x="61472" y="8748"/>
                    <a:pt x="57450" y="5476"/>
                    <a:pt x="52911" y="3086"/>
                  </a:cubicBezTo>
                  <a:cubicBezTo>
                    <a:pt x="48926" y="1005"/>
                    <a:pt x="44497" y="-88"/>
                    <a:pt x="40002" y="-98"/>
                  </a:cubicBezTo>
                  <a:cubicBezTo>
                    <a:pt x="33831" y="-24"/>
                    <a:pt x="27837" y="1994"/>
                    <a:pt x="22876" y="5667"/>
                  </a:cubicBezTo>
                  <a:cubicBezTo>
                    <a:pt x="9230" y="15322"/>
                    <a:pt x="-223" y="36138"/>
                    <a:pt x="-223" y="60240"/>
                  </a:cubicBezTo>
                  <a:cubicBezTo>
                    <a:pt x="-223" y="90476"/>
                    <a:pt x="14660" y="115550"/>
                    <a:pt x="34002" y="119908"/>
                  </a:cubicBezTo>
                  <a:cubicBezTo>
                    <a:pt x="35973" y="120350"/>
                    <a:pt x="37984" y="120575"/>
                    <a:pt x="40002" y="120578"/>
                  </a:cubicBezTo>
                  <a:cubicBezTo>
                    <a:pt x="62160" y="120578"/>
                    <a:pt x="80228" y="93526"/>
                    <a:pt x="80228" y="60240"/>
                  </a:cubicBezTo>
                  <a:cubicBezTo>
                    <a:pt x="80228" y="40932"/>
                    <a:pt x="74160" y="23735"/>
                    <a:pt x="64741" y="12707"/>
                  </a:cubicBezTo>
                  <a:close/>
                </a:path>
              </a:pathLst>
            </a:custGeom>
            <a:solidFill>
              <a:srgbClr val="3F3D5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CBD8DFB-E49E-450D-972D-CE653EBC63AF}"/>
                </a:ext>
              </a:extLst>
            </p:cNvPr>
            <p:cNvSpPr/>
            <p:nvPr/>
          </p:nvSpPr>
          <p:spPr>
            <a:xfrm>
              <a:off x="5850305" y="3344687"/>
              <a:ext cx="80450" cy="120676"/>
            </a:xfrm>
            <a:custGeom>
              <a:avLst/>
              <a:gdLst>
                <a:gd name="connsiteX0" fmla="*/ 54953 w 80450"/>
                <a:gd name="connsiteY0" fmla="*/ 4226 h 120676"/>
                <a:gd name="connsiteX1" fmla="*/ 54923 w 80450"/>
                <a:gd name="connsiteY1" fmla="*/ 4226 h 120676"/>
                <a:gd name="connsiteX2" fmla="*/ 40002 w 80450"/>
                <a:gd name="connsiteY2" fmla="*/ -98 h 120676"/>
                <a:gd name="connsiteX3" fmla="*/ 27097 w 80450"/>
                <a:gd name="connsiteY3" fmla="*/ 3086 h 120676"/>
                <a:gd name="connsiteX4" fmla="*/ 15267 w 80450"/>
                <a:gd name="connsiteY4" fmla="*/ 12707 h 120676"/>
                <a:gd name="connsiteX5" fmla="*/ 15230 w 80450"/>
                <a:gd name="connsiteY5" fmla="*/ 12740 h 120676"/>
                <a:gd name="connsiteX6" fmla="*/ -223 w 80450"/>
                <a:gd name="connsiteY6" fmla="*/ 60240 h 120676"/>
                <a:gd name="connsiteX7" fmla="*/ 26191 w 80450"/>
                <a:gd name="connsiteY7" fmla="*/ 116924 h 120676"/>
                <a:gd name="connsiteX8" fmla="*/ 40002 w 80450"/>
                <a:gd name="connsiteY8" fmla="*/ 120578 h 120676"/>
                <a:gd name="connsiteX9" fmla="*/ 43220 w 80450"/>
                <a:gd name="connsiteY9" fmla="*/ 120377 h 120676"/>
                <a:gd name="connsiteX10" fmla="*/ 43254 w 80450"/>
                <a:gd name="connsiteY10" fmla="*/ 120377 h 120676"/>
                <a:gd name="connsiteX11" fmla="*/ 80228 w 80450"/>
                <a:gd name="connsiteY11" fmla="*/ 60240 h 120676"/>
                <a:gd name="connsiteX12" fmla="*/ 54953 w 80450"/>
                <a:gd name="connsiteY12" fmla="*/ 4226 h 120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450" h="120676">
                  <a:moveTo>
                    <a:pt x="54953" y="4226"/>
                  </a:moveTo>
                  <a:lnTo>
                    <a:pt x="54923" y="4226"/>
                  </a:lnTo>
                  <a:cubicBezTo>
                    <a:pt x="50441" y="1444"/>
                    <a:pt x="45278" y="-55"/>
                    <a:pt x="40002" y="-98"/>
                  </a:cubicBezTo>
                  <a:cubicBezTo>
                    <a:pt x="35510" y="-88"/>
                    <a:pt x="31082" y="1005"/>
                    <a:pt x="27097" y="3086"/>
                  </a:cubicBezTo>
                  <a:cubicBezTo>
                    <a:pt x="22554" y="5476"/>
                    <a:pt x="18535" y="8748"/>
                    <a:pt x="15267" y="12707"/>
                  </a:cubicBezTo>
                  <a:lnTo>
                    <a:pt x="15230" y="12740"/>
                  </a:lnTo>
                  <a:cubicBezTo>
                    <a:pt x="5848" y="23769"/>
                    <a:pt x="-223" y="40965"/>
                    <a:pt x="-223" y="60240"/>
                  </a:cubicBezTo>
                  <a:cubicBezTo>
                    <a:pt x="-223" y="86252"/>
                    <a:pt x="10772" y="108443"/>
                    <a:pt x="26191" y="116924"/>
                  </a:cubicBezTo>
                  <a:cubicBezTo>
                    <a:pt x="30415" y="119287"/>
                    <a:pt x="35165" y="120544"/>
                    <a:pt x="40002" y="120578"/>
                  </a:cubicBezTo>
                  <a:cubicBezTo>
                    <a:pt x="41078" y="120578"/>
                    <a:pt x="42154" y="120511"/>
                    <a:pt x="43220" y="120377"/>
                  </a:cubicBezTo>
                  <a:lnTo>
                    <a:pt x="43254" y="120377"/>
                  </a:lnTo>
                  <a:cubicBezTo>
                    <a:pt x="63903" y="117896"/>
                    <a:pt x="80228" y="91884"/>
                    <a:pt x="80228" y="60240"/>
                  </a:cubicBezTo>
                  <a:cubicBezTo>
                    <a:pt x="80228" y="34898"/>
                    <a:pt x="69739" y="13143"/>
                    <a:pt x="54953" y="4226"/>
                  </a:cubicBezTo>
                  <a:close/>
                </a:path>
              </a:pathLst>
            </a:custGeom>
            <a:solidFill>
              <a:srgbClr val="3F3D5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D6A4D5A-B302-4DFF-A770-E62F95E38026}"/>
                </a:ext>
              </a:extLst>
            </p:cNvPr>
            <p:cNvSpPr/>
            <p:nvPr/>
          </p:nvSpPr>
          <p:spPr>
            <a:xfrm>
              <a:off x="5863708" y="3180575"/>
              <a:ext cx="412358" cy="275365"/>
            </a:xfrm>
            <a:custGeom>
              <a:avLst/>
              <a:gdLst>
                <a:gd name="connsiteX0" fmla="*/ 15303 w 412358"/>
                <a:gd name="connsiteY0" fmla="*/ 275267 h 275365"/>
                <a:gd name="connsiteX1" fmla="*/ 20332 w 412358"/>
                <a:gd name="connsiteY1" fmla="*/ 270229 h 275365"/>
                <a:gd name="connsiteX2" fmla="*/ 20070 w 412358"/>
                <a:gd name="connsiteY2" fmla="*/ 268630 h 275365"/>
                <a:gd name="connsiteX3" fmla="*/ 143435 w 412358"/>
                <a:gd name="connsiteY3" fmla="*/ 20262 h 275365"/>
                <a:gd name="connsiteX4" fmla="*/ 391803 w 412358"/>
                <a:gd name="connsiteY4" fmla="*/ 143626 h 275365"/>
                <a:gd name="connsiteX5" fmla="*/ 397810 w 412358"/>
                <a:gd name="connsiteY5" fmla="*/ 246590 h 275365"/>
                <a:gd name="connsiteX6" fmla="*/ 401692 w 412358"/>
                <a:gd name="connsiteY6" fmla="*/ 252550 h 275365"/>
                <a:gd name="connsiteX7" fmla="*/ 407652 w 412358"/>
                <a:gd name="connsiteY7" fmla="*/ 248665 h 275365"/>
                <a:gd name="connsiteX8" fmla="*/ 248500 w 412358"/>
                <a:gd name="connsiteY8" fmla="*/ 4386 h 275365"/>
                <a:gd name="connsiteX9" fmla="*/ 4218 w 412358"/>
                <a:gd name="connsiteY9" fmla="*/ 163535 h 275365"/>
                <a:gd name="connsiteX10" fmla="*/ 10540 w 412358"/>
                <a:gd name="connsiteY10" fmla="*/ 271845 h 275365"/>
                <a:gd name="connsiteX11" fmla="*/ 15307 w 412358"/>
                <a:gd name="connsiteY11" fmla="*/ 275267 h 275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2358" h="275365">
                  <a:moveTo>
                    <a:pt x="15303" y="275267"/>
                  </a:moveTo>
                  <a:cubicBezTo>
                    <a:pt x="18086" y="275264"/>
                    <a:pt x="20335" y="273008"/>
                    <a:pt x="20332" y="270229"/>
                  </a:cubicBezTo>
                  <a:cubicBezTo>
                    <a:pt x="20332" y="269686"/>
                    <a:pt x="20244" y="269146"/>
                    <a:pt x="20070" y="268630"/>
                  </a:cubicBezTo>
                  <a:cubicBezTo>
                    <a:pt x="-14450" y="165978"/>
                    <a:pt x="40783" y="54779"/>
                    <a:pt x="143435" y="20262"/>
                  </a:cubicBezTo>
                  <a:cubicBezTo>
                    <a:pt x="246087" y="-14258"/>
                    <a:pt x="357283" y="40974"/>
                    <a:pt x="391803" y="143626"/>
                  </a:cubicBezTo>
                  <a:cubicBezTo>
                    <a:pt x="402959" y="176795"/>
                    <a:pt x="405030" y="212348"/>
                    <a:pt x="397810" y="246590"/>
                  </a:cubicBezTo>
                  <a:cubicBezTo>
                    <a:pt x="397237" y="249308"/>
                    <a:pt x="398976" y="251977"/>
                    <a:pt x="401692" y="252550"/>
                  </a:cubicBezTo>
                  <a:cubicBezTo>
                    <a:pt x="404410" y="253123"/>
                    <a:pt x="407078" y="251383"/>
                    <a:pt x="407652" y="248665"/>
                  </a:cubicBezTo>
                  <a:cubicBezTo>
                    <a:pt x="431160" y="137261"/>
                    <a:pt x="359904" y="27895"/>
                    <a:pt x="248500" y="4386"/>
                  </a:cubicBezTo>
                  <a:cubicBezTo>
                    <a:pt x="137096" y="-19122"/>
                    <a:pt x="27727" y="52130"/>
                    <a:pt x="4218" y="163535"/>
                  </a:cubicBezTo>
                  <a:cubicBezTo>
                    <a:pt x="-3381" y="199556"/>
                    <a:pt x="-1199" y="236952"/>
                    <a:pt x="10540" y="271845"/>
                  </a:cubicBezTo>
                  <a:cubicBezTo>
                    <a:pt x="11231" y="273889"/>
                    <a:pt x="13148" y="275267"/>
                    <a:pt x="15307" y="275267"/>
                  </a:cubicBezTo>
                  <a:close/>
                </a:path>
              </a:pathLst>
            </a:custGeom>
            <a:solidFill>
              <a:srgbClr val="3F3D5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62F5034-63F0-4465-9B02-7A44CA86321F}"/>
                </a:ext>
              </a:extLst>
            </p:cNvPr>
            <p:cNvSpPr/>
            <p:nvPr/>
          </p:nvSpPr>
          <p:spPr>
            <a:xfrm>
              <a:off x="6002576" y="3305662"/>
              <a:ext cx="159860" cy="57978"/>
            </a:xfrm>
            <a:custGeom>
              <a:avLst/>
              <a:gdLst>
                <a:gd name="connsiteX0" fmla="*/ 155770 w 159860"/>
                <a:gd name="connsiteY0" fmla="*/ 2074 h 57978"/>
                <a:gd name="connsiteX1" fmla="*/ 151888 w 159860"/>
                <a:gd name="connsiteY1" fmla="*/ 33202 h 57978"/>
                <a:gd name="connsiteX2" fmla="*/ 113131 w 159860"/>
                <a:gd name="connsiteY2" fmla="*/ 42748 h 57978"/>
                <a:gd name="connsiteX3" fmla="*/ 66627 w 159860"/>
                <a:gd name="connsiteY3" fmla="*/ 38169 h 57978"/>
                <a:gd name="connsiteX4" fmla="*/ 30689 w 159860"/>
                <a:gd name="connsiteY4" fmla="*/ 57059 h 57978"/>
                <a:gd name="connsiteX5" fmla="*/ 54 w 159860"/>
                <a:gd name="connsiteY5" fmla="*/ 43382 h 57978"/>
                <a:gd name="connsiteX6" fmla="*/ 9752 w 159860"/>
                <a:gd name="connsiteY6" fmla="*/ 40710 h 57978"/>
                <a:gd name="connsiteX7" fmla="*/ 31007 w 159860"/>
                <a:gd name="connsiteY7" fmla="*/ 46543 h 57978"/>
                <a:gd name="connsiteX8" fmla="*/ 60794 w 159860"/>
                <a:gd name="connsiteY8" fmla="*/ 29622 h 57978"/>
                <a:gd name="connsiteX9" fmla="*/ 99689 w 159860"/>
                <a:gd name="connsiteY9" fmla="*/ 29729 h 57978"/>
                <a:gd name="connsiteX10" fmla="*/ 137544 w 159860"/>
                <a:gd name="connsiteY10" fmla="*/ 31395 h 57978"/>
                <a:gd name="connsiteX11" fmla="*/ 147088 w 159860"/>
                <a:gd name="connsiteY11" fmla="*/ 7152 h 57978"/>
                <a:gd name="connsiteX12" fmla="*/ 155770 w 159860"/>
                <a:gd name="connsiteY12" fmla="*/ 2074 h 57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860" h="57978">
                  <a:moveTo>
                    <a:pt x="155770" y="2074"/>
                  </a:moveTo>
                  <a:cubicBezTo>
                    <a:pt x="162873" y="11772"/>
                    <a:pt x="159373" y="24841"/>
                    <a:pt x="151888" y="33202"/>
                  </a:cubicBezTo>
                  <a:cubicBezTo>
                    <a:pt x="142147" y="44079"/>
                    <a:pt x="126616" y="44766"/>
                    <a:pt x="113131" y="42748"/>
                  </a:cubicBezTo>
                  <a:cubicBezTo>
                    <a:pt x="97999" y="40482"/>
                    <a:pt x="81946" y="33393"/>
                    <a:pt x="66627" y="38169"/>
                  </a:cubicBezTo>
                  <a:cubicBezTo>
                    <a:pt x="53570" y="42242"/>
                    <a:pt x="44255" y="54085"/>
                    <a:pt x="30689" y="57059"/>
                  </a:cubicBezTo>
                  <a:cubicBezTo>
                    <a:pt x="18658" y="59697"/>
                    <a:pt x="4271" y="56207"/>
                    <a:pt x="54" y="43382"/>
                  </a:cubicBezTo>
                  <a:cubicBezTo>
                    <a:pt x="-1974" y="37221"/>
                    <a:pt x="7733" y="34579"/>
                    <a:pt x="9752" y="40710"/>
                  </a:cubicBezTo>
                  <a:cubicBezTo>
                    <a:pt x="12480" y="49003"/>
                    <a:pt x="24263" y="48839"/>
                    <a:pt x="31007" y="46543"/>
                  </a:cubicBezTo>
                  <a:cubicBezTo>
                    <a:pt x="41825" y="42859"/>
                    <a:pt x="50161" y="33902"/>
                    <a:pt x="60794" y="29622"/>
                  </a:cubicBezTo>
                  <a:cubicBezTo>
                    <a:pt x="73328" y="24577"/>
                    <a:pt x="86927" y="26856"/>
                    <a:pt x="99689" y="29729"/>
                  </a:cubicBezTo>
                  <a:cubicBezTo>
                    <a:pt x="111716" y="32437"/>
                    <a:pt x="125560" y="36453"/>
                    <a:pt x="137544" y="31395"/>
                  </a:cubicBezTo>
                  <a:cubicBezTo>
                    <a:pt x="146410" y="27651"/>
                    <a:pt x="153463" y="15858"/>
                    <a:pt x="147088" y="7152"/>
                  </a:cubicBezTo>
                  <a:cubicBezTo>
                    <a:pt x="143259" y="1926"/>
                    <a:pt x="151982" y="-3098"/>
                    <a:pt x="155770" y="2074"/>
                  </a:cubicBezTo>
                  <a:close/>
                </a:path>
              </a:pathLst>
            </a:custGeom>
            <a:solidFill>
              <a:srgbClr val="2F2E41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DF1DD69-E6B0-4EA9-B7A6-EC32B0601413}"/>
                </a:ext>
              </a:extLst>
            </p:cNvPr>
            <p:cNvSpPr/>
            <p:nvPr/>
          </p:nvSpPr>
          <p:spPr>
            <a:xfrm>
              <a:off x="6193810" y="3870607"/>
              <a:ext cx="691611" cy="53731"/>
            </a:xfrm>
            <a:custGeom>
              <a:avLst/>
              <a:gdLst>
                <a:gd name="connsiteX0" fmla="*/ 664555 w 691611"/>
                <a:gd name="connsiteY0" fmla="*/ 53633 h 53731"/>
                <a:gd name="connsiteX1" fmla="*/ 26641 w 691611"/>
                <a:gd name="connsiteY1" fmla="*/ 53633 h 53731"/>
                <a:gd name="connsiteX2" fmla="*/ -223 w 691611"/>
                <a:gd name="connsiteY2" fmla="*/ 26766 h 53731"/>
                <a:gd name="connsiteX3" fmla="*/ 26641 w 691611"/>
                <a:gd name="connsiteY3" fmla="*/ -98 h 53731"/>
                <a:gd name="connsiteX4" fmla="*/ 664555 w 691611"/>
                <a:gd name="connsiteY4" fmla="*/ -98 h 53731"/>
                <a:gd name="connsiteX5" fmla="*/ 691388 w 691611"/>
                <a:gd name="connsiteY5" fmla="*/ 26796 h 53731"/>
                <a:gd name="connsiteX6" fmla="*/ 664555 w 691611"/>
                <a:gd name="connsiteY6" fmla="*/ 53633 h 5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611" h="53731">
                  <a:moveTo>
                    <a:pt x="664555" y="53633"/>
                  </a:moveTo>
                  <a:lnTo>
                    <a:pt x="26641" y="53633"/>
                  </a:lnTo>
                  <a:cubicBezTo>
                    <a:pt x="11804" y="53633"/>
                    <a:pt x="-223" y="41605"/>
                    <a:pt x="-223" y="26766"/>
                  </a:cubicBezTo>
                  <a:cubicBezTo>
                    <a:pt x="-223" y="11929"/>
                    <a:pt x="11804" y="-98"/>
                    <a:pt x="26641" y="-98"/>
                  </a:cubicBezTo>
                  <a:lnTo>
                    <a:pt x="664555" y="-98"/>
                  </a:lnTo>
                  <a:cubicBezTo>
                    <a:pt x="679391" y="-81"/>
                    <a:pt x="691405" y="11959"/>
                    <a:pt x="691388" y="26796"/>
                  </a:cubicBezTo>
                  <a:cubicBezTo>
                    <a:pt x="691372" y="41612"/>
                    <a:pt x="679368" y="53616"/>
                    <a:pt x="664555" y="53633"/>
                  </a:cubicBezTo>
                  <a:close/>
                </a:path>
              </a:pathLst>
            </a:custGeom>
            <a:solidFill>
              <a:srgbClr val="E6E6E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F0CDCFE-4F1E-4156-9F80-C15C8D3ACDA2}"/>
                </a:ext>
              </a:extLst>
            </p:cNvPr>
            <p:cNvSpPr/>
            <p:nvPr/>
          </p:nvSpPr>
          <p:spPr>
            <a:xfrm>
              <a:off x="6193780" y="3961275"/>
              <a:ext cx="802516" cy="53727"/>
            </a:xfrm>
            <a:custGeom>
              <a:avLst/>
              <a:gdLst>
                <a:gd name="connsiteX0" fmla="*/ 775399 w 802516"/>
                <a:gd name="connsiteY0" fmla="*/ 53630 h 53727"/>
                <a:gd name="connsiteX1" fmla="*/ 26671 w 802516"/>
                <a:gd name="connsiteY1" fmla="*/ 53630 h 53727"/>
                <a:gd name="connsiteX2" fmla="*/ -223 w 802516"/>
                <a:gd name="connsiteY2" fmla="*/ 26796 h 53727"/>
                <a:gd name="connsiteX3" fmla="*/ 26611 w 802516"/>
                <a:gd name="connsiteY3" fmla="*/ -98 h 53727"/>
                <a:gd name="connsiteX4" fmla="*/ 26671 w 802516"/>
                <a:gd name="connsiteY4" fmla="*/ -98 h 53727"/>
                <a:gd name="connsiteX5" fmla="*/ 775399 w 802516"/>
                <a:gd name="connsiteY5" fmla="*/ -98 h 53727"/>
                <a:gd name="connsiteX6" fmla="*/ 802293 w 802516"/>
                <a:gd name="connsiteY6" fmla="*/ 26736 h 53727"/>
                <a:gd name="connsiteX7" fmla="*/ 775460 w 802516"/>
                <a:gd name="connsiteY7" fmla="*/ 53630 h 53727"/>
                <a:gd name="connsiteX8" fmla="*/ 775399 w 802516"/>
                <a:gd name="connsiteY8" fmla="*/ 53630 h 5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2516" h="53727">
                  <a:moveTo>
                    <a:pt x="775399" y="53630"/>
                  </a:moveTo>
                  <a:lnTo>
                    <a:pt x="26671" y="53630"/>
                  </a:lnTo>
                  <a:cubicBezTo>
                    <a:pt x="11834" y="53646"/>
                    <a:pt x="-206" y="41633"/>
                    <a:pt x="-223" y="26796"/>
                  </a:cubicBezTo>
                  <a:cubicBezTo>
                    <a:pt x="-240" y="11959"/>
                    <a:pt x="11774" y="-81"/>
                    <a:pt x="26611" y="-98"/>
                  </a:cubicBezTo>
                  <a:cubicBezTo>
                    <a:pt x="26631" y="-98"/>
                    <a:pt x="26651" y="-98"/>
                    <a:pt x="26671" y="-98"/>
                  </a:cubicBezTo>
                  <a:lnTo>
                    <a:pt x="775399" y="-98"/>
                  </a:lnTo>
                  <a:cubicBezTo>
                    <a:pt x="790236" y="-115"/>
                    <a:pt x="802276" y="11899"/>
                    <a:pt x="802293" y="26736"/>
                  </a:cubicBezTo>
                  <a:cubicBezTo>
                    <a:pt x="802310" y="41572"/>
                    <a:pt x="790296" y="53613"/>
                    <a:pt x="775460" y="53630"/>
                  </a:cubicBezTo>
                  <a:cubicBezTo>
                    <a:pt x="775439" y="53630"/>
                    <a:pt x="775419" y="53630"/>
                    <a:pt x="775399" y="53630"/>
                  </a:cubicBezTo>
                  <a:close/>
                </a:path>
              </a:pathLst>
            </a:custGeom>
            <a:solidFill>
              <a:srgbClr val="E6E6E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19A719C-23C0-4EE3-B1B9-01CF355BE98C}"/>
                </a:ext>
              </a:extLst>
            </p:cNvPr>
            <p:cNvSpPr/>
            <p:nvPr/>
          </p:nvSpPr>
          <p:spPr>
            <a:xfrm>
              <a:off x="6193810" y="4196479"/>
              <a:ext cx="691641" cy="53727"/>
            </a:xfrm>
            <a:custGeom>
              <a:avLst/>
              <a:gdLst>
                <a:gd name="connsiteX0" fmla="*/ 664555 w 691641"/>
                <a:gd name="connsiteY0" fmla="*/ 53630 h 53727"/>
                <a:gd name="connsiteX1" fmla="*/ 26641 w 691641"/>
                <a:gd name="connsiteY1" fmla="*/ 53630 h 53727"/>
                <a:gd name="connsiteX2" fmla="*/ -223 w 691641"/>
                <a:gd name="connsiteY2" fmla="*/ 26766 h 53727"/>
                <a:gd name="connsiteX3" fmla="*/ 26641 w 691641"/>
                <a:gd name="connsiteY3" fmla="*/ -98 h 53727"/>
                <a:gd name="connsiteX4" fmla="*/ 664555 w 691641"/>
                <a:gd name="connsiteY4" fmla="*/ -98 h 53727"/>
                <a:gd name="connsiteX5" fmla="*/ 691419 w 691641"/>
                <a:gd name="connsiteY5" fmla="*/ 26766 h 53727"/>
                <a:gd name="connsiteX6" fmla="*/ 664555 w 691641"/>
                <a:gd name="connsiteY6" fmla="*/ 53630 h 5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641" h="53727">
                  <a:moveTo>
                    <a:pt x="664555" y="53630"/>
                  </a:moveTo>
                  <a:lnTo>
                    <a:pt x="26641" y="53630"/>
                  </a:lnTo>
                  <a:cubicBezTo>
                    <a:pt x="11804" y="53630"/>
                    <a:pt x="-223" y="41602"/>
                    <a:pt x="-223" y="26766"/>
                  </a:cubicBezTo>
                  <a:cubicBezTo>
                    <a:pt x="-223" y="11929"/>
                    <a:pt x="11804" y="-98"/>
                    <a:pt x="26641" y="-98"/>
                  </a:cubicBezTo>
                  <a:lnTo>
                    <a:pt x="664555" y="-98"/>
                  </a:lnTo>
                  <a:cubicBezTo>
                    <a:pt x="679391" y="-98"/>
                    <a:pt x="691419" y="11929"/>
                    <a:pt x="691419" y="26766"/>
                  </a:cubicBezTo>
                  <a:cubicBezTo>
                    <a:pt x="691419" y="41602"/>
                    <a:pt x="679391" y="53630"/>
                    <a:pt x="664555" y="53630"/>
                  </a:cubicBezTo>
                  <a:close/>
                </a:path>
              </a:pathLst>
            </a:custGeom>
            <a:solidFill>
              <a:srgbClr val="E6E6E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9D762C2-4CF4-4CEA-8A1F-5A041B7621CE}"/>
                </a:ext>
              </a:extLst>
            </p:cNvPr>
            <p:cNvSpPr/>
            <p:nvPr/>
          </p:nvSpPr>
          <p:spPr>
            <a:xfrm>
              <a:off x="6193810" y="4287144"/>
              <a:ext cx="802455" cy="53731"/>
            </a:xfrm>
            <a:custGeom>
              <a:avLst/>
              <a:gdLst>
                <a:gd name="connsiteX0" fmla="*/ 775369 w 802455"/>
                <a:gd name="connsiteY0" fmla="*/ 53633 h 53731"/>
                <a:gd name="connsiteX1" fmla="*/ 26641 w 802455"/>
                <a:gd name="connsiteY1" fmla="*/ 53633 h 53731"/>
                <a:gd name="connsiteX2" fmla="*/ -223 w 802455"/>
                <a:gd name="connsiteY2" fmla="*/ 26769 h 53731"/>
                <a:gd name="connsiteX3" fmla="*/ 26641 w 802455"/>
                <a:gd name="connsiteY3" fmla="*/ -98 h 53731"/>
                <a:gd name="connsiteX4" fmla="*/ 775369 w 802455"/>
                <a:gd name="connsiteY4" fmla="*/ -98 h 53731"/>
                <a:gd name="connsiteX5" fmla="*/ 802233 w 802455"/>
                <a:gd name="connsiteY5" fmla="*/ 26769 h 53731"/>
                <a:gd name="connsiteX6" fmla="*/ 775369 w 802455"/>
                <a:gd name="connsiteY6" fmla="*/ 53633 h 5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2455" h="53731">
                  <a:moveTo>
                    <a:pt x="775369" y="53633"/>
                  </a:moveTo>
                  <a:lnTo>
                    <a:pt x="26641" y="53633"/>
                  </a:lnTo>
                  <a:cubicBezTo>
                    <a:pt x="11804" y="53633"/>
                    <a:pt x="-223" y="41605"/>
                    <a:pt x="-223" y="26769"/>
                  </a:cubicBezTo>
                  <a:cubicBezTo>
                    <a:pt x="-223" y="11929"/>
                    <a:pt x="11804" y="-98"/>
                    <a:pt x="26641" y="-98"/>
                  </a:cubicBezTo>
                  <a:lnTo>
                    <a:pt x="775369" y="-98"/>
                  </a:lnTo>
                  <a:cubicBezTo>
                    <a:pt x="790205" y="-98"/>
                    <a:pt x="802233" y="11929"/>
                    <a:pt x="802233" y="26769"/>
                  </a:cubicBezTo>
                  <a:cubicBezTo>
                    <a:pt x="802233" y="41605"/>
                    <a:pt x="790205" y="53633"/>
                    <a:pt x="775369" y="53633"/>
                  </a:cubicBezTo>
                  <a:close/>
                </a:path>
              </a:pathLst>
            </a:custGeom>
            <a:solidFill>
              <a:srgbClr val="E6E6E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62A09A0-7B7B-448B-B1DC-E57EAD264BDC}"/>
                </a:ext>
              </a:extLst>
            </p:cNvPr>
            <p:cNvSpPr/>
            <p:nvPr/>
          </p:nvSpPr>
          <p:spPr>
            <a:xfrm>
              <a:off x="5854231" y="3827824"/>
              <a:ext cx="227943" cy="227943"/>
            </a:xfrm>
            <a:custGeom>
              <a:avLst/>
              <a:gdLst>
                <a:gd name="connsiteX0" fmla="*/ 227944 w 227943"/>
                <a:gd name="connsiteY0" fmla="*/ 113972 h 227943"/>
                <a:gd name="connsiteX1" fmla="*/ 113972 w 227943"/>
                <a:gd name="connsiteY1" fmla="*/ 227944 h 227943"/>
                <a:gd name="connsiteX2" fmla="*/ 0 w 227943"/>
                <a:gd name="connsiteY2" fmla="*/ 113972 h 227943"/>
                <a:gd name="connsiteX3" fmla="*/ 113972 w 227943"/>
                <a:gd name="connsiteY3" fmla="*/ 0 h 227943"/>
                <a:gd name="connsiteX4" fmla="*/ 227944 w 227943"/>
                <a:gd name="connsiteY4" fmla="*/ 113972 h 22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943" h="227943">
                  <a:moveTo>
                    <a:pt x="227944" y="113972"/>
                  </a:moveTo>
                  <a:cubicBezTo>
                    <a:pt x="227944" y="176917"/>
                    <a:pt x="176917" y="227944"/>
                    <a:pt x="113972" y="227944"/>
                  </a:cubicBezTo>
                  <a:cubicBezTo>
                    <a:pt x="51027" y="227944"/>
                    <a:pt x="0" y="176917"/>
                    <a:pt x="0" y="113972"/>
                  </a:cubicBezTo>
                  <a:cubicBezTo>
                    <a:pt x="0" y="51027"/>
                    <a:pt x="51027" y="0"/>
                    <a:pt x="113972" y="0"/>
                  </a:cubicBezTo>
                  <a:cubicBezTo>
                    <a:pt x="176917" y="0"/>
                    <a:pt x="227944" y="51027"/>
                    <a:pt x="227944" y="113972"/>
                  </a:cubicBezTo>
                  <a:close/>
                </a:path>
              </a:pathLst>
            </a:custGeom>
            <a:solidFill>
              <a:srgbClr val="E6E6E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AD24D80-D004-4F12-9570-07CB28D6955E}"/>
                </a:ext>
              </a:extLst>
            </p:cNvPr>
            <p:cNvSpPr/>
            <p:nvPr/>
          </p:nvSpPr>
          <p:spPr>
            <a:xfrm>
              <a:off x="5854231" y="4156331"/>
              <a:ext cx="227943" cy="227943"/>
            </a:xfrm>
            <a:custGeom>
              <a:avLst/>
              <a:gdLst>
                <a:gd name="connsiteX0" fmla="*/ 227944 w 227943"/>
                <a:gd name="connsiteY0" fmla="*/ 113972 h 227943"/>
                <a:gd name="connsiteX1" fmla="*/ 113972 w 227943"/>
                <a:gd name="connsiteY1" fmla="*/ 227944 h 227943"/>
                <a:gd name="connsiteX2" fmla="*/ 0 w 227943"/>
                <a:gd name="connsiteY2" fmla="*/ 113972 h 227943"/>
                <a:gd name="connsiteX3" fmla="*/ 113972 w 227943"/>
                <a:gd name="connsiteY3" fmla="*/ 0 h 227943"/>
                <a:gd name="connsiteX4" fmla="*/ 227944 w 227943"/>
                <a:gd name="connsiteY4" fmla="*/ 113972 h 22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943" h="227943">
                  <a:moveTo>
                    <a:pt x="227944" y="113972"/>
                  </a:moveTo>
                  <a:cubicBezTo>
                    <a:pt x="227944" y="176917"/>
                    <a:pt x="176917" y="227944"/>
                    <a:pt x="113972" y="227944"/>
                  </a:cubicBezTo>
                  <a:cubicBezTo>
                    <a:pt x="51027" y="227944"/>
                    <a:pt x="0" y="176917"/>
                    <a:pt x="0" y="113972"/>
                  </a:cubicBezTo>
                  <a:cubicBezTo>
                    <a:pt x="0" y="51027"/>
                    <a:pt x="51027" y="0"/>
                    <a:pt x="113972" y="0"/>
                  </a:cubicBezTo>
                  <a:cubicBezTo>
                    <a:pt x="176917" y="0"/>
                    <a:pt x="227944" y="51027"/>
                    <a:pt x="227944" y="113972"/>
                  </a:cubicBezTo>
                  <a:close/>
                </a:path>
              </a:pathLst>
            </a:custGeom>
            <a:solidFill>
              <a:srgbClr val="E6E6E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5DA72A6D-D06F-4732-B380-3554FA216CED}"/>
                </a:ext>
              </a:extLst>
            </p:cNvPr>
            <p:cNvSpPr/>
            <p:nvPr/>
          </p:nvSpPr>
          <p:spPr>
            <a:xfrm>
              <a:off x="6193810" y="4524986"/>
              <a:ext cx="691641" cy="53727"/>
            </a:xfrm>
            <a:custGeom>
              <a:avLst/>
              <a:gdLst>
                <a:gd name="connsiteX0" fmla="*/ 664555 w 691641"/>
                <a:gd name="connsiteY0" fmla="*/ 53630 h 53727"/>
                <a:gd name="connsiteX1" fmla="*/ 26641 w 691641"/>
                <a:gd name="connsiteY1" fmla="*/ 53630 h 53727"/>
                <a:gd name="connsiteX2" fmla="*/ -223 w 691641"/>
                <a:gd name="connsiteY2" fmla="*/ 26766 h 53727"/>
                <a:gd name="connsiteX3" fmla="*/ 26641 w 691641"/>
                <a:gd name="connsiteY3" fmla="*/ -98 h 53727"/>
                <a:gd name="connsiteX4" fmla="*/ 664555 w 691641"/>
                <a:gd name="connsiteY4" fmla="*/ -98 h 53727"/>
                <a:gd name="connsiteX5" fmla="*/ 691419 w 691641"/>
                <a:gd name="connsiteY5" fmla="*/ 26766 h 53727"/>
                <a:gd name="connsiteX6" fmla="*/ 664555 w 691641"/>
                <a:gd name="connsiteY6" fmla="*/ 53630 h 5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1641" h="53727">
                  <a:moveTo>
                    <a:pt x="664555" y="53630"/>
                  </a:moveTo>
                  <a:lnTo>
                    <a:pt x="26641" y="53630"/>
                  </a:lnTo>
                  <a:cubicBezTo>
                    <a:pt x="11804" y="53630"/>
                    <a:pt x="-223" y="41602"/>
                    <a:pt x="-223" y="26766"/>
                  </a:cubicBezTo>
                  <a:cubicBezTo>
                    <a:pt x="-223" y="11929"/>
                    <a:pt x="11804" y="-98"/>
                    <a:pt x="26641" y="-98"/>
                  </a:cubicBezTo>
                  <a:lnTo>
                    <a:pt x="664555" y="-98"/>
                  </a:lnTo>
                  <a:cubicBezTo>
                    <a:pt x="679391" y="-98"/>
                    <a:pt x="691419" y="11929"/>
                    <a:pt x="691419" y="26766"/>
                  </a:cubicBezTo>
                  <a:cubicBezTo>
                    <a:pt x="691419" y="41602"/>
                    <a:pt x="679391" y="53630"/>
                    <a:pt x="664555" y="53630"/>
                  </a:cubicBezTo>
                  <a:close/>
                </a:path>
              </a:pathLst>
            </a:custGeom>
            <a:solidFill>
              <a:srgbClr val="E6E6E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B02864A-8A16-481B-8E61-90536176F814}"/>
                </a:ext>
              </a:extLst>
            </p:cNvPr>
            <p:cNvSpPr/>
            <p:nvPr/>
          </p:nvSpPr>
          <p:spPr>
            <a:xfrm>
              <a:off x="6193810" y="4615651"/>
              <a:ext cx="802455" cy="53731"/>
            </a:xfrm>
            <a:custGeom>
              <a:avLst/>
              <a:gdLst>
                <a:gd name="connsiteX0" fmla="*/ 775369 w 802455"/>
                <a:gd name="connsiteY0" fmla="*/ 53633 h 53731"/>
                <a:gd name="connsiteX1" fmla="*/ 26641 w 802455"/>
                <a:gd name="connsiteY1" fmla="*/ 53633 h 53731"/>
                <a:gd name="connsiteX2" fmla="*/ -223 w 802455"/>
                <a:gd name="connsiteY2" fmla="*/ 26769 h 53731"/>
                <a:gd name="connsiteX3" fmla="*/ 26641 w 802455"/>
                <a:gd name="connsiteY3" fmla="*/ -98 h 53731"/>
                <a:gd name="connsiteX4" fmla="*/ 775369 w 802455"/>
                <a:gd name="connsiteY4" fmla="*/ -98 h 53731"/>
                <a:gd name="connsiteX5" fmla="*/ 802233 w 802455"/>
                <a:gd name="connsiteY5" fmla="*/ 26769 h 53731"/>
                <a:gd name="connsiteX6" fmla="*/ 775369 w 802455"/>
                <a:gd name="connsiteY6" fmla="*/ 53633 h 53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02455" h="53731">
                  <a:moveTo>
                    <a:pt x="775369" y="53633"/>
                  </a:moveTo>
                  <a:lnTo>
                    <a:pt x="26641" y="53633"/>
                  </a:lnTo>
                  <a:cubicBezTo>
                    <a:pt x="11804" y="53633"/>
                    <a:pt x="-223" y="41605"/>
                    <a:pt x="-223" y="26769"/>
                  </a:cubicBezTo>
                  <a:cubicBezTo>
                    <a:pt x="-223" y="11929"/>
                    <a:pt x="11804" y="-98"/>
                    <a:pt x="26641" y="-98"/>
                  </a:cubicBezTo>
                  <a:lnTo>
                    <a:pt x="775369" y="-98"/>
                  </a:lnTo>
                  <a:cubicBezTo>
                    <a:pt x="790205" y="-98"/>
                    <a:pt x="802233" y="11929"/>
                    <a:pt x="802233" y="26769"/>
                  </a:cubicBezTo>
                  <a:cubicBezTo>
                    <a:pt x="802233" y="41605"/>
                    <a:pt x="790205" y="53633"/>
                    <a:pt x="775369" y="53633"/>
                  </a:cubicBezTo>
                  <a:close/>
                </a:path>
              </a:pathLst>
            </a:custGeom>
            <a:solidFill>
              <a:srgbClr val="E6E6E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FBECF80-1C2E-4236-B4E0-EEF6841A6074}"/>
                </a:ext>
              </a:extLst>
            </p:cNvPr>
            <p:cNvSpPr/>
            <p:nvPr/>
          </p:nvSpPr>
          <p:spPr>
            <a:xfrm>
              <a:off x="5854231" y="4484838"/>
              <a:ext cx="227943" cy="227943"/>
            </a:xfrm>
            <a:custGeom>
              <a:avLst/>
              <a:gdLst>
                <a:gd name="connsiteX0" fmla="*/ 227944 w 227943"/>
                <a:gd name="connsiteY0" fmla="*/ 113972 h 227943"/>
                <a:gd name="connsiteX1" fmla="*/ 113972 w 227943"/>
                <a:gd name="connsiteY1" fmla="*/ 227944 h 227943"/>
                <a:gd name="connsiteX2" fmla="*/ 0 w 227943"/>
                <a:gd name="connsiteY2" fmla="*/ 113972 h 227943"/>
                <a:gd name="connsiteX3" fmla="*/ 113972 w 227943"/>
                <a:gd name="connsiteY3" fmla="*/ 0 h 227943"/>
                <a:gd name="connsiteX4" fmla="*/ 227944 w 227943"/>
                <a:gd name="connsiteY4" fmla="*/ 113972 h 22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943" h="227943">
                  <a:moveTo>
                    <a:pt x="227944" y="113972"/>
                  </a:moveTo>
                  <a:cubicBezTo>
                    <a:pt x="227944" y="176917"/>
                    <a:pt x="176917" y="227944"/>
                    <a:pt x="113972" y="227944"/>
                  </a:cubicBezTo>
                  <a:cubicBezTo>
                    <a:pt x="51027" y="227944"/>
                    <a:pt x="0" y="176917"/>
                    <a:pt x="0" y="113972"/>
                  </a:cubicBezTo>
                  <a:cubicBezTo>
                    <a:pt x="0" y="51027"/>
                    <a:pt x="51027" y="0"/>
                    <a:pt x="113972" y="0"/>
                  </a:cubicBezTo>
                  <a:cubicBezTo>
                    <a:pt x="176917" y="0"/>
                    <a:pt x="227944" y="51027"/>
                    <a:pt x="227944" y="113972"/>
                  </a:cubicBezTo>
                  <a:close/>
                </a:path>
              </a:pathLst>
            </a:custGeom>
            <a:solidFill>
              <a:srgbClr val="E6E6E6"/>
            </a:solidFill>
            <a:ln w="33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9777FB3F-4A5D-4AB6-A885-59C25F5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规律学习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418810-AFB4-4DA3-9140-9426A9929B66}"/>
              </a:ext>
            </a:extLst>
          </p:cNvPr>
          <p:cNvSpPr txBox="1"/>
          <p:nvPr/>
        </p:nvSpPr>
        <p:spPr>
          <a:xfrm>
            <a:off x="7479657" y="2019767"/>
            <a:ext cx="36030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定时复习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D4E6587-44CD-4805-972C-59B743EADB78}"/>
              </a:ext>
            </a:extLst>
          </p:cNvPr>
          <p:cNvSpPr txBox="1"/>
          <p:nvPr/>
        </p:nvSpPr>
        <p:spPr>
          <a:xfrm>
            <a:off x="7479657" y="2521867"/>
            <a:ext cx="3603042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定期复习所学知识，巩固学习成果，避免遗忘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0EFE8FC-0A4D-4406-9D9F-281298405178}"/>
              </a:ext>
            </a:extLst>
          </p:cNvPr>
          <p:cNvSpPr txBox="1"/>
          <p:nvPr/>
        </p:nvSpPr>
        <p:spPr>
          <a:xfrm>
            <a:off x="1109301" y="2019767"/>
            <a:ext cx="36030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rgbClr val="F1F9F8"/>
                </a:solidFill>
                <a:latin typeface="+mj-ea"/>
                <a:ea typeface="+mj-ea"/>
                <a:cs typeface="+mn-ea"/>
                <a:sym typeface="+mn-lt"/>
              </a:rPr>
              <a:t>制定学习计划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6D343BC-3300-4B40-95A4-89AE6E02285C}"/>
              </a:ext>
            </a:extLst>
          </p:cNvPr>
          <p:cNvSpPr txBox="1"/>
          <p:nvPr/>
        </p:nvSpPr>
        <p:spPr>
          <a:xfrm>
            <a:off x="1109301" y="2521866"/>
            <a:ext cx="3603042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每天制定学习计划，明确学习目标，合理分配时间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BE75878-58E4-4F42-A475-D90C18B69C5B}"/>
              </a:ext>
            </a:extLst>
          </p:cNvPr>
          <p:cNvSpPr txBox="1"/>
          <p:nvPr/>
        </p:nvSpPr>
        <p:spPr>
          <a:xfrm>
            <a:off x="1109301" y="4385145"/>
            <a:ext cx="36030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预习课文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9533385-133D-4AA8-80B5-8560E630708D}"/>
              </a:ext>
            </a:extLst>
          </p:cNvPr>
          <p:cNvSpPr txBox="1"/>
          <p:nvPr/>
        </p:nvSpPr>
        <p:spPr>
          <a:xfrm>
            <a:off x="1109301" y="4887244"/>
            <a:ext cx="3603042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rPr>
              <a:t>预习课文内容，为课堂学习打下基础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F5D875A-DE71-4CEB-BA0C-24471699908E}"/>
              </a:ext>
            </a:extLst>
          </p:cNvPr>
          <p:cNvSpPr txBox="1"/>
          <p:nvPr/>
        </p:nvSpPr>
        <p:spPr>
          <a:xfrm>
            <a:off x="7479657" y="4385145"/>
            <a:ext cx="36030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rgbClr val="F1F9F8"/>
                </a:solidFill>
                <a:latin typeface="+mj-ea"/>
                <a:ea typeface="+mj-ea"/>
                <a:cs typeface="+mn-ea"/>
                <a:sym typeface="+mn-lt"/>
              </a:rPr>
              <a:t>养成良好习惯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7F1D2D6-3BC5-44AC-9F45-CDF4EB4596DA}"/>
              </a:ext>
            </a:extLst>
          </p:cNvPr>
          <p:cNvSpPr txBox="1"/>
          <p:nvPr/>
        </p:nvSpPr>
        <p:spPr>
          <a:xfrm>
            <a:off x="7479657" y="4887244"/>
            <a:ext cx="3603042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养成按时上课、按时交作业的良好习惯，提高学习效率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E67735D-3FFF-4DC9-9F88-156627877CED}"/>
              </a:ext>
            </a:extLst>
          </p:cNvPr>
          <p:cNvCxnSpPr/>
          <p:nvPr/>
        </p:nvCxnSpPr>
        <p:spPr>
          <a:xfrm>
            <a:off x="1197087" y="2430082"/>
            <a:ext cx="839097" cy="0"/>
          </a:xfrm>
          <a:prstGeom prst="line">
            <a:avLst/>
          </a:prstGeom>
          <a:ln w="25400">
            <a:solidFill>
              <a:srgbClr val="F1F9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7A6BA0F-0A63-4F0C-BAE3-623002D95534}"/>
              </a:ext>
            </a:extLst>
          </p:cNvPr>
          <p:cNvCxnSpPr/>
          <p:nvPr/>
        </p:nvCxnSpPr>
        <p:spPr>
          <a:xfrm>
            <a:off x="1197087" y="4795461"/>
            <a:ext cx="839097" cy="0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C5FE7EA-EB52-4027-9376-FE89DED0E6FD}"/>
              </a:ext>
            </a:extLst>
          </p:cNvPr>
          <p:cNvCxnSpPr/>
          <p:nvPr/>
        </p:nvCxnSpPr>
        <p:spPr>
          <a:xfrm>
            <a:off x="7569312" y="2430082"/>
            <a:ext cx="839097" cy="0"/>
          </a:xfrm>
          <a:prstGeom prst="line">
            <a:avLst/>
          </a:prstGeom>
          <a:ln w="254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4971991-3F06-4208-983D-108B135B5EE1}"/>
              </a:ext>
            </a:extLst>
          </p:cNvPr>
          <p:cNvCxnSpPr/>
          <p:nvPr/>
        </p:nvCxnSpPr>
        <p:spPr>
          <a:xfrm>
            <a:off x="7569312" y="4795461"/>
            <a:ext cx="839097" cy="0"/>
          </a:xfrm>
          <a:prstGeom prst="line">
            <a:avLst/>
          </a:prstGeom>
          <a:ln w="25400">
            <a:solidFill>
              <a:srgbClr val="F1F9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49208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F0BA432-4537-44CF-A96C-2D2F6D2FBE54}"/>
              </a:ext>
            </a:extLst>
          </p:cNvPr>
          <p:cNvSpPr/>
          <p:nvPr/>
        </p:nvSpPr>
        <p:spPr>
          <a:xfrm>
            <a:off x="766763" y="2245441"/>
            <a:ext cx="4866943" cy="3883897"/>
          </a:xfrm>
          <a:custGeom>
            <a:avLst/>
            <a:gdLst>
              <a:gd name="connsiteX0" fmla="*/ 914403 w 4760686"/>
              <a:gd name="connsiteY0" fmla="*/ 0 h 4356100"/>
              <a:gd name="connsiteX1" fmla="*/ 4339769 w 4760686"/>
              <a:gd name="connsiteY1" fmla="*/ 0 h 4356100"/>
              <a:gd name="connsiteX2" fmla="*/ 4760686 w 4760686"/>
              <a:gd name="connsiteY2" fmla="*/ 420917 h 4356100"/>
              <a:gd name="connsiteX3" fmla="*/ 4760686 w 4760686"/>
              <a:gd name="connsiteY3" fmla="*/ 3935183 h 4356100"/>
              <a:gd name="connsiteX4" fmla="*/ 4339769 w 4760686"/>
              <a:gd name="connsiteY4" fmla="*/ 4356100 h 4356100"/>
              <a:gd name="connsiteX5" fmla="*/ 914403 w 4760686"/>
              <a:gd name="connsiteY5" fmla="*/ 4356100 h 4356100"/>
              <a:gd name="connsiteX6" fmla="*/ 493486 w 4760686"/>
              <a:gd name="connsiteY6" fmla="*/ 3935183 h 4356100"/>
              <a:gd name="connsiteX7" fmla="*/ 493486 w 4760686"/>
              <a:gd name="connsiteY7" fmla="*/ 1028759 h 4356100"/>
              <a:gd name="connsiteX8" fmla="*/ 0 w 4760686"/>
              <a:gd name="connsiteY8" fmla="*/ 598746 h 4356100"/>
              <a:gd name="connsiteX9" fmla="*/ 493486 w 4760686"/>
              <a:gd name="connsiteY9" fmla="*/ 598746 h 4356100"/>
              <a:gd name="connsiteX10" fmla="*/ 493486 w 4760686"/>
              <a:gd name="connsiteY10" fmla="*/ 420917 h 4356100"/>
              <a:gd name="connsiteX11" fmla="*/ 914403 w 4760686"/>
              <a:gd name="connsiteY11" fmla="*/ 0 h 435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60686" h="4356100">
                <a:moveTo>
                  <a:pt x="914403" y="0"/>
                </a:moveTo>
                <a:lnTo>
                  <a:pt x="4339769" y="0"/>
                </a:lnTo>
                <a:cubicBezTo>
                  <a:pt x="4572235" y="0"/>
                  <a:pt x="4760686" y="188451"/>
                  <a:pt x="4760686" y="420917"/>
                </a:cubicBezTo>
                <a:lnTo>
                  <a:pt x="4760686" y="3935183"/>
                </a:lnTo>
                <a:cubicBezTo>
                  <a:pt x="4760686" y="4167649"/>
                  <a:pt x="4572235" y="4356100"/>
                  <a:pt x="4339769" y="4356100"/>
                </a:cubicBezTo>
                <a:lnTo>
                  <a:pt x="914403" y="4356100"/>
                </a:lnTo>
                <a:cubicBezTo>
                  <a:pt x="681937" y="4356100"/>
                  <a:pt x="493486" y="4167649"/>
                  <a:pt x="493486" y="3935183"/>
                </a:cubicBezTo>
                <a:lnTo>
                  <a:pt x="493486" y="1028759"/>
                </a:lnTo>
                <a:lnTo>
                  <a:pt x="0" y="598746"/>
                </a:lnTo>
                <a:lnTo>
                  <a:pt x="493486" y="598746"/>
                </a:lnTo>
                <a:lnTo>
                  <a:pt x="493486" y="420917"/>
                </a:lnTo>
                <a:cubicBezTo>
                  <a:pt x="493486" y="188451"/>
                  <a:pt x="681937" y="0"/>
                  <a:pt x="914403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3C3F280-0FCE-4F4E-959E-D6BD1C7A4D1D}"/>
              </a:ext>
            </a:extLst>
          </p:cNvPr>
          <p:cNvSpPr/>
          <p:nvPr/>
        </p:nvSpPr>
        <p:spPr>
          <a:xfrm rot="10800000">
            <a:off x="6558293" y="2245440"/>
            <a:ext cx="4866943" cy="3883897"/>
          </a:xfrm>
          <a:custGeom>
            <a:avLst/>
            <a:gdLst>
              <a:gd name="connsiteX0" fmla="*/ 914403 w 4760686"/>
              <a:gd name="connsiteY0" fmla="*/ 0 h 4356100"/>
              <a:gd name="connsiteX1" fmla="*/ 4339769 w 4760686"/>
              <a:gd name="connsiteY1" fmla="*/ 0 h 4356100"/>
              <a:gd name="connsiteX2" fmla="*/ 4760686 w 4760686"/>
              <a:gd name="connsiteY2" fmla="*/ 420917 h 4356100"/>
              <a:gd name="connsiteX3" fmla="*/ 4760686 w 4760686"/>
              <a:gd name="connsiteY3" fmla="*/ 3935183 h 4356100"/>
              <a:gd name="connsiteX4" fmla="*/ 4339769 w 4760686"/>
              <a:gd name="connsiteY4" fmla="*/ 4356100 h 4356100"/>
              <a:gd name="connsiteX5" fmla="*/ 914403 w 4760686"/>
              <a:gd name="connsiteY5" fmla="*/ 4356100 h 4356100"/>
              <a:gd name="connsiteX6" fmla="*/ 493486 w 4760686"/>
              <a:gd name="connsiteY6" fmla="*/ 3935183 h 4356100"/>
              <a:gd name="connsiteX7" fmla="*/ 493486 w 4760686"/>
              <a:gd name="connsiteY7" fmla="*/ 1028759 h 4356100"/>
              <a:gd name="connsiteX8" fmla="*/ 0 w 4760686"/>
              <a:gd name="connsiteY8" fmla="*/ 598746 h 4356100"/>
              <a:gd name="connsiteX9" fmla="*/ 493486 w 4760686"/>
              <a:gd name="connsiteY9" fmla="*/ 598746 h 4356100"/>
              <a:gd name="connsiteX10" fmla="*/ 493486 w 4760686"/>
              <a:gd name="connsiteY10" fmla="*/ 420917 h 4356100"/>
              <a:gd name="connsiteX11" fmla="*/ 914403 w 4760686"/>
              <a:gd name="connsiteY11" fmla="*/ 0 h 435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60686" h="4356100">
                <a:moveTo>
                  <a:pt x="914403" y="0"/>
                </a:moveTo>
                <a:lnTo>
                  <a:pt x="4339769" y="0"/>
                </a:lnTo>
                <a:cubicBezTo>
                  <a:pt x="4572235" y="0"/>
                  <a:pt x="4760686" y="188451"/>
                  <a:pt x="4760686" y="420917"/>
                </a:cubicBezTo>
                <a:lnTo>
                  <a:pt x="4760686" y="3935183"/>
                </a:lnTo>
                <a:cubicBezTo>
                  <a:pt x="4760686" y="4167649"/>
                  <a:pt x="4572235" y="4356100"/>
                  <a:pt x="4339769" y="4356100"/>
                </a:cubicBezTo>
                <a:lnTo>
                  <a:pt x="914403" y="4356100"/>
                </a:lnTo>
                <a:cubicBezTo>
                  <a:pt x="681937" y="4356100"/>
                  <a:pt x="493486" y="4167649"/>
                  <a:pt x="493486" y="3935183"/>
                </a:cubicBezTo>
                <a:lnTo>
                  <a:pt x="493486" y="1028759"/>
                </a:lnTo>
                <a:lnTo>
                  <a:pt x="0" y="598746"/>
                </a:lnTo>
                <a:lnTo>
                  <a:pt x="493486" y="598746"/>
                </a:lnTo>
                <a:lnTo>
                  <a:pt x="493486" y="420917"/>
                </a:lnTo>
                <a:cubicBezTo>
                  <a:pt x="493486" y="188451"/>
                  <a:pt x="681937" y="0"/>
                  <a:pt x="914403" y="0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777FB3F-4A5D-4AB6-A885-59C25F5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自律与坚持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ABBA5E-B370-4BDE-80C4-B341F0FC057F}"/>
              </a:ext>
            </a:extLst>
          </p:cNvPr>
          <p:cNvSpPr txBox="1"/>
          <p:nvPr/>
        </p:nvSpPr>
        <p:spPr>
          <a:xfrm>
            <a:off x="662899" y="1519778"/>
            <a:ext cx="108662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algn="ctr"/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自律和坚持是养成良好学习习惯的重要因素；只有在学习上保持自律和坚持，才能取得更好的成绩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759FBA-8085-4625-A52D-65943988C179}"/>
              </a:ext>
            </a:extLst>
          </p:cNvPr>
          <p:cNvSpPr txBox="1"/>
          <p:nvPr/>
        </p:nvSpPr>
        <p:spPr>
          <a:xfrm>
            <a:off x="7058712" y="4344005"/>
            <a:ext cx="3349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建立习惯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2A4671F-642D-4009-B7C4-C17418A26D7B}"/>
              </a:ext>
            </a:extLst>
          </p:cNvPr>
          <p:cNvSpPr txBox="1"/>
          <p:nvPr/>
        </p:nvSpPr>
        <p:spPr>
          <a:xfrm>
            <a:off x="7058712" y="4794178"/>
            <a:ext cx="3349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1600">
                <a:solidFill>
                  <a:schemeClr val="accent3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培养良好学习习惯，坚持贯彻，让学习成为一种自觉行为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C32061D-1332-46F3-9137-85B4BBD12155}"/>
              </a:ext>
            </a:extLst>
          </p:cNvPr>
          <p:cNvSpPr txBox="1"/>
          <p:nvPr/>
        </p:nvSpPr>
        <p:spPr>
          <a:xfrm>
            <a:off x="1784281" y="4344004"/>
            <a:ext cx="3349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rgbClr val="F1F9F8"/>
                </a:solidFill>
                <a:latin typeface="+mj-ea"/>
                <a:ea typeface="+mj-ea"/>
                <a:cs typeface="+mn-ea"/>
                <a:sym typeface="+mn-lt"/>
              </a:rPr>
              <a:t>培养毅力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FA075B7-18A2-42BA-9991-2F582DFF7910}"/>
              </a:ext>
            </a:extLst>
          </p:cNvPr>
          <p:cNvSpPr txBox="1"/>
          <p:nvPr/>
        </p:nvSpPr>
        <p:spPr>
          <a:xfrm>
            <a:off x="1784281" y="4794177"/>
            <a:ext cx="3349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16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面对困难和挑战时，保持决心和毅力，不轻言放弃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2173039-097B-4F6C-9106-0ACDE7B426BB}"/>
              </a:ext>
            </a:extLst>
          </p:cNvPr>
          <p:cNvSpPr txBox="1"/>
          <p:nvPr/>
        </p:nvSpPr>
        <p:spPr>
          <a:xfrm>
            <a:off x="1784281" y="2657507"/>
            <a:ext cx="3349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rgbClr val="F1F9F8"/>
                </a:solidFill>
                <a:latin typeface="+mj-ea"/>
                <a:ea typeface="+mj-ea"/>
                <a:cs typeface="+mn-ea"/>
                <a:sym typeface="+mn-lt"/>
              </a:rPr>
              <a:t>制定目标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AB0C03A-3AF5-4C9E-BDA3-B50A32119D72}"/>
              </a:ext>
            </a:extLst>
          </p:cNvPr>
          <p:cNvSpPr txBox="1"/>
          <p:nvPr/>
        </p:nvSpPr>
        <p:spPr>
          <a:xfrm>
            <a:off x="1784281" y="3107680"/>
            <a:ext cx="3349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16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明确学习目标，树立追求卓越的信念，坚持不懈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7B696BF-6519-498E-A0D0-50C3181872F4}"/>
              </a:ext>
            </a:extLst>
          </p:cNvPr>
          <p:cNvSpPr txBox="1"/>
          <p:nvPr/>
        </p:nvSpPr>
        <p:spPr>
          <a:xfrm>
            <a:off x="7058712" y="2657507"/>
            <a:ext cx="3349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自我管理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F6568B6-666B-41E4-9D14-B68A8A9DF2D6}"/>
              </a:ext>
            </a:extLst>
          </p:cNvPr>
          <p:cNvSpPr txBox="1"/>
          <p:nvPr/>
        </p:nvSpPr>
        <p:spPr>
          <a:xfrm>
            <a:off x="7058712" y="3107680"/>
            <a:ext cx="33490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1600">
                <a:solidFill>
                  <a:schemeClr val="accent3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学会自我管理，控制学习时间，避免分心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FDC1CCA-0429-4BC0-A869-7F7D8119B26D}"/>
              </a:ext>
            </a:extLst>
          </p:cNvPr>
          <p:cNvCxnSpPr>
            <a:cxnSpLocks/>
          </p:cNvCxnSpPr>
          <p:nvPr/>
        </p:nvCxnSpPr>
        <p:spPr>
          <a:xfrm>
            <a:off x="1905000" y="4018230"/>
            <a:ext cx="3124200" cy="0"/>
          </a:xfrm>
          <a:prstGeom prst="line">
            <a:avLst/>
          </a:prstGeom>
          <a:ln w="19050">
            <a:solidFill>
              <a:srgbClr val="F1F9F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0FE407A-9268-4B32-ACFC-87E45374C126}"/>
              </a:ext>
            </a:extLst>
          </p:cNvPr>
          <p:cNvCxnSpPr>
            <a:cxnSpLocks/>
          </p:cNvCxnSpPr>
          <p:nvPr/>
        </p:nvCxnSpPr>
        <p:spPr>
          <a:xfrm>
            <a:off x="7162800" y="4018230"/>
            <a:ext cx="3124200" cy="0"/>
          </a:xfrm>
          <a:prstGeom prst="line">
            <a:avLst/>
          </a:prstGeom>
          <a:ln w="190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62542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77FB3F-4A5D-4AB6-A885-59C25F5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良好学习环境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8FD8958-B322-4B7A-A8B8-06A817F92CE3}"/>
              </a:ext>
            </a:extLst>
          </p:cNvPr>
          <p:cNvGrpSpPr/>
          <p:nvPr/>
        </p:nvGrpSpPr>
        <p:grpSpPr>
          <a:xfrm>
            <a:off x="1777986" y="2451696"/>
            <a:ext cx="1881199" cy="1258218"/>
            <a:chOff x="1529443" y="3033486"/>
            <a:chExt cx="1670957" cy="1117600"/>
          </a:xfrm>
        </p:grpSpPr>
        <p:sp>
          <p:nvSpPr>
            <p:cNvPr id="51" name="箭头: V 形 50">
              <a:extLst>
                <a:ext uri="{FF2B5EF4-FFF2-40B4-BE49-F238E27FC236}">
                  <a16:creationId xmlns:a16="http://schemas.microsoft.com/office/drawing/2014/main" id="{35FA4535-82FB-47E1-AF35-1ACB5AA7E545}"/>
                </a:ext>
              </a:extLst>
            </p:cNvPr>
            <p:cNvSpPr/>
            <p:nvPr/>
          </p:nvSpPr>
          <p:spPr>
            <a:xfrm>
              <a:off x="1529443" y="3033486"/>
              <a:ext cx="1670957" cy="1117600"/>
            </a:xfrm>
            <a:prstGeom prst="chevron">
              <a:avLst>
                <a:gd name="adj" fmla="val 59659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r"/>
              <a:endParaRPr lang="zh-CN" altLang="en-US" sz="1000" dirty="0">
                <a:solidFill>
                  <a:schemeClr val="tx1"/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5ABC11A-7AA5-4F04-B509-9D33D4D53128}"/>
                </a:ext>
              </a:extLst>
            </p:cNvPr>
            <p:cNvSpPr txBox="1"/>
            <p:nvPr/>
          </p:nvSpPr>
          <p:spPr>
            <a:xfrm>
              <a:off x="2279972" y="3361454"/>
              <a:ext cx="394691" cy="4100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FFFF"/>
                  </a:solidFill>
                  <a:latin typeface="+mj-lt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rgbClr val="FFFFFF"/>
                </a:solidFill>
                <a:latin typeface="+mj-lt"/>
                <a:cs typeface="+mn-ea"/>
                <a:sym typeface="+mn-lt"/>
              </a:endParaRPr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EB4FAB65-0EEC-4D05-BC38-8BCE436F13CD}"/>
              </a:ext>
            </a:extLst>
          </p:cNvPr>
          <p:cNvSpPr/>
          <p:nvPr/>
        </p:nvSpPr>
        <p:spPr>
          <a:xfrm>
            <a:off x="1598711" y="3998917"/>
            <a:ext cx="175251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0" rIns="91440" bIns="0" rtlCol="0" anchor="b" anchorCtr="0">
            <a:spAutoFit/>
          </a:bodyPr>
          <a:lstStyle/>
          <a:p>
            <a:r>
              <a:rPr kumimoji="1" lang="zh-CN" altLang="en-US" sz="2000">
                <a:solidFill>
                  <a:schemeClr val="tx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安静学习</a:t>
            </a:r>
            <a:endParaRPr kumimoji="1" lang="en-US" altLang="zh-CN" sz="2000" dirty="0">
              <a:solidFill>
                <a:schemeClr val="tx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C732129-9458-418F-AB90-BD0638F9047C}"/>
              </a:ext>
            </a:extLst>
          </p:cNvPr>
          <p:cNvSpPr txBox="1"/>
          <p:nvPr/>
        </p:nvSpPr>
        <p:spPr>
          <a:xfrm>
            <a:off x="1598711" y="4595695"/>
            <a:ext cx="2072330" cy="871649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1600"/>
            </a:lvl1pPr>
          </a:lstStyle>
          <a:p>
            <a:r>
              <a:rPr lang="zh-CN" altLang="en-US">
                <a:cs typeface="+mn-ea"/>
                <a:sym typeface="+mn-lt"/>
              </a:rPr>
              <a:t>选择安静的学习场所，减少噪音干扰，让大脑更专注</a:t>
            </a:r>
            <a:endParaRPr lang="en-US" altLang="zh-CN" dirty="0"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C61E96D-BD36-4A16-BEB4-74A8EF061E3D}"/>
              </a:ext>
            </a:extLst>
          </p:cNvPr>
          <p:cNvGrpSpPr/>
          <p:nvPr/>
        </p:nvGrpSpPr>
        <p:grpSpPr>
          <a:xfrm>
            <a:off x="1485900" y="1788375"/>
            <a:ext cx="663321" cy="663321"/>
            <a:chOff x="1270000" y="2817622"/>
            <a:chExt cx="589189" cy="589189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7C401B21-6034-402C-B99F-05E1E246FC90}"/>
                </a:ext>
              </a:extLst>
            </p:cNvPr>
            <p:cNvSpPr/>
            <p:nvPr/>
          </p:nvSpPr>
          <p:spPr>
            <a:xfrm>
              <a:off x="1270000" y="2817622"/>
              <a:ext cx="589189" cy="589189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F966518-6817-4366-B919-71BBFE37B52E}"/>
                </a:ext>
              </a:extLst>
            </p:cNvPr>
            <p:cNvSpPr/>
            <p:nvPr/>
          </p:nvSpPr>
          <p:spPr>
            <a:xfrm>
              <a:off x="1426053" y="2943557"/>
              <a:ext cx="277083" cy="337318"/>
            </a:xfrm>
            <a:custGeom>
              <a:avLst/>
              <a:gdLst>
                <a:gd name="connsiteX0" fmla="*/ 284197 w 438150"/>
                <a:gd name="connsiteY0" fmla="*/ 621 h 533400"/>
                <a:gd name="connsiteX1" fmla="*/ 286102 w 438150"/>
                <a:gd name="connsiteY1" fmla="*/ 621 h 533400"/>
                <a:gd name="connsiteX2" fmla="*/ 286102 w 438150"/>
                <a:gd name="connsiteY2" fmla="*/ 124446 h 533400"/>
                <a:gd name="connsiteX3" fmla="*/ 286102 w 438150"/>
                <a:gd name="connsiteY3" fmla="*/ 126351 h 533400"/>
                <a:gd name="connsiteX4" fmla="*/ 314677 w 438150"/>
                <a:gd name="connsiteY4" fmla="*/ 153021 h 533400"/>
                <a:gd name="connsiteX5" fmla="*/ 314677 w 438150"/>
                <a:gd name="connsiteY5" fmla="*/ 153021 h 533400"/>
                <a:gd name="connsiteX6" fmla="*/ 438502 w 438150"/>
                <a:gd name="connsiteY6" fmla="*/ 153021 h 533400"/>
                <a:gd name="connsiteX7" fmla="*/ 438502 w 438150"/>
                <a:gd name="connsiteY7" fmla="*/ 154926 h 533400"/>
                <a:gd name="connsiteX8" fmla="*/ 438502 w 438150"/>
                <a:gd name="connsiteY8" fmla="*/ 505446 h 533400"/>
                <a:gd name="connsiteX9" fmla="*/ 409927 w 438150"/>
                <a:gd name="connsiteY9" fmla="*/ 534021 h 533400"/>
                <a:gd name="connsiteX10" fmla="*/ 28927 w 438150"/>
                <a:gd name="connsiteY10" fmla="*/ 534021 h 533400"/>
                <a:gd name="connsiteX11" fmla="*/ 352 w 438150"/>
                <a:gd name="connsiteY11" fmla="*/ 505446 h 533400"/>
                <a:gd name="connsiteX12" fmla="*/ 352 w 438150"/>
                <a:gd name="connsiteY12" fmla="*/ 29196 h 533400"/>
                <a:gd name="connsiteX13" fmla="*/ 28927 w 438150"/>
                <a:gd name="connsiteY13" fmla="*/ 621 h 533400"/>
                <a:gd name="connsiteX14" fmla="*/ 284197 w 438150"/>
                <a:gd name="connsiteY14" fmla="*/ 621 h 533400"/>
                <a:gd name="connsiteX15" fmla="*/ 248002 w 438150"/>
                <a:gd name="connsiteY15" fmla="*/ 200646 h 533400"/>
                <a:gd name="connsiteX16" fmla="*/ 152752 w 438150"/>
                <a:gd name="connsiteY16" fmla="*/ 200646 h 533400"/>
                <a:gd name="connsiteX17" fmla="*/ 152752 w 438150"/>
                <a:gd name="connsiteY17" fmla="*/ 410196 h 533400"/>
                <a:gd name="connsiteX18" fmla="*/ 171802 w 438150"/>
                <a:gd name="connsiteY18" fmla="*/ 410196 h 533400"/>
                <a:gd name="connsiteX19" fmla="*/ 171802 w 438150"/>
                <a:gd name="connsiteY19" fmla="*/ 314946 h 533400"/>
                <a:gd name="connsiteX20" fmla="*/ 248002 w 438150"/>
                <a:gd name="connsiteY20" fmla="*/ 314946 h 533400"/>
                <a:gd name="connsiteX21" fmla="*/ 249907 w 438150"/>
                <a:gd name="connsiteY21" fmla="*/ 314946 h 533400"/>
                <a:gd name="connsiteX22" fmla="*/ 305152 w 438150"/>
                <a:gd name="connsiteY22" fmla="*/ 257796 h 533400"/>
                <a:gd name="connsiteX23" fmla="*/ 248002 w 438150"/>
                <a:gd name="connsiteY23" fmla="*/ 200646 h 533400"/>
                <a:gd name="connsiteX24" fmla="*/ 248002 w 438150"/>
                <a:gd name="connsiteY24" fmla="*/ 200646 h 533400"/>
                <a:gd name="connsiteX25" fmla="*/ 248002 w 438150"/>
                <a:gd name="connsiteY25" fmla="*/ 219696 h 533400"/>
                <a:gd name="connsiteX26" fmla="*/ 286102 w 438150"/>
                <a:gd name="connsiteY26" fmla="*/ 257796 h 533400"/>
                <a:gd name="connsiteX27" fmla="*/ 248002 w 438150"/>
                <a:gd name="connsiteY27" fmla="*/ 295896 h 533400"/>
                <a:gd name="connsiteX28" fmla="*/ 248002 w 438150"/>
                <a:gd name="connsiteY28" fmla="*/ 295896 h 533400"/>
                <a:gd name="connsiteX29" fmla="*/ 171802 w 438150"/>
                <a:gd name="connsiteY29" fmla="*/ 295896 h 533400"/>
                <a:gd name="connsiteX30" fmla="*/ 171802 w 438150"/>
                <a:gd name="connsiteY30" fmla="*/ 219696 h 533400"/>
                <a:gd name="connsiteX31" fmla="*/ 248002 w 438150"/>
                <a:gd name="connsiteY31" fmla="*/ 219696 h 533400"/>
                <a:gd name="connsiteX32" fmla="*/ 428977 w 438150"/>
                <a:gd name="connsiteY32" fmla="*/ 133971 h 533400"/>
                <a:gd name="connsiteX33" fmla="*/ 314677 w 438150"/>
                <a:gd name="connsiteY33" fmla="*/ 133971 h 533400"/>
                <a:gd name="connsiteX34" fmla="*/ 313724 w 438150"/>
                <a:gd name="connsiteY34" fmla="*/ 133971 h 533400"/>
                <a:gd name="connsiteX35" fmla="*/ 305152 w 438150"/>
                <a:gd name="connsiteY35" fmla="*/ 124446 h 533400"/>
                <a:gd name="connsiteX36" fmla="*/ 305152 w 438150"/>
                <a:gd name="connsiteY36" fmla="*/ 124446 h 533400"/>
                <a:gd name="connsiteX37" fmla="*/ 305152 w 438150"/>
                <a:gd name="connsiteY37" fmla="*/ 10146 h 533400"/>
                <a:gd name="connsiteX38" fmla="*/ 428977 w 438150"/>
                <a:gd name="connsiteY38" fmla="*/ 1339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8150" h="533400">
                  <a:moveTo>
                    <a:pt x="284197" y="621"/>
                  </a:moveTo>
                  <a:cubicBezTo>
                    <a:pt x="285149" y="621"/>
                    <a:pt x="286102" y="621"/>
                    <a:pt x="286102" y="621"/>
                  </a:cubicBezTo>
                  <a:lnTo>
                    <a:pt x="286102" y="124446"/>
                  </a:lnTo>
                  <a:lnTo>
                    <a:pt x="286102" y="126351"/>
                  </a:lnTo>
                  <a:cubicBezTo>
                    <a:pt x="287055" y="141591"/>
                    <a:pt x="299437" y="153021"/>
                    <a:pt x="314677" y="153021"/>
                  </a:cubicBezTo>
                  <a:lnTo>
                    <a:pt x="314677" y="153021"/>
                  </a:lnTo>
                  <a:lnTo>
                    <a:pt x="438502" y="153021"/>
                  </a:lnTo>
                  <a:cubicBezTo>
                    <a:pt x="438502" y="153974"/>
                    <a:pt x="438502" y="154926"/>
                    <a:pt x="438502" y="154926"/>
                  </a:cubicBezTo>
                  <a:lnTo>
                    <a:pt x="438502" y="505446"/>
                  </a:lnTo>
                  <a:cubicBezTo>
                    <a:pt x="438502" y="521639"/>
                    <a:pt x="426120" y="534021"/>
                    <a:pt x="409927" y="534021"/>
                  </a:cubicBezTo>
                  <a:lnTo>
                    <a:pt x="28927" y="534021"/>
                  </a:lnTo>
                  <a:cubicBezTo>
                    <a:pt x="12734" y="534021"/>
                    <a:pt x="352" y="521639"/>
                    <a:pt x="352" y="505446"/>
                  </a:cubicBezTo>
                  <a:lnTo>
                    <a:pt x="352" y="29196"/>
                  </a:lnTo>
                  <a:cubicBezTo>
                    <a:pt x="352" y="13004"/>
                    <a:pt x="12734" y="621"/>
                    <a:pt x="28927" y="621"/>
                  </a:cubicBezTo>
                  <a:lnTo>
                    <a:pt x="284197" y="621"/>
                  </a:lnTo>
                  <a:close/>
                  <a:moveTo>
                    <a:pt x="248002" y="200646"/>
                  </a:moveTo>
                  <a:lnTo>
                    <a:pt x="152752" y="200646"/>
                  </a:lnTo>
                  <a:lnTo>
                    <a:pt x="152752" y="410196"/>
                  </a:lnTo>
                  <a:lnTo>
                    <a:pt x="171802" y="410196"/>
                  </a:lnTo>
                  <a:lnTo>
                    <a:pt x="171802" y="314946"/>
                  </a:lnTo>
                  <a:lnTo>
                    <a:pt x="248002" y="314946"/>
                  </a:lnTo>
                  <a:lnTo>
                    <a:pt x="249907" y="314946"/>
                  </a:lnTo>
                  <a:cubicBezTo>
                    <a:pt x="280387" y="313994"/>
                    <a:pt x="305152" y="288276"/>
                    <a:pt x="305152" y="257796"/>
                  </a:cubicBezTo>
                  <a:cubicBezTo>
                    <a:pt x="305152" y="226364"/>
                    <a:pt x="279434" y="200646"/>
                    <a:pt x="248002" y="200646"/>
                  </a:cubicBezTo>
                  <a:lnTo>
                    <a:pt x="248002" y="200646"/>
                  </a:lnTo>
                  <a:close/>
                  <a:moveTo>
                    <a:pt x="248002" y="219696"/>
                  </a:moveTo>
                  <a:cubicBezTo>
                    <a:pt x="268957" y="219696"/>
                    <a:pt x="286102" y="236841"/>
                    <a:pt x="286102" y="257796"/>
                  </a:cubicBezTo>
                  <a:cubicBezTo>
                    <a:pt x="286102" y="278751"/>
                    <a:pt x="268957" y="295896"/>
                    <a:pt x="248002" y="295896"/>
                  </a:cubicBezTo>
                  <a:lnTo>
                    <a:pt x="248002" y="295896"/>
                  </a:lnTo>
                  <a:lnTo>
                    <a:pt x="171802" y="295896"/>
                  </a:lnTo>
                  <a:lnTo>
                    <a:pt x="171802" y="219696"/>
                  </a:lnTo>
                  <a:lnTo>
                    <a:pt x="248002" y="219696"/>
                  </a:lnTo>
                  <a:close/>
                  <a:moveTo>
                    <a:pt x="428977" y="133971"/>
                  </a:moveTo>
                  <a:lnTo>
                    <a:pt x="314677" y="133971"/>
                  </a:lnTo>
                  <a:lnTo>
                    <a:pt x="313724" y="133971"/>
                  </a:lnTo>
                  <a:cubicBezTo>
                    <a:pt x="308962" y="133019"/>
                    <a:pt x="305152" y="129209"/>
                    <a:pt x="305152" y="124446"/>
                  </a:cubicBezTo>
                  <a:lnTo>
                    <a:pt x="305152" y="124446"/>
                  </a:lnTo>
                  <a:lnTo>
                    <a:pt x="305152" y="10146"/>
                  </a:lnTo>
                  <a:lnTo>
                    <a:pt x="428977" y="1339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AFE43C3-4553-4136-B4B1-C7995417B319}"/>
              </a:ext>
            </a:extLst>
          </p:cNvPr>
          <p:cNvGrpSpPr/>
          <p:nvPr/>
        </p:nvGrpSpPr>
        <p:grpSpPr>
          <a:xfrm flipV="1">
            <a:off x="4126957" y="2451696"/>
            <a:ext cx="1881199" cy="1258218"/>
            <a:chOff x="1529443" y="3033486"/>
            <a:chExt cx="1670957" cy="1117600"/>
          </a:xfrm>
        </p:grpSpPr>
        <p:sp>
          <p:nvSpPr>
            <p:cNvPr id="42" name="箭头: V 形 41">
              <a:extLst>
                <a:ext uri="{FF2B5EF4-FFF2-40B4-BE49-F238E27FC236}">
                  <a16:creationId xmlns:a16="http://schemas.microsoft.com/office/drawing/2014/main" id="{8186313D-351F-4407-9E79-223ADA88AA79}"/>
                </a:ext>
              </a:extLst>
            </p:cNvPr>
            <p:cNvSpPr/>
            <p:nvPr/>
          </p:nvSpPr>
          <p:spPr>
            <a:xfrm>
              <a:off x="1529443" y="3033486"/>
              <a:ext cx="1670957" cy="1117600"/>
            </a:xfrm>
            <a:prstGeom prst="chevron">
              <a:avLst>
                <a:gd name="adj" fmla="val 5965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r"/>
              <a:endParaRPr lang="zh-CN" altLang="en-US" sz="1000" dirty="0">
                <a:solidFill>
                  <a:schemeClr val="tx1"/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A722F48-2B3E-4D59-9C2D-564CD941D3AA}"/>
                </a:ext>
              </a:extLst>
            </p:cNvPr>
            <p:cNvSpPr txBox="1"/>
            <p:nvPr/>
          </p:nvSpPr>
          <p:spPr>
            <a:xfrm flipV="1">
              <a:off x="2279972" y="3413050"/>
              <a:ext cx="478699" cy="4100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FFFF"/>
                  </a:solidFill>
                  <a:latin typeface="+mj-lt"/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rgbClr val="FFFFFF"/>
                </a:solidFill>
                <a:latin typeface="+mj-lt"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BB33DB55-CC79-4A6F-B362-0F83BF134984}"/>
              </a:ext>
            </a:extLst>
          </p:cNvPr>
          <p:cNvSpPr/>
          <p:nvPr/>
        </p:nvSpPr>
        <p:spPr>
          <a:xfrm>
            <a:off x="3935826" y="3998918"/>
            <a:ext cx="175251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0" rIns="91440" bIns="0" rtlCol="0" anchor="b" anchorCtr="0">
            <a:spAutoFit/>
          </a:bodyPr>
          <a:lstStyle/>
          <a:p>
            <a:r>
              <a:rPr kumimoji="1" lang="zh-CN" altLang="en-US" sz="2000">
                <a:solidFill>
                  <a:schemeClr val="tx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整洁环境</a:t>
            </a:r>
            <a:endParaRPr kumimoji="1" lang="en-US" altLang="zh-CN" sz="2000" dirty="0">
              <a:solidFill>
                <a:schemeClr val="tx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74424B9-CC5E-471B-9C98-F3D9600D8870}"/>
              </a:ext>
            </a:extLst>
          </p:cNvPr>
          <p:cNvSpPr txBox="1"/>
          <p:nvPr/>
        </p:nvSpPr>
        <p:spPr>
          <a:xfrm>
            <a:off x="3935826" y="4595697"/>
            <a:ext cx="2072330" cy="573746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>
            <a:defPPr>
              <a:defRPr lang="en-US"/>
            </a:defPPr>
            <a:lvl1pPr>
              <a:lnSpc>
                <a:spcPct val="120000"/>
              </a:lnSpc>
              <a:defRPr sz="1600"/>
            </a:lvl1pPr>
          </a:lstStyle>
          <a:p>
            <a:r>
              <a:rPr lang="zh-CN" altLang="en-US">
                <a:cs typeface="+mn-ea"/>
                <a:sym typeface="+mn-lt"/>
              </a:rPr>
              <a:t>保持学习区域整洁，让学习变得更加舒心</a:t>
            </a:r>
            <a:endParaRPr lang="en-US" altLang="zh-CN" dirty="0"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3DFC449-292C-409B-A3D4-6997FCD38967}"/>
              </a:ext>
            </a:extLst>
          </p:cNvPr>
          <p:cNvGrpSpPr/>
          <p:nvPr/>
        </p:nvGrpSpPr>
        <p:grpSpPr>
          <a:xfrm>
            <a:off x="3834871" y="1788375"/>
            <a:ext cx="663321" cy="663321"/>
            <a:chOff x="3203575" y="2817622"/>
            <a:chExt cx="589189" cy="589189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9B7B8573-CB97-4526-A615-DFB8678D580F}"/>
                </a:ext>
              </a:extLst>
            </p:cNvPr>
            <p:cNvSpPr/>
            <p:nvPr/>
          </p:nvSpPr>
          <p:spPr>
            <a:xfrm flipV="1">
              <a:off x="3203575" y="2817622"/>
              <a:ext cx="589189" cy="58918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18510A2-6BC3-4894-BE99-15D7BED3BBC4}"/>
                </a:ext>
              </a:extLst>
            </p:cNvPr>
            <p:cNvSpPr/>
            <p:nvPr/>
          </p:nvSpPr>
          <p:spPr>
            <a:xfrm>
              <a:off x="3341557" y="2946570"/>
              <a:ext cx="313224" cy="331294"/>
            </a:xfrm>
            <a:custGeom>
              <a:avLst/>
              <a:gdLst>
                <a:gd name="connsiteX0" fmla="*/ 371955 w 495300"/>
                <a:gd name="connsiteY0" fmla="*/ 621 h 523875"/>
                <a:gd name="connsiteX1" fmla="*/ 400530 w 495300"/>
                <a:gd name="connsiteY1" fmla="*/ 29196 h 523875"/>
                <a:gd name="connsiteX2" fmla="*/ 400530 w 495300"/>
                <a:gd name="connsiteY2" fmla="*/ 133971 h 523875"/>
                <a:gd name="connsiteX3" fmla="*/ 371955 w 495300"/>
                <a:gd name="connsiteY3" fmla="*/ 162546 h 523875"/>
                <a:gd name="connsiteX4" fmla="*/ 257655 w 495300"/>
                <a:gd name="connsiteY4" fmla="*/ 162546 h 523875"/>
                <a:gd name="connsiteX5" fmla="*/ 257655 w 495300"/>
                <a:gd name="connsiteY5" fmla="*/ 286371 h 523875"/>
                <a:gd name="connsiteX6" fmla="*/ 419580 w 495300"/>
                <a:gd name="connsiteY6" fmla="*/ 286371 h 523875"/>
                <a:gd name="connsiteX7" fmla="*/ 457680 w 495300"/>
                <a:gd name="connsiteY7" fmla="*/ 322566 h 523875"/>
                <a:gd name="connsiteX8" fmla="*/ 457680 w 495300"/>
                <a:gd name="connsiteY8" fmla="*/ 324471 h 523875"/>
                <a:gd name="connsiteX9" fmla="*/ 457680 w 495300"/>
                <a:gd name="connsiteY9" fmla="*/ 429246 h 523875"/>
                <a:gd name="connsiteX10" fmla="*/ 476730 w 495300"/>
                <a:gd name="connsiteY10" fmla="*/ 429246 h 523875"/>
                <a:gd name="connsiteX11" fmla="*/ 495780 w 495300"/>
                <a:gd name="connsiteY11" fmla="*/ 448296 h 523875"/>
                <a:gd name="connsiteX12" fmla="*/ 495780 w 495300"/>
                <a:gd name="connsiteY12" fmla="*/ 505446 h 523875"/>
                <a:gd name="connsiteX13" fmla="*/ 476730 w 495300"/>
                <a:gd name="connsiteY13" fmla="*/ 524496 h 523875"/>
                <a:gd name="connsiteX14" fmla="*/ 419580 w 495300"/>
                <a:gd name="connsiteY14" fmla="*/ 524496 h 523875"/>
                <a:gd name="connsiteX15" fmla="*/ 400530 w 495300"/>
                <a:gd name="connsiteY15" fmla="*/ 505446 h 523875"/>
                <a:gd name="connsiteX16" fmla="*/ 400530 w 495300"/>
                <a:gd name="connsiteY16" fmla="*/ 448296 h 523875"/>
                <a:gd name="connsiteX17" fmla="*/ 419580 w 495300"/>
                <a:gd name="connsiteY17" fmla="*/ 429246 h 523875"/>
                <a:gd name="connsiteX18" fmla="*/ 438630 w 495300"/>
                <a:gd name="connsiteY18" fmla="*/ 429246 h 523875"/>
                <a:gd name="connsiteX19" fmla="*/ 438630 w 495300"/>
                <a:gd name="connsiteY19" fmla="*/ 324471 h 523875"/>
                <a:gd name="connsiteX20" fmla="*/ 420533 w 495300"/>
                <a:gd name="connsiteY20" fmla="*/ 305421 h 523875"/>
                <a:gd name="connsiteX21" fmla="*/ 419580 w 495300"/>
                <a:gd name="connsiteY21" fmla="*/ 305421 h 523875"/>
                <a:gd name="connsiteX22" fmla="*/ 257655 w 495300"/>
                <a:gd name="connsiteY22" fmla="*/ 305421 h 523875"/>
                <a:gd name="connsiteX23" fmla="*/ 257655 w 495300"/>
                <a:gd name="connsiteY23" fmla="*/ 429246 h 523875"/>
                <a:gd name="connsiteX24" fmla="*/ 276705 w 495300"/>
                <a:gd name="connsiteY24" fmla="*/ 429246 h 523875"/>
                <a:gd name="connsiteX25" fmla="*/ 295755 w 495300"/>
                <a:gd name="connsiteY25" fmla="*/ 448296 h 523875"/>
                <a:gd name="connsiteX26" fmla="*/ 295755 w 495300"/>
                <a:gd name="connsiteY26" fmla="*/ 505446 h 523875"/>
                <a:gd name="connsiteX27" fmla="*/ 276705 w 495300"/>
                <a:gd name="connsiteY27" fmla="*/ 524496 h 523875"/>
                <a:gd name="connsiteX28" fmla="*/ 219555 w 495300"/>
                <a:gd name="connsiteY28" fmla="*/ 524496 h 523875"/>
                <a:gd name="connsiteX29" fmla="*/ 200505 w 495300"/>
                <a:gd name="connsiteY29" fmla="*/ 505446 h 523875"/>
                <a:gd name="connsiteX30" fmla="*/ 200505 w 495300"/>
                <a:gd name="connsiteY30" fmla="*/ 448296 h 523875"/>
                <a:gd name="connsiteX31" fmla="*/ 219555 w 495300"/>
                <a:gd name="connsiteY31" fmla="*/ 429246 h 523875"/>
                <a:gd name="connsiteX32" fmla="*/ 238605 w 495300"/>
                <a:gd name="connsiteY32" fmla="*/ 429246 h 523875"/>
                <a:gd name="connsiteX33" fmla="*/ 238605 w 495300"/>
                <a:gd name="connsiteY33" fmla="*/ 305421 h 523875"/>
                <a:gd name="connsiteX34" fmla="*/ 76680 w 495300"/>
                <a:gd name="connsiteY34" fmla="*/ 305421 h 523875"/>
                <a:gd name="connsiteX35" fmla="*/ 57630 w 495300"/>
                <a:gd name="connsiteY35" fmla="*/ 323519 h 523875"/>
                <a:gd name="connsiteX36" fmla="*/ 57630 w 495300"/>
                <a:gd name="connsiteY36" fmla="*/ 324471 h 523875"/>
                <a:gd name="connsiteX37" fmla="*/ 57630 w 495300"/>
                <a:gd name="connsiteY37" fmla="*/ 429246 h 523875"/>
                <a:gd name="connsiteX38" fmla="*/ 76680 w 495300"/>
                <a:gd name="connsiteY38" fmla="*/ 429246 h 523875"/>
                <a:gd name="connsiteX39" fmla="*/ 95730 w 495300"/>
                <a:gd name="connsiteY39" fmla="*/ 448296 h 523875"/>
                <a:gd name="connsiteX40" fmla="*/ 95730 w 495300"/>
                <a:gd name="connsiteY40" fmla="*/ 505446 h 523875"/>
                <a:gd name="connsiteX41" fmla="*/ 76680 w 495300"/>
                <a:gd name="connsiteY41" fmla="*/ 524496 h 523875"/>
                <a:gd name="connsiteX42" fmla="*/ 19530 w 495300"/>
                <a:gd name="connsiteY42" fmla="*/ 524496 h 523875"/>
                <a:gd name="connsiteX43" fmla="*/ 480 w 495300"/>
                <a:gd name="connsiteY43" fmla="*/ 505446 h 523875"/>
                <a:gd name="connsiteX44" fmla="*/ 480 w 495300"/>
                <a:gd name="connsiteY44" fmla="*/ 448296 h 523875"/>
                <a:gd name="connsiteX45" fmla="*/ 19530 w 495300"/>
                <a:gd name="connsiteY45" fmla="*/ 429246 h 523875"/>
                <a:gd name="connsiteX46" fmla="*/ 38580 w 495300"/>
                <a:gd name="connsiteY46" fmla="*/ 429246 h 523875"/>
                <a:gd name="connsiteX47" fmla="*/ 38580 w 495300"/>
                <a:gd name="connsiteY47" fmla="*/ 324471 h 523875"/>
                <a:gd name="connsiteX48" fmla="*/ 74775 w 495300"/>
                <a:gd name="connsiteY48" fmla="*/ 286371 h 523875"/>
                <a:gd name="connsiteX49" fmla="*/ 76680 w 495300"/>
                <a:gd name="connsiteY49" fmla="*/ 286371 h 523875"/>
                <a:gd name="connsiteX50" fmla="*/ 238605 w 495300"/>
                <a:gd name="connsiteY50" fmla="*/ 286371 h 523875"/>
                <a:gd name="connsiteX51" fmla="*/ 238605 w 495300"/>
                <a:gd name="connsiteY51" fmla="*/ 162546 h 523875"/>
                <a:gd name="connsiteX52" fmla="*/ 124305 w 495300"/>
                <a:gd name="connsiteY52" fmla="*/ 162546 h 523875"/>
                <a:gd name="connsiteX53" fmla="*/ 95730 w 495300"/>
                <a:gd name="connsiteY53" fmla="*/ 133971 h 523875"/>
                <a:gd name="connsiteX54" fmla="*/ 95730 w 495300"/>
                <a:gd name="connsiteY54" fmla="*/ 29196 h 523875"/>
                <a:gd name="connsiteX55" fmla="*/ 124305 w 495300"/>
                <a:gd name="connsiteY55" fmla="*/ 621 h 523875"/>
                <a:gd name="connsiteX56" fmla="*/ 371955 w 495300"/>
                <a:gd name="connsiteY56" fmla="*/ 621 h 523875"/>
                <a:gd name="connsiteX57" fmla="*/ 148118 w 495300"/>
                <a:gd name="connsiteY57" fmla="*/ 95871 h 523875"/>
                <a:gd name="connsiteX58" fmla="*/ 133830 w 495300"/>
                <a:gd name="connsiteY58" fmla="*/ 110159 h 523875"/>
                <a:gd name="connsiteX59" fmla="*/ 148118 w 495300"/>
                <a:gd name="connsiteY59" fmla="*/ 124446 h 523875"/>
                <a:gd name="connsiteX60" fmla="*/ 162405 w 495300"/>
                <a:gd name="connsiteY60" fmla="*/ 110159 h 523875"/>
                <a:gd name="connsiteX61" fmla="*/ 148118 w 495300"/>
                <a:gd name="connsiteY61" fmla="*/ 95871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95300" h="523875">
                  <a:moveTo>
                    <a:pt x="371955" y="621"/>
                  </a:moveTo>
                  <a:cubicBezTo>
                    <a:pt x="388148" y="621"/>
                    <a:pt x="400530" y="13004"/>
                    <a:pt x="400530" y="29196"/>
                  </a:cubicBezTo>
                  <a:lnTo>
                    <a:pt x="400530" y="133971"/>
                  </a:lnTo>
                  <a:cubicBezTo>
                    <a:pt x="400530" y="150164"/>
                    <a:pt x="388148" y="162546"/>
                    <a:pt x="371955" y="162546"/>
                  </a:cubicBezTo>
                  <a:lnTo>
                    <a:pt x="257655" y="162546"/>
                  </a:lnTo>
                  <a:lnTo>
                    <a:pt x="257655" y="286371"/>
                  </a:lnTo>
                  <a:lnTo>
                    <a:pt x="419580" y="286371"/>
                  </a:lnTo>
                  <a:cubicBezTo>
                    <a:pt x="439583" y="286371"/>
                    <a:pt x="456727" y="302564"/>
                    <a:pt x="457680" y="322566"/>
                  </a:cubicBezTo>
                  <a:lnTo>
                    <a:pt x="457680" y="324471"/>
                  </a:lnTo>
                  <a:lnTo>
                    <a:pt x="457680" y="429246"/>
                  </a:lnTo>
                  <a:lnTo>
                    <a:pt x="476730" y="429246"/>
                  </a:lnTo>
                  <a:cubicBezTo>
                    <a:pt x="487208" y="429246"/>
                    <a:pt x="495780" y="437819"/>
                    <a:pt x="495780" y="448296"/>
                  </a:cubicBezTo>
                  <a:lnTo>
                    <a:pt x="495780" y="505446"/>
                  </a:lnTo>
                  <a:cubicBezTo>
                    <a:pt x="495780" y="515924"/>
                    <a:pt x="487208" y="524496"/>
                    <a:pt x="476730" y="524496"/>
                  </a:cubicBezTo>
                  <a:lnTo>
                    <a:pt x="419580" y="524496"/>
                  </a:lnTo>
                  <a:cubicBezTo>
                    <a:pt x="409102" y="524496"/>
                    <a:pt x="400530" y="515924"/>
                    <a:pt x="400530" y="505446"/>
                  </a:cubicBezTo>
                  <a:lnTo>
                    <a:pt x="400530" y="448296"/>
                  </a:lnTo>
                  <a:cubicBezTo>
                    <a:pt x="400530" y="437819"/>
                    <a:pt x="409102" y="429246"/>
                    <a:pt x="419580" y="429246"/>
                  </a:cubicBezTo>
                  <a:lnTo>
                    <a:pt x="438630" y="429246"/>
                  </a:lnTo>
                  <a:lnTo>
                    <a:pt x="438630" y="324471"/>
                  </a:lnTo>
                  <a:cubicBezTo>
                    <a:pt x="438630" y="313994"/>
                    <a:pt x="431010" y="306374"/>
                    <a:pt x="420533" y="305421"/>
                  </a:cubicBezTo>
                  <a:lnTo>
                    <a:pt x="419580" y="305421"/>
                  </a:lnTo>
                  <a:lnTo>
                    <a:pt x="257655" y="305421"/>
                  </a:lnTo>
                  <a:lnTo>
                    <a:pt x="257655" y="429246"/>
                  </a:lnTo>
                  <a:lnTo>
                    <a:pt x="276705" y="429246"/>
                  </a:lnTo>
                  <a:cubicBezTo>
                    <a:pt x="287183" y="429246"/>
                    <a:pt x="295755" y="437819"/>
                    <a:pt x="295755" y="448296"/>
                  </a:cubicBezTo>
                  <a:lnTo>
                    <a:pt x="295755" y="505446"/>
                  </a:lnTo>
                  <a:cubicBezTo>
                    <a:pt x="295755" y="515924"/>
                    <a:pt x="287183" y="524496"/>
                    <a:pt x="276705" y="524496"/>
                  </a:cubicBezTo>
                  <a:lnTo>
                    <a:pt x="219555" y="524496"/>
                  </a:lnTo>
                  <a:cubicBezTo>
                    <a:pt x="209077" y="524496"/>
                    <a:pt x="200505" y="515924"/>
                    <a:pt x="200505" y="505446"/>
                  </a:cubicBezTo>
                  <a:lnTo>
                    <a:pt x="200505" y="448296"/>
                  </a:lnTo>
                  <a:cubicBezTo>
                    <a:pt x="200505" y="437819"/>
                    <a:pt x="209077" y="429246"/>
                    <a:pt x="219555" y="429246"/>
                  </a:cubicBezTo>
                  <a:lnTo>
                    <a:pt x="238605" y="429246"/>
                  </a:lnTo>
                  <a:lnTo>
                    <a:pt x="238605" y="305421"/>
                  </a:lnTo>
                  <a:lnTo>
                    <a:pt x="76680" y="305421"/>
                  </a:lnTo>
                  <a:cubicBezTo>
                    <a:pt x="66202" y="305421"/>
                    <a:pt x="58583" y="313041"/>
                    <a:pt x="57630" y="323519"/>
                  </a:cubicBezTo>
                  <a:lnTo>
                    <a:pt x="57630" y="324471"/>
                  </a:lnTo>
                  <a:lnTo>
                    <a:pt x="57630" y="429246"/>
                  </a:lnTo>
                  <a:lnTo>
                    <a:pt x="76680" y="429246"/>
                  </a:lnTo>
                  <a:cubicBezTo>
                    <a:pt x="87158" y="429246"/>
                    <a:pt x="95730" y="437819"/>
                    <a:pt x="95730" y="448296"/>
                  </a:cubicBezTo>
                  <a:lnTo>
                    <a:pt x="95730" y="505446"/>
                  </a:lnTo>
                  <a:cubicBezTo>
                    <a:pt x="95730" y="515924"/>
                    <a:pt x="87158" y="524496"/>
                    <a:pt x="76680" y="524496"/>
                  </a:cubicBezTo>
                  <a:lnTo>
                    <a:pt x="19530" y="524496"/>
                  </a:lnTo>
                  <a:cubicBezTo>
                    <a:pt x="9052" y="524496"/>
                    <a:pt x="480" y="515924"/>
                    <a:pt x="480" y="505446"/>
                  </a:cubicBezTo>
                  <a:lnTo>
                    <a:pt x="480" y="448296"/>
                  </a:lnTo>
                  <a:cubicBezTo>
                    <a:pt x="480" y="437819"/>
                    <a:pt x="9052" y="429246"/>
                    <a:pt x="19530" y="429246"/>
                  </a:cubicBezTo>
                  <a:lnTo>
                    <a:pt x="38580" y="429246"/>
                  </a:lnTo>
                  <a:lnTo>
                    <a:pt x="38580" y="324471"/>
                  </a:lnTo>
                  <a:cubicBezTo>
                    <a:pt x="38580" y="304469"/>
                    <a:pt x="54773" y="287324"/>
                    <a:pt x="74775" y="286371"/>
                  </a:cubicBezTo>
                  <a:lnTo>
                    <a:pt x="76680" y="286371"/>
                  </a:lnTo>
                  <a:lnTo>
                    <a:pt x="238605" y="286371"/>
                  </a:lnTo>
                  <a:lnTo>
                    <a:pt x="238605" y="162546"/>
                  </a:lnTo>
                  <a:lnTo>
                    <a:pt x="124305" y="162546"/>
                  </a:lnTo>
                  <a:cubicBezTo>
                    <a:pt x="108112" y="162546"/>
                    <a:pt x="95730" y="150164"/>
                    <a:pt x="95730" y="133971"/>
                  </a:cubicBezTo>
                  <a:lnTo>
                    <a:pt x="95730" y="29196"/>
                  </a:lnTo>
                  <a:cubicBezTo>
                    <a:pt x="95730" y="13004"/>
                    <a:pt x="108112" y="621"/>
                    <a:pt x="124305" y="621"/>
                  </a:cubicBezTo>
                  <a:lnTo>
                    <a:pt x="371955" y="621"/>
                  </a:lnTo>
                  <a:close/>
                  <a:moveTo>
                    <a:pt x="148118" y="95871"/>
                  </a:moveTo>
                  <a:cubicBezTo>
                    <a:pt x="140498" y="95871"/>
                    <a:pt x="133830" y="102539"/>
                    <a:pt x="133830" y="110159"/>
                  </a:cubicBezTo>
                  <a:cubicBezTo>
                    <a:pt x="133830" y="117779"/>
                    <a:pt x="140498" y="124446"/>
                    <a:pt x="148118" y="124446"/>
                  </a:cubicBezTo>
                  <a:cubicBezTo>
                    <a:pt x="155737" y="124446"/>
                    <a:pt x="162405" y="117779"/>
                    <a:pt x="162405" y="110159"/>
                  </a:cubicBezTo>
                  <a:cubicBezTo>
                    <a:pt x="162405" y="102539"/>
                    <a:pt x="155737" y="95871"/>
                    <a:pt x="148118" y="958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239BDF-D40B-4075-A033-6ADCD40AF07E}"/>
              </a:ext>
            </a:extLst>
          </p:cNvPr>
          <p:cNvGrpSpPr/>
          <p:nvPr/>
        </p:nvGrpSpPr>
        <p:grpSpPr>
          <a:xfrm>
            <a:off x="6475927" y="2451696"/>
            <a:ext cx="1881199" cy="1258218"/>
            <a:chOff x="1529443" y="3033486"/>
            <a:chExt cx="1670957" cy="1117600"/>
          </a:xfrm>
          <a:solidFill>
            <a:schemeClr val="tx2"/>
          </a:solidFill>
        </p:grpSpPr>
        <p:sp>
          <p:nvSpPr>
            <p:cNvPr id="33" name="箭头: V 形 32">
              <a:extLst>
                <a:ext uri="{FF2B5EF4-FFF2-40B4-BE49-F238E27FC236}">
                  <a16:creationId xmlns:a16="http://schemas.microsoft.com/office/drawing/2014/main" id="{BFF896D5-4C35-42AA-86DE-127CC965AFDA}"/>
                </a:ext>
              </a:extLst>
            </p:cNvPr>
            <p:cNvSpPr/>
            <p:nvPr/>
          </p:nvSpPr>
          <p:spPr>
            <a:xfrm>
              <a:off x="1529443" y="3033486"/>
              <a:ext cx="1670957" cy="1117600"/>
            </a:xfrm>
            <a:prstGeom prst="chevron">
              <a:avLst>
                <a:gd name="adj" fmla="val 59659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r"/>
              <a:endParaRPr lang="zh-CN" altLang="en-US" sz="1000" dirty="0">
                <a:solidFill>
                  <a:schemeClr val="tx1"/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D133938-E7A5-4608-8B65-83A65436C4B3}"/>
                </a:ext>
              </a:extLst>
            </p:cNvPr>
            <p:cNvSpPr txBox="1"/>
            <p:nvPr/>
          </p:nvSpPr>
          <p:spPr>
            <a:xfrm>
              <a:off x="2279972" y="3361454"/>
              <a:ext cx="477276" cy="4100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FFFF"/>
                  </a:solidFill>
                  <a:latin typeface="+mj-lt"/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rgbClr val="FFFFFF"/>
                </a:solidFill>
                <a:latin typeface="+mj-lt"/>
                <a:cs typeface="+mn-ea"/>
                <a:sym typeface="+mn-lt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BA23A7CE-5E14-4BAF-BBD1-B7EA2BB28F73}"/>
              </a:ext>
            </a:extLst>
          </p:cNvPr>
          <p:cNvSpPr/>
          <p:nvPr/>
        </p:nvSpPr>
        <p:spPr>
          <a:xfrm>
            <a:off x="6308507" y="3998917"/>
            <a:ext cx="175251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0" rIns="91440" bIns="0" rtlCol="0" anchor="b" anchorCtr="0">
            <a:spAutoFit/>
          </a:bodyPr>
          <a:lstStyle/>
          <a:p>
            <a:r>
              <a:rPr kumimoji="1" lang="zh-CN" altLang="en-US" sz="2000">
                <a:solidFill>
                  <a:schemeClr val="tx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舒适学习</a:t>
            </a:r>
            <a:endParaRPr kumimoji="1" lang="en-US" altLang="zh-CN" sz="2000" dirty="0">
              <a:solidFill>
                <a:schemeClr val="tx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DA50E9F-7B4C-4E6D-8DBF-2116CA355990}"/>
              </a:ext>
            </a:extLst>
          </p:cNvPr>
          <p:cNvSpPr txBox="1"/>
          <p:nvPr/>
        </p:nvSpPr>
        <p:spPr>
          <a:xfrm>
            <a:off x="6308507" y="4595695"/>
            <a:ext cx="2072330" cy="871649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cs typeface="+mn-ea"/>
                <a:sym typeface="+mn-lt"/>
              </a:rPr>
              <a:t>选用舒适的椅子和桌子，保持良好的坐姿，减少学习疲劳</a:t>
            </a:r>
            <a:endParaRPr lang="en-US" altLang="zh-CN" sz="1600" dirty="0">
              <a:solidFill>
                <a:schemeClr val="tx1">
                  <a:alpha val="6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49F7B83-3A06-4BEB-AFB3-1158099AC1A0}"/>
              </a:ext>
            </a:extLst>
          </p:cNvPr>
          <p:cNvGrpSpPr/>
          <p:nvPr/>
        </p:nvGrpSpPr>
        <p:grpSpPr>
          <a:xfrm>
            <a:off x="6183841" y="1788375"/>
            <a:ext cx="663321" cy="663321"/>
            <a:chOff x="5137150" y="2817622"/>
            <a:chExt cx="589189" cy="589189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2A6ACF1-49AD-4B6F-8260-95BBA41E5836}"/>
                </a:ext>
              </a:extLst>
            </p:cNvPr>
            <p:cNvSpPr/>
            <p:nvPr/>
          </p:nvSpPr>
          <p:spPr>
            <a:xfrm>
              <a:off x="5137150" y="2817622"/>
              <a:ext cx="589189" cy="589189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2A98640-AB66-480C-BD8E-2BA5E4CB6ADE}"/>
                </a:ext>
              </a:extLst>
            </p:cNvPr>
            <p:cNvSpPr/>
            <p:nvPr/>
          </p:nvSpPr>
          <p:spPr>
            <a:xfrm>
              <a:off x="5263085" y="2985722"/>
              <a:ext cx="337318" cy="252988"/>
            </a:xfrm>
            <a:custGeom>
              <a:avLst/>
              <a:gdLst>
                <a:gd name="connsiteX0" fmla="*/ 505433 w 533400"/>
                <a:gd name="connsiteY0" fmla="*/ 621 h 400050"/>
                <a:gd name="connsiteX1" fmla="*/ 534008 w 533400"/>
                <a:gd name="connsiteY1" fmla="*/ 29196 h 400050"/>
                <a:gd name="connsiteX2" fmla="*/ 534008 w 533400"/>
                <a:gd name="connsiteY2" fmla="*/ 372096 h 400050"/>
                <a:gd name="connsiteX3" fmla="*/ 505433 w 533400"/>
                <a:gd name="connsiteY3" fmla="*/ 400671 h 400050"/>
                <a:gd name="connsiteX4" fmla="*/ 29183 w 533400"/>
                <a:gd name="connsiteY4" fmla="*/ 400671 h 400050"/>
                <a:gd name="connsiteX5" fmla="*/ 608 w 533400"/>
                <a:gd name="connsiteY5" fmla="*/ 372096 h 400050"/>
                <a:gd name="connsiteX6" fmla="*/ 608 w 533400"/>
                <a:gd name="connsiteY6" fmla="*/ 29196 h 400050"/>
                <a:gd name="connsiteX7" fmla="*/ 29183 w 533400"/>
                <a:gd name="connsiteY7" fmla="*/ 621 h 400050"/>
                <a:gd name="connsiteX8" fmla="*/ 505433 w 533400"/>
                <a:gd name="connsiteY8" fmla="*/ 621 h 400050"/>
                <a:gd name="connsiteX9" fmla="*/ 391133 w 533400"/>
                <a:gd name="connsiteY9" fmla="*/ 198741 h 400050"/>
                <a:gd name="connsiteX10" fmla="*/ 351128 w 533400"/>
                <a:gd name="connsiteY10" fmla="*/ 204456 h 400050"/>
                <a:gd name="connsiteX11" fmla="*/ 351128 w 533400"/>
                <a:gd name="connsiteY11" fmla="*/ 204456 h 400050"/>
                <a:gd name="connsiteX12" fmla="*/ 267308 w 533400"/>
                <a:gd name="connsiteY12" fmla="*/ 315899 h 400050"/>
                <a:gd name="connsiteX13" fmla="*/ 264451 w 533400"/>
                <a:gd name="connsiteY13" fmla="*/ 318756 h 400050"/>
                <a:gd name="connsiteX14" fmla="*/ 224446 w 533400"/>
                <a:gd name="connsiteY14" fmla="*/ 318756 h 400050"/>
                <a:gd name="connsiteX15" fmla="*/ 224446 w 533400"/>
                <a:gd name="connsiteY15" fmla="*/ 318756 h 400050"/>
                <a:gd name="connsiteX16" fmla="*/ 162533 w 533400"/>
                <a:gd name="connsiteY16" fmla="*/ 257796 h 400050"/>
                <a:gd name="connsiteX17" fmla="*/ 160628 w 533400"/>
                <a:gd name="connsiteY17" fmla="*/ 255891 h 400050"/>
                <a:gd name="connsiteX18" fmla="*/ 120623 w 533400"/>
                <a:gd name="connsiteY18" fmla="*/ 259701 h 400050"/>
                <a:gd name="connsiteX19" fmla="*/ 120623 w 533400"/>
                <a:gd name="connsiteY19" fmla="*/ 259701 h 400050"/>
                <a:gd name="connsiteX20" fmla="*/ 32993 w 533400"/>
                <a:gd name="connsiteY20" fmla="*/ 366381 h 400050"/>
                <a:gd name="connsiteX21" fmla="*/ 31088 w 533400"/>
                <a:gd name="connsiteY21" fmla="*/ 372096 h 400050"/>
                <a:gd name="connsiteX22" fmla="*/ 40613 w 533400"/>
                <a:gd name="connsiteY22" fmla="*/ 381621 h 400050"/>
                <a:gd name="connsiteX23" fmla="*/ 40613 w 533400"/>
                <a:gd name="connsiteY23" fmla="*/ 381621 h 400050"/>
                <a:gd name="connsiteX24" fmla="*/ 497813 w 533400"/>
                <a:gd name="connsiteY24" fmla="*/ 381621 h 400050"/>
                <a:gd name="connsiteX25" fmla="*/ 503528 w 533400"/>
                <a:gd name="connsiteY25" fmla="*/ 379716 h 400050"/>
                <a:gd name="connsiteX26" fmla="*/ 506386 w 533400"/>
                <a:gd name="connsiteY26" fmla="*/ 366381 h 400050"/>
                <a:gd name="connsiteX27" fmla="*/ 506386 w 533400"/>
                <a:gd name="connsiteY27" fmla="*/ 366381 h 400050"/>
                <a:gd name="connsiteX28" fmla="*/ 398753 w 533400"/>
                <a:gd name="connsiteY28" fmla="*/ 205409 h 400050"/>
                <a:gd name="connsiteX29" fmla="*/ 391133 w 533400"/>
                <a:gd name="connsiteY29" fmla="*/ 198741 h 400050"/>
                <a:gd name="connsiteX30" fmla="*/ 95858 w 533400"/>
                <a:gd name="connsiteY30" fmla="*/ 57771 h 400050"/>
                <a:gd name="connsiteX31" fmla="*/ 57758 w 533400"/>
                <a:gd name="connsiteY31" fmla="*/ 95871 h 400050"/>
                <a:gd name="connsiteX32" fmla="*/ 95858 w 533400"/>
                <a:gd name="connsiteY32" fmla="*/ 133971 h 400050"/>
                <a:gd name="connsiteX33" fmla="*/ 133958 w 533400"/>
                <a:gd name="connsiteY33" fmla="*/ 95871 h 400050"/>
                <a:gd name="connsiteX34" fmla="*/ 95858 w 533400"/>
                <a:gd name="connsiteY34" fmla="*/ 57771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33400" h="400050">
                  <a:moveTo>
                    <a:pt x="505433" y="621"/>
                  </a:moveTo>
                  <a:cubicBezTo>
                    <a:pt x="521626" y="621"/>
                    <a:pt x="534008" y="13004"/>
                    <a:pt x="534008" y="29196"/>
                  </a:cubicBezTo>
                  <a:lnTo>
                    <a:pt x="534008" y="372096"/>
                  </a:lnTo>
                  <a:cubicBezTo>
                    <a:pt x="534008" y="388289"/>
                    <a:pt x="521626" y="400671"/>
                    <a:pt x="505433" y="400671"/>
                  </a:cubicBezTo>
                  <a:lnTo>
                    <a:pt x="29183" y="400671"/>
                  </a:lnTo>
                  <a:cubicBezTo>
                    <a:pt x="12990" y="400671"/>
                    <a:pt x="608" y="388289"/>
                    <a:pt x="608" y="372096"/>
                  </a:cubicBezTo>
                  <a:lnTo>
                    <a:pt x="608" y="29196"/>
                  </a:lnTo>
                  <a:cubicBezTo>
                    <a:pt x="608" y="13004"/>
                    <a:pt x="12990" y="621"/>
                    <a:pt x="29183" y="621"/>
                  </a:cubicBezTo>
                  <a:lnTo>
                    <a:pt x="505433" y="621"/>
                  </a:lnTo>
                  <a:close/>
                  <a:moveTo>
                    <a:pt x="391133" y="198741"/>
                  </a:moveTo>
                  <a:cubicBezTo>
                    <a:pt x="378751" y="189216"/>
                    <a:pt x="360653" y="192074"/>
                    <a:pt x="351128" y="204456"/>
                  </a:cubicBezTo>
                  <a:lnTo>
                    <a:pt x="351128" y="204456"/>
                  </a:lnTo>
                  <a:lnTo>
                    <a:pt x="267308" y="315899"/>
                  </a:lnTo>
                  <a:cubicBezTo>
                    <a:pt x="266355" y="316851"/>
                    <a:pt x="265403" y="317804"/>
                    <a:pt x="264451" y="318756"/>
                  </a:cubicBezTo>
                  <a:cubicBezTo>
                    <a:pt x="253021" y="330186"/>
                    <a:pt x="234923" y="330186"/>
                    <a:pt x="224446" y="318756"/>
                  </a:cubicBezTo>
                  <a:lnTo>
                    <a:pt x="224446" y="318756"/>
                  </a:lnTo>
                  <a:lnTo>
                    <a:pt x="162533" y="257796"/>
                  </a:lnTo>
                  <a:cubicBezTo>
                    <a:pt x="161580" y="256844"/>
                    <a:pt x="161580" y="256844"/>
                    <a:pt x="160628" y="255891"/>
                  </a:cubicBezTo>
                  <a:cubicBezTo>
                    <a:pt x="148246" y="245414"/>
                    <a:pt x="130148" y="247319"/>
                    <a:pt x="120623" y="259701"/>
                  </a:cubicBezTo>
                  <a:lnTo>
                    <a:pt x="120623" y="259701"/>
                  </a:lnTo>
                  <a:lnTo>
                    <a:pt x="32993" y="366381"/>
                  </a:lnTo>
                  <a:cubicBezTo>
                    <a:pt x="32040" y="368286"/>
                    <a:pt x="31088" y="370191"/>
                    <a:pt x="31088" y="372096"/>
                  </a:cubicBezTo>
                  <a:cubicBezTo>
                    <a:pt x="31088" y="377811"/>
                    <a:pt x="34898" y="381621"/>
                    <a:pt x="40613" y="381621"/>
                  </a:cubicBezTo>
                  <a:lnTo>
                    <a:pt x="40613" y="381621"/>
                  </a:lnTo>
                  <a:lnTo>
                    <a:pt x="497813" y="381621"/>
                  </a:lnTo>
                  <a:cubicBezTo>
                    <a:pt x="499718" y="381621"/>
                    <a:pt x="501623" y="380669"/>
                    <a:pt x="503528" y="379716"/>
                  </a:cubicBezTo>
                  <a:cubicBezTo>
                    <a:pt x="508290" y="376859"/>
                    <a:pt x="509243" y="371144"/>
                    <a:pt x="506386" y="366381"/>
                  </a:cubicBezTo>
                  <a:lnTo>
                    <a:pt x="506386" y="366381"/>
                  </a:lnTo>
                  <a:lnTo>
                    <a:pt x="398753" y="205409"/>
                  </a:lnTo>
                  <a:cubicBezTo>
                    <a:pt x="395896" y="202551"/>
                    <a:pt x="393990" y="200646"/>
                    <a:pt x="391133" y="198741"/>
                  </a:cubicBezTo>
                  <a:close/>
                  <a:moveTo>
                    <a:pt x="95858" y="57771"/>
                  </a:moveTo>
                  <a:cubicBezTo>
                    <a:pt x="74903" y="57771"/>
                    <a:pt x="57758" y="74916"/>
                    <a:pt x="57758" y="95871"/>
                  </a:cubicBezTo>
                  <a:cubicBezTo>
                    <a:pt x="57758" y="116826"/>
                    <a:pt x="74903" y="133971"/>
                    <a:pt x="95858" y="133971"/>
                  </a:cubicBezTo>
                  <a:cubicBezTo>
                    <a:pt x="116813" y="133971"/>
                    <a:pt x="133958" y="116826"/>
                    <a:pt x="133958" y="95871"/>
                  </a:cubicBezTo>
                  <a:cubicBezTo>
                    <a:pt x="133958" y="74916"/>
                    <a:pt x="116813" y="57771"/>
                    <a:pt x="95858" y="5777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A30AB73-07C5-4D07-9DC9-890F7EE9DD68}"/>
              </a:ext>
            </a:extLst>
          </p:cNvPr>
          <p:cNvGrpSpPr/>
          <p:nvPr/>
        </p:nvGrpSpPr>
        <p:grpSpPr>
          <a:xfrm flipV="1">
            <a:off x="8824897" y="2451696"/>
            <a:ext cx="1881199" cy="1258217"/>
            <a:chOff x="1529443" y="3033486"/>
            <a:chExt cx="1670957" cy="1117600"/>
          </a:xfrm>
        </p:grpSpPr>
        <p:sp>
          <p:nvSpPr>
            <p:cNvPr id="24" name="箭头: V 形 23">
              <a:extLst>
                <a:ext uri="{FF2B5EF4-FFF2-40B4-BE49-F238E27FC236}">
                  <a16:creationId xmlns:a16="http://schemas.microsoft.com/office/drawing/2014/main" id="{ED58BDAE-E79A-4B3A-9D5C-C3B084AA3FF6}"/>
                </a:ext>
              </a:extLst>
            </p:cNvPr>
            <p:cNvSpPr/>
            <p:nvPr/>
          </p:nvSpPr>
          <p:spPr>
            <a:xfrm>
              <a:off x="1529443" y="3033486"/>
              <a:ext cx="1670957" cy="1117600"/>
            </a:xfrm>
            <a:prstGeom prst="chevron">
              <a:avLst>
                <a:gd name="adj" fmla="val 5965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r"/>
              <a:endParaRPr lang="zh-CN" altLang="en-US" sz="1000" dirty="0">
                <a:solidFill>
                  <a:schemeClr val="tx1"/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DE7C451-C4B4-4CA5-9ED5-797EED0ECBC2}"/>
                </a:ext>
              </a:extLst>
            </p:cNvPr>
            <p:cNvSpPr txBox="1"/>
            <p:nvPr/>
          </p:nvSpPr>
          <p:spPr>
            <a:xfrm flipV="1">
              <a:off x="2279972" y="3413049"/>
              <a:ext cx="473004" cy="4100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FFFF"/>
                  </a:solidFill>
                  <a:latin typeface="+mj-lt"/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rgbClr val="FFFFFF"/>
                </a:solidFill>
                <a:latin typeface="+mj-lt"/>
                <a:cs typeface="+mn-ea"/>
                <a:sym typeface="+mn-lt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DF36DAB1-D66E-4705-9433-9A567C28FB33}"/>
              </a:ext>
            </a:extLst>
          </p:cNvPr>
          <p:cNvSpPr/>
          <p:nvPr/>
        </p:nvSpPr>
        <p:spPr>
          <a:xfrm>
            <a:off x="8645621" y="3998919"/>
            <a:ext cx="175251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0" rIns="91440" bIns="0" rtlCol="0" anchor="b" anchorCtr="0">
            <a:spAutoFit/>
          </a:bodyPr>
          <a:lstStyle/>
          <a:p>
            <a:r>
              <a:rPr kumimoji="1" lang="zh-CN" altLang="en-US" sz="2000">
                <a:solidFill>
                  <a:schemeClr val="tx1"/>
                </a:solidFill>
                <a:effectLst/>
                <a:latin typeface="+mj-ea"/>
                <a:ea typeface="+mj-ea"/>
                <a:cs typeface="+mn-ea"/>
                <a:sym typeface="+mn-lt"/>
              </a:rPr>
              <a:t>适当装饰</a:t>
            </a:r>
            <a:endParaRPr kumimoji="1" lang="en-US" altLang="zh-CN" sz="2000" dirty="0">
              <a:solidFill>
                <a:schemeClr val="tx1"/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D469DBB-07F1-4F52-B240-46559EE22431}"/>
              </a:ext>
            </a:extLst>
          </p:cNvPr>
          <p:cNvSpPr txBox="1"/>
          <p:nvPr/>
        </p:nvSpPr>
        <p:spPr>
          <a:xfrm>
            <a:off x="8645621" y="4595697"/>
            <a:ext cx="2072330" cy="871649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cs typeface="+mn-ea"/>
                <a:sym typeface="+mn-lt"/>
              </a:rPr>
              <a:t>在学习区域适当摆放植物或装饰，增添学习的愉悦感</a:t>
            </a:r>
            <a:endParaRPr lang="en-US" altLang="zh-CN" sz="1600" dirty="0">
              <a:solidFill>
                <a:schemeClr val="tx1">
                  <a:alpha val="6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7DD2F1F-C4D3-482A-9129-EC96965FACE0}"/>
              </a:ext>
            </a:extLst>
          </p:cNvPr>
          <p:cNvGrpSpPr/>
          <p:nvPr/>
        </p:nvGrpSpPr>
        <p:grpSpPr>
          <a:xfrm>
            <a:off x="8532811" y="1788375"/>
            <a:ext cx="663321" cy="663321"/>
            <a:chOff x="7070725" y="2817622"/>
            <a:chExt cx="589189" cy="589189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F8FDB37-67EC-4DB6-BE07-70A6C9786E36}"/>
                </a:ext>
              </a:extLst>
            </p:cNvPr>
            <p:cNvSpPr/>
            <p:nvPr/>
          </p:nvSpPr>
          <p:spPr>
            <a:xfrm flipV="1">
              <a:off x="7070725" y="2817622"/>
              <a:ext cx="589189" cy="58918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3416289-EC4B-49BD-AD2B-009EBCF35407}"/>
                </a:ext>
              </a:extLst>
            </p:cNvPr>
            <p:cNvSpPr/>
            <p:nvPr/>
          </p:nvSpPr>
          <p:spPr>
            <a:xfrm>
              <a:off x="7211181" y="2946871"/>
              <a:ext cx="308277" cy="330692"/>
            </a:xfrm>
            <a:custGeom>
              <a:avLst/>
              <a:gdLst>
                <a:gd name="connsiteX0" fmla="*/ 8356 w 487477"/>
                <a:gd name="connsiteY0" fmla="*/ 512114 h 522922"/>
                <a:gd name="connsiteX1" fmla="*/ 8356 w 487477"/>
                <a:gd name="connsiteY1" fmla="*/ 512114 h 522922"/>
                <a:gd name="connsiteX2" fmla="*/ 8356 w 487477"/>
                <a:gd name="connsiteY2" fmla="*/ 512114 h 522922"/>
                <a:gd name="connsiteX3" fmla="*/ 7404 w 487477"/>
                <a:gd name="connsiteY3" fmla="*/ 511161 h 522922"/>
                <a:gd name="connsiteX4" fmla="*/ 5499 w 487477"/>
                <a:gd name="connsiteY4" fmla="*/ 508303 h 522922"/>
                <a:gd name="connsiteX5" fmla="*/ 5499 w 487477"/>
                <a:gd name="connsiteY5" fmla="*/ 508303 h 522922"/>
                <a:gd name="connsiteX6" fmla="*/ 5499 w 487477"/>
                <a:gd name="connsiteY6" fmla="*/ 507351 h 522922"/>
                <a:gd name="connsiteX7" fmla="*/ 4546 w 487477"/>
                <a:gd name="connsiteY7" fmla="*/ 505446 h 522922"/>
                <a:gd name="connsiteX8" fmla="*/ 3593 w 487477"/>
                <a:gd name="connsiteY8" fmla="*/ 503541 h 522922"/>
                <a:gd name="connsiteX9" fmla="*/ 3593 w 487477"/>
                <a:gd name="connsiteY9" fmla="*/ 503541 h 522922"/>
                <a:gd name="connsiteX10" fmla="*/ 3593 w 487477"/>
                <a:gd name="connsiteY10" fmla="*/ 503541 h 522922"/>
                <a:gd name="connsiteX11" fmla="*/ 3593 w 487477"/>
                <a:gd name="connsiteY11" fmla="*/ 503541 h 522922"/>
                <a:gd name="connsiteX12" fmla="*/ 2641 w 487477"/>
                <a:gd name="connsiteY12" fmla="*/ 501636 h 522922"/>
                <a:gd name="connsiteX13" fmla="*/ 2641 w 487477"/>
                <a:gd name="connsiteY13" fmla="*/ 500684 h 522922"/>
                <a:gd name="connsiteX14" fmla="*/ 1689 w 487477"/>
                <a:gd name="connsiteY14" fmla="*/ 498778 h 522922"/>
                <a:gd name="connsiteX15" fmla="*/ 736 w 487477"/>
                <a:gd name="connsiteY15" fmla="*/ 494968 h 522922"/>
                <a:gd name="connsiteX16" fmla="*/ 736 w 487477"/>
                <a:gd name="connsiteY16" fmla="*/ 492111 h 522922"/>
                <a:gd name="connsiteX17" fmla="*/ 736 w 487477"/>
                <a:gd name="connsiteY17" fmla="*/ 485443 h 522922"/>
                <a:gd name="connsiteX18" fmla="*/ 5499 w 487477"/>
                <a:gd name="connsiteY18" fmla="*/ 467346 h 522922"/>
                <a:gd name="connsiteX19" fmla="*/ 155041 w 487477"/>
                <a:gd name="connsiteY19" fmla="*/ 151116 h 522922"/>
                <a:gd name="connsiteX20" fmla="*/ 158851 w 487477"/>
                <a:gd name="connsiteY20" fmla="*/ 134924 h 522922"/>
                <a:gd name="connsiteX21" fmla="*/ 158851 w 487477"/>
                <a:gd name="connsiteY21" fmla="*/ 19671 h 522922"/>
                <a:gd name="connsiteX22" fmla="*/ 120751 w 487477"/>
                <a:gd name="connsiteY22" fmla="*/ 19671 h 522922"/>
                <a:gd name="connsiteX23" fmla="*/ 120751 w 487477"/>
                <a:gd name="connsiteY23" fmla="*/ 621 h 522922"/>
                <a:gd name="connsiteX24" fmla="*/ 368401 w 487477"/>
                <a:gd name="connsiteY24" fmla="*/ 621 h 522922"/>
                <a:gd name="connsiteX25" fmla="*/ 368401 w 487477"/>
                <a:gd name="connsiteY25" fmla="*/ 19671 h 522922"/>
                <a:gd name="connsiteX26" fmla="*/ 330301 w 487477"/>
                <a:gd name="connsiteY26" fmla="*/ 19671 h 522922"/>
                <a:gd name="connsiteX27" fmla="*/ 330301 w 487477"/>
                <a:gd name="connsiteY27" fmla="*/ 134924 h 522922"/>
                <a:gd name="connsiteX28" fmla="*/ 334111 w 487477"/>
                <a:gd name="connsiteY28" fmla="*/ 151116 h 522922"/>
                <a:gd name="connsiteX29" fmla="*/ 483654 w 487477"/>
                <a:gd name="connsiteY29" fmla="*/ 467346 h 522922"/>
                <a:gd name="connsiteX30" fmla="*/ 485558 w 487477"/>
                <a:gd name="connsiteY30" fmla="*/ 504493 h 522922"/>
                <a:gd name="connsiteX31" fmla="*/ 485558 w 487477"/>
                <a:gd name="connsiteY31" fmla="*/ 504493 h 522922"/>
                <a:gd name="connsiteX32" fmla="*/ 484606 w 487477"/>
                <a:gd name="connsiteY32" fmla="*/ 506399 h 522922"/>
                <a:gd name="connsiteX33" fmla="*/ 459841 w 487477"/>
                <a:gd name="connsiteY33" fmla="*/ 523543 h 522922"/>
                <a:gd name="connsiteX34" fmla="*/ 457936 w 487477"/>
                <a:gd name="connsiteY34" fmla="*/ 523543 h 522922"/>
                <a:gd name="connsiteX35" fmla="*/ 32168 w 487477"/>
                <a:gd name="connsiteY35" fmla="*/ 523543 h 522922"/>
                <a:gd name="connsiteX36" fmla="*/ 30264 w 487477"/>
                <a:gd name="connsiteY36" fmla="*/ 523543 h 522922"/>
                <a:gd name="connsiteX37" fmla="*/ 27406 w 487477"/>
                <a:gd name="connsiteY37" fmla="*/ 523543 h 522922"/>
                <a:gd name="connsiteX38" fmla="*/ 23596 w 487477"/>
                <a:gd name="connsiteY38" fmla="*/ 522591 h 522922"/>
                <a:gd name="connsiteX39" fmla="*/ 23596 w 487477"/>
                <a:gd name="connsiteY39" fmla="*/ 522591 h 522922"/>
                <a:gd name="connsiteX40" fmla="*/ 17881 w 487477"/>
                <a:gd name="connsiteY40" fmla="*/ 520686 h 522922"/>
                <a:gd name="connsiteX41" fmla="*/ 15976 w 487477"/>
                <a:gd name="connsiteY41" fmla="*/ 519734 h 522922"/>
                <a:gd name="connsiteX42" fmla="*/ 15024 w 487477"/>
                <a:gd name="connsiteY42" fmla="*/ 518781 h 522922"/>
                <a:gd name="connsiteX43" fmla="*/ 10261 w 487477"/>
                <a:gd name="connsiteY43" fmla="*/ 514971 h 522922"/>
                <a:gd name="connsiteX44" fmla="*/ 8356 w 487477"/>
                <a:gd name="connsiteY44" fmla="*/ 512114 h 522922"/>
                <a:gd name="connsiteX45" fmla="*/ 8356 w 487477"/>
                <a:gd name="connsiteY45" fmla="*/ 512114 h 522922"/>
                <a:gd name="connsiteX46" fmla="*/ 255054 w 487477"/>
                <a:gd name="connsiteY46" fmla="*/ 402576 h 522922"/>
                <a:gd name="connsiteX47" fmla="*/ 252196 w 487477"/>
                <a:gd name="connsiteY47" fmla="*/ 404481 h 522922"/>
                <a:gd name="connsiteX48" fmla="*/ 246481 w 487477"/>
                <a:gd name="connsiteY48" fmla="*/ 408291 h 522922"/>
                <a:gd name="connsiteX49" fmla="*/ 55029 w 487477"/>
                <a:gd name="connsiteY49" fmla="*/ 414959 h 522922"/>
                <a:gd name="connsiteX50" fmla="*/ 51218 w 487477"/>
                <a:gd name="connsiteY50" fmla="*/ 413053 h 522922"/>
                <a:gd name="connsiteX51" fmla="*/ 22643 w 487477"/>
                <a:gd name="connsiteY51" fmla="*/ 474014 h 522922"/>
                <a:gd name="connsiteX52" fmla="*/ 21691 w 487477"/>
                <a:gd name="connsiteY52" fmla="*/ 475918 h 522922"/>
                <a:gd name="connsiteX53" fmla="*/ 21691 w 487477"/>
                <a:gd name="connsiteY53" fmla="*/ 495921 h 522922"/>
                <a:gd name="connsiteX54" fmla="*/ 29311 w 487477"/>
                <a:gd name="connsiteY54" fmla="*/ 502589 h 522922"/>
                <a:gd name="connsiteX55" fmla="*/ 30264 w 487477"/>
                <a:gd name="connsiteY55" fmla="*/ 502589 h 522922"/>
                <a:gd name="connsiteX56" fmla="*/ 31216 w 487477"/>
                <a:gd name="connsiteY56" fmla="*/ 502589 h 522922"/>
                <a:gd name="connsiteX57" fmla="*/ 456983 w 487477"/>
                <a:gd name="connsiteY57" fmla="*/ 502589 h 522922"/>
                <a:gd name="connsiteX58" fmla="*/ 457936 w 487477"/>
                <a:gd name="connsiteY58" fmla="*/ 502589 h 522922"/>
                <a:gd name="connsiteX59" fmla="*/ 466508 w 487477"/>
                <a:gd name="connsiteY59" fmla="*/ 495921 h 522922"/>
                <a:gd name="connsiteX60" fmla="*/ 467461 w 487477"/>
                <a:gd name="connsiteY60" fmla="*/ 477824 h 522922"/>
                <a:gd name="connsiteX61" fmla="*/ 466508 w 487477"/>
                <a:gd name="connsiteY61" fmla="*/ 475918 h 522922"/>
                <a:gd name="connsiteX62" fmla="*/ 465556 w 487477"/>
                <a:gd name="connsiteY62" fmla="*/ 474014 h 522922"/>
                <a:gd name="connsiteX63" fmla="*/ 423646 w 487477"/>
                <a:gd name="connsiteY63" fmla="*/ 385431 h 522922"/>
                <a:gd name="connsiteX64" fmla="*/ 255054 w 487477"/>
                <a:gd name="connsiteY64" fmla="*/ 402576 h 522922"/>
                <a:gd name="connsiteX65" fmla="*/ 305536 w 487477"/>
                <a:gd name="connsiteY65" fmla="*/ 255891 h 522922"/>
                <a:gd name="connsiteX66" fmla="*/ 272199 w 487477"/>
                <a:gd name="connsiteY66" fmla="*/ 289228 h 522922"/>
                <a:gd name="connsiteX67" fmla="*/ 305536 w 487477"/>
                <a:gd name="connsiteY67" fmla="*/ 322566 h 522922"/>
                <a:gd name="connsiteX68" fmla="*/ 338874 w 487477"/>
                <a:gd name="connsiteY68" fmla="*/ 289228 h 522922"/>
                <a:gd name="connsiteX69" fmla="*/ 305536 w 487477"/>
                <a:gd name="connsiteY69" fmla="*/ 255891 h 52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87477" h="522922">
                  <a:moveTo>
                    <a:pt x="8356" y="512114"/>
                  </a:moveTo>
                  <a:lnTo>
                    <a:pt x="8356" y="512114"/>
                  </a:lnTo>
                  <a:lnTo>
                    <a:pt x="8356" y="512114"/>
                  </a:lnTo>
                  <a:lnTo>
                    <a:pt x="7404" y="511161"/>
                  </a:lnTo>
                  <a:cubicBezTo>
                    <a:pt x="6451" y="510209"/>
                    <a:pt x="6451" y="509256"/>
                    <a:pt x="5499" y="508303"/>
                  </a:cubicBezTo>
                  <a:lnTo>
                    <a:pt x="5499" y="508303"/>
                  </a:lnTo>
                  <a:lnTo>
                    <a:pt x="5499" y="507351"/>
                  </a:lnTo>
                  <a:lnTo>
                    <a:pt x="4546" y="505446"/>
                  </a:lnTo>
                  <a:lnTo>
                    <a:pt x="3593" y="503541"/>
                  </a:lnTo>
                  <a:lnTo>
                    <a:pt x="3593" y="503541"/>
                  </a:lnTo>
                  <a:lnTo>
                    <a:pt x="3593" y="503541"/>
                  </a:lnTo>
                  <a:lnTo>
                    <a:pt x="3593" y="503541"/>
                  </a:lnTo>
                  <a:lnTo>
                    <a:pt x="2641" y="501636"/>
                  </a:lnTo>
                  <a:cubicBezTo>
                    <a:pt x="2641" y="501636"/>
                    <a:pt x="2641" y="500684"/>
                    <a:pt x="2641" y="500684"/>
                  </a:cubicBezTo>
                  <a:cubicBezTo>
                    <a:pt x="2641" y="499731"/>
                    <a:pt x="2641" y="499731"/>
                    <a:pt x="1689" y="498778"/>
                  </a:cubicBezTo>
                  <a:cubicBezTo>
                    <a:pt x="1689" y="497826"/>
                    <a:pt x="736" y="495921"/>
                    <a:pt x="736" y="494968"/>
                  </a:cubicBezTo>
                  <a:lnTo>
                    <a:pt x="736" y="492111"/>
                  </a:lnTo>
                  <a:cubicBezTo>
                    <a:pt x="736" y="490206"/>
                    <a:pt x="736" y="487349"/>
                    <a:pt x="736" y="485443"/>
                  </a:cubicBezTo>
                  <a:cubicBezTo>
                    <a:pt x="736" y="478776"/>
                    <a:pt x="2641" y="473061"/>
                    <a:pt x="5499" y="467346"/>
                  </a:cubicBezTo>
                  <a:lnTo>
                    <a:pt x="155041" y="151116"/>
                  </a:lnTo>
                  <a:cubicBezTo>
                    <a:pt x="157899" y="146353"/>
                    <a:pt x="158851" y="140639"/>
                    <a:pt x="158851" y="134924"/>
                  </a:cubicBezTo>
                  <a:lnTo>
                    <a:pt x="158851" y="19671"/>
                  </a:lnTo>
                  <a:lnTo>
                    <a:pt x="120751" y="19671"/>
                  </a:lnTo>
                  <a:lnTo>
                    <a:pt x="120751" y="621"/>
                  </a:lnTo>
                  <a:lnTo>
                    <a:pt x="368401" y="621"/>
                  </a:lnTo>
                  <a:lnTo>
                    <a:pt x="368401" y="19671"/>
                  </a:lnTo>
                  <a:lnTo>
                    <a:pt x="330301" y="19671"/>
                  </a:lnTo>
                  <a:lnTo>
                    <a:pt x="330301" y="134924"/>
                  </a:lnTo>
                  <a:cubicBezTo>
                    <a:pt x="330301" y="140639"/>
                    <a:pt x="331254" y="146353"/>
                    <a:pt x="334111" y="151116"/>
                  </a:cubicBezTo>
                  <a:lnTo>
                    <a:pt x="483654" y="467346"/>
                  </a:lnTo>
                  <a:cubicBezTo>
                    <a:pt x="489368" y="478776"/>
                    <a:pt x="489368" y="492111"/>
                    <a:pt x="485558" y="504493"/>
                  </a:cubicBezTo>
                  <a:lnTo>
                    <a:pt x="485558" y="504493"/>
                  </a:lnTo>
                  <a:lnTo>
                    <a:pt x="484606" y="506399"/>
                  </a:lnTo>
                  <a:cubicBezTo>
                    <a:pt x="479843" y="515924"/>
                    <a:pt x="470318" y="522591"/>
                    <a:pt x="459841" y="523543"/>
                  </a:cubicBezTo>
                  <a:lnTo>
                    <a:pt x="457936" y="523543"/>
                  </a:lnTo>
                  <a:lnTo>
                    <a:pt x="32168" y="523543"/>
                  </a:lnTo>
                  <a:lnTo>
                    <a:pt x="30264" y="523543"/>
                  </a:lnTo>
                  <a:cubicBezTo>
                    <a:pt x="29311" y="523543"/>
                    <a:pt x="28358" y="523543"/>
                    <a:pt x="27406" y="523543"/>
                  </a:cubicBezTo>
                  <a:cubicBezTo>
                    <a:pt x="26454" y="523543"/>
                    <a:pt x="24549" y="523543"/>
                    <a:pt x="23596" y="522591"/>
                  </a:cubicBezTo>
                  <a:lnTo>
                    <a:pt x="23596" y="522591"/>
                  </a:lnTo>
                  <a:cubicBezTo>
                    <a:pt x="21691" y="521639"/>
                    <a:pt x="19786" y="521639"/>
                    <a:pt x="17881" y="520686"/>
                  </a:cubicBezTo>
                  <a:lnTo>
                    <a:pt x="15976" y="519734"/>
                  </a:lnTo>
                  <a:cubicBezTo>
                    <a:pt x="15976" y="519734"/>
                    <a:pt x="15024" y="519734"/>
                    <a:pt x="15024" y="518781"/>
                  </a:cubicBezTo>
                  <a:cubicBezTo>
                    <a:pt x="13118" y="517828"/>
                    <a:pt x="11214" y="515924"/>
                    <a:pt x="10261" y="514971"/>
                  </a:cubicBezTo>
                  <a:lnTo>
                    <a:pt x="8356" y="512114"/>
                  </a:lnTo>
                  <a:lnTo>
                    <a:pt x="8356" y="512114"/>
                  </a:lnTo>
                  <a:close/>
                  <a:moveTo>
                    <a:pt x="255054" y="402576"/>
                  </a:moveTo>
                  <a:lnTo>
                    <a:pt x="252196" y="404481"/>
                  </a:lnTo>
                  <a:lnTo>
                    <a:pt x="246481" y="408291"/>
                  </a:lnTo>
                  <a:cubicBezTo>
                    <a:pt x="198856" y="439724"/>
                    <a:pt x="119799" y="440676"/>
                    <a:pt x="55029" y="414959"/>
                  </a:cubicBezTo>
                  <a:lnTo>
                    <a:pt x="51218" y="413053"/>
                  </a:lnTo>
                  <a:lnTo>
                    <a:pt x="22643" y="474014"/>
                  </a:lnTo>
                  <a:lnTo>
                    <a:pt x="21691" y="475918"/>
                  </a:lnTo>
                  <a:cubicBezTo>
                    <a:pt x="18833" y="482586"/>
                    <a:pt x="18833" y="490206"/>
                    <a:pt x="21691" y="495921"/>
                  </a:cubicBezTo>
                  <a:cubicBezTo>
                    <a:pt x="22643" y="498778"/>
                    <a:pt x="25501" y="501636"/>
                    <a:pt x="29311" y="502589"/>
                  </a:cubicBezTo>
                  <a:lnTo>
                    <a:pt x="30264" y="502589"/>
                  </a:lnTo>
                  <a:lnTo>
                    <a:pt x="31216" y="502589"/>
                  </a:lnTo>
                  <a:lnTo>
                    <a:pt x="456983" y="502589"/>
                  </a:lnTo>
                  <a:lnTo>
                    <a:pt x="457936" y="502589"/>
                  </a:lnTo>
                  <a:cubicBezTo>
                    <a:pt x="461746" y="502589"/>
                    <a:pt x="464604" y="499731"/>
                    <a:pt x="466508" y="495921"/>
                  </a:cubicBezTo>
                  <a:cubicBezTo>
                    <a:pt x="468414" y="490206"/>
                    <a:pt x="469366" y="483539"/>
                    <a:pt x="467461" y="477824"/>
                  </a:cubicBezTo>
                  <a:lnTo>
                    <a:pt x="466508" y="475918"/>
                  </a:lnTo>
                  <a:lnTo>
                    <a:pt x="465556" y="474014"/>
                  </a:lnTo>
                  <a:lnTo>
                    <a:pt x="423646" y="385431"/>
                  </a:lnTo>
                  <a:cubicBezTo>
                    <a:pt x="365543" y="372096"/>
                    <a:pt x="296011" y="376859"/>
                    <a:pt x="255054" y="402576"/>
                  </a:cubicBezTo>
                  <a:close/>
                  <a:moveTo>
                    <a:pt x="305536" y="255891"/>
                  </a:moveTo>
                  <a:cubicBezTo>
                    <a:pt x="287439" y="255891"/>
                    <a:pt x="272199" y="271131"/>
                    <a:pt x="272199" y="289228"/>
                  </a:cubicBezTo>
                  <a:cubicBezTo>
                    <a:pt x="272199" y="307326"/>
                    <a:pt x="287439" y="322566"/>
                    <a:pt x="305536" y="322566"/>
                  </a:cubicBezTo>
                  <a:cubicBezTo>
                    <a:pt x="323633" y="322566"/>
                    <a:pt x="338874" y="307326"/>
                    <a:pt x="338874" y="289228"/>
                  </a:cubicBezTo>
                  <a:cubicBezTo>
                    <a:pt x="338874" y="270178"/>
                    <a:pt x="323633" y="255891"/>
                    <a:pt x="305536" y="2558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55991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77FB3F-4A5D-4AB6-A885-59C25F5CB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合理时间管理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D78FECC-D05B-4EEB-8BAE-3CCA7B9BCA03}"/>
              </a:ext>
            </a:extLst>
          </p:cNvPr>
          <p:cNvGrpSpPr/>
          <p:nvPr/>
        </p:nvGrpSpPr>
        <p:grpSpPr>
          <a:xfrm>
            <a:off x="4134644" y="1356184"/>
            <a:ext cx="3922713" cy="3933825"/>
            <a:chOff x="4133850" y="1779588"/>
            <a:chExt cx="3922713" cy="3933825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D462D40-1498-40EF-A752-FB5888ADC4E3}"/>
                </a:ext>
              </a:extLst>
            </p:cNvPr>
            <p:cNvSpPr/>
            <p:nvPr/>
          </p:nvSpPr>
          <p:spPr bwMode="auto">
            <a:xfrm>
              <a:off x="5737225" y="3730625"/>
              <a:ext cx="2043113" cy="1982788"/>
            </a:xfrm>
            <a:custGeom>
              <a:avLst/>
              <a:gdLst>
                <a:gd name="T0" fmla="*/ 1770 w 2029"/>
                <a:gd name="T1" fmla="*/ 346 h 1970"/>
                <a:gd name="T2" fmla="*/ 1556 w 2029"/>
                <a:gd name="T3" fmla="*/ 59 h 1970"/>
                <a:gd name="T4" fmla="*/ 713 w 2029"/>
                <a:gd name="T5" fmla="*/ 1163 h 1970"/>
                <a:gd name="T6" fmla="*/ 713 w 2029"/>
                <a:gd name="T7" fmla="*/ 903 h 1970"/>
                <a:gd name="T8" fmla="*/ 0 w 2029"/>
                <a:gd name="T9" fmla="*/ 1437 h 1970"/>
                <a:gd name="T10" fmla="*/ 713 w 2029"/>
                <a:gd name="T11" fmla="*/ 1970 h 1970"/>
                <a:gd name="T12" fmla="*/ 713 w 2029"/>
                <a:gd name="T13" fmla="*/ 1652 h 1970"/>
                <a:gd name="T14" fmla="*/ 2029 w 2029"/>
                <a:gd name="T15" fmla="*/ 17 h 1970"/>
                <a:gd name="T16" fmla="*/ 2029 w 2029"/>
                <a:gd name="T17" fmla="*/ 0 h 1970"/>
                <a:gd name="T18" fmla="*/ 1770 w 2029"/>
                <a:gd name="T19" fmla="*/ 346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9" h="1970">
                  <a:moveTo>
                    <a:pt x="1770" y="346"/>
                  </a:moveTo>
                  <a:cubicBezTo>
                    <a:pt x="1556" y="59"/>
                    <a:pt x="1556" y="59"/>
                    <a:pt x="1556" y="59"/>
                  </a:cubicBezTo>
                  <a:cubicBezTo>
                    <a:pt x="1538" y="579"/>
                    <a:pt x="1189" y="1015"/>
                    <a:pt x="713" y="1163"/>
                  </a:cubicBezTo>
                  <a:cubicBezTo>
                    <a:pt x="713" y="903"/>
                    <a:pt x="713" y="903"/>
                    <a:pt x="713" y="903"/>
                  </a:cubicBezTo>
                  <a:cubicBezTo>
                    <a:pt x="0" y="1437"/>
                    <a:pt x="0" y="1437"/>
                    <a:pt x="0" y="1437"/>
                  </a:cubicBezTo>
                  <a:cubicBezTo>
                    <a:pt x="713" y="1970"/>
                    <a:pt x="713" y="1970"/>
                    <a:pt x="713" y="1970"/>
                  </a:cubicBezTo>
                  <a:cubicBezTo>
                    <a:pt x="713" y="1652"/>
                    <a:pt x="713" y="1652"/>
                    <a:pt x="713" y="1652"/>
                  </a:cubicBezTo>
                  <a:cubicBezTo>
                    <a:pt x="1465" y="1488"/>
                    <a:pt x="2029" y="818"/>
                    <a:pt x="2029" y="17"/>
                  </a:cubicBezTo>
                  <a:cubicBezTo>
                    <a:pt x="2029" y="11"/>
                    <a:pt x="2029" y="5"/>
                    <a:pt x="2029" y="0"/>
                  </a:cubicBezTo>
                  <a:lnTo>
                    <a:pt x="1770" y="34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9091E72-57E5-4533-BEAC-18D5EE520607}"/>
                </a:ext>
              </a:extLst>
            </p:cNvPr>
            <p:cNvSpPr/>
            <p:nvPr/>
          </p:nvSpPr>
          <p:spPr bwMode="auto">
            <a:xfrm>
              <a:off x="4427538" y="1779588"/>
              <a:ext cx="2179638" cy="1722438"/>
            </a:xfrm>
            <a:custGeom>
              <a:avLst/>
              <a:gdLst>
                <a:gd name="T0" fmla="*/ 242 w 2164"/>
                <a:gd name="T1" fmla="*/ 1388 h 1711"/>
                <a:gd name="T2" fmla="*/ 481 w 2164"/>
                <a:gd name="T3" fmla="*/ 1707 h 1711"/>
                <a:gd name="T4" fmla="*/ 1451 w 2164"/>
                <a:gd name="T5" fmla="*/ 771 h 1711"/>
                <a:gd name="T6" fmla="*/ 1451 w 2164"/>
                <a:gd name="T7" fmla="*/ 1067 h 1711"/>
                <a:gd name="T8" fmla="*/ 2164 w 2164"/>
                <a:gd name="T9" fmla="*/ 533 h 1711"/>
                <a:gd name="T10" fmla="*/ 1451 w 2164"/>
                <a:gd name="T11" fmla="*/ 0 h 1711"/>
                <a:gd name="T12" fmla="*/ 1451 w 2164"/>
                <a:gd name="T13" fmla="*/ 293 h 1711"/>
                <a:gd name="T14" fmla="*/ 0 w 2164"/>
                <a:gd name="T15" fmla="*/ 1711 h 1711"/>
                <a:gd name="T16" fmla="*/ 242 w 2164"/>
                <a:gd name="T17" fmla="*/ 1388 h 1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64" h="1711">
                  <a:moveTo>
                    <a:pt x="242" y="1388"/>
                  </a:moveTo>
                  <a:cubicBezTo>
                    <a:pt x="481" y="1707"/>
                    <a:pt x="481" y="1707"/>
                    <a:pt x="481" y="1707"/>
                  </a:cubicBezTo>
                  <a:cubicBezTo>
                    <a:pt x="581" y="1228"/>
                    <a:pt x="966" y="854"/>
                    <a:pt x="1451" y="771"/>
                  </a:cubicBezTo>
                  <a:cubicBezTo>
                    <a:pt x="1451" y="1067"/>
                    <a:pt x="1451" y="1067"/>
                    <a:pt x="1451" y="1067"/>
                  </a:cubicBezTo>
                  <a:cubicBezTo>
                    <a:pt x="2164" y="533"/>
                    <a:pt x="2164" y="533"/>
                    <a:pt x="2164" y="533"/>
                  </a:cubicBezTo>
                  <a:cubicBezTo>
                    <a:pt x="1451" y="0"/>
                    <a:pt x="1451" y="0"/>
                    <a:pt x="1451" y="0"/>
                  </a:cubicBezTo>
                  <a:cubicBezTo>
                    <a:pt x="1451" y="293"/>
                    <a:pt x="1451" y="293"/>
                    <a:pt x="1451" y="293"/>
                  </a:cubicBezTo>
                  <a:cubicBezTo>
                    <a:pt x="703" y="384"/>
                    <a:pt x="108" y="968"/>
                    <a:pt x="0" y="1711"/>
                  </a:cubicBezTo>
                  <a:lnTo>
                    <a:pt x="242" y="138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0861F89-9690-4590-9C04-6ECA14EF0CBF}"/>
                </a:ext>
              </a:extLst>
            </p:cNvPr>
            <p:cNvSpPr/>
            <p:nvPr/>
          </p:nvSpPr>
          <p:spPr bwMode="auto">
            <a:xfrm>
              <a:off x="4133850" y="3176588"/>
              <a:ext cx="1943100" cy="2255838"/>
            </a:xfrm>
            <a:custGeom>
              <a:avLst/>
              <a:gdLst>
                <a:gd name="T0" fmla="*/ 1592 w 1930"/>
                <a:gd name="T1" fmla="*/ 1986 h 2239"/>
                <a:gd name="T2" fmla="*/ 1887 w 1930"/>
                <a:gd name="T3" fmla="*/ 1765 h 2239"/>
                <a:gd name="T4" fmla="*/ 757 w 1930"/>
                <a:gd name="T5" fmla="*/ 713 h 2239"/>
                <a:gd name="T6" fmla="*/ 1067 w 1930"/>
                <a:gd name="T7" fmla="*/ 713 h 2239"/>
                <a:gd name="T8" fmla="*/ 534 w 1930"/>
                <a:gd name="T9" fmla="*/ 0 h 2239"/>
                <a:gd name="T10" fmla="*/ 0 w 1930"/>
                <a:gd name="T11" fmla="*/ 713 h 2239"/>
                <a:gd name="T12" fmla="*/ 281 w 1930"/>
                <a:gd name="T13" fmla="*/ 713 h 2239"/>
                <a:gd name="T14" fmla="*/ 1930 w 1930"/>
                <a:gd name="T15" fmla="*/ 2239 h 2239"/>
                <a:gd name="T16" fmla="*/ 1592 w 1930"/>
                <a:gd name="T17" fmla="*/ 1986 h 2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0" h="2239">
                  <a:moveTo>
                    <a:pt x="1592" y="1986"/>
                  </a:moveTo>
                  <a:cubicBezTo>
                    <a:pt x="1887" y="1765"/>
                    <a:pt x="1887" y="1765"/>
                    <a:pt x="1887" y="1765"/>
                  </a:cubicBezTo>
                  <a:cubicBezTo>
                    <a:pt x="1302" y="1735"/>
                    <a:pt x="827" y="1287"/>
                    <a:pt x="757" y="713"/>
                  </a:cubicBezTo>
                  <a:cubicBezTo>
                    <a:pt x="1067" y="713"/>
                    <a:pt x="1067" y="713"/>
                    <a:pt x="1067" y="71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0" y="713"/>
                    <a:pt x="0" y="713"/>
                    <a:pt x="0" y="713"/>
                  </a:cubicBezTo>
                  <a:cubicBezTo>
                    <a:pt x="281" y="713"/>
                    <a:pt x="281" y="713"/>
                    <a:pt x="281" y="713"/>
                  </a:cubicBezTo>
                  <a:cubicBezTo>
                    <a:pt x="355" y="1562"/>
                    <a:pt x="1063" y="2230"/>
                    <a:pt x="1930" y="2239"/>
                  </a:cubicBezTo>
                  <a:lnTo>
                    <a:pt x="1592" y="198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09A9EAF5-8DF7-4D0C-93C7-E95D26AB50A6}"/>
                </a:ext>
              </a:extLst>
            </p:cNvPr>
            <p:cNvSpPr/>
            <p:nvPr/>
          </p:nvSpPr>
          <p:spPr bwMode="auto">
            <a:xfrm>
              <a:off x="6280150" y="2071688"/>
              <a:ext cx="1776413" cy="2006600"/>
            </a:xfrm>
            <a:custGeom>
              <a:avLst/>
              <a:gdLst>
                <a:gd name="T0" fmla="*/ 1446 w 1765"/>
                <a:gd name="T1" fmla="*/ 1280 h 1993"/>
                <a:gd name="T2" fmla="*/ 0 w 1765"/>
                <a:gd name="T3" fmla="*/ 0 h 1993"/>
                <a:gd name="T4" fmla="*/ 325 w 1765"/>
                <a:gd name="T5" fmla="*/ 243 h 1993"/>
                <a:gd name="T6" fmla="*/ 10 w 1765"/>
                <a:gd name="T7" fmla="*/ 479 h 1993"/>
                <a:gd name="T8" fmla="*/ 955 w 1765"/>
                <a:gd name="T9" fmla="*/ 1280 h 1993"/>
                <a:gd name="T10" fmla="*/ 698 w 1765"/>
                <a:gd name="T11" fmla="*/ 1280 h 1993"/>
                <a:gd name="T12" fmla="*/ 1231 w 1765"/>
                <a:gd name="T13" fmla="*/ 1993 h 1993"/>
                <a:gd name="T14" fmla="*/ 1765 w 1765"/>
                <a:gd name="T15" fmla="*/ 1280 h 1993"/>
                <a:gd name="T16" fmla="*/ 1446 w 1765"/>
                <a:gd name="T17" fmla="*/ 1280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65" h="1993">
                  <a:moveTo>
                    <a:pt x="1446" y="1280"/>
                  </a:moveTo>
                  <a:cubicBezTo>
                    <a:pt x="1286" y="598"/>
                    <a:pt x="710" y="77"/>
                    <a:pt x="0" y="0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10" y="479"/>
                    <a:pt x="10" y="479"/>
                    <a:pt x="10" y="479"/>
                  </a:cubicBezTo>
                  <a:cubicBezTo>
                    <a:pt x="453" y="550"/>
                    <a:pt x="815" y="864"/>
                    <a:pt x="955" y="1280"/>
                  </a:cubicBezTo>
                  <a:cubicBezTo>
                    <a:pt x="698" y="1280"/>
                    <a:pt x="698" y="1280"/>
                    <a:pt x="698" y="1280"/>
                  </a:cubicBezTo>
                  <a:cubicBezTo>
                    <a:pt x="1231" y="1993"/>
                    <a:pt x="1231" y="1993"/>
                    <a:pt x="1231" y="1993"/>
                  </a:cubicBezTo>
                  <a:cubicBezTo>
                    <a:pt x="1765" y="1280"/>
                    <a:pt x="1765" y="1280"/>
                    <a:pt x="1765" y="1280"/>
                  </a:cubicBezTo>
                  <a:lnTo>
                    <a:pt x="1446" y="128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758E993E-C282-40E1-9402-95BD823F4952}"/>
              </a:ext>
            </a:extLst>
          </p:cNvPr>
          <p:cNvSpPr/>
          <p:nvPr/>
        </p:nvSpPr>
        <p:spPr>
          <a:xfrm>
            <a:off x="9025999" y="1952245"/>
            <a:ext cx="2369298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sz="2000">
                <a:solidFill>
                  <a:schemeClr val="accent3">
                    <a:lumMod val="5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分清轻重</a:t>
            </a:r>
            <a:endParaRPr kumimoji="1" lang="en-US" altLang="zh-CN" sz="2000" dirty="0">
              <a:solidFill>
                <a:schemeClr val="accent3">
                  <a:lumMod val="5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F2DAA52-2821-4116-9466-06E5DA51DC2B}"/>
              </a:ext>
            </a:extLst>
          </p:cNvPr>
          <p:cNvSpPr/>
          <p:nvPr/>
        </p:nvSpPr>
        <p:spPr>
          <a:xfrm>
            <a:off x="9025999" y="2371087"/>
            <a:ext cx="2479250" cy="6671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cs typeface="+mn-ea"/>
                <a:sym typeface="+mn-lt"/>
              </a:rPr>
              <a:t>区分紧急和重要的任务，先处理重要的学习任务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C2D5DDB-B892-403B-962D-7ED9F941E657}"/>
              </a:ext>
            </a:extLst>
          </p:cNvPr>
          <p:cNvSpPr txBox="1"/>
          <p:nvPr/>
        </p:nvSpPr>
        <p:spPr>
          <a:xfrm>
            <a:off x="8426810" y="2158246"/>
            <a:ext cx="540000" cy="540000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</p:spPr>
        <p:txBody>
          <a:bodyPr wrap="none" lIns="108000" tIns="108000" rIns="108000" bIns="108000" rtlCol="0" anchor="ctr" anchorCtr="0">
            <a:noAutofit/>
          </a:bodyPr>
          <a:lstStyle/>
          <a:p>
            <a:pPr algn="ctr"/>
            <a:r>
              <a:rPr kumimoji="1" lang="en-US" altLang="zh-CN" sz="2000">
                <a:solidFill>
                  <a:srgbClr val="F1F9F8"/>
                </a:solidFill>
                <a:latin typeface="+mj-lt"/>
                <a:cs typeface="+mn-ea"/>
                <a:sym typeface="+mn-lt"/>
              </a:rPr>
              <a:t>02</a:t>
            </a:r>
            <a:endParaRPr kumimoji="1" lang="zh-CN" altLang="en-US" sz="2000" dirty="0">
              <a:solidFill>
                <a:srgbClr val="F1F9F8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29DA162-6102-4D98-A97D-223C111D8DF0}"/>
              </a:ext>
            </a:extLst>
          </p:cNvPr>
          <p:cNvSpPr/>
          <p:nvPr/>
        </p:nvSpPr>
        <p:spPr>
          <a:xfrm>
            <a:off x="9025999" y="4059232"/>
            <a:ext cx="2369298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r>
              <a:rPr kumimoji="1" lang="zh-CN" altLang="en-US" sz="2000">
                <a:solidFill>
                  <a:schemeClr val="accent3">
                    <a:lumMod val="5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奖惩机制</a:t>
            </a:r>
            <a:endParaRPr kumimoji="1" lang="en-US" altLang="zh-CN" sz="2000" dirty="0">
              <a:solidFill>
                <a:schemeClr val="accent3">
                  <a:lumMod val="5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AC0EAA9-C446-47FA-8AEC-F33BC6DB6B41}"/>
              </a:ext>
            </a:extLst>
          </p:cNvPr>
          <p:cNvSpPr/>
          <p:nvPr/>
        </p:nvSpPr>
        <p:spPr>
          <a:xfrm>
            <a:off x="9025999" y="4478074"/>
            <a:ext cx="2479250" cy="6671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cs typeface="+mn-ea"/>
                <a:sym typeface="+mn-lt"/>
              </a:rPr>
              <a:t>设立奖励和惩罚机制，激励自己按时完成学习任务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572AD6D-9B2D-402D-9C6C-D58864B2D60C}"/>
              </a:ext>
            </a:extLst>
          </p:cNvPr>
          <p:cNvSpPr txBox="1"/>
          <p:nvPr/>
        </p:nvSpPr>
        <p:spPr>
          <a:xfrm>
            <a:off x="8426810" y="4265233"/>
            <a:ext cx="540000" cy="54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</p:spPr>
        <p:txBody>
          <a:bodyPr wrap="none" lIns="108000" tIns="108000" rIns="108000" bIns="108000" rtlCol="0" anchor="ctr" anchorCtr="0">
            <a:noAutofit/>
          </a:bodyPr>
          <a:lstStyle/>
          <a:p>
            <a:pPr algn="ctr"/>
            <a:r>
              <a:rPr kumimoji="1" lang="en-US" altLang="zh-CN" sz="2000">
                <a:solidFill>
                  <a:srgbClr val="F1F9F8"/>
                </a:solidFill>
                <a:latin typeface="+mj-lt"/>
                <a:cs typeface="+mn-ea"/>
                <a:sym typeface="+mn-lt"/>
              </a:rPr>
              <a:t>03</a:t>
            </a:r>
            <a:endParaRPr kumimoji="1" lang="zh-CN" altLang="en-US" sz="2000" dirty="0">
              <a:solidFill>
                <a:srgbClr val="F1F9F8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C05A5257-41D5-47F2-9572-E3034C00AE1E}"/>
              </a:ext>
            </a:extLst>
          </p:cNvPr>
          <p:cNvSpPr/>
          <p:nvPr/>
        </p:nvSpPr>
        <p:spPr>
          <a:xfrm flipH="1">
            <a:off x="794311" y="1952245"/>
            <a:ext cx="236930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pPr algn="r"/>
            <a:r>
              <a:rPr kumimoji="1" lang="zh-CN" altLang="en-US" sz="2000">
                <a:solidFill>
                  <a:schemeClr val="accent3">
                    <a:lumMod val="5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制定计划</a:t>
            </a:r>
            <a:endParaRPr kumimoji="1" lang="en-US" altLang="zh-CN" sz="2000" dirty="0">
              <a:solidFill>
                <a:schemeClr val="accent3">
                  <a:lumMod val="5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A1EB0E7-0620-4C3A-ABB0-8F830E7EBF4A}"/>
              </a:ext>
            </a:extLst>
          </p:cNvPr>
          <p:cNvSpPr/>
          <p:nvPr/>
        </p:nvSpPr>
        <p:spPr>
          <a:xfrm flipH="1">
            <a:off x="684359" y="2371087"/>
            <a:ext cx="2479252" cy="962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cs typeface="+mn-ea"/>
                <a:sym typeface="+mn-lt"/>
              </a:rPr>
              <a:t>每天制定学习计划，列出学习任务和时间，并且完成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3ACE217-A3A3-4698-B40E-10A6FADA8570}"/>
              </a:ext>
            </a:extLst>
          </p:cNvPr>
          <p:cNvSpPr txBox="1"/>
          <p:nvPr/>
        </p:nvSpPr>
        <p:spPr>
          <a:xfrm flipH="1">
            <a:off x="3251710" y="2158246"/>
            <a:ext cx="540000" cy="5400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</p:spPr>
        <p:txBody>
          <a:bodyPr wrap="none" lIns="108000" tIns="108000" rIns="108000" bIns="108000" rtlCol="0" anchor="ctr" anchorCtr="0">
            <a:noAutofit/>
          </a:bodyPr>
          <a:lstStyle/>
          <a:p>
            <a:pPr algn="ctr"/>
            <a:r>
              <a:rPr kumimoji="1" lang="en-US" altLang="zh-CN" sz="2000" dirty="0">
                <a:solidFill>
                  <a:srgbClr val="F1F9F8"/>
                </a:solidFill>
                <a:latin typeface="+mj-lt"/>
                <a:cs typeface="+mn-ea"/>
                <a:sym typeface="+mn-lt"/>
              </a:rPr>
              <a:t>01</a:t>
            </a:r>
            <a:endParaRPr kumimoji="1" lang="zh-CN" altLang="en-US" sz="2000" dirty="0">
              <a:solidFill>
                <a:srgbClr val="F1F9F8"/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93AF842-238A-489C-B470-EB25FCB33964}"/>
              </a:ext>
            </a:extLst>
          </p:cNvPr>
          <p:cNvSpPr/>
          <p:nvPr/>
        </p:nvSpPr>
        <p:spPr>
          <a:xfrm flipH="1">
            <a:off x="794311" y="4059232"/>
            <a:ext cx="236930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spAutoFit/>
          </a:bodyPr>
          <a:lstStyle/>
          <a:p>
            <a:pPr algn="r"/>
            <a:r>
              <a:rPr kumimoji="1" lang="zh-CN" altLang="en-US" sz="2000">
                <a:solidFill>
                  <a:schemeClr val="accent3">
                    <a:lumMod val="5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学会拒绝</a:t>
            </a:r>
            <a:endParaRPr kumimoji="1" lang="en-US" altLang="zh-CN" sz="2000" dirty="0">
              <a:solidFill>
                <a:schemeClr val="accent3">
                  <a:lumMod val="50000"/>
                </a:schemeClr>
              </a:solidFill>
              <a:effectLst/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150902E-5318-4986-ABAA-D2197F7D4DDC}"/>
              </a:ext>
            </a:extLst>
          </p:cNvPr>
          <p:cNvSpPr/>
          <p:nvPr/>
        </p:nvSpPr>
        <p:spPr>
          <a:xfrm flipH="1">
            <a:off x="684359" y="4478074"/>
            <a:ext cx="2479252" cy="6671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t" anchorCtr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>
                <a:solidFill>
                  <a:schemeClr val="tx1"/>
                </a:solidFill>
                <a:cs typeface="+mn-ea"/>
                <a:sym typeface="+mn-lt"/>
              </a:rPr>
              <a:t>学会适当拒绝他人的干扰，保持专注</a:t>
            </a:r>
            <a:endParaRPr lang="en-US" altLang="zh-CN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B74E696-E935-4F74-9F2E-8058FEE937CA}"/>
              </a:ext>
            </a:extLst>
          </p:cNvPr>
          <p:cNvSpPr txBox="1"/>
          <p:nvPr/>
        </p:nvSpPr>
        <p:spPr>
          <a:xfrm flipH="1">
            <a:off x="3251710" y="4265233"/>
            <a:ext cx="540000" cy="540000"/>
          </a:xfrm>
          <a:prstGeom prst="roundRect">
            <a:avLst>
              <a:gd name="adj" fmla="val 50000"/>
            </a:avLst>
          </a:prstGeom>
          <a:solidFill>
            <a:schemeClr val="accent4">
              <a:lumMod val="75000"/>
            </a:schemeClr>
          </a:solidFill>
        </p:spPr>
        <p:txBody>
          <a:bodyPr wrap="none" lIns="108000" tIns="108000" rIns="108000" bIns="108000" rtlCol="0" anchor="ctr" anchorCtr="0">
            <a:noAutofit/>
          </a:bodyPr>
          <a:lstStyle/>
          <a:p>
            <a:pPr algn="ctr"/>
            <a:r>
              <a:rPr kumimoji="1" lang="en-US" altLang="zh-CN" sz="2000">
                <a:solidFill>
                  <a:srgbClr val="F1F9F8"/>
                </a:solidFill>
                <a:latin typeface="+mj-lt"/>
                <a:cs typeface="+mn-ea"/>
                <a:sym typeface="+mn-lt"/>
              </a:rPr>
              <a:t>04</a:t>
            </a:r>
            <a:endParaRPr kumimoji="1" lang="zh-CN" altLang="en-US" sz="2000" dirty="0">
              <a:solidFill>
                <a:srgbClr val="F1F9F8"/>
              </a:solidFill>
              <a:latin typeface="+mj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91442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DD59D0-2920-48C6-A52A-F397285EC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克服学习障碍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65EDEFC-804D-4181-99FF-A76B849E4E81}"/>
              </a:ext>
            </a:extLst>
          </p:cNvPr>
          <p:cNvGrpSpPr/>
          <p:nvPr/>
        </p:nvGrpSpPr>
        <p:grpSpPr>
          <a:xfrm>
            <a:off x="3687000" y="2053858"/>
            <a:ext cx="7626268" cy="584775"/>
            <a:chOff x="3871840" y="2418559"/>
            <a:chExt cx="7626268" cy="584775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4918591D-572F-4F5C-9C87-D049F537B677}"/>
                </a:ext>
              </a:extLst>
            </p:cNvPr>
            <p:cNvSpPr/>
            <p:nvPr/>
          </p:nvSpPr>
          <p:spPr>
            <a:xfrm>
              <a:off x="6240713" y="2418559"/>
              <a:ext cx="5257395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r>
                <a:rPr lang="zh-CN" altLang="en-US" sz="1600">
                  <a:solidFill>
                    <a:schemeClr val="tx1"/>
                  </a:solidFill>
                  <a:cs typeface="+mn-ea"/>
                  <a:sym typeface="+mn-lt"/>
                </a:rPr>
                <a:t>建立信心：相信自己能够克服困难，树立积极的学习态度</a:t>
              </a: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BE95E6C-4318-496C-8528-13304A55DEA9}"/>
                </a:ext>
              </a:extLst>
            </p:cNvPr>
            <p:cNvGrpSpPr/>
            <p:nvPr/>
          </p:nvGrpSpPr>
          <p:grpSpPr>
            <a:xfrm>
              <a:off x="3871840" y="2487676"/>
              <a:ext cx="2271116" cy="200025"/>
              <a:chOff x="3871840" y="2487676"/>
              <a:chExt cx="2271116" cy="200025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8496CD96-C006-45C7-AB05-D8EF49371E91}"/>
                  </a:ext>
                </a:extLst>
              </p:cNvPr>
              <p:cNvSpPr/>
              <p:nvPr/>
            </p:nvSpPr>
            <p:spPr>
              <a:xfrm>
                <a:off x="5942931" y="2487676"/>
                <a:ext cx="200025" cy="200025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010C36A1-19C1-4F0F-8B6F-AEFCA31C855E}"/>
                  </a:ext>
                </a:extLst>
              </p:cNvPr>
              <p:cNvCxnSpPr/>
              <p:nvPr/>
            </p:nvCxnSpPr>
            <p:spPr>
              <a:xfrm>
                <a:off x="3871840" y="2587689"/>
                <a:ext cx="2173360" cy="0"/>
              </a:xfrm>
              <a:prstGeom prst="line">
                <a:avLst/>
              </a:prstGeom>
              <a:ln w="9525">
                <a:solidFill>
                  <a:schemeClr val="accent3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08EDECE-4D27-4387-B3DE-796B6EAD6C9C}"/>
              </a:ext>
            </a:extLst>
          </p:cNvPr>
          <p:cNvGrpSpPr/>
          <p:nvPr/>
        </p:nvGrpSpPr>
        <p:grpSpPr>
          <a:xfrm>
            <a:off x="4539560" y="2955584"/>
            <a:ext cx="6773708" cy="584775"/>
            <a:chOff x="4724400" y="2379924"/>
            <a:chExt cx="6773708" cy="584775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25161FE2-36EA-4D75-AFEC-66053403D9C5}"/>
                </a:ext>
              </a:extLst>
            </p:cNvPr>
            <p:cNvSpPr/>
            <p:nvPr/>
          </p:nvSpPr>
          <p:spPr>
            <a:xfrm>
              <a:off x="6240713" y="2379924"/>
              <a:ext cx="5257395" cy="5847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r>
                <a:rPr lang="zh-CN" altLang="en-US" sz="1600">
                  <a:solidFill>
                    <a:schemeClr val="tx1"/>
                  </a:solidFill>
                  <a:cs typeface="+mn-ea"/>
                  <a:sym typeface="+mn-lt"/>
                </a:rPr>
                <a:t>寻求帮助：及时寻求老师或同学的帮助，解决学习中的问题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A6265D4C-FCF3-464E-BED9-07C284AFF13B}"/>
                </a:ext>
              </a:extLst>
            </p:cNvPr>
            <p:cNvGrpSpPr/>
            <p:nvPr/>
          </p:nvGrpSpPr>
          <p:grpSpPr>
            <a:xfrm>
              <a:off x="4724400" y="2487676"/>
              <a:ext cx="1418556" cy="200025"/>
              <a:chOff x="4724400" y="2487676"/>
              <a:chExt cx="1418556" cy="200025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C0AE0AAD-93A1-4575-98C0-8A5AD585E1C3}"/>
                  </a:ext>
                </a:extLst>
              </p:cNvPr>
              <p:cNvSpPr/>
              <p:nvPr/>
            </p:nvSpPr>
            <p:spPr>
              <a:xfrm>
                <a:off x="5942931" y="2487676"/>
                <a:ext cx="200025" cy="200025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CF78845E-AD7D-4849-B3FB-77FE2B29CD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24400" y="2587689"/>
                <a:ext cx="1320800" cy="0"/>
              </a:xfrm>
              <a:prstGeom prst="line">
                <a:avLst/>
              </a:prstGeom>
              <a:ln w="9525">
                <a:solidFill>
                  <a:schemeClr val="accent3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0C70C6D-E32C-4C97-8460-296A69EA0A56}"/>
              </a:ext>
            </a:extLst>
          </p:cNvPr>
          <p:cNvGrpSpPr/>
          <p:nvPr/>
        </p:nvGrpSpPr>
        <p:grpSpPr>
          <a:xfrm>
            <a:off x="3457520" y="4836305"/>
            <a:ext cx="7855748" cy="338554"/>
            <a:chOff x="3642360" y="2379924"/>
            <a:chExt cx="7855748" cy="338554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A1AEADA4-DC74-4078-AFE6-E0AED40EF6C3}"/>
                </a:ext>
              </a:extLst>
            </p:cNvPr>
            <p:cNvSpPr/>
            <p:nvPr/>
          </p:nvSpPr>
          <p:spPr>
            <a:xfrm>
              <a:off x="6240713" y="2379924"/>
              <a:ext cx="5257395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r>
                <a:rPr lang="zh-CN" altLang="en-US" sz="1600">
                  <a:solidFill>
                    <a:schemeClr val="tx1"/>
                  </a:solidFill>
                  <a:cs typeface="+mn-ea"/>
                  <a:sym typeface="+mn-lt"/>
                </a:rPr>
                <a:t>坚持不懈：遇到困难不气馁，坚持努力，战胜学习难题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04B07E2-5870-4DB2-84AE-6A11FAA86DAE}"/>
                </a:ext>
              </a:extLst>
            </p:cNvPr>
            <p:cNvGrpSpPr/>
            <p:nvPr/>
          </p:nvGrpSpPr>
          <p:grpSpPr>
            <a:xfrm>
              <a:off x="3642360" y="2487676"/>
              <a:ext cx="2500596" cy="200025"/>
              <a:chOff x="3642360" y="2487676"/>
              <a:chExt cx="2500596" cy="200025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16D2F332-9E13-4210-8F08-66CF83FE9F42}"/>
                  </a:ext>
                </a:extLst>
              </p:cNvPr>
              <p:cNvSpPr/>
              <p:nvPr/>
            </p:nvSpPr>
            <p:spPr>
              <a:xfrm>
                <a:off x="5942931" y="2487676"/>
                <a:ext cx="200025" cy="200025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CD0ED9FF-99C0-4038-9C61-9602047F06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42360" y="2587689"/>
                <a:ext cx="2402840" cy="0"/>
              </a:xfrm>
              <a:prstGeom prst="line">
                <a:avLst/>
              </a:prstGeom>
              <a:ln w="9525">
                <a:solidFill>
                  <a:schemeClr val="accent3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E3B9B66-A2A8-4EC8-BF74-1CACF8D8C18C}"/>
              </a:ext>
            </a:extLst>
          </p:cNvPr>
          <p:cNvGrpSpPr/>
          <p:nvPr/>
        </p:nvGrpSpPr>
        <p:grpSpPr>
          <a:xfrm>
            <a:off x="3457520" y="3895945"/>
            <a:ext cx="7855748" cy="338554"/>
            <a:chOff x="3642360" y="2379924"/>
            <a:chExt cx="7855748" cy="338554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E559EC1C-A775-4280-B04D-3203E1EE27AB}"/>
                </a:ext>
              </a:extLst>
            </p:cNvPr>
            <p:cNvSpPr/>
            <p:nvPr/>
          </p:nvSpPr>
          <p:spPr>
            <a:xfrm>
              <a:off x="6240713" y="2379924"/>
              <a:ext cx="5257395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/>
            <a:p>
              <a:r>
                <a:rPr lang="zh-CN" altLang="en-US" sz="1600">
                  <a:solidFill>
                    <a:schemeClr val="tx1"/>
                  </a:solidFill>
                  <a:cs typeface="+mn-ea"/>
                  <a:sym typeface="+mn-lt"/>
                </a:rPr>
                <a:t>分享经验：与同学分享学习方法和心得，共同进步</a:t>
              </a:r>
              <a:endParaRPr lang="en-US" altLang="zh-CN" sz="1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43428E8-62F9-4D9E-B0EE-D9E5619730E9}"/>
                </a:ext>
              </a:extLst>
            </p:cNvPr>
            <p:cNvGrpSpPr/>
            <p:nvPr/>
          </p:nvGrpSpPr>
          <p:grpSpPr>
            <a:xfrm>
              <a:off x="3642360" y="2487676"/>
              <a:ext cx="2500596" cy="200025"/>
              <a:chOff x="3642360" y="2487676"/>
              <a:chExt cx="2500596" cy="200025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20562BE-7B54-4E98-8204-B9DA857020C2}"/>
                  </a:ext>
                </a:extLst>
              </p:cNvPr>
              <p:cNvSpPr/>
              <p:nvPr/>
            </p:nvSpPr>
            <p:spPr>
              <a:xfrm>
                <a:off x="5942931" y="2487676"/>
                <a:ext cx="200025" cy="200025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9BF2784F-4AFD-4EA5-A7CC-38A5F14B9F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42360" y="2587689"/>
                <a:ext cx="2402840" cy="0"/>
              </a:xfrm>
              <a:prstGeom prst="line">
                <a:avLst/>
              </a:prstGeom>
              <a:ln w="9525">
                <a:solidFill>
                  <a:schemeClr val="accent3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F27636B-27DF-4AED-8F0E-E53B1F57BDEB}"/>
              </a:ext>
            </a:extLst>
          </p:cNvPr>
          <p:cNvGrpSpPr/>
          <p:nvPr/>
        </p:nvGrpSpPr>
        <p:grpSpPr>
          <a:xfrm>
            <a:off x="1184940" y="1980554"/>
            <a:ext cx="4301516" cy="3281383"/>
            <a:chOff x="1369780" y="-1242114"/>
            <a:chExt cx="4301516" cy="3281383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92A46DA-B22A-43AD-A5D1-374719857A0A}"/>
                </a:ext>
              </a:extLst>
            </p:cNvPr>
            <p:cNvSpPr/>
            <p:nvPr/>
          </p:nvSpPr>
          <p:spPr>
            <a:xfrm>
              <a:off x="1369780" y="-1242114"/>
              <a:ext cx="4301516" cy="484682"/>
            </a:xfrm>
            <a:custGeom>
              <a:avLst/>
              <a:gdLst>
                <a:gd name="connsiteX0" fmla="*/ 4984247 w 4987481"/>
                <a:gd name="connsiteY0" fmla="*/ 2871 h 561975"/>
                <a:gd name="connsiteX1" fmla="*/ 4941859 w 4987481"/>
                <a:gd name="connsiteY1" fmla="*/ -272 h 561975"/>
                <a:gd name="connsiteX2" fmla="*/ 277753 w 4987481"/>
                <a:gd name="connsiteY2" fmla="*/ -272 h 561975"/>
                <a:gd name="connsiteX3" fmla="*/ -3235 w 4987481"/>
                <a:gd name="connsiteY3" fmla="*/ 280715 h 561975"/>
                <a:gd name="connsiteX4" fmla="*/ -3235 w 4987481"/>
                <a:gd name="connsiteY4" fmla="*/ 280715 h 561975"/>
                <a:gd name="connsiteX5" fmla="*/ 277753 w 4987481"/>
                <a:gd name="connsiteY5" fmla="*/ 561703 h 561975"/>
                <a:gd name="connsiteX6" fmla="*/ 4664778 w 4987481"/>
                <a:gd name="connsiteY6" fmla="*/ 561703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87481" h="561975">
                  <a:moveTo>
                    <a:pt x="4984247" y="2871"/>
                  </a:moveTo>
                  <a:cubicBezTo>
                    <a:pt x="4970243" y="766"/>
                    <a:pt x="4956051" y="-291"/>
                    <a:pt x="4941859" y="-272"/>
                  </a:cubicBezTo>
                  <a:lnTo>
                    <a:pt x="277753" y="-272"/>
                  </a:lnTo>
                  <a:cubicBezTo>
                    <a:pt x="122781" y="147"/>
                    <a:pt x="-2854" y="125705"/>
                    <a:pt x="-3235" y="280715"/>
                  </a:cubicBezTo>
                  <a:lnTo>
                    <a:pt x="-3235" y="280715"/>
                  </a:lnTo>
                  <a:cubicBezTo>
                    <a:pt x="-2758" y="435706"/>
                    <a:pt x="122781" y="561236"/>
                    <a:pt x="277753" y="561703"/>
                  </a:cubicBezTo>
                  <a:lnTo>
                    <a:pt x="4664778" y="56170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+mj-lt"/>
                  <a:ea typeface="+mj-ea"/>
                  <a:cs typeface="+mn-ea"/>
                  <a:sym typeface="+mn-lt"/>
                </a:rPr>
                <a:t>04</a:t>
              </a:r>
              <a:endParaRPr lang="zh-CN" altLang="en-US" dirty="0">
                <a:solidFill>
                  <a:srgbClr val="FFFFFF"/>
                </a:solidFill>
                <a:latin typeface="+mj-lt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2FCED2B-0D25-4764-A4B9-92F7A3C0C859}"/>
                </a:ext>
              </a:extLst>
            </p:cNvPr>
            <p:cNvSpPr/>
            <p:nvPr/>
          </p:nvSpPr>
          <p:spPr>
            <a:xfrm>
              <a:off x="1873603" y="-309716"/>
              <a:ext cx="3266183" cy="484682"/>
            </a:xfrm>
            <a:custGeom>
              <a:avLst/>
              <a:gdLst>
                <a:gd name="connsiteX0" fmla="*/ 3783808 w 3787043"/>
                <a:gd name="connsiteY0" fmla="*/ -273 h 561975"/>
                <a:gd name="connsiteX1" fmla="*/ 3775618 w 3787043"/>
                <a:gd name="connsiteY1" fmla="*/ -273 h 561975"/>
                <a:gd name="connsiteX2" fmla="*/ 277753 w 3787043"/>
                <a:gd name="connsiteY2" fmla="*/ -273 h 561975"/>
                <a:gd name="connsiteX3" fmla="*/ -3235 w 3787043"/>
                <a:gd name="connsiteY3" fmla="*/ 280715 h 561975"/>
                <a:gd name="connsiteX4" fmla="*/ -3235 w 3787043"/>
                <a:gd name="connsiteY4" fmla="*/ 280715 h 561975"/>
                <a:gd name="connsiteX5" fmla="*/ 277753 w 3787043"/>
                <a:gd name="connsiteY5" fmla="*/ 561702 h 561975"/>
                <a:gd name="connsiteX6" fmla="*/ 3462626 w 3787043"/>
                <a:gd name="connsiteY6" fmla="*/ 561702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7043" h="561975">
                  <a:moveTo>
                    <a:pt x="3783808" y="-273"/>
                  </a:moveTo>
                  <a:lnTo>
                    <a:pt x="3775618" y="-273"/>
                  </a:lnTo>
                  <a:lnTo>
                    <a:pt x="277753" y="-273"/>
                  </a:lnTo>
                  <a:cubicBezTo>
                    <a:pt x="122781" y="194"/>
                    <a:pt x="-2761" y="125724"/>
                    <a:pt x="-3235" y="280715"/>
                  </a:cubicBezTo>
                  <a:lnTo>
                    <a:pt x="-3235" y="280715"/>
                  </a:lnTo>
                  <a:cubicBezTo>
                    <a:pt x="-2761" y="435706"/>
                    <a:pt x="122781" y="561236"/>
                    <a:pt x="277753" y="561702"/>
                  </a:cubicBezTo>
                  <a:lnTo>
                    <a:pt x="3462626" y="56170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+mj-lt"/>
                  <a:cs typeface="+mn-ea"/>
                  <a:sym typeface="+mn-lt"/>
                </a:rPr>
                <a:t>03</a:t>
              </a:r>
              <a:endParaRPr lang="zh-CN" altLang="en-US" dirty="0">
                <a:solidFill>
                  <a:srgbClr val="FFFFFF"/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CD735D1-6DE5-43F9-A1DD-40DD6CCF1763}"/>
                </a:ext>
              </a:extLst>
            </p:cNvPr>
            <p:cNvSpPr/>
            <p:nvPr/>
          </p:nvSpPr>
          <p:spPr>
            <a:xfrm>
              <a:off x="2377508" y="622352"/>
              <a:ext cx="2229375" cy="484682"/>
            </a:xfrm>
            <a:custGeom>
              <a:avLst/>
              <a:gdLst>
                <a:gd name="connsiteX0" fmla="*/ 2581661 w 2584895"/>
                <a:gd name="connsiteY0" fmla="*/ -273 h 561975"/>
                <a:gd name="connsiteX1" fmla="*/ 277753 w 2584895"/>
                <a:gd name="connsiteY1" fmla="*/ -273 h 561975"/>
                <a:gd name="connsiteX2" fmla="*/ -3235 w 2584895"/>
                <a:gd name="connsiteY2" fmla="*/ 280715 h 561975"/>
                <a:gd name="connsiteX3" fmla="*/ -3235 w 2584895"/>
                <a:gd name="connsiteY3" fmla="*/ 280715 h 561975"/>
                <a:gd name="connsiteX4" fmla="*/ 277753 w 2584895"/>
                <a:gd name="connsiteY4" fmla="*/ 561703 h 561975"/>
                <a:gd name="connsiteX5" fmla="*/ 2260383 w 2584895"/>
                <a:gd name="connsiteY5" fmla="*/ 561703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4895" h="561975">
                  <a:moveTo>
                    <a:pt x="2581661" y="-273"/>
                  </a:moveTo>
                  <a:lnTo>
                    <a:pt x="277753" y="-273"/>
                  </a:lnTo>
                  <a:cubicBezTo>
                    <a:pt x="122781" y="147"/>
                    <a:pt x="-2854" y="125705"/>
                    <a:pt x="-3235" y="280715"/>
                  </a:cubicBezTo>
                  <a:lnTo>
                    <a:pt x="-3235" y="280715"/>
                  </a:lnTo>
                  <a:cubicBezTo>
                    <a:pt x="-2758" y="435706"/>
                    <a:pt x="122781" y="561236"/>
                    <a:pt x="277753" y="561703"/>
                  </a:cubicBezTo>
                  <a:lnTo>
                    <a:pt x="2260383" y="56170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+mj-lt"/>
                  <a:cs typeface="+mn-ea"/>
                  <a:sym typeface="+mn-lt"/>
                </a:rPr>
                <a:t>02</a:t>
              </a:r>
              <a:endParaRPr lang="zh-CN" altLang="en-US" dirty="0">
                <a:solidFill>
                  <a:srgbClr val="FFFFFF"/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4F8C6C9-2CAA-481D-B4EF-C3CA93841C68}"/>
                </a:ext>
              </a:extLst>
            </p:cNvPr>
            <p:cNvSpPr/>
            <p:nvPr/>
          </p:nvSpPr>
          <p:spPr>
            <a:xfrm>
              <a:off x="2947052" y="1554587"/>
              <a:ext cx="1126926" cy="484682"/>
            </a:xfrm>
            <a:custGeom>
              <a:avLst/>
              <a:gdLst>
                <a:gd name="connsiteX0" fmla="*/ 1303404 w 1306638"/>
                <a:gd name="connsiteY0" fmla="*/ -273 h 561975"/>
                <a:gd name="connsiteX1" fmla="*/ 277753 w 1306638"/>
                <a:gd name="connsiteY1" fmla="*/ -273 h 561975"/>
                <a:gd name="connsiteX2" fmla="*/ -3235 w 1306638"/>
                <a:gd name="connsiteY2" fmla="*/ 280715 h 561975"/>
                <a:gd name="connsiteX3" fmla="*/ -3235 w 1306638"/>
                <a:gd name="connsiteY3" fmla="*/ 280715 h 561975"/>
                <a:gd name="connsiteX4" fmla="*/ 277753 w 1306638"/>
                <a:gd name="connsiteY4" fmla="*/ 561702 h 561975"/>
                <a:gd name="connsiteX5" fmla="*/ 982126 w 1306638"/>
                <a:gd name="connsiteY5" fmla="*/ 561702 h 561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638" h="561975">
                  <a:moveTo>
                    <a:pt x="1303404" y="-273"/>
                  </a:moveTo>
                  <a:lnTo>
                    <a:pt x="277753" y="-273"/>
                  </a:lnTo>
                  <a:cubicBezTo>
                    <a:pt x="122781" y="147"/>
                    <a:pt x="-2854" y="125705"/>
                    <a:pt x="-3235" y="280715"/>
                  </a:cubicBezTo>
                  <a:lnTo>
                    <a:pt x="-3235" y="280715"/>
                  </a:lnTo>
                  <a:cubicBezTo>
                    <a:pt x="-2758" y="435705"/>
                    <a:pt x="122781" y="561236"/>
                    <a:pt x="277753" y="561702"/>
                  </a:cubicBezTo>
                  <a:lnTo>
                    <a:pt x="982126" y="56170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+mj-lt"/>
                  <a:cs typeface="+mn-ea"/>
                  <a:sym typeface="+mn-lt"/>
                </a:rPr>
                <a:t>01</a:t>
              </a:r>
              <a:endParaRPr lang="zh-CN" altLang="en-US" dirty="0">
                <a:solidFill>
                  <a:srgbClr val="FFFFFF"/>
                </a:solidFill>
                <a:latin typeface="+mj-lt"/>
                <a:cs typeface="+mn-ea"/>
                <a:sym typeface="+mn-lt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4442FAB5-FAC2-4C3E-90AC-C7CDCB50B429}"/>
                </a:ext>
              </a:extLst>
            </p:cNvPr>
            <p:cNvGrpSpPr/>
            <p:nvPr/>
          </p:nvGrpSpPr>
          <p:grpSpPr>
            <a:xfrm>
              <a:off x="1475722" y="-1162961"/>
              <a:ext cx="326375" cy="326375"/>
              <a:chOff x="1414392" y="2424501"/>
              <a:chExt cx="326375" cy="326375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02FA0636-0262-4EE6-BD73-33131EBF79C5}"/>
                  </a:ext>
                </a:extLst>
              </p:cNvPr>
              <p:cNvSpPr txBox="1"/>
              <p:nvPr/>
            </p:nvSpPr>
            <p:spPr>
              <a:xfrm>
                <a:off x="1414392" y="2424501"/>
                <a:ext cx="326375" cy="326375"/>
              </a:xfrm>
              <a:prstGeom prst="roundRect">
                <a:avLst>
                  <a:gd name="adj" fmla="val 50000"/>
                </a:avLst>
              </a:prstGeom>
              <a:solidFill>
                <a:schemeClr val="lt1">
                  <a:lumMod val="100000"/>
                </a:schemeClr>
              </a:soli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algn="ctr"/>
                <a:endParaRPr kumimoji="1" lang="zh-CN" altLang="en-US" sz="2000" dirty="0">
                  <a:noFill/>
                  <a:latin typeface="+mj-lt"/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E5DEE0BF-DD4F-4840-8225-2BB00FC1A329}"/>
                  </a:ext>
                </a:extLst>
              </p:cNvPr>
              <p:cNvSpPr/>
              <p:nvPr/>
            </p:nvSpPr>
            <p:spPr>
              <a:xfrm>
                <a:off x="1509214" y="2504461"/>
                <a:ext cx="136732" cy="166455"/>
              </a:xfrm>
              <a:custGeom>
                <a:avLst/>
                <a:gdLst>
                  <a:gd name="connsiteX0" fmla="*/ 284197 w 438150"/>
                  <a:gd name="connsiteY0" fmla="*/ 621 h 533400"/>
                  <a:gd name="connsiteX1" fmla="*/ 286102 w 438150"/>
                  <a:gd name="connsiteY1" fmla="*/ 621 h 533400"/>
                  <a:gd name="connsiteX2" fmla="*/ 286102 w 438150"/>
                  <a:gd name="connsiteY2" fmla="*/ 124446 h 533400"/>
                  <a:gd name="connsiteX3" fmla="*/ 286102 w 438150"/>
                  <a:gd name="connsiteY3" fmla="*/ 126351 h 533400"/>
                  <a:gd name="connsiteX4" fmla="*/ 314677 w 438150"/>
                  <a:gd name="connsiteY4" fmla="*/ 153021 h 533400"/>
                  <a:gd name="connsiteX5" fmla="*/ 314677 w 438150"/>
                  <a:gd name="connsiteY5" fmla="*/ 153021 h 533400"/>
                  <a:gd name="connsiteX6" fmla="*/ 438502 w 438150"/>
                  <a:gd name="connsiteY6" fmla="*/ 153021 h 533400"/>
                  <a:gd name="connsiteX7" fmla="*/ 438502 w 438150"/>
                  <a:gd name="connsiteY7" fmla="*/ 154926 h 533400"/>
                  <a:gd name="connsiteX8" fmla="*/ 438502 w 438150"/>
                  <a:gd name="connsiteY8" fmla="*/ 505446 h 533400"/>
                  <a:gd name="connsiteX9" fmla="*/ 409927 w 438150"/>
                  <a:gd name="connsiteY9" fmla="*/ 534021 h 533400"/>
                  <a:gd name="connsiteX10" fmla="*/ 28927 w 438150"/>
                  <a:gd name="connsiteY10" fmla="*/ 534021 h 533400"/>
                  <a:gd name="connsiteX11" fmla="*/ 352 w 438150"/>
                  <a:gd name="connsiteY11" fmla="*/ 505446 h 533400"/>
                  <a:gd name="connsiteX12" fmla="*/ 352 w 438150"/>
                  <a:gd name="connsiteY12" fmla="*/ 29196 h 533400"/>
                  <a:gd name="connsiteX13" fmla="*/ 28927 w 438150"/>
                  <a:gd name="connsiteY13" fmla="*/ 621 h 533400"/>
                  <a:gd name="connsiteX14" fmla="*/ 284197 w 438150"/>
                  <a:gd name="connsiteY14" fmla="*/ 621 h 533400"/>
                  <a:gd name="connsiteX15" fmla="*/ 248002 w 438150"/>
                  <a:gd name="connsiteY15" fmla="*/ 200646 h 533400"/>
                  <a:gd name="connsiteX16" fmla="*/ 152752 w 438150"/>
                  <a:gd name="connsiteY16" fmla="*/ 200646 h 533400"/>
                  <a:gd name="connsiteX17" fmla="*/ 152752 w 438150"/>
                  <a:gd name="connsiteY17" fmla="*/ 410196 h 533400"/>
                  <a:gd name="connsiteX18" fmla="*/ 171802 w 438150"/>
                  <a:gd name="connsiteY18" fmla="*/ 410196 h 533400"/>
                  <a:gd name="connsiteX19" fmla="*/ 171802 w 438150"/>
                  <a:gd name="connsiteY19" fmla="*/ 314946 h 533400"/>
                  <a:gd name="connsiteX20" fmla="*/ 248002 w 438150"/>
                  <a:gd name="connsiteY20" fmla="*/ 314946 h 533400"/>
                  <a:gd name="connsiteX21" fmla="*/ 249907 w 438150"/>
                  <a:gd name="connsiteY21" fmla="*/ 314946 h 533400"/>
                  <a:gd name="connsiteX22" fmla="*/ 305152 w 438150"/>
                  <a:gd name="connsiteY22" fmla="*/ 257796 h 533400"/>
                  <a:gd name="connsiteX23" fmla="*/ 248002 w 438150"/>
                  <a:gd name="connsiteY23" fmla="*/ 200646 h 533400"/>
                  <a:gd name="connsiteX24" fmla="*/ 248002 w 438150"/>
                  <a:gd name="connsiteY24" fmla="*/ 200646 h 533400"/>
                  <a:gd name="connsiteX25" fmla="*/ 248002 w 438150"/>
                  <a:gd name="connsiteY25" fmla="*/ 219696 h 533400"/>
                  <a:gd name="connsiteX26" fmla="*/ 286102 w 438150"/>
                  <a:gd name="connsiteY26" fmla="*/ 257796 h 533400"/>
                  <a:gd name="connsiteX27" fmla="*/ 248002 w 438150"/>
                  <a:gd name="connsiteY27" fmla="*/ 295896 h 533400"/>
                  <a:gd name="connsiteX28" fmla="*/ 248002 w 438150"/>
                  <a:gd name="connsiteY28" fmla="*/ 295896 h 533400"/>
                  <a:gd name="connsiteX29" fmla="*/ 171802 w 438150"/>
                  <a:gd name="connsiteY29" fmla="*/ 295896 h 533400"/>
                  <a:gd name="connsiteX30" fmla="*/ 171802 w 438150"/>
                  <a:gd name="connsiteY30" fmla="*/ 219696 h 533400"/>
                  <a:gd name="connsiteX31" fmla="*/ 248002 w 438150"/>
                  <a:gd name="connsiteY31" fmla="*/ 219696 h 533400"/>
                  <a:gd name="connsiteX32" fmla="*/ 428977 w 438150"/>
                  <a:gd name="connsiteY32" fmla="*/ 133971 h 533400"/>
                  <a:gd name="connsiteX33" fmla="*/ 314677 w 438150"/>
                  <a:gd name="connsiteY33" fmla="*/ 133971 h 533400"/>
                  <a:gd name="connsiteX34" fmla="*/ 313724 w 438150"/>
                  <a:gd name="connsiteY34" fmla="*/ 133971 h 533400"/>
                  <a:gd name="connsiteX35" fmla="*/ 305152 w 438150"/>
                  <a:gd name="connsiteY35" fmla="*/ 124446 h 533400"/>
                  <a:gd name="connsiteX36" fmla="*/ 305152 w 438150"/>
                  <a:gd name="connsiteY36" fmla="*/ 124446 h 533400"/>
                  <a:gd name="connsiteX37" fmla="*/ 305152 w 438150"/>
                  <a:gd name="connsiteY37" fmla="*/ 10146 h 533400"/>
                  <a:gd name="connsiteX38" fmla="*/ 428977 w 438150"/>
                  <a:gd name="connsiteY38" fmla="*/ 133971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438150" h="533400">
                    <a:moveTo>
                      <a:pt x="284197" y="621"/>
                    </a:moveTo>
                    <a:cubicBezTo>
                      <a:pt x="285149" y="621"/>
                      <a:pt x="286102" y="621"/>
                      <a:pt x="286102" y="621"/>
                    </a:cubicBezTo>
                    <a:lnTo>
                      <a:pt x="286102" y="124446"/>
                    </a:lnTo>
                    <a:lnTo>
                      <a:pt x="286102" y="126351"/>
                    </a:lnTo>
                    <a:cubicBezTo>
                      <a:pt x="287055" y="141591"/>
                      <a:pt x="299437" y="153021"/>
                      <a:pt x="314677" y="153021"/>
                    </a:cubicBezTo>
                    <a:lnTo>
                      <a:pt x="314677" y="153021"/>
                    </a:lnTo>
                    <a:lnTo>
                      <a:pt x="438502" y="153021"/>
                    </a:lnTo>
                    <a:cubicBezTo>
                      <a:pt x="438502" y="153974"/>
                      <a:pt x="438502" y="154926"/>
                      <a:pt x="438502" y="154926"/>
                    </a:cubicBezTo>
                    <a:lnTo>
                      <a:pt x="438502" y="505446"/>
                    </a:lnTo>
                    <a:cubicBezTo>
                      <a:pt x="438502" y="521639"/>
                      <a:pt x="426120" y="534021"/>
                      <a:pt x="409927" y="534021"/>
                    </a:cubicBezTo>
                    <a:lnTo>
                      <a:pt x="28927" y="534021"/>
                    </a:lnTo>
                    <a:cubicBezTo>
                      <a:pt x="12734" y="534021"/>
                      <a:pt x="352" y="521639"/>
                      <a:pt x="352" y="505446"/>
                    </a:cubicBezTo>
                    <a:lnTo>
                      <a:pt x="352" y="29196"/>
                    </a:lnTo>
                    <a:cubicBezTo>
                      <a:pt x="352" y="13004"/>
                      <a:pt x="12734" y="621"/>
                      <a:pt x="28927" y="621"/>
                    </a:cubicBezTo>
                    <a:lnTo>
                      <a:pt x="284197" y="621"/>
                    </a:lnTo>
                    <a:close/>
                    <a:moveTo>
                      <a:pt x="248002" y="200646"/>
                    </a:moveTo>
                    <a:lnTo>
                      <a:pt x="152752" y="200646"/>
                    </a:lnTo>
                    <a:lnTo>
                      <a:pt x="152752" y="410196"/>
                    </a:lnTo>
                    <a:lnTo>
                      <a:pt x="171802" y="410196"/>
                    </a:lnTo>
                    <a:lnTo>
                      <a:pt x="171802" y="314946"/>
                    </a:lnTo>
                    <a:lnTo>
                      <a:pt x="248002" y="314946"/>
                    </a:lnTo>
                    <a:lnTo>
                      <a:pt x="249907" y="314946"/>
                    </a:lnTo>
                    <a:cubicBezTo>
                      <a:pt x="280387" y="313994"/>
                      <a:pt x="305152" y="288276"/>
                      <a:pt x="305152" y="257796"/>
                    </a:cubicBezTo>
                    <a:cubicBezTo>
                      <a:pt x="305152" y="226364"/>
                      <a:pt x="279434" y="200646"/>
                      <a:pt x="248002" y="200646"/>
                    </a:cubicBezTo>
                    <a:lnTo>
                      <a:pt x="248002" y="200646"/>
                    </a:lnTo>
                    <a:close/>
                    <a:moveTo>
                      <a:pt x="248002" y="219696"/>
                    </a:moveTo>
                    <a:cubicBezTo>
                      <a:pt x="268957" y="219696"/>
                      <a:pt x="286102" y="236841"/>
                      <a:pt x="286102" y="257796"/>
                    </a:cubicBezTo>
                    <a:cubicBezTo>
                      <a:pt x="286102" y="278751"/>
                      <a:pt x="268957" y="295896"/>
                      <a:pt x="248002" y="295896"/>
                    </a:cubicBezTo>
                    <a:lnTo>
                      <a:pt x="248002" y="295896"/>
                    </a:lnTo>
                    <a:lnTo>
                      <a:pt x="171802" y="295896"/>
                    </a:lnTo>
                    <a:lnTo>
                      <a:pt x="171802" y="219696"/>
                    </a:lnTo>
                    <a:lnTo>
                      <a:pt x="248002" y="219696"/>
                    </a:lnTo>
                    <a:close/>
                    <a:moveTo>
                      <a:pt x="428977" y="133971"/>
                    </a:moveTo>
                    <a:lnTo>
                      <a:pt x="314677" y="133971"/>
                    </a:lnTo>
                    <a:lnTo>
                      <a:pt x="313724" y="133971"/>
                    </a:lnTo>
                    <a:cubicBezTo>
                      <a:pt x="308962" y="133019"/>
                      <a:pt x="305152" y="129209"/>
                      <a:pt x="305152" y="124446"/>
                    </a:cubicBezTo>
                    <a:lnTo>
                      <a:pt x="305152" y="124446"/>
                    </a:lnTo>
                    <a:lnTo>
                      <a:pt x="305152" y="10146"/>
                    </a:lnTo>
                    <a:lnTo>
                      <a:pt x="428977" y="13397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latin typeface="+mj-lt"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57B61A7-4BE9-4CC1-977B-8FA32B9C8223}"/>
                </a:ext>
              </a:extLst>
            </p:cNvPr>
            <p:cNvGrpSpPr/>
            <p:nvPr/>
          </p:nvGrpSpPr>
          <p:grpSpPr>
            <a:xfrm>
              <a:off x="1944432" y="-230563"/>
              <a:ext cx="326375" cy="326375"/>
              <a:chOff x="1871947" y="3286176"/>
              <a:chExt cx="326375" cy="326375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AB7EEA98-B99A-4982-8D90-6467719F08AC}"/>
                  </a:ext>
                </a:extLst>
              </p:cNvPr>
              <p:cNvSpPr txBox="1"/>
              <p:nvPr/>
            </p:nvSpPr>
            <p:spPr>
              <a:xfrm>
                <a:off x="1871947" y="3286176"/>
                <a:ext cx="326375" cy="326375"/>
              </a:xfrm>
              <a:prstGeom prst="roundRect">
                <a:avLst>
                  <a:gd name="adj" fmla="val 50000"/>
                </a:avLst>
              </a:prstGeom>
              <a:solidFill>
                <a:schemeClr val="lt1">
                  <a:lumMod val="100000"/>
                </a:schemeClr>
              </a:soli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algn="ctr"/>
                <a:endParaRPr kumimoji="1" lang="zh-CN" altLang="en-US" sz="2000" dirty="0">
                  <a:noFill/>
                  <a:latin typeface="+mj-lt"/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CEBEF87-156D-4B13-AA03-C5E2BBE70E9D}"/>
                  </a:ext>
                </a:extLst>
              </p:cNvPr>
              <p:cNvSpPr/>
              <p:nvPr/>
            </p:nvSpPr>
            <p:spPr>
              <a:xfrm>
                <a:off x="1957852" y="3367622"/>
                <a:ext cx="154565" cy="163482"/>
              </a:xfrm>
              <a:custGeom>
                <a:avLst/>
                <a:gdLst>
                  <a:gd name="connsiteX0" fmla="*/ 371955 w 495300"/>
                  <a:gd name="connsiteY0" fmla="*/ 621 h 523875"/>
                  <a:gd name="connsiteX1" fmla="*/ 400530 w 495300"/>
                  <a:gd name="connsiteY1" fmla="*/ 29196 h 523875"/>
                  <a:gd name="connsiteX2" fmla="*/ 400530 w 495300"/>
                  <a:gd name="connsiteY2" fmla="*/ 133971 h 523875"/>
                  <a:gd name="connsiteX3" fmla="*/ 371955 w 495300"/>
                  <a:gd name="connsiteY3" fmla="*/ 162546 h 523875"/>
                  <a:gd name="connsiteX4" fmla="*/ 257655 w 495300"/>
                  <a:gd name="connsiteY4" fmla="*/ 162546 h 523875"/>
                  <a:gd name="connsiteX5" fmla="*/ 257655 w 495300"/>
                  <a:gd name="connsiteY5" fmla="*/ 286371 h 523875"/>
                  <a:gd name="connsiteX6" fmla="*/ 419580 w 495300"/>
                  <a:gd name="connsiteY6" fmla="*/ 286371 h 523875"/>
                  <a:gd name="connsiteX7" fmla="*/ 457680 w 495300"/>
                  <a:gd name="connsiteY7" fmla="*/ 322566 h 523875"/>
                  <a:gd name="connsiteX8" fmla="*/ 457680 w 495300"/>
                  <a:gd name="connsiteY8" fmla="*/ 324471 h 523875"/>
                  <a:gd name="connsiteX9" fmla="*/ 457680 w 495300"/>
                  <a:gd name="connsiteY9" fmla="*/ 429246 h 523875"/>
                  <a:gd name="connsiteX10" fmla="*/ 476730 w 495300"/>
                  <a:gd name="connsiteY10" fmla="*/ 429246 h 523875"/>
                  <a:gd name="connsiteX11" fmla="*/ 495780 w 495300"/>
                  <a:gd name="connsiteY11" fmla="*/ 448296 h 523875"/>
                  <a:gd name="connsiteX12" fmla="*/ 495780 w 495300"/>
                  <a:gd name="connsiteY12" fmla="*/ 505446 h 523875"/>
                  <a:gd name="connsiteX13" fmla="*/ 476730 w 495300"/>
                  <a:gd name="connsiteY13" fmla="*/ 524496 h 523875"/>
                  <a:gd name="connsiteX14" fmla="*/ 419580 w 495300"/>
                  <a:gd name="connsiteY14" fmla="*/ 524496 h 523875"/>
                  <a:gd name="connsiteX15" fmla="*/ 400530 w 495300"/>
                  <a:gd name="connsiteY15" fmla="*/ 505446 h 523875"/>
                  <a:gd name="connsiteX16" fmla="*/ 400530 w 495300"/>
                  <a:gd name="connsiteY16" fmla="*/ 448296 h 523875"/>
                  <a:gd name="connsiteX17" fmla="*/ 419580 w 495300"/>
                  <a:gd name="connsiteY17" fmla="*/ 429246 h 523875"/>
                  <a:gd name="connsiteX18" fmla="*/ 438630 w 495300"/>
                  <a:gd name="connsiteY18" fmla="*/ 429246 h 523875"/>
                  <a:gd name="connsiteX19" fmla="*/ 438630 w 495300"/>
                  <a:gd name="connsiteY19" fmla="*/ 324471 h 523875"/>
                  <a:gd name="connsiteX20" fmla="*/ 420533 w 495300"/>
                  <a:gd name="connsiteY20" fmla="*/ 305421 h 523875"/>
                  <a:gd name="connsiteX21" fmla="*/ 419580 w 495300"/>
                  <a:gd name="connsiteY21" fmla="*/ 305421 h 523875"/>
                  <a:gd name="connsiteX22" fmla="*/ 257655 w 495300"/>
                  <a:gd name="connsiteY22" fmla="*/ 305421 h 523875"/>
                  <a:gd name="connsiteX23" fmla="*/ 257655 w 495300"/>
                  <a:gd name="connsiteY23" fmla="*/ 429246 h 523875"/>
                  <a:gd name="connsiteX24" fmla="*/ 276705 w 495300"/>
                  <a:gd name="connsiteY24" fmla="*/ 429246 h 523875"/>
                  <a:gd name="connsiteX25" fmla="*/ 295755 w 495300"/>
                  <a:gd name="connsiteY25" fmla="*/ 448296 h 523875"/>
                  <a:gd name="connsiteX26" fmla="*/ 295755 w 495300"/>
                  <a:gd name="connsiteY26" fmla="*/ 505446 h 523875"/>
                  <a:gd name="connsiteX27" fmla="*/ 276705 w 495300"/>
                  <a:gd name="connsiteY27" fmla="*/ 524496 h 523875"/>
                  <a:gd name="connsiteX28" fmla="*/ 219555 w 495300"/>
                  <a:gd name="connsiteY28" fmla="*/ 524496 h 523875"/>
                  <a:gd name="connsiteX29" fmla="*/ 200505 w 495300"/>
                  <a:gd name="connsiteY29" fmla="*/ 505446 h 523875"/>
                  <a:gd name="connsiteX30" fmla="*/ 200505 w 495300"/>
                  <a:gd name="connsiteY30" fmla="*/ 448296 h 523875"/>
                  <a:gd name="connsiteX31" fmla="*/ 219555 w 495300"/>
                  <a:gd name="connsiteY31" fmla="*/ 429246 h 523875"/>
                  <a:gd name="connsiteX32" fmla="*/ 238605 w 495300"/>
                  <a:gd name="connsiteY32" fmla="*/ 429246 h 523875"/>
                  <a:gd name="connsiteX33" fmla="*/ 238605 w 495300"/>
                  <a:gd name="connsiteY33" fmla="*/ 305421 h 523875"/>
                  <a:gd name="connsiteX34" fmla="*/ 76680 w 495300"/>
                  <a:gd name="connsiteY34" fmla="*/ 305421 h 523875"/>
                  <a:gd name="connsiteX35" fmla="*/ 57630 w 495300"/>
                  <a:gd name="connsiteY35" fmla="*/ 323519 h 523875"/>
                  <a:gd name="connsiteX36" fmla="*/ 57630 w 495300"/>
                  <a:gd name="connsiteY36" fmla="*/ 324471 h 523875"/>
                  <a:gd name="connsiteX37" fmla="*/ 57630 w 495300"/>
                  <a:gd name="connsiteY37" fmla="*/ 429246 h 523875"/>
                  <a:gd name="connsiteX38" fmla="*/ 76680 w 495300"/>
                  <a:gd name="connsiteY38" fmla="*/ 429246 h 523875"/>
                  <a:gd name="connsiteX39" fmla="*/ 95730 w 495300"/>
                  <a:gd name="connsiteY39" fmla="*/ 448296 h 523875"/>
                  <a:gd name="connsiteX40" fmla="*/ 95730 w 495300"/>
                  <a:gd name="connsiteY40" fmla="*/ 505446 h 523875"/>
                  <a:gd name="connsiteX41" fmla="*/ 76680 w 495300"/>
                  <a:gd name="connsiteY41" fmla="*/ 524496 h 523875"/>
                  <a:gd name="connsiteX42" fmla="*/ 19530 w 495300"/>
                  <a:gd name="connsiteY42" fmla="*/ 524496 h 523875"/>
                  <a:gd name="connsiteX43" fmla="*/ 480 w 495300"/>
                  <a:gd name="connsiteY43" fmla="*/ 505446 h 523875"/>
                  <a:gd name="connsiteX44" fmla="*/ 480 w 495300"/>
                  <a:gd name="connsiteY44" fmla="*/ 448296 h 523875"/>
                  <a:gd name="connsiteX45" fmla="*/ 19530 w 495300"/>
                  <a:gd name="connsiteY45" fmla="*/ 429246 h 523875"/>
                  <a:gd name="connsiteX46" fmla="*/ 38580 w 495300"/>
                  <a:gd name="connsiteY46" fmla="*/ 429246 h 523875"/>
                  <a:gd name="connsiteX47" fmla="*/ 38580 w 495300"/>
                  <a:gd name="connsiteY47" fmla="*/ 324471 h 523875"/>
                  <a:gd name="connsiteX48" fmla="*/ 74775 w 495300"/>
                  <a:gd name="connsiteY48" fmla="*/ 286371 h 523875"/>
                  <a:gd name="connsiteX49" fmla="*/ 76680 w 495300"/>
                  <a:gd name="connsiteY49" fmla="*/ 286371 h 523875"/>
                  <a:gd name="connsiteX50" fmla="*/ 238605 w 495300"/>
                  <a:gd name="connsiteY50" fmla="*/ 286371 h 523875"/>
                  <a:gd name="connsiteX51" fmla="*/ 238605 w 495300"/>
                  <a:gd name="connsiteY51" fmla="*/ 162546 h 523875"/>
                  <a:gd name="connsiteX52" fmla="*/ 124305 w 495300"/>
                  <a:gd name="connsiteY52" fmla="*/ 162546 h 523875"/>
                  <a:gd name="connsiteX53" fmla="*/ 95730 w 495300"/>
                  <a:gd name="connsiteY53" fmla="*/ 133971 h 523875"/>
                  <a:gd name="connsiteX54" fmla="*/ 95730 w 495300"/>
                  <a:gd name="connsiteY54" fmla="*/ 29196 h 523875"/>
                  <a:gd name="connsiteX55" fmla="*/ 124305 w 495300"/>
                  <a:gd name="connsiteY55" fmla="*/ 621 h 523875"/>
                  <a:gd name="connsiteX56" fmla="*/ 371955 w 495300"/>
                  <a:gd name="connsiteY56" fmla="*/ 621 h 523875"/>
                  <a:gd name="connsiteX57" fmla="*/ 148118 w 495300"/>
                  <a:gd name="connsiteY57" fmla="*/ 95871 h 523875"/>
                  <a:gd name="connsiteX58" fmla="*/ 133830 w 495300"/>
                  <a:gd name="connsiteY58" fmla="*/ 110159 h 523875"/>
                  <a:gd name="connsiteX59" fmla="*/ 148118 w 495300"/>
                  <a:gd name="connsiteY59" fmla="*/ 124446 h 523875"/>
                  <a:gd name="connsiteX60" fmla="*/ 162405 w 495300"/>
                  <a:gd name="connsiteY60" fmla="*/ 110159 h 523875"/>
                  <a:gd name="connsiteX61" fmla="*/ 148118 w 495300"/>
                  <a:gd name="connsiteY61" fmla="*/ 95871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495300" h="523875">
                    <a:moveTo>
                      <a:pt x="371955" y="621"/>
                    </a:moveTo>
                    <a:cubicBezTo>
                      <a:pt x="388148" y="621"/>
                      <a:pt x="400530" y="13004"/>
                      <a:pt x="400530" y="29196"/>
                    </a:cubicBezTo>
                    <a:lnTo>
                      <a:pt x="400530" y="133971"/>
                    </a:lnTo>
                    <a:cubicBezTo>
                      <a:pt x="400530" y="150164"/>
                      <a:pt x="388148" y="162546"/>
                      <a:pt x="371955" y="162546"/>
                    </a:cubicBezTo>
                    <a:lnTo>
                      <a:pt x="257655" y="162546"/>
                    </a:lnTo>
                    <a:lnTo>
                      <a:pt x="257655" y="286371"/>
                    </a:lnTo>
                    <a:lnTo>
                      <a:pt x="419580" y="286371"/>
                    </a:lnTo>
                    <a:cubicBezTo>
                      <a:pt x="439583" y="286371"/>
                      <a:pt x="456727" y="302564"/>
                      <a:pt x="457680" y="322566"/>
                    </a:cubicBezTo>
                    <a:lnTo>
                      <a:pt x="457680" y="324471"/>
                    </a:lnTo>
                    <a:lnTo>
                      <a:pt x="457680" y="429246"/>
                    </a:lnTo>
                    <a:lnTo>
                      <a:pt x="476730" y="429246"/>
                    </a:lnTo>
                    <a:cubicBezTo>
                      <a:pt x="487208" y="429246"/>
                      <a:pt x="495780" y="437819"/>
                      <a:pt x="495780" y="448296"/>
                    </a:cubicBezTo>
                    <a:lnTo>
                      <a:pt x="495780" y="505446"/>
                    </a:lnTo>
                    <a:cubicBezTo>
                      <a:pt x="495780" y="515924"/>
                      <a:pt x="487208" y="524496"/>
                      <a:pt x="476730" y="524496"/>
                    </a:cubicBezTo>
                    <a:lnTo>
                      <a:pt x="419580" y="524496"/>
                    </a:lnTo>
                    <a:cubicBezTo>
                      <a:pt x="409102" y="524496"/>
                      <a:pt x="400530" y="515924"/>
                      <a:pt x="400530" y="505446"/>
                    </a:cubicBezTo>
                    <a:lnTo>
                      <a:pt x="400530" y="448296"/>
                    </a:lnTo>
                    <a:cubicBezTo>
                      <a:pt x="400530" y="437819"/>
                      <a:pt x="409102" y="429246"/>
                      <a:pt x="419580" y="429246"/>
                    </a:cubicBezTo>
                    <a:lnTo>
                      <a:pt x="438630" y="429246"/>
                    </a:lnTo>
                    <a:lnTo>
                      <a:pt x="438630" y="324471"/>
                    </a:lnTo>
                    <a:cubicBezTo>
                      <a:pt x="438630" y="313994"/>
                      <a:pt x="431010" y="306374"/>
                      <a:pt x="420533" y="305421"/>
                    </a:cubicBezTo>
                    <a:lnTo>
                      <a:pt x="419580" y="305421"/>
                    </a:lnTo>
                    <a:lnTo>
                      <a:pt x="257655" y="305421"/>
                    </a:lnTo>
                    <a:lnTo>
                      <a:pt x="257655" y="429246"/>
                    </a:lnTo>
                    <a:lnTo>
                      <a:pt x="276705" y="429246"/>
                    </a:lnTo>
                    <a:cubicBezTo>
                      <a:pt x="287183" y="429246"/>
                      <a:pt x="295755" y="437819"/>
                      <a:pt x="295755" y="448296"/>
                    </a:cubicBezTo>
                    <a:lnTo>
                      <a:pt x="295755" y="505446"/>
                    </a:lnTo>
                    <a:cubicBezTo>
                      <a:pt x="295755" y="515924"/>
                      <a:pt x="287183" y="524496"/>
                      <a:pt x="276705" y="524496"/>
                    </a:cubicBezTo>
                    <a:lnTo>
                      <a:pt x="219555" y="524496"/>
                    </a:lnTo>
                    <a:cubicBezTo>
                      <a:pt x="209077" y="524496"/>
                      <a:pt x="200505" y="515924"/>
                      <a:pt x="200505" y="505446"/>
                    </a:cubicBezTo>
                    <a:lnTo>
                      <a:pt x="200505" y="448296"/>
                    </a:lnTo>
                    <a:cubicBezTo>
                      <a:pt x="200505" y="437819"/>
                      <a:pt x="209077" y="429246"/>
                      <a:pt x="219555" y="429246"/>
                    </a:cubicBezTo>
                    <a:lnTo>
                      <a:pt x="238605" y="429246"/>
                    </a:lnTo>
                    <a:lnTo>
                      <a:pt x="238605" y="305421"/>
                    </a:lnTo>
                    <a:lnTo>
                      <a:pt x="76680" y="305421"/>
                    </a:lnTo>
                    <a:cubicBezTo>
                      <a:pt x="66202" y="305421"/>
                      <a:pt x="58583" y="313041"/>
                      <a:pt x="57630" y="323519"/>
                    </a:cubicBezTo>
                    <a:lnTo>
                      <a:pt x="57630" y="324471"/>
                    </a:lnTo>
                    <a:lnTo>
                      <a:pt x="57630" y="429246"/>
                    </a:lnTo>
                    <a:lnTo>
                      <a:pt x="76680" y="429246"/>
                    </a:lnTo>
                    <a:cubicBezTo>
                      <a:pt x="87158" y="429246"/>
                      <a:pt x="95730" y="437819"/>
                      <a:pt x="95730" y="448296"/>
                    </a:cubicBezTo>
                    <a:lnTo>
                      <a:pt x="95730" y="505446"/>
                    </a:lnTo>
                    <a:cubicBezTo>
                      <a:pt x="95730" y="515924"/>
                      <a:pt x="87158" y="524496"/>
                      <a:pt x="76680" y="524496"/>
                    </a:cubicBezTo>
                    <a:lnTo>
                      <a:pt x="19530" y="524496"/>
                    </a:lnTo>
                    <a:cubicBezTo>
                      <a:pt x="9052" y="524496"/>
                      <a:pt x="480" y="515924"/>
                      <a:pt x="480" y="505446"/>
                    </a:cubicBezTo>
                    <a:lnTo>
                      <a:pt x="480" y="448296"/>
                    </a:lnTo>
                    <a:cubicBezTo>
                      <a:pt x="480" y="437819"/>
                      <a:pt x="9052" y="429246"/>
                      <a:pt x="19530" y="429246"/>
                    </a:cubicBezTo>
                    <a:lnTo>
                      <a:pt x="38580" y="429246"/>
                    </a:lnTo>
                    <a:lnTo>
                      <a:pt x="38580" y="324471"/>
                    </a:lnTo>
                    <a:cubicBezTo>
                      <a:pt x="38580" y="304469"/>
                      <a:pt x="54773" y="287324"/>
                      <a:pt x="74775" y="286371"/>
                    </a:cubicBezTo>
                    <a:lnTo>
                      <a:pt x="76680" y="286371"/>
                    </a:lnTo>
                    <a:lnTo>
                      <a:pt x="238605" y="286371"/>
                    </a:lnTo>
                    <a:lnTo>
                      <a:pt x="238605" y="162546"/>
                    </a:lnTo>
                    <a:lnTo>
                      <a:pt x="124305" y="162546"/>
                    </a:lnTo>
                    <a:cubicBezTo>
                      <a:pt x="108112" y="162546"/>
                      <a:pt x="95730" y="150164"/>
                      <a:pt x="95730" y="133971"/>
                    </a:cubicBezTo>
                    <a:lnTo>
                      <a:pt x="95730" y="29196"/>
                    </a:lnTo>
                    <a:cubicBezTo>
                      <a:pt x="95730" y="13004"/>
                      <a:pt x="108112" y="621"/>
                      <a:pt x="124305" y="621"/>
                    </a:cubicBezTo>
                    <a:lnTo>
                      <a:pt x="371955" y="621"/>
                    </a:lnTo>
                    <a:close/>
                    <a:moveTo>
                      <a:pt x="148118" y="95871"/>
                    </a:moveTo>
                    <a:cubicBezTo>
                      <a:pt x="140498" y="95871"/>
                      <a:pt x="133830" y="102539"/>
                      <a:pt x="133830" y="110159"/>
                    </a:cubicBezTo>
                    <a:cubicBezTo>
                      <a:pt x="133830" y="117779"/>
                      <a:pt x="140498" y="124446"/>
                      <a:pt x="148118" y="124446"/>
                    </a:cubicBezTo>
                    <a:cubicBezTo>
                      <a:pt x="155737" y="124446"/>
                      <a:pt x="162405" y="117779"/>
                      <a:pt x="162405" y="110159"/>
                    </a:cubicBezTo>
                    <a:cubicBezTo>
                      <a:pt x="162405" y="102539"/>
                      <a:pt x="155737" y="95871"/>
                      <a:pt x="148118" y="9587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latin typeface="+mj-lt"/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2B167ABC-3343-4F7C-AE4F-C727FF506131}"/>
                </a:ext>
              </a:extLst>
            </p:cNvPr>
            <p:cNvGrpSpPr/>
            <p:nvPr/>
          </p:nvGrpSpPr>
          <p:grpSpPr>
            <a:xfrm>
              <a:off x="2458917" y="702325"/>
              <a:ext cx="326375" cy="326375"/>
              <a:chOff x="2331416" y="4147850"/>
              <a:chExt cx="326375" cy="326375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A8CD2755-100B-4AAA-B1C4-6F5315D4B393}"/>
                  </a:ext>
                </a:extLst>
              </p:cNvPr>
              <p:cNvSpPr txBox="1"/>
              <p:nvPr/>
            </p:nvSpPr>
            <p:spPr>
              <a:xfrm>
                <a:off x="2331416" y="4147850"/>
                <a:ext cx="326375" cy="326375"/>
              </a:xfrm>
              <a:prstGeom prst="roundRect">
                <a:avLst>
                  <a:gd name="adj" fmla="val 50000"/>
                </a:avLst>
              </a:prstGeom>
              <a:solidFill>
                <a:schemeClr val="lt1">
                  <a:lumMod val="100000"/>
                </a:schemeClr>
              </a:soli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algn="ctr"/>
                <a:endParaRPr kumimoji="1" lang="zh-CN" altLang="en-US" sz="2000" dirty="0">
                  <a:noFill/>
                  <a:latin typeface="+mj-lt"/>
                  <a:cs typeface="+mn-ea"/>
                  <a:sym typeface="+mn-lt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7256F09-19F2-40E4-8B42-2F1D361059AE}"/>
                  </a:ext>
                </a:extLst>
              </p:cNvPr>
              <p:cNvSpPr/>
              <p:nvPr/>
            </p:nvSpPr>
            <p:spPr>
              <a:xfrm>
                <a:off x="2411376" y="4248617"/>
                <a:ext cx="166455" cy="124841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133 w 533400"/>
                  <a:gd name="connsiteY9" fmla="*/ 198741 h 400050"/>
                  <a:gd name="connsiteX10" fmla="*/ 351128 w 533400"/>
                  <a:gd name="connsiteY10" fmla="*/ 204456 h 400050"/>
                  <a:gd name="connsiteX11" fmla="*/ 351128 w 533400"/>
                  <a:gd name="connsiteY11" fmla="*/ 204456 h 400050"/>
                  <a:gd name="connsiteX12" fmla="*/ 267308 w 533400"/>
                  <a:gd name="connsiteY12" fmla="*/ 315899 h 400050"/>
                  <a:gd name="connsiteX13" fmla="*/ 264451 w 533400"/>
                  <a:gd name="connsiteY13" fmla="*/ 318756 h 400050"/>
                  <a:gd name="connsiteX14" fmla="*/ 224446 w 533400"/>
                  <a:gd name="connsiteY14" fmla="*/ 318756 h 400050"/>
                  <a:gd name="connsiteX15" fmla="*/ 224446 w 533400"/>
                  <a:gd name="connsiteY15" fmla="*/ 318756 h 400050"/>
                  <a:gd name="connsiteX16" fmla="*/ 162533 w 533400"/>
                  <a:gd name="connsiteY16" fmla="*/ 257796 h 400050"/>
                  <a:gd name="connsiteX17" fmla="*/ 160628 w 533400"/>
                  <a:gd name="connsiteY17" fmla="*/ 255891 h 400050"/>
                  <a:gd name="connsiteX18" fmla="*/ 120623 w 533400"/>
                  <a:gd name="connsiteY18" fmla="*/ 259701 h 400050"/>
                  <a:gd name="connsiteX19" fmla="*/ 120623 w 533400"/>
                  <a:gd name="connsiteY19" fmla="*/ 259701 h 400050"/>
                  <a:gd name="connsiteX20" fmla="*/ 32993 w 533400"/>
                  <a:gd name="connsiteY20" fmla="*/ 366381 h 400050"/>
                  <a:gd name="connsiteX21" fmla="*/ 31088 w 533400"/>
                  <a:gd name="connsiteY21" fmla="*/ 372096 h 400050"/>
                  <a:gd name="connsiteX22" fmla="*/ 40613 w 533400"/>
                  <a:gd name="connsiteY22" fmla="*/ 381621 h 400050"/>
                  <a:gd name="connsiteX23" fmla="*/ 40613 w 533400"/>
                  <a:gd name="connsiteY23" fmla="*/ 381621 h 400050"/>
                  <a:gd name="connsiteX24" fmla="*/ 497813 w 533400"/>
                  <a:gd name="connsiteY24" fmla="*/ 381621 h 400050"/>
                  <a:gd name="connsiteX25" fmla="*/ 503528 w 533400"/>
                  <a:gd name="connsiteY25" fmla="*/ 379716 h 400050"/>
                  <a:gd name="connsiteX26" fmla="*/ 506386 w 533400"/>
                  <a:gd name="connsiteY26" fmla="*/ 366381 h 400050"/>
                  <a:gd name="connsiteX27" fmla="*/ 506386 w 533400"/>
                  <a:gd name="connsiteY27" fmla="*/ 366381 h 400050"/>
                  <a:gd name="connsiteX28" fmla="*/ 398753 w 533400"/>
                  <a:gd name="connsiteY28" fmla="*/ 205409 h 400050"/>
                  <a:gd name="connsiteX29" fmla="*/ 391133 w 533400"/>
                  <a:gd name="connsiteY29" fmla="*/ 198741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626" y="621"/>
                      <a:pt x="534008" y="13004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8289"/>
                      <a:pt x="521626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2990" y="400671"/>
                      <a:pt x="608" y="388289"/>
                      <a:pt x="608" y="372096"/>
                    </a:cubicBezTo>
                    <a:lnTo>
                      <a:pt x="608" y="29196"/>
                    </a:lnTo>
                    <a:cubicBezTo>
                      <a:pt x="608" y="13004"/>
                      <a:pt x="12990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133" y="198741"/>
                    </a:moveTo>
                    <a:cubicBezTo>
                      <a:pt x="378751" y="189216"/>
                      <a:pt x="360653" y="192074"/>
                      <a:pt x="351128" y="204456"/>
                    </a:cubicBezTo>
                    <a:lnTo>
                      <a:pt x="351128" y="204456"/>
                    </a:lnTo>
                    <a:lnTo>
                      <a:pt x="267308" y="315899"/>
                    </a:lnTo>
                    <a:cubicBezTo>
                      <a:pt x="266355" y="316851"/>
                      <a:pt x="265403" y="317804"/>
                      <a:pt x="264451" y="318756"/>
                    </a:cubicBezTo>
                    <a:cubicBezTo>
                      <a:pt x="253021" y="330186"/>
                      <a:pt x="234923" y="330186"/>
                      <a:pt x="224446" y="318756"/>
                    </a:cubicBezTo>
                    <a:lnTo>
                      <a:pt x="224446" y="318756"/>
                    </a:lnTo>
                    <a:lnTo>
                      <a:pt x="162533" y="257796"/>
                    </a:lnTo>
                    <a:cubicBezTo>
                      <a:pt x="161580" y="256844"/>
                      <a:pt x="161580" y="256844"/>
                      <a:pt x="160628" y="255891"/>
                    </a:cubicBezTo>
                    <a:cubicBezTo>
                      <a:pt x="148246" y="245414"/>
                      <a:pt x="130148" y="247319"/>
                      <a:pt x="120623" y="259701"/>
                    </a:cubicBezTo>
                    <a:lnTo>
                      <a:pt x="120623" y="259701"/>
                    </a:lnTo>
                    <a:lnTo>
                      <a:pt x="32993" y="366381"/>
                    </a:lnTo>
                    <a:cubicBezTo>
                      <a:pt x="32040" y="368286"/>
                      <a:pt x="31088" y="370191"/>
                      <a:pt x="31088" y="372096"/>
                    </a:cubicBezTo>
                    <a:cubicBezTo>
                      <a:pt x="31088" y="377811"/>
                      <a:pt x="34898" y="381621"/>
                      <a:pt x="40613" y="381621"/>
                    </a:cubicBezTo>
                    <a:lnTo>
                      <a:pt x="40613" y="381621"/>
                    </a:lnTo>
                    <a:lnTo>
                      <a:pt x="497813" y="381621"/>
                    </a:lnTo>
                    <a:cubicBezTo>
                      <a:pt x="499718" y="381621"/>
                      <a:pt x="501623" y="380669"/>
                      <a:pt x="503528" y="379716"/>
                    </a:cubicBezTo>
                    <a:cubicBezTo>
                      <a:pt x="508290" y="376859"/>
                      <a:pt x="509243" y="371144"/>
                      <a:pt x="506386" y="366381"/>
                    </a:cubicBezTo>
                    <a:lnTo>
                      <a:pt x="506386" y="366381"/>
                    </a:lnTo>
                    <a:lnTo>
                      <a:pt x="398753" y="205409"/>
                    </a:lnTo>
                    <a:cubicBezTo>
                      <a:pt x="395896" y="202551"/>
                      <a:pt x="393990" y="200646"/>
                      <a:pt x="391133" y="198741"/>
                    </a:cubicBezTo>
                    <a:close/>
                    <a:moveTo>
                      <a:pt x="95858" y="57771"/>
                    </a:moveTo>
                    <a:cubicBezTo>
                      <a:pt x="74903" y="57771"/>
                      <a:pt x="57758" y="74916"/>
                      <a:pt x="57758" y="95871"/>
                    </a:cubicBezTo>
                    <a:cubicBezTo>
                      <a:pt x="57758" y="116826"/>
                      <a:pt x="74903" y="133971"/>
                      <a:pt x="95858" y="133971"/>
                    </a:cubicBezTo>
                    <a:cubicBezTo>
                      <a:pt x="116813" y="133971"/>
                      <a:pt x="133958" y="116826"/>
                      <a:pt x="133958" y="95871"/>
                    </a:cubicBezTo>
                    <a:cubicBezTo>
                      <a:pt x="133958" y="74916"/>
                      <a:pt x="116813" y="57771"/>
                      <a:pt x="95858" y="5777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latin typeface="+mj-lt"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E12BFD7C-E463-404C-8CBB-AE6D18504CC6}"/>
                </a:ext>
              </a:extLst>
            </p:cNvPr>
            <p:cNvGrpSpPr/>
            <p:nvPr/>
          </p:nvGrpSpPr>
          <p:grpSpPr>
            <a:xfrm>
              <a:off x="3003999" y="1640204"/>
              <a:ext cx="326375" cy="326375"/>
              <a:chOff x="2862289" y="5009525"/>
              <a:chExt cx="326375" cy="326375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1ECFBD13-2399-47E6-A245-E54EF1B6507C}"/>
                  </a:ext>
                </a:extLst>
              </p:cNvPr>
              <p:cNvSpPr txBox="1"/>
              <p:nvPr/>
            </p:nvSpPr>
            <p:spPr>
              <a:xfrm>
                <a:off x="2862289" y="5009525"/>
                <a:ext cx="326375" cy="326375"/>
              </a:xfrm>
              <a:prstGeom prst="roundRect">
                <a:avLst>
                  <a:gd name="adj" fmla="val 50000"/>
                </a:avLst>
              </a:prstGeom>
              <a:solidFill>
                <a:schemeClr val="lt1">
                  <a:lumMod val="100000"/>
                </a:schemeClr>
              </a:solidFill>
            </p:spPr>
            <p:txBody>
              <a:bodyPr wrap="none" lIns="108000" tIns="108000" rIns="108000" bIns="108000" rtlCol="0" anchor="ctr" anchorCtr="0">
                <a:noAutofit/>
              </a:bodyPr>
              <a:lstStyle/>
              <a:p>
                <a:pPr algn="ctr"/>
                <a:endParaRPr kumimoji="1" lang="zh-CN" altLang="en-US" sz="2000" dirty="0">
                  <a:noFill/>
                  <a:latin typeface="+mj-lt"/>
                  <a:cs typeface="+mn-ea"/>
                  <a:sym typeface="+mn-lt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2393F3F-7A06-43FB-B039-E20B5B5671CA}"/>
                  </a:ext>
                </a:extLst>
              </p:cNvPr>
              <p:cNvSpPr/>
              <p:nvPr/>
            </p:nvSpPr>
            <p:spPr>
              <a:xfrm>
                <a:off x="2949414" y="5091119"/>
                <a:ext cx="152126" cy="163186"/>
              </a:xfrm>
              <a:custGeom>
                <a:avLst/>
                <a:gdLst>
                  <a:gd name="connsiteX0" fmla="*/ 8356 w 487477"/>
                  <a:gd name="connsiteY0" fmla="*/ 512114 h 522922"/>
                  <a:gd name="connsiteX1" fmla="*/ 8356 w 487477"/>
                  <a:gd name="connsiteY1" fmla="*/ 512114 h 522922"/>
                  <a:gd name="connsiteX2" fmla="*/ 8356 w 487477"/>
                  <a:gd name="connsiteY2" fmla="*/ 512114 h 522922"/>
                  <a:gd name="connsiteX3" fmla="*/ 7404 w 487477"/>
                  <a:gd name="connsiteY3" fmla="*/ 511161 h 522922"/>
                  <a:gd name="connsiteX4" fmla="*/ 5499 w 487477"/>
                  <a:gd name="connsiteY4" fmla="*/ 508303 h 522922"/>
                  <a:gd name="connsiteX5" fmla="*/ 5499 w 487477"/>
                  <a:gd name="connsiteY5" fmla="*/ 508303 h 522922"/>
                  <a:gd name="connsiteX6" fmla="*/ 5499 w 487477"/>
                  <a:gd name="connsiteY6" fmla="*/ 507351 h 522922"/>
                  <a:gd name="connsiteX7" fmla="*/ 4546 w 487477"/>
                  <a:gd name="connsiteY7" fmla="*/ 505446 h 522922"/>
                  <a:gd name="connsiteX8" fmla="*/ 3593 w 487477"/>
                  <a:gd name="connsiteY8" fmla="*/ 503541 h 522922"/>
                  <a:gd name="connsiteX9" fmla="*/ 3593 w 487477"/>
                  <a:gd name="connsiteY9" fmla="*/ 503541 h 522922"/>
                  <a:gd name="connsiteX10" fmla="*/ 3593 w 487477"/>
                  <a:gd name="connsiteY10" fmla="*/ 503541 h 522922"/>
                  <a:gd name="connsiteX11" fmla="*/ 3593 w 487477"/>
                  <a:gd name="connsiteY11" fmla="*/ 503541 h 522922"/>
                  <a:gd name="connsiteX12" fmla="*/ 2641 w 487477"/>
                  <a:gd name="connsiteY12" fmla="*/ 501636 h 522922"/>
                  <a:gd name="connsiteX13" fmla="*/ 2641 w 487477"/>
                  <a:gd name="connsiteY13" fmla="*/ 500684 h 522922"/>
                  <a:gd name="connsiteX14" fmla="*/ 1689 w 487477"/>
                  <a:gd name="connsiteY14" fmla="*/ 498778 h 522922"/>
                  <a:gd name="connsiteX15" fmla="*/ 736 w 487477"/>
                  <a:gd name="connsiteY15" fmla="*/ 494968 h 522922"/>
                  <a:gd name="connsiteX16" fmla="*/ 736 w 487477"/>
                  <a:gd name="connsiteY16" fmla="*/ 492111 h 522922"/>
                  <a:gd name="connsiteX17" fmla="*/ 736 w 487477"/>
                  <a:gd name="connsiteY17" fmla="*/ 485443 h 522922"/>
                  <a:gd name="connsiteX18" fmla="*/ 5499 w 487477"/>
                  <a:gd name="connsiteY18" fmla="*/ 467346 h 522922"/>
                  <a:gd name="connsiteX19" fmla="*/ 155041 w 487477"/>
                  <a:gd name="connsiteY19" fmla="*/ 151116 h 522922"/>
                  <a:gd name="connsiteX20" fmla="*/ 158851 w 487477"/>
                  <a:gd name="connsiteY20" fmla="*/ 134924 h 522922"/>
                  <a:gd name="connsiteX21" fmla="*/ 158851 w 487477"/>
                  <a:gd name="connsiteY21" fmla="*/ 19671 h 522922"/>
                  <a:gd name="connsiteX22" fmla="*/ 120751 w 487477"/>
                  <a:gd name="connsiteY22" fmla="*/ 19671 h 522922"/>
                  <a:gd name="connsiteX23" fmla="*/ 120751 w 487477"/>
                  <a:gd name="connsiteY23" fmla="*/ 621 h 522922"/>
                  <a:gd name="connsiteX24" fmla="*/ 368401 w 487477"/>
                  <a:gd name="connsiteY24" fmla="*/ 621 h 522922"/>
                  <a:gd name="connsiteX25" fmla="*/ 368401 w 487477"/>
                  <a:gd name="connsiteY25" fmla="*/ 19671 h 522922"/>
                  <a:gd name="connsiteX26" fmla="*/ 330301 w 487477"/>
                  <a:gd name="connsiteY26" fmla="*/ 19671 h 522922"/>
                  <a:gd name="connsiteX27" fmla="*/ 330301 w 487477"/>
                  <a:gd name="connsiteY27" fmla="*/ 134924 h 522922"/>
                  <a:gd name="connsiteX28" fmla="*/ 334111 w 487477"/>
                  <a:gd name="connsiteY28" fmla="*/ 151116 h 522922"/>
                  <a:gd name="connsiteX29" fmla="*/ 483654 w 487477"/>
                  <a:gd name="connsiteY29" fmla="*/ 467346 h 522922"/>
                  <a:gd name="connsiteX30" fmla="*/ 485558 w 487477"/>
                  <a:gd name="connsiteY30" fmla="*/ 504493 h 522922"/>
                  <a:gd name="connsiteX31" fmla="*/ 485558 w 487477"/>
                  <a:gd name="connsiteY31" fmla="*/ 504493 h 522922"/>
                  <a:gd name="connsiteX32" fmla="*/ 484606 w 487477"/>
                  <a:gd name="connsiteY32" fmla="*/ 506399 h 522922"/>
                  <a:gd name="connsiteX33" fmla="*/ 459841 w 487477"/>
                  <a:gd name="connsiteY33" fmla="*/ 523543 h 522922"/>
                  <a:gd name="connsiteX34" fmla="*/ 457936 w 487477"/>
                  <a:gd name="connsiteY34" fmla="*/ 523543 h 522922"/>
                  <a:gd name="connsiteX35" fmla="*/ 32168 w 487477"/>
                  <a:gd name="connsiteY35" fmla="*/ 523543 h 522922"/>
                  <a:gd name="connsiteX36" fmla="*/ 30264 w 487477"/>
                  <a:gd name="connsiteY36" fmla="*/ 523543 h 522922"/>
                  <a:gd name="connsiteX37" fmla="*/ 27406 w 487477"/>
                  <a:gd name="connsiteY37" fmla="*/ 523543 h 522922"/>
                  <a:gd name="connsiteX38" fmla="*/ 23596 w 487477"/>
                  <a:gd name="connsiteY38" fmla="*/ 522591 h 522922"/>
                  <a:gd name="connsiteX39" fmla="*/ 23596 w 487477"/>
                  <a:gd name="connsiteY39" fmla="*/ 522591 h 522922"/>
                  <a:gd name="connsiteX40" fmla="*/ 17881 w 487477"/>
                  <a:gd name="connsiteY40" fmla="*/ 520686 h 522922"/>
                  <a:gd name="connsiteX41" fmla="*/ 15976 w 487477"/>
                  <a:gd name="connsiteY41" fmla="*/ 519734 h 522922"/>
                  <a:gd name="connsiteX42" fmla="*/ 15024 w 487477"/>
                  <a:gd name="connsiteY42" fmla="*/ 518781 h 522922"/>
                  <a:gd name="connsiteX43" fmla="*/ 10261 w 487477"/>
                  <a:gd name="connsiteY43" fmla="*/ 514971 h 522922"/>
                  <a:gd name="connsiteX44" fmla="*/ 8356 w 487477"/>
                  <a:gd name="connsiteY44" fmla="*/ 512114 h 522922"/>
                  <a:gd name="connsiteX45" fmla="*/ 8356 w 487477"/>
                  <a:gd name="connsiteY45" fmla="*/ 512114 h 522922"/>
                  <a:gd name="connsiteX46" fmla="*/ 255054 w 487477"/>
                  <a:gd name="connsiteY46" fmla="*/ 402576 h 522922"/>
                  <a:gd name="connsiteX47" fmla="*/ 252196 w 487477"/>
                  <a:gd name="connsiteY47" fmla="*/ 404481 h 522922"/>
                  <a:gd name="connsiteX48" fmla="*/ 246481 w 487477"/>
                  <a:gd name="connsiteY48" fmla="*/ 408291 h 522922"/>
                  <a:gd name="connsiteX49" fmla="*/ 55029 w 487477"/>
                  <a:gd name="connsiteY49" fmla="*/ 414959 h 522922"/>
                  <a:gd name="connsiteX50" fmla="*/ 51218 w 487477"/>
                  <a:gd name="connsiteY50" fmla="*/ 413053 h 522922"/>
                  <a:gd name="connsiteX51" fmla="*/ 22643 w 487477"/>
                  <a:gd name="connsiteY51" fmla="*/ 474014 h 522922"/>
                  <a:gd name="connsiteX52" fmla="*/ 21691 w 487477"/>
                  <a:gd name="connsiteY52" fmla="*/ 475918 h 522922"/>
                  <a:gd name="connsiteX53" fmla="*/ 21691 w 487477"/>
                  <a:gd name="connsiteY53" fmla="*/ 495921 h 522922"/>
                  <a:gd name="connsiteX54" fmla="*/ 29311 w 487477"/>
                  <a:gd name="connsiteY54" fmla="*/ 502589 h 522922"/>
                  <a:gd name="connsiteX55" fmla="*/ 30264 w 487477"/>
                  <a:gd name="connsiteY55" fmla="*/ 502589 h 522922"/>
                  <a:gd name="connsiteX56" fmla="*/ 31216 w 487477"/>
                  <a:gd name="connsiteY56" fmla="*/ 502589 h 522922"/>
                  <a:gd name="connsiteX57" fmla="*/ 456983 w 487477"/>
                  <a:gd name="connsiteY57" fmla="*/ 502589 h 522922"/>
                  <a:gd name="connsiteX58" fmla="*/ 457936 w 487477"/>
                  <a:gd name="connsiteY58" fmla="*/ 502589 h 522922"/>
                  <a:gd name="connsiteX59" fmla="*/ 466508 w 487477"/>
                  <a:gd name="connsiteY59" fmla="*/ 495921 h 522922"/>
                  <a:gd name="connsiteX60" fmla="*/ 467461 w 487477"/>
                  <a:gd name="connsiteY60" fmla="*/ 477824 h 522922"/>
                  <a:gd name="connsiteX61" fmla="*/ 466508 w 487477"/>
                  <a:gd name="connsiteY61" fmla="*/ 475918 h 522922"/>
                  <a:gd name="connsiteX62" fmla="*/ 465556 w 487477"/>
                  <a:gd name="connsiteY62" fmla="*/ 474014 h 522922"/>
                  <a:gd name="connsiteX63" fmla="*/ 423646 w 487477"/>
                  <a:gd name="connsiteY63" fmla="*/ 385431 h 522922"/>
                  <a:gd name="connsiteX64" fmla="*/ 255054 w 487477"/>
                  <a:gd name="connsiteY64" fmla="*/ 402576 h 522922"/>
                  <a:gd name="connsiteX65" fmla="*/ 305536 w 487477"/>
                  <a:gd name="connsiteY65" fmla="*/ 255891 h 522922"/>
                  <a:gd name="connsiteX66" fmla="*/ 272199 w 487477"/>
                  <a:gd name="connsiteY66" fmla="*/ 289228 h 522922"/>
                  <a:gd name="connsiteX67" fmla="*/ 305536 w 487477"/>
                  <a:gd name="connsiteY67" fmla="*/ 322566 h 522922"/>
                  <a:gd name="connsiteX68" fmla="*/ 338874 w 487477"/>
                  <a:gd name="connsiteY68" fmla="*/ 289228 h 522922"/>
                  <a:gd name="connsiteX69" fmla="*/ 305536 w 487477"/>
                  <a:gd name="connsiteY69" fmla="*/ 255891 h 522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87477" h="522922">
                    <a:moveTo>
                      <a:pt x="8356" y="512114"/>
                    </a:moveTo>
                    <a:lnTo>
                      <a:pt x="8356" y="512114"/>
                    </a:lnTo>
                    <a:lnTo>
                      <a:pt x="8356" y="512114"/>
                    </a:lnTo>
                    <a:lnTo>
                      <a:pt x="7404" y="511161"/>
                    </a:lnTo>
                    <a:cubicBezTo>
                      <a:pt x="6451" y="510209"/>
                      <a:pt x="6451" y="509256"/>
                      <a:pt x="5499" y="508303"/>
                    </a:cubicBezTo>
                    <a:lnTo>
                      <a:pt x="5499" y="508303"/>
                    </a:lnTo>
                    <a:lnTo>
                      <a:pt x="5499" y="507351"/>
                    </a:lnTo>
                    <a:lnTo>
                      <a:pt x="4546" y="505446"/>
                    </a:lnTo>
                    <a:lnTo>
                      <a:pt x="3593" y="503541"/>
                    </a:lnTo>
                    <a:lnTo>
                      <a:pt x="3593" y="503541"/>
                    </a:lnTo>
                    <a:lnTo>
                      <a:pt x="3593" y="503541"/>
                    </a:lnTo>
                    <a:lnTo>
                      <a:pt x="3593" y="503541"/>
                    </a:lnTo>
                    <a:lnTo>
                      <a:pt x="2641" y="501636"/>
                    </a:lnTo>
                    <a:cubicBezTo>
                      <a:pt x="2641" y="501636"/>
                      <a:pt x="2641" y="500684"/>
                      <a:pt x="2641" y="500684"/>
                    </a:cubicBezTo>
                    <a:cubicBezTo>
                      <a:pt x="2641" y="499731"/>
                      <a:pt x="2641" y="499731"/>
                      <a:pt x="1689" y="498778"/>
                    </a:cubicBezTo>
                    <a:cubicBezTo>
                      <a:pt x="1689" y="497826"/>
                      <a:pt x="736" y="495921"/>
                      <a:pt x="736" y="494968"/>
                    </a:cubicBezTo>
                    <a:lnTo>
                      <a:pt x="736" y="492111"/>
                    </a:lnTo>
                    <a:cubicBezTo>
                      <a:pt x="736" y="490206"/>
                      <a:pt x="736" y="487349"/>
                      <a:pt x="736" y="485443"/>
                    </a:cubicBezTo>
                    <a:cubicBezTo>
                      <a:pt x="736" y="478776"/>
                      <a:pt x="2641" y="473061"/>
                      <a:pt x="5499" y="467346"/>
                    </a:cubicBezTo>
                    <a:lnTo>
                      <a:pt x="155041" y="151116"/>
                    </a:lnTo>
                    <a:cubicBezTo>
                      <a:pt x="157899" y="146353"/>
                      <a:pt x="158851" y="140639"/>
                      <a:pt x="158851" y="134924"/>
                    </a:cubicBezTo>
                    <a:lnTo>
                      <a:pt x="158851" y="19671"/>
                    </a:lnTo>
                    <a:lnTo>
                      <a:pt x="120751" y="19671"/>
                    </a:lnTo>
                    <a:lnTo>
                      <a:pt x="120751" y="621"/>
                    </a:lnTo>
                    <a:lnTo>
                      <a:pt x="368401" y="621"/>
                    </a:lnTo>
                    <a:lnTo>
                      <a:pt x="368401" y="19671"/>
                    </a:lnTo>
                    <a:lnTo>
                      <a:pt x="330301" y="19671"/>
                    </a:lnTo>
                    <a:lnTo>
                      <a:pt x="330301" y="134924"/>
                    </a:lnTo>
                    <a:cubicBezTo>
                      <a:pt x="330301" y="140639"/>
                      <a:pt x="331254" y="146353"/>
                      <a:pt x="334111" y="151116"/>
                    </a:cubicBezTo>
                    <a:lnTo>
                      <a:pt x="483654" y="467346"/>
                    </a:lnTo>
                    <a:cubicBezTo>
                      <a:pt x="489368" y="478776"/>
                      <a:pt x="489368" y="492111"/>
                      <a:pt x="485558" y="504493"/>
                    </a:cubicBezTo>
                    <a:lnTo>
                      <a:pt x="485558" y="504493"/>
                    </a:lnTo>
                    <a:lnTo>
                      <a:pt x="484606" y="506399"/>
                    </a:lnTo>
                    <a:cubicBezTo>
                      <a:pt x="479843" y="515924"/>
                      <a:pt x="470318" y="522591"/>
                      <a:pt x="459841" y="523543"/>
                    </a:cubicBezTo>
                    <a:lnTo>
                      <a:pt x="457936" y="523543"/>
                    </a:lnTo>
                    <a:lnTo>
                      <a:pt x="32168" y="523543"/>
                    </a:lnTo>
                    <a:lnTo>
                      <a:pt x="30264" y="523543"/>
                    </a:lnTo>
                    <a:cubicBezTo>
                      <a:pt x="29311" y="523543"/>
                      <a:pt x="28358" y="523543"/>
                      <a:pt x="27406" y="523543"/>
                    </a:cubicBezTo>
                    <a:cubicBezTo>
                      <a:pt x="26454" y="523543"/>
                      <a:pt x="24549" y="523543"/>
                      <a:pt x="23596" y="522591"/>
                    </a:cubicBezTo>
                    <a:lnTo>
                      <a:pt x="23596" y="522591"/>
                    </a:lnTo>
                    <a:cubicBezTo>
                      <a:pt x="21691" y="521639"/>
                      <a:pt x="19786" y="521639"/>
                      <a:pt x="17881" y="520686"/>
                    </a:cubicBezTo>
                    <a:lnTo>
                      <a:pt x="15976" y="519734"/>
                    </a:lnTo>
                    <a:cubicBezTo>
                      <a:pt x="15976" y="519734"/>
                      <a:pt x="15024" y="519734"/>
                      <a:pt x="15024" y="518781"/>
                    </a:cubicBezTo>
                    <a:cubicBezTo>
                      <a:pt x="13118" y="517828"/>
                      <a:pt x="11214" y="515924"/>
                      <a:pt x="10261" y="514971"/>
                    </a:cubicBezTo>
                    <a:lnTo>
                      <a:pt x="8356" y="512114"/>
                    </a:lnTo>
                    <a:lnTo>
                      <a:pt x="8356" y="512114"/>
                    </a:lnTo>
                    <a:close/>
                    <a:moveTo>
                      <a:pt x="255054" y="402576"/>
                    </a:moveTo>
                    <a:lnTo>
                      <a:pt x="252196" y="404481"/>
                    </a:lnTo>
                    <a:lnTo>
                      <a:pt x="246481" y="408291"/>
                    </a:lnTo>
                    <a:cubicBezTo>
                      <a:pt x="198856" y="439724"/>
                      <a:pt x="119799" y="440676"/>
                      <a:pt x="55029" y="414959"/>
                    </a:cubicBezTo>
                    <a:lnTo>
                      <a:pt x="51218" y="413053"/>
                    </a:lnTo>
                    <a:lnTo>
                      <a:pt x="22643" y="474014"/>
                    </a:lnTo>
                    <a:lnTo>
                      <a:pt x="21691" y="475918"/>
                    </a:lnTo>
                    <a:cubicBezTo>
                      <a:pt x="18833" y="482586"/>
                      <a:pt x="18833" y="490206"/>
                      <a:pt x="21691" y="495921"/>
                    </a:cubicBezTo>
                    <a:cubicBezTo>
                      <a:pt x="22643" y="498778"/>
                      <a:pt x="25501" y="501636"/>
                      <a:pt x="29311" y="502589"/>
                    </a:cubicBezTo>
                    <a:lnTo>
                      <a:pt x="30264" y="502589"/>
                    </a:lnTo>
                    <a:lnTo>
                      <a:pt x="31216" y="502589"/>
                    </a:lnTo>
                    <a:lnTo>
                      <a:pt x="456983" y="502589"/>
                    </a:lnTo>
                    <a:lnTo>
                      <a:pt x="457936" y="502589"/>
                    </a:lnTo>
                    <a:cubicBezTo>
                      <a:pt x="461746" y="502589"/>
                      <a:pt x="464604" y="499731"/>
                      <a:pt x="466508" y="495921"/>
                    </a:cubicBezTo>
                    <a:cubicBezTo>
                      <a:pt x="468414" y="490206"/>
                      <a:pt x="469366" y="483539"/>
                      <a:pt x="467461" y="477824"/>
                    </a:cubicBezTo>
                    <a:lnTo>
                      <a:pt x="466508" y="475918"/>
                    </a:lnTo>
                    <a:lnTo>
                      <a:pt x="465556" y="474014"/>
                    </a:lnTo>
                    <a:lnTo>
                      <a:pt x="423646" y="385431"/>
                    </a:lnTo>
                    <a:cubicBezTo>
                      <a:pt x="365543" y="372096"/>
                      <a:pt x="296011" y="376859"/>
                      <a:pt x="255054" y="402576"/>
                    </a:cubicBezTo>
                    <a:close/>
                    <a:moveTo>
                      <a:pt x="305536" y="255891"/>
                    </a:moveTo>
                    <a:cubicBezTo>
                      <a:pt x="287439" y="255891"/>
                      <a:pt x="272199" y="271131"/>
                      <a:pt x="272199" y="289228"/>
                    </a:cubicBezTo>
                    <a:cubicBezTo>
                      <a:pt x="272199" y="307326"/>
                      <a:pt x="287439" y="322566"/>
                      <a:pt x="305536" y="322566"/>
                    </a:cubicBezTo>
                    <a:cubicBezTo>
                      <a:pt x="323633" y="322566"/>
                      <a:pt x="338874" y="307326"/>
                      <a:pt x="338874" y="289228"/>
                    </a:cubicBezTo>
                    <a:cubicBezTo>
                      <a:pt x="338874" y="270178"/>
                      <a:pt x="323633" y="255891"/>
                      <a:pt x="305536" y="25589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>
                  <a:latin typeface="+mj-lt"/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90590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CE8586-4829-4B69-A678-D3FCDAE85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8200" y="2389914"/>
            <a:ext cx="5435600" cy="1371600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积极参与课外活动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3ED0B2-F7A0-46CE-AFC9-86063460B2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78200" y="3767019"/>
            <a:ext cx="5435600" cy="27432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>
                <a:ea typeface="+mn-ea"/>
                <a:cs typeface="+mn-ea"/>
                <a:sym typeface="+mn-lt"/>
              </a:rPr>
              <a:t>Active Participation in Extracurricular Activities</a:t>
            </a:r>
            <a:endParaRPr lang="zh-CN" altLang="en-US">
              <a:ea typeface="+mn-ea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8A02F1-8A85-4CE9-BB18-C9D45C781555}"/>
              </a:ext>
            </a:extLst>
          </p:cNvPr>
          <p:cNvSpPr txBox="1"/>
          <p:nvPr/>
        </p:nvSpPr>
        <p:spPr>
          <a:xfrm>
            <a:off x="5031501" y="1642564"/>
            <a:ext cx="2128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accent3">
                    <a:lumMod val="50000"/>
                  </a:schemeClr>
                </a:solidFill>
                <a:latin typeface="+mj-lt"/>
                <a:cs typeface="+mn-ea"/>
                <a:sym typeface="+mn-lt"/>
              </a:rPr>
              <a:t>05</a:t>
            </a:r>
            <a:endParaRPr lang="zh-CN" altLang="en-US" sz="9600">
              <a:solidFill>
                <a:schemeClr val="accent3">
                  <a:lumMod val="50000"/>
                </a:schemeClr>
              </a:solidFill>
              <a:latin typeface="+mj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93306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2F7BB4-A228-4AC9-800C-1070D07D4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积极参与课外活动的益处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B554F61-82DA-403A-9B81-71B13DA1056E}"/>
              </a:ext>
            </a:extLst>
          </p:cNvPr>
          <p:cNvSpPr/>
          <p:nvPr/>
        </p:nvSpPr>
        <p:spPr>
          <a:xfrm>
            <a:off x="6096000" y="1773238"/>
            <a:ext cx="5422900" cy="4462462"/>
          </a:xfrm>
          <a:prstGeom prst="roundRect">
            <a:avLst>
              <a:gd name="adj" fmla="val 5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B37CC1-5892-4D34-BCC4-351C43874EF2}"/>
              </a:ext>
            </a:extLst>
          </p:cNvPr>
          <p:cNvSpPr txBox="1"/>
          <p:nvPr/>
        </p:nvSpPr>
        <p:spPr>
          <a:xfrm>
            <a:off x="6326909" y="2321714"/>
            <a:ext cx="4964546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课外活动为大家提供了更广阔的舞台，培养多方面兴趣和才能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DE9F48F-2A54-447B-B200-BFC1A48A5B40}"/>
              </a:ext>
            </a:extLst>
          </p:cNvPr>
          <p:cNvSpPr txBox="1"/>
          <p:nvPr/>
        </p:nvSpPr>
        <p:spPr>
          <a:xfrm>
            <a:off x="6326909" y="3619575"/>
            <a:ext cx="4964546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参与课外活动可以拓展大家的眼界，增加社交经验，培养合作精神和领导能力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B461DE-16A1-4D47-99A0-F7CF8A11693F}"/>
              </a:ext>
            </a:extLst>
          </p:cNvPr>
          <p:cNvSpPr txBox="1"/>
          <p:nvPr/>
        </p:nvSpPr>
        <p:spPr>
          <a:xfrm>
            <a:off x="6326909" y="4917436"/>
            <a:ext cx="4964546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F1F9F8"/>
                </a:solidFill>
                <a:latin typeface="+mn-lt"/>
                <a:cs typeface="+mn-ea"/>
                <a:sym typeface="+mn-lt"/>
              </a:rPr>
              <a:t>课外活动还有助于缓解学业压力，使大家在活动中得到放松和愉悦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A984EB3-5119-4969-BE70-41BFA91D85DF}"/>
              </a:ext>
            </a:extLst>
          </p:cNvPr>
          <p:cNvCxnSpPr>
            <a:cxnSpLocks/>
          </p:cNvCxnSpPr>
          <p:nvPr/>
        </p:nvCxnSpPr>
        <p:spPr>
          <a:xfrm>
            <a:off x="6527800" y="3335135"/>
            <a:ext cx="4559300" cy="0"/>
          </a:xfrm>
          <a:prstGeom prst="line">
            <a:avLst/>
          </a:prstGeom>
          <a:ln w="19050">
            <a:solidFill>
              <a:srgbClr val="F1F9F8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6D2367F-0077-4F83-B5AB-6CA4CC497D2D}"/>
              </a:ext>
            </a:extLst>
          </p:cNvPr>
          <p:cNvCxnSpPr>
            <a:cxnSpLocks/>
          </p:cNvCxnSpPr>
          <p:nvPr/>
        </p:nvCxnSpPr>
        <p:spPr>
          <a:xfrm>
            <a:off x="6527800" y="4655935"/>
            <a:ext cx="4559300" cy="0"/>
          </a:xfrm>
          <a:prstGeom prst="line">
            <a:avLst/>
          </a:prstGeom>
          <a:ln w="19050">
            <a:solidFill>
              <a:srgbClr val="F1F9F8">
                <a:alpha val="3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8DF898B6-6B45-4533-B885-D26C4CE2CAC9}"/>
              </a:ext>
            </a:extLst>
          </p:cNvPr>
          <p:cNvGrpSpPr/>
          <p:nvPr/>
        </p:nvGrpSpPr>
        <p:grpSpPr>
          <a:xfrm>
            <a:off x="543791" y="1955800"/>
            <a:ext cx="5768109" cy="4279900"/>
            <a:chOff x="733543" y="2509837"/>
            <a:chExt cx="4995055" cy="3622564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5B4A218-2559-47ED-B06F-3ACDA23E2357}"/>
                </a:ext>
              </a:extLst>
            </p:cNvPr>
            <p:cNvSpPr/>
            <p:nvPr/>
          </p:nvSpPr>
          <p:spPr>
            <a:xfrm>
              <a:off x="759049" y="4611019"/>
              <a:ext cx="613869" cy="878144"/>
            </a:xfrm>
            <a:custGeom>
              <a:avLst/>
              <a:gdLst>
                <a:gd name="connsiteX0" fmla="*/ 613625 w 613869"/>
                <a:gd name="connsiteY0" fmla="*/ 571120 h 878144"/>
                <a:gd name="connsiteX1" fmla="*/ 306690 w 613869"/>
                <a:gd name="connsiteY1" fmla="*/ -260 h 878144"/>
                <a:gd name="connsiteX2" fmla="*/ -244 w 613869"/>
                <a:gd name="connsiteY2" fmla="*/ 571120 h 878144"/>
                <a:gd name="connsiteX3" fmla="*/ 306862 w 613869"/>
                <a:gd name="connsiteY3" fmla="*/ 877884 h 878144"/>
                <a:gd name="connsiteX4" fmla="*/ 613626 w 613869"/>
                <a:gd name="connsiteY4" fmla="*/ 571120 h 87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3869" h="878144">
                  <a:moveTo>
                    <a:pt x="613625" y="571120"/>
                  </a:moveTo>
                  <a:cubicBezTo>
                    <a:pt x="613625" y="401720"/>
                    <a:pt x="476206" y="-260"/>
                    <a:pt x="306690" y="-260"/>
                  </a:cubicBezTo>
                  <a:cubicBezTo>
                    <a:pt x="137175" y="-260"/>
                    <a:pt x="-244" y="401720"/>
                    <a:pt x="-244" y="571120"/>
                  </a:cubicBezTo>
                  <a:cubicBezTo>
                    <a:pt x="-150" y="740636"/>
                    <a:pt x="137346" y="877978"/>
                    <a:pt x="306862" y="877884"/>
                  </a:cubicBezTo>
                  <a:cubicBezTo>
                    <a:pt x="476244" y="877790"/>
                    <a:pt x="613531" y="740503"/>
                    <a:pt x="613626" y="571120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3AF841D-DFF9-45CB-BEC4-D658BF6503B1}"/>
                </a:ext>
              </a:extLst>
            </p:cNvPr>
            <p:cNvSpPr/>
            <p:nvPr/>
          </p:nvSpPr>
          <p:spPr>
            <a:xfrm>
              <a:off x="1062474" y="5138542"/>
              <a:ext cx="7019" cy="723533"/>
            </a:xfrm>
            <a:custGeom>
              <a:avLst/>
              <a:gdLst>
                <a:gd name="connsiteX0" fmla="*/ 3266 w 7019"/>
                <a:gd name="connsiteY0" fmla="*/ 723274 h 723533"/>
                <a:gd name="connsiteX1" fmla="*/ -244 w 7019"/>
                <a:gd name="connsiteY1" fmla="*/ 719764 h 723533"/>
                <a:gd name="connsiteX2" fmla="*/ -244 w 7019"/>
                <a:gd name="connsiteY2" fmla="*/ 3250 h 723533"/>
                <a:gd name="connsiteX3" fmla="*/ 3266 w 7019"/>
                <a:gd name="connsiteY3" fmla="*/ -260 h 723533"/>
                <a:gd name="connsiteX4" fmla="*/ 6776 w 7019"/>
                <a:gd name="connsiteY4" fmla="*/ 3250 h 723533"/>
                <a:gd name="connsiteX5" fmla="*/ 6776 w 7019"/>
                <a:gd name="connsiteY5" fmla="*/ 719764 h 723533"/>
                <a:gd name="connsiteX6" fmla="*/ 3266 w 7019"/>
                <a:gd name="connsiteY6" fmla="*/ 723273 h 72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19" h="723533">
                  <a:moveTo>
                    <a:pt x="3266" y="723274"/>
                  </a:moveTo>
                  <a:cubicBezTo>
                    <a:pt x="1327" y="723274"/>
                    <a:pt x="-244" y="721703"/>
                    <a:pt x="-244" y="719764"/>
                  </a:cubicBezTo>
                  <a:lnTo>
                    <a:pt x="-244" y="3250"/>
                  </a:lnTo>
                  <a:cubicBezTo>
                    <a:pt x="-244" y="1312"/>
                    <a:pt x="1327" y="-260"/>
                    <a:pt x="3266" y="-260"/>
                  </a:cubicBezTo>
                  <a:cubicBezTo>
                    <a:pt x="5205" y="-260"/>
                    <a:pt x="6776" y="1312"/>
                    <a:pt x="6776" y="3250"/>
                  </a:cubicBezTo>
                  <a:lnTo>
                    <a:pt x="6776" y="719764"/>
                  </a:lnTo>
                  <a:cubicBezTo>
                    <a:pt x="6776" y="721702"/>
                    <a:pt x="5204" y="723273"/>
                    <a:pt x="3266" y="723273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749B27D-64AC-4410-9409-06BDA71542E0}"/>
                </a:ext>
              </a:extLst>
            </p:cNvPr>
            <p:cNvSpPr/>
            <p:nvPr/>
          </p:nvSpPr>
          <p:spPr>
            <a:xfrm>
              <a:off x="885958" y="5065338"/>
              <a:ext cx="183536" cy="210585"/>
            </a:xfrm>
            <a:custGeom>
              <a:avLst/>
              <a:gdLst>
                <a:gd name="connsiteX0" fmla="*/ 179784 w 183536"/>
                <a:gd name="connsiteY0" fmla="*/ 210324 h 210585"/>
                <a:gd name="connsiteX1" fmla="*/ 177130 w 183536"/>
                <a:gd name="connsiteY1" fmla="*/ 209114 h 210585"/>
                <a:gd name="connsiteX2" fmla="*/ 605 w 183536"/>
                <a:gd name="connsiteY2" fmla="*/ 5540 h 210585"/>
                <a:gd name="connsiteX3" fmla="*/ 978 w 183536"/>
                <a:gd name="connsiteY3" fmla="*/ 589 h 210585"/>
                <a:gd name="connsiteX4" fmla="*/ 5909 w 183536"/>
                <a:gd name="connsiteY4" fmla="*/ 940 h 210585"/>
                <a:gd name="connsiteX5" fmla="*/ 182434 w 183536"/>
                <a:gd name="connsiteY5" fmla="*/ 204515 h 210585"/>
                <a:gd name="connsiteX6" fmla="*/ 182081 w 183536"/>
                <a:gd name="connsiteY6" fmla="*/ 209467 h 210585"/>
                <a:gd name="connsiteX7" fmla="*/ 179784 w 183536"/>
                <a:gd name="connsiteY7" fmla="*/ 210325 h 21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536" h="210585">
                  <a:moveTo>
                    <a:pt x="179784" y="210324"/>
                  </a:moveTo>
                  <a:cubicBezTo>
                    <a:pt x="178765" y="210326"/>
                    <a:pt x="177797" y="209885"/>
                    <a:pt x="177130" y="209114"/>
                  </a:cubicBezTo>
                  <a:lnTo>
                    <a:pt x="605" y="5540"/>
                  </a:lnTo>
                  <a:cubicBezTo>
                    <a:pt x="-659" y="4070"/>
                    <a:pt x="-492" y="1854"/>
                    <a:pt x="978" y="589"/>
                  </a:cubicBezTo>
                  <a:cubicBezTo>
                    <a:pt x="2439" y="-668"/>
                    <a:pt x="4640" y="-511"/>
                    <a:pt x="5909" y="940"/>
                  </a:cubicBezTo>
                  <a:lnTo>
                    <a:pt x="182434" y="204515"/>
                  </a:lnTo>
                  <a:cubicBezTo>
                    <a:pt x="183704" y="205980"/>
                    <a:pt x="183546" y="208197"/>
                    <a:pt x="182081" y="209467"/>
                  </a:cubicBezTo>
                  <a:cubicBezTo>
                    <a:pt x="181443" y="210020"/>
                    <a:pt x="180628" y="210325"/>
                    <a:pt x="179784" y="21032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A151489-18F6-4A00-B06A-9FD78A63DEBD}"/>
                </a:ext>
              </a:extLst>
            </p:cNvPr>
            <p:cNvSpPr/>
            <p:nvPr/>
          </p:nvSpPr>
          <p:spPr>
            <a:xfrm>
              <a:off x="1062475" y="5286083"/>
              <a:ext cx="107323" cy="107325"/>
            </a:xfrm>
            <a:custGeom>
              <a:avLst/>
              <a:gdLst>
                <a:gd name="connsiteX0" fmla="*/ 3265 w 107323"/>
                <a:gd name="connsiteY0" fmla="*/ 107065 h 107325"/>
                <a:gd name="connsiteX1" fmla="*/ -244 w 107323"/>
                <a:gd name="connsiteY1" fmla="*/ 103555 h 107325"/>
                <a:gd name="connsiteX2" fmla="*/ 784 w 107323"/>
                <a:gd name="connsiteY2" fmla="*/ 101074 h 107325"/>
                <a:gd name="connsiteX3" fmla="*/ 101088 w 107323"/>
                <a:gd name="connsiteY3" fmla="*/ 768 h 107325"/>
                <a:gd name="connsiteX4" fmla="*/ 106051 w 107323"/>
                <a:gd name="connsiteY4" fmla="*/ 768 h 107325"/>
                <a:gd name="connsiteX5" fmla="*/ 106051 w 107323"/>
                <a:gd name="connsiteY5" fmla="*/ 5731 h 107325"/>
                <a:gd name="connsiteX6" fmla="*/ 5747 w 107323"/>
                <a:gd name="connsiteY6" fmla="*/ 106038 h 107325"/>
                <a:gd name="connsiteX7" fmla="*/ 3265 w 107323"/>
                <a:gd name="connsiteY7" fmla="*/ 107065 h 10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323" h="107325">
                  <a:moveTo>
                    <a:pt x="3265" y="107065"/>
                  </a:moveTo>
                  <a:cubicBezTo>
                    <a:pt x="1327" y="107065"/>
                    <a:pt x="-244" y="105493"/>
                    <a:pt x="-244" y="103555"/>
                  </a:cubicBezTo>
                  <a:cubicBezTo>
                    <a:pt x="-244" y="102624"/>
                    <a:pt x="126" y="101732"/>
                    <a:pt x="784" y="101074"/>
                  </a:cubicBezTo>
                  <a:lnTo>
                    <a:pt x="101088" y="768"/>
                  </a:lnTo>
                  <a:cubicBezTo>
                    <a:pt x="102459" y="-602"/>
                    <a:pt x="104681" y="-602"/>
                    <a:pt x="106051" y="768"/>
                  </a:cubicBezTo>
                  <a:cubicBezTo>
                    <a:pt x="107422" y="2138"/>
                    <a:pt x="107422" y="4361"/>
                    <a:pt x="106051" y="5731"/>
                  </a:cubicBezTo>
                  <a:lnTo>
                    <a:pt x="5747" y="106038"/>
                  </a:lnTo>
                  <a:cubicBezTo>
                    <a:pt x="5089" y="106697"/>
                    <a:pt x="4196" y="107067"/>
                    <a:pt x="3265" y="10706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BFCFA7F-6D47-41FE-8C1C-E63C7CFAAE87}"/>
                </a:ext>
              </a:extLst>
            </p:cNvPr>
            <p:cNvSpPr/>
            <p:nvPr/>
          </p:nvSpPr>
          <p:spPr>
            <a:xfrm>
              <a:off x="733543" y="5729288"/>
              <a:ext cx="256275" cy="128137"/>
            </a:xfrm>
            <a:custGeom>
              <a:avLst/>
              <a:gdLst>
                <a:gd name="connsiteX0" fmla="*/ -244 w 256275"/>
                <a:gd name="connsiteY0" fmla="*/ 127878 h 128137"/>
                <a:gd name="connsiteX1" fmla="*/ 127894 w 256275"/>
                <a:gd name="connsiteY1" fmla="*/ -260 h 128137"/>
                <a:gd name="connsiteX2" fmla="*/ 256031 w 256275"/>
                <a:gd name="connsiteY2" fmla="*/ 127878 h 12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275" h="128137">
                  <a:moveTo>
                    <a:pt x="-244" y="127878"/>
                  </a:moveTo>
                  <a:cubicBezTo>
                    <a:pt x="-244" y="57109"/>
                    <a:pt x="57125" y="-260"/>
                    <a:pt x="127894" y="-260"/>
                  </a:cubicBezTo>
                  <a:cubicBezTo>
                    <a:pt x="198662" y="-260"/>
                    <a:pt x="256031" y="57109"/>
                    <a:pt x="256031" y="127878"/>
                  </a:cubicBezTo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20F5036-CB20-44F8-9638-81D60A132D87}"/>
                </a:ext>
              </a:extLst>
            </p:cNvPr>
            <p:cNvSpPr/>
            <p:nvPr/>
          </p:nvSpPr>
          <p:spPr>
            <a:xfrm>
              <a:off x="858218" y="5782966"/>
              <a:ext cx="6926" cy="74458"/>
            </a:xfrm>
            <a:custGeom>
              <a:avLst/>
              <a:gdLst>
                <a:gd name="connsiteX0" fmla="*/ 3219 w 6926"/>
                <a:gd name="connsiteY0" fmla="*/ 74199 h 74458"/>
                <a:gd name="connsiteX1" fmla="*/ -244 w 6926"/>
                <a:gd name="connsiteY1" fmla="*/ 70736 h 74458"/>
                <a:gd name="connsiteX2" fmla="*/ -244 w 6926"/>
                <a:gd name="connsiteY2" fmla="*/ 3203 h 74458"/>
                <a:gd name="connsiteX3" fmla="*/ 3219 w 6926"/>
                <a:gd name="connsiteY3" fmla="*/ -260 h 74458"/>
                <a:gd name="connsiteX4" fmla="*/ 6682 w 6926"/>
                <a:gd name="connsiteY4" fmla="*/ 3203 h 74458"/>
                <a:gd name="connsiteX5" fmla="*/ 6682 w 6926"/>
                <a:gd name="connsiteY5" fmla="*/ 70736 h 74458"/>
                <a:gd name="connsiteX6" fmla="*/ 3219 w 6926"/>
                <a:gd name="connsiteY6" fmla="*/ 74199 h 7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26" h="74458">
                  <a:moveTo>
                    <a:pt x="3219" y="74199"/>
                  </a:moveTo>
                  <a:cubicBezTo>
                    <a:pt x="1307" y="74199"/>
                    <a:pt x="-244" y="72649"/>
                    <a:pt x="-244" y="70736"/>
                  </a:cubicBezTo>
                  <a:lnTo>
                    <a:pt x="-244" y="3203"/>
                  </a:lnTo>
                  <a:cubicBezTo>
                    <a:pt x="-244" y="1291"/>
                    <a:pt x="1307" y="-260"/>
                    <a:pt x="3219" y="-260"/>
                  </a:cubicBezTo>
                  <a:cubicBezTo>
                    <a:pt x="5132" y="-260"/>
                    <a:pt x="6682" y="1291"/>
                    <a:pt x="6682" y="3203"/>
                  </a:cubicBezTo>
                  <a:lnTo>
                    <a:pt x="6682" y="70736"/>
                  </a:lnTo>
                  <a:cubicBezTo>
                    <a:pt x="6682" y="72649"/>
                    <a:pt x="5132" y="74199"/>
                    <a:pt x="3219" y="74199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D85F38A-904F-4203-8548-DBBF177BD0F6}"/>
                </a:ext>
              </a:extLst>
            </p:cNvPr>
            <p:cNvSpPr/>
            <p:nvPr/>
          </p:nvSpPr>
          <p:spPr>
            <a:xfrm>
              <a:off x="816652" y="5791618"/>
              <a:ext cx="48492" cy="42601"/>
            </a:xfrm>
            <a:custGeom>
              <a:avLst/>
              <a:gdLst>
                <a:gd name="connsiteX0" fmla="*/ 44783 w 48492"/>
                <a:gd name="connsiteY0" fmla="*/ 42342 h 42601"/>
                <a:gd name="connsiteX1" fmla="*/ 42529 w 48492"/>
                <a:gd name="connsiteY1" fmla="*/ 41506 h 42601"/>
                <a:gd name="connsiteX2" fmla="*/ 972 w 48492"/>
                <a:gd name="connsiteY2" fmla="*/ 5838 h 42601"/>
                <a:gd name="connsiteX3" fmla="*/ 584 w 48492"/>
                <a:gd name="connsiteY3" fmla="*/ 956 h 42601"/>
                <a:gd name="connsiteX4" fmla="*/ 5467 w 48492"/>
                <a:gd name="connsiteY4" fmla="*/ 569 h 42601"/>
                <a:gd name="connsiteX5" fmla="*/ 5483 w 48492"/>
                <a:gd name="connsiteY5" fmla="*/ 583 h 42601"/>
                <a:gd name="connsiteX6" fmla="*/ 47041 w 48492"/>
                <a:gd name="connsiteY6" fmla="*/ 36251 h 42601"/>
                <a:gd name="connsiteX7" fmla="*/ 47413 w 48492"/>
                <a:gd name="connsiteY7" fmla="*/ 41134 h 42601"/>
                <a:gd name="connsiteX8" fmla="*/ 44784 w 48492"/>
                <a:gd name="connsiteY8" fmla="*/ 42342 h 4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492" h="42601">
                  <a:moveTo>
                    <a:pt x="44783" y="42342"/>
                  </a:moveTo>
                  <a:cubicBezTo>
                    <a:pt x="43956" y="42343"/>
                    <a:pt x="43156" y="42046"/>
                    <a:pt x="42529" y="41506"/>
                  </a:cubicBezTo>
                  <a:lnTo>
                    <a:pt x="972" y="5838"/>
                  </a:lnTo>
                  <a:cubicBezTo>
                    <a:pt x="-483" y="4597"/>
                    <a:pt x="-657" y="2411"/>
                    <a:pt x="584" y="956"/>
                  </a:cubicBezTo>
                  <a:cubicBezTo>
                    <a:pt x="1826" y="-499"/>
                    <a:pt x="4011" y="-673"/>
                    <a:pt x="5467" y="569"/>
                  </a:cubicBezTo>
                  <a:cubicBezTo>
                    <a:pt x="5472" y="573"/>
                    <a:pt x="5477" y="578"/>
                    <a:pt x="5483" y="583"/>
                  </a:cubicBezTo>
                  <a:lnTo>
                    <a:pt x="47041" y="36251"/>
                  </a:lnTo>
                  <a:cubicBezTo>
                    <a:pt x="48492" y="37497"/>
                    <a:pt x="48659" y="39683"/>
                    <a:pt x="47413" y="41134"/>
                  </a:cubicBezTo>
                  <a:cubicBezTo>
                    <a:pt x="46755" y="41901"/>
                    <a:pt x="45794" y="42342"/>
                    <a:pt x="44784" y="42342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637A277-DCAC-48D2-820C-2C94FE32961E}"/>
                </a:ext>
              </a:extLst>
            </p:cNvPr>
            <p:cNvSpPr/>
            <p:nvPr/>
          </p:nvSpPr>
          <p:spPr>
            <a:xfrm>
              <a:off x="1128346" y="5729288"/>
              <a:ext cx="256275" cy="128137"/>
            </a:xfrm>
            <a:custGeom>
              <a:avLst/>
              <a:gdLst>
                <a:gd name="connsiteX0" fmla="*/ -244 w 256275"/>
                <a:gd name="connsiteY0" fmla="*/ 127878 h 128137"/>
                <a:gd name="connsiteX1" fmla="*/ 127894 w 256275"/>
                <a:gd name="connsiteY1" fmla="*/ -260 h 128137"/>
                <a:gd name="connsiteX2" fmla="*/ 256031 w 256275"/>
                <a:gd name="connsiteY2" fmla="*/ 127878 h 12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6275" h="128137">
                  <a:moveTo>
                    <a:pt x="-244" y="127878"/>
                  </a:moveTo>
                  <a:cubicBezTo>
                    <a:pt x="-244" y="57109"/>
                    <a:pt x="57125" y="-260"/>
                    <a:pt x="127894" y="-260"/>
                  </a:cubicBezTo>
                  <a:cubicBezTo>
                    <a:pt x="198662" y="-260"/>
                    <a:pt x="256031" y="57109"/>
                    <a:pt x="256031" y="127878"/>
                  </a:cubicBezTo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04E8283-80FF-4D42-8E53-12814B448E39}"/>
                </a:ext>
              </a:extLst>
            </p:cNvPr>
            <p:cNvSpPr/>
            <p:nvPr/>
          </p:nvSpPr>
          <p:spPr>
            <a:xfrm>
              <a:off x="1253020" y="5782966"/>
              <a:ext cx="6926" cy="74458"/>
            </a:xfrm>
            <a:custGeom>
              <a:avLst/>
              <a:gdLst>
                <a:gd name="connsiteX0" fmla="*/ 3219 w 6926"/>
                <a:gd name="connsiteY0" fmla="*/ 74199 h 74458"/>
                <a:gd name="connsiteX1" fmla="*/ -244 w 6926"/>
                <a:gd name="connsiteY1" fmla="*/ 70736 h 74458"/>
                <a:gd name="connsiteX2" fmla="*/ -244 w 6926"/>
                <a:gd name="connsiteY2" fmla="*/ 3203 h 74458"/>
                <a:gd name="connsiteX3" fmla="*/ 3219 w 6926"/>
                <a:gd name="connsiteY3" fmla="*/ -260 h 74458"/>
                <a:gd name="connsiteX4" fmla="*/ 6682 w 6926"/>
                <a:gd name="connsiteY4" fmla="*/ 3203 h 74458"/>
                <a:gd name="connsiteX5" fmla="*/ 6682 w 6926"/>
                <a:gd name="connsiteY5" fmla="*/ 70736 h 74458"/>
                <a:gd name="connsiteX6" fmla="*/ 3219 w 6926"/>
                <a:gd name="connsiteY6" fmla="*/ 74199 h 7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26" h="74458">
                  <a:moveTo>
                    <a:pt x="3219" y="74199"/>
                  </a:moveTo>
                  <a:cubicBezTo>
                    <a:pt x="1307" y="74199"/>
                    <a:pt x="-244" y="72649"/>
                    <a:pt x="-244" y="70736"/>
                  </a:cubicBezTo>
                  <a:lnTo>
                    <a:pt x="-244" y="3203"/>
                  </a:lnTo>
                  <a:cubicBezTo>
                    <a:pt x="-244" y="1291"/>
                    <a:pt x="1307" y="-260"/>
                    <a:pt x="3219" y="-260"/>
                  </a:cubicBezTo>
                  <a:cubicBezTo>
                    <a:pt x="5132" y="-260"/>
                    <a:pt x="6682" y="1291"/>
                    <a:pt x="6682" y="3203"/>
                  </a:cubicBezTo>
                  <a:lnTo>
                    <a:pt x="6682" y="70736"/>
                  </a:lnTo>
                  <a:cubicBezTo>
                    <a:pt x="6682" y="72649"/>
                    <a:pt x="5132" y="74199"/>
                    <a:pt x="3219" y="74199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A774FFD-308A-42A3-A1D4-20DF12711002}"/>
                </a:ext>
              </a:extLst>
            </p:cNvPr>
            <p:cNvSpPr/>
            <p:nvPr/>
          </p:nvSpPr>
          <p:spPr>
            <a:xfrm>
              <a:off x="1211461" y="5791625"/>
              <a:ext cx="48484" cy="42594"/>
            </a:xfrm>
            <a:custGeom>
              <a:avLst/>
              <a:gdLst>
                <a:gd name="connsiteX0" fmla="*/ 44776 w 48484"/>
                <a:gd name="connsiteY0" fmla="*/ 42335 h 42594"/>
                <a:gd name="connsiteX1" fmla="*/ 42522 w 48484"/>
                <a:gd name="connsiteY1" fmla="*/ 41499 h 42594"/>
                <a:gd name="connsiteX2" fmla="*/ 964 w 48484"/>
                <a:gd name="connsiteY2" fmla="*/ 5831 h 42594"/>
                <a:gd name="connsiteX3" fmla="*/ 592 w 48484"/>
                <a:gd name="connsiteY3" fmla="*/ 948 h 42594"/>
                <a:gd name="connsiteX4" fmla="*/ 5475 w 48484"/>
                <a:gd name="connsiteY4" fmla="*/ 576 h 42594"/>
                <a:gd name="connsiteX5" fmla="*/ 47033 w 48484"/>
                <a:gd name="connsiteY5" fmla="*/ 36244 h 42594"/>
                <a:gd name="connsiteX6" fmla="*/ 47406 w 48484"/>
                <a:gd name="connsiteY6" fmla="*/ 41127 h 42594"/>
                <a:gd name="connsiteX7" fmla="*/ 44776 w 48484"/>
                <a:gd name="connsiteY7" fmla="*/ 42335 h 42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484" h="42594">
                  <a:moveTo>
                    <a:pt x="44776" y="42335"/>
                  </a:moveTo>
                  <a:cubicBezTo>
                    <a:pt x="43949" y="42336"/>
                    <a:pt x="43149" y="42039"/>
                    <a:pt x="42522" y="41499"/>
                  </a:cubicBezTo>
                  <a:lnTo>
                    <a:pt x="964" y="5831"/>
                  </a:lnTo>
                  <a:cubicBezTo>
                    <a:pt x="-488" y="4585"/>
                    <a:pt x="-654" y="2399"/>
                    <a:pt x="592" y="948"/>
                  </a:cubicBezTo>
                  <a:cubicBezTo>
                    <a:pt x="1837" y="-503"/>
                    <a:pt x="4024" y="-670"/>
                    <a:pt x="5475" y="576"/>
                  </a:cubicBezTo>
                  <a:lnTo>
                    <a:pt x="47033" y="36244"/>
                  </a:lnTo>
                  <a:cubicBezTo>
                    <a:pt x="48485" y="37490"/>
                    <a:pt x="48651" y="39676"/>
                    <a:pt x="47406" y="41127"/>
                  </a:cubicBezTo>
                  <a:cubicBezTo>
                    <a:pt x="46747" y="41894"/>
                    <a:pt x="45787" y="42335"/>
                    <a:pt x="44776" y="4233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9FD5539-2902-45FB-85CB-25D3AD683F3E}"/>
                </a:ext>
              </a:extLst>
            </p:cNvPr>
            <p:cNvSpPr/>
            <p:nvPr/>
          </p:nvSpPr>
          <p:spPr>
            <a:xfrm>
              <a:off x="1751054" y="2509837"/>
              <a:ext cx="2838450" cy="2838450"/>
            </a:xfrm>
            <a:custGeom>
              <a:avLst/>
              <a:gdLst>
                <a:gd name="connsiteX0" fmla="*/ 1418981 w 2838450"/>
                <a:gd name="connsiteY0" fmla="*/ 2838191 h 2838450"/>
                <a:gd name="connsiteX1" fmla="*/ -244 w 2838450"/>
                <a:gd name="connsiteY1" fmla="*/ 1418965 h 2838450"/>
                <a:gd name="connsiteX2" fmla="*/ 1418981 w 2838450"/>
                <a:gd name="connsiteY2" fmla="*/ -260 h 2838450"/>
                <a:gd name="connsiteX3" fmla="*/ 2838206 w 2838450"/>
                <a:gd name="connsiteY3" fmla="*/ 1418965 h 2838450"/>
                <a:gd name="connsiteX4" fmla="*/ 1418981 w 2838450"/>
                <a:gd name="connsiteY4" fmla="*/ 2838191 h 2838450"/>
                <a:gd name="connsiteX5" fmla="*/ 1418981 w 2838450"/>
                <a:gd name="connsiteY5" fmla="*/ 18790 h 2838450"/>
                <a:gd name="connsiteX6" fmla="*/ 18806 w 2838450"/>
                <a:gd name="connsiteY6" fmla="*/ 1418965 h 2838450"/>
                <a:gd name="connsiteX7" fmla="*/ 1418981 w 2838450"/>
                <a:gd name="connsiteY7" fmla="*/ 2819141 h 2838450"/>
                <a:gd name="connsiteX8" fmla="*/ 2819156 w 2838450"/>
                <a:gd name="connsiteY8" fmla="*/ 1418965 h 2838450"/>
                <a:gd name="connsiteX9" fmla="*/ 1418981 w 2838450"/>
                <a:gd name="connsiteY9" fmla="*/ 18790 h 283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38450" h="2838450">
                  <a:moveTo>
                    <a:pt x="1418981" y="2838191"/>
                  </a:moveTo>
                  <a:cubicBezTo>
                    <a:pt x="636417" y="2838191"/>
                    <a:pt x="-244" y="2201527"/>
                    <a:pt x="-244" y="1418965"/>
                  </a:cubicBezTo>
                  <a:cubicBezTo>
                    <a:pt x="-244" y="636404"/>
                    <a:pt x="636417" y="-260"/>
                    <a:pt x="1418981" y="-260"/>
                  </a:cubicBezTo>
                  <a:cubicBezTo>
                    <a:pt x="2201545" y="-260"/>
                    <a:pt x="2838206" y="636404"/>
                    <a:pt x="2838206" y="1418965"/>
                  </a:cubicBezTo>
                  <a:cubicBezTo>
                    <a:pt x="2838206" y="2201527"/>
                    <a:pt x="2201545" y="2838191"/>
                    <a:pt x="1418981" y="2838191"/>
                  </a:cubicBezTo>
                  <a:close/>
                  <a:moveTo>
                    <a:pt x="1418981" y="18790"/>
                  </a:moveTo>
                  <a:cubicBezTo>
                    <a:pt x="646921" y="18790"/>
                    <a:pt x="18806" y="646905"/>
                    <a:pt x="18806" y="1418965"/>
                  </a:cubicBezTo>
                  <a:cubicBezTo>
                    <a:pt x="18806" y="2191025"/>
                    <a:pt x="646921" y="2819141"/>
                    <a:pt x="1418981" y="2819141"/>
                  </a:cubicBezTo>
                  <a:cubicBezTo>
                    <a:pt x="2191041" y="2819141"/>
                    <a:pt x="2819156" y="2191025"/>
                    <a:pt x="2819156" y="1418965"/>
                  </a:cubicBezTo>
                  <a:cubicBezTo>
                    <a:pt x="2819156" y="646905"/>
                    <a:pt x="2191041" y="18790"/>
                    <a:pt x="1418981" y="1879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C129B9F-02AC-4484-8E44-73B204478708}"/>
                </a:ext>
              </a:extLst>
            </p:cNvPr>
            <p:cNvSpPr/>
            <p:nvPr/>
          </p:nvSpPr>
          <p:spPr>
            <a:xfrm>
              <a:off x="3160754" y="2509837"/>
              <a:ext cx="19050" cy="1314450"/>
            </a:xfrm>
            <a:custGeom>
              <a:avLst/>
              <a:gdLst>
                <a:gd name="connsiteX0" fmla="*/ 9281 w 19050"/>
                <a:gd name="connsiteY0" fmla="*/ 1314190 h 1314450"/>
                <a:gd name="connsiteX1" fmla="*/ -244 w 19050"/>
                <a:gd name="connsiteY1" fmla="*/ 1304665 h 1314450"/>
                <a:gd name="connsiteX2" fmla="*/ -244 w 19050"/>
                <a:gd name="connsiteY2" fmla="*/ 9265 h 1314450"/>
                <a:gd name="connsiteX3" fmla="*/ 9281 w 19050"/>
                <a:gd name="connsiteY3" fmla="*/ -260 h 1314450"/>
                <a:gd name="connsiteX4" fmla="*/ 18806 w 19050"/>
                <a:gd name="connsiteY4" fmla="*/ 9265 h 1314450"/>
                <a:gd name="connsiteX5" fmla="*/ 18806 w 19050"/>
                <a:gd name="connsiteY5" fmla="*/ 1304665 h 1314450"/>
                <a:gd name="connsiteX6" fmla="*/ 9281 w 19050"/>
                <a:gd name="connsiteY6" fmla="*/ 131419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1314450">
                  <a:moveTo>
                    <a:pt x="9281" y="1314190"/>
                  </a:moveTo>
                  <a:cubicBezTo>
                    <a:pt x="4020" y="1314190"/>
                    <a:pt x="-244" y="1309926"/>
                    <a:pt x="-244" y="1304665"/>
                  </a:cubicBezTo>
                  <a:lnTo>
                    <a:pt x="-244" y="9265"/>
                  </a:lnTo>
                  <a:cubicBezTo>
                    <a:pt x="-244" y="4005"/>
                    <a:pt x="4020" y="-260"/>
                    <a:pt x="9281" y="-260"/>
                  </a:cubicBezTo>
                  <a:cubicBezTo>
                    <a:pt x="14542" y="-260"/>
                    <a:pt x="18806" y="4005"/>
                    <a:pt x="18806" y="9265"/>
                  </a:cubicBezTo>
                  <a:lnTo>
                    <a:pt x="18806" y="1304665"/>
                  </a:lnTo>
                  <a:cubicBezTo>
                    <a:pt x="18806" y="1309926"/>
                    <a:pt x="14541" y="1314190"/>
                    <a:pt x="9281" y="131419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C0BFAED-B445-417D-8AF0-4039100AF1B6}"/>
                </a:ext>
              </a:extLst>
            </p:cNvPr>
            <p:cNvSpPr/>
            <p:nvPr/>
          </p:nvSpPr>
          <p:spPr>
            <a:xfrm>
              <a:off x="3275054" y="3919537"/>
              <a:ext cx="1314450" cy="19050"/>
            </a:xfrm>
            <a:custGeom>
              <a:avLst/>
              <a:gdLst>
                <a:gd name="connsiteX0" fmla="*/ 1304681 w 1314450"/>
                <a:gd name="connsiteY0" fmla="*/ 18790 h 19050"/>
                <a:gd name="connsiteX1" fmla="*/ 9281 w 1314450"/>
                <a:gd name="connsiteY1" fmla="*/ 18790 h 19050"/>
                <a:gd name="connsiteX2" fmla="*/ -244 w 1314450"/>
                <a:gd name="connsiteY2" fmla="*/ 9265 h 19050"/>
                <a:gd name="connsiteX3" fmla="*/ 9281 w 1314450"/>
                <a:gd name="connsiteY3" fmla="*/ -260 h 19050"/>
                <a:gd name="connsiteX4" fmla="*/ 1304681 w 1314450"/>
                <a:gd name="connsiteY4" fmla="*/ -260 h 19050"/>
                <a:gd name="connsiteX5" fmla="*/ 1314206 w 1314450"/>
                <a:gd name="connsiteY5" fmla="*/ 9265 h 19050"/>
                <a:gd name="connsiteX6" fmla="*/ 1304681 w 1314450"/>
                <a:gd name="connsiteY6" fmla="*/ 1879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4450" h="19050">
                  <a:moveTo>
                    <a:pt x="1304681" y="18790"/>
                  </a:moveTo>
                  <a:lnTo>
                    <a:pt x="9281" y="18790"/>
                  </a:lnTo>
                  <a:cubicBezTo>
                    <a:pt x="4020" y="18790"/>
                    <a:pt x="-244" y="14526"/>
                    <a:pt x="-244" y="9265"/>
                  </a:cubicBezTo>
                  <a:cubicBezTo>
                    <a:pt x="-244" y="4005"/>
                    <a:pt x="4020" y="-260"/>
                    <a:pt x="9281" y="-260"/>
                  </a:cubicBezTo>
                  <a:lnTo>
                    <a:pt x="1304681" y="-260"/>
                  </a:lnTo>
                  <a:cubicBezTo>
                    <a:pt x="1309942" y="-260"/>
                    <a:pt x="1314206" y="4005"/>
                    <a:pt x="1314206" y="9265"/>
                  </a:cubicBezTo>
                  <a:cubicBezTo>
                    <a:pt x="1314206" y="14526"/>
                    <a:pt x="1309942" y="18790"/>
                    <a:pt x="1304681" y="1879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E696D2E-5FD2-403D-9942-B0BD355415DD}"/>
                </a:ext>
              </a:extLst>
            </p:cNvPr>
            <p:cNvSpPr/>
            <p:nvPr/>
          </p:nvSpPr>
          <p:spPr>
            <a:xfrm>
              <a:off x="1751667" y="3919537"/>
              <a:ext cx="1313836" cy="19050"/>
            </a:xfrm>
            <a:custGeom>
              <a:avLst/>
              <a:gdLst>
                <a:gd name="connsiteX0" fmla="*/ 1304067 w 1313836"/>
                <a:gd name="connsiteY0" fmla="*/ 18790 h 19050"/>
                <a:gd name="connsiteX1" fmla="*/ 9281 w 1313836"/>
                <a:gd name="connsiteY1" fmla="*/ 18790 h 19050"/>
                <a:gd name="connsiteX2" fmla="*/ -244 w 1313836"/>
                <a:gd name="connsiteY2" fmla="*/ 9265 h 19050"/>
                <a:gd name="connsiteX3" fmla="*/ 9281 w 1313836"/>
                <a:gd name="connsiteY3" fmla="*/ -260 h 19050"/>
                <a:gd name="connsiteX4" fmla="*/ 1304067 w 1313836"/>
                <a:gd name="connsiteY4" fmla="*/ -260 h 19050"/>
                <a:gd name="connsiteX5" fmla="*/ 1313592 w 1313836"/>
                <a:gd name="connsiteY5" fmla="*/ 9265 h 19050"/>
                <a:gd name="connsiteX6" fmla="*/ 1304067 w 1313836"/>
                <a:gd name="connsiteY6" fmla="*/ 1879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3836" h="19050">
                  <a:moveTo>
                    <a:pt x="1304067" y="18790"/>
                  </a:moveTo>
                  <a:lnTo>
                    <a:pt x="9281" y="18790"/>
                  </a:lnTo>
                  <a:cubicBezTo>
                    <a:pt x="4021" y="18790"/>
                    <a:pt x="-244" y="14526"/>
                    <a:pt x="-244" y="9265"/>
                  </a:cubicBezTo>
                  <a:cubicBezTo>
                    <a:pt x="-244" y="4005"/>
                    <a:pt x="4021" y="-260"/>
                    <a:pt x="9281" y="-260"/>
                  </a:cubicBezTo>
                  <a:lnTo>
                    <a:pt x="1304067" y="-260"/>
                  </a:lnTo>
                  <a:cubicBezTo>
                    <a:pt x="1309328" y="-260"/>
                    <a:pt x="1313592" y="4005"/>
                    <a:pt x="1313592" y="9265"/>
                  </a:cubicBezTo>
                  <a:cubicBezTo>
                    <a:pt x="1313592" y="14526"/>
                    <a:pt x="1309328" y="18790"/>
                    <a:pt x="1304067" y="1879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A36BA60-16CD-4096-A7D8-312F964056BB}"/>
                </a:ext>
              </a:extLst>
            </p:cNvPr>
            <p:cNvSpPr/>
            <p:nvPr/>
          </p:nvSpPr>
          <p:spPr>
            <a:xfrm>
              <a:off x="3160754" y="4033837"/>
              <a:ext cx="19050" cy="1314450"/>
            </a:xfrm>
            <a:custGeom>
              <a:avLst/>
              <a:gdLst>
                <a:gd name="connsiteX0" fmla="*/ 9281 w 19050"/>
                <a:gd name="connsiteY0" fmla="*/ 1314191 h 1314450"/>
                <a:gd name="connsiteX1" fmla="*/ -244 w 19050"/>
                <a:gd name="connsiteY1" fmla="*/ 1304666 h 1314450"/>
                <a:gd name="connsiteX2" fmla="*/ -244 w 19050"/>
                <a:gd name="connsiteY2" fmla="*/ 9265 h 1314450"/>
                <a:gd name="connsiteX3" fmla="*/ 9281 w 19050"/>
                <a:gd name="connsiteY3" fmla="*/ -260 h 1314450"/>
                <a:gd name="connsiteX4" fmla="*/ 18806 w 19050"/>
                <a:gd name="connsiteY4" fmla="*/ 9265 h 1314450"/>
                <a:gd name="connsiteX5" fmla="*/ 18806 w 19050"/>
                <a:gd name="connsiteY5" fmla="*/ 1304666 h 1314450"/>
                <a:gd name="connsiteX6" fmla="*/ 9281 w 19050"/>
                <a:gd name="connsiteY6" fmla="*/ 1314191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1314450">
                  <a:moveTo>
                    <a:pt x="9281" y="1314191"/>
                  </a:moveTo>
                  <a:cubicBezTo>
                    <a:pt x="4020" y="1314191"/>
                    <a:pt x="-244" y="1309926"/>
                    <a:pt x="-244" y="1304666"/>
                  </a:cubicBezTo>
                  <a:lnTo>
                    <a:pt x="-244" y="9265"/>
                  </a:lnTo>
                  <a:cubicBezTo>
                    <a:pt x="-244" y="4005"/>
                    <a:pt x="4020" y="-260"/>
                    <a:pt x="9281" y="-260"/>
                  </a:cubicBezTo>
                  <a:cubicBezTo>
                    <a:pt x="14542" y="-260"/>
                    <a:pt x="18806" y="4005"/>
                    <a:pt x="18806" y="9265"/>
                  </a:cubicBezTo>
                  <a:lnTo>
                    <a:pt x="18806" y="1304666"/>
                  </a:lnTo>
                  <a:cubicBezTo>
                    <a:pt x="18806" y="1309926"/>
                    <a:pt x="14541" y="1314191"/>
                    <a:pt x="9281" y="1314191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4FC1BBD-719E-4190-A952-035D39CB0F6A}"/>
                </a:ext>
              </a:extLst>
            </p:cNvPr>
            <p:cNvSpPr/>
            <p:nvPr/>
          </p:nvSpPr>
          <p:spPr>
            <a:xfrm>
              <a:off x="3244736" y="2930181"/>
              <a:ext cx="931003" cy="931006"/>
            </a:xfrm>
            <a:custGeom>
              <a:avLst/>
              <a:gdLst>
                <a:gd name="connsiteX0" fmla="*/ 9279 w 931003"/>
                <a:gd name="connsiteY0" fmla="*/ 930747 h 931006"/>
                <a:gd name="connsiteX1" fmla="*/ -244 w 931003"/>
                <a:gd name="connsiteY1" fmla="*/ 921220 h 931006"/>
                <a:gd name="connsiteX2" fmla="*/ 2545 w 931003"/>
                <a:gd name="connsiteY2" fmla="*/ 914488 h 931006"/>
                <a:gd name="connsiteX3" fmla="*/ 914501 w 931003"/>
                <a:gd name="connsiteY3" fmla="*/ 2530 h 931006"/>
                <a:gd name="connsiteX4" fmla="*/ 927970 w 931003"/>
                <a:gd name="connsiteY4" fmla="*/ 2530 h 931006"/>
                <a:gd name="connsiteX5" fmla="*/ 927970 w 931003"/>
                <a:gd name="connsiteY5" fmla="*/ 15999 h 931006"/>
                <a:gd name="connsiteX6" fmla="*/ 16014 w 931003"/>
                <a:gd name="connsiteY6" fmla="*/ 927957 h 931006"/>
                <a:gd name="connsiteX7" fmla="*/ 9279 w 931003"/>
                <a:gd name="connsiteY7" fmla="*/ 930747 h 93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003" h="931006">
                  <a:moveTo>
                    <a:pt x="9279" y="930747"/>
                  </a:moveTo>
                  <a:cubicBezTo>
                    <a:pt x="4019" y="930746"/>
                    <a:pt x="-245" y="926480"/>
                    <a:pt x="-244" y="921220"/>
                  </a:cubicBezTo>
                  <a:cubicBezTo>
                    <a:pt x="-243" y="918695"/>
                    <a:pt x="759" y="916274"/>
                    <a:pt x="2545" y="914488"/>
                  </a:cubicBezTo>
                  <a:lnTo>
                    <a:pt x="914501" y="2530"/>
                  </a:lnTo>
                  <a:cubicBezTo>
                    <a:pt x="918220" y="-1190"/>
                    <a:pt x="924250" y="-1190"/>
                    <a:pt x="927970" y="2530"/>
                  </a:cubicBezTo>
                  <a:cubicBezTo>
                    <a:pt x="931689" y="6249"/>
                    <a:pt x="931689" y="12279"/>
                    <a:pt x="927970" y="15999"/>
                  </a:cubicBezTo>
                  <a:lnTo>
                    <a:pt x="16014" y="927957"/>
                  </a:lnTo>
                  <a:cubicBezTo>
                    <a:pt x="14230" y="929747"/>
                    <a:pt x="11806" y="930751"/>
                    <a:pt x="9279" y="930747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C0AE16F-3595-4E27-A3FE-944C9F19CF74}"/>
                </a:ext>
              </a:extLst>
            </p:cNvPr>
            <p:cNvSpPr/>
            <p:nvPr/>
          </p:nvSpPr>
          <p:spPr>
            <a:xfrm>
              <a:off x="2164818" y="2930180"/>
              <a:ext cx="931005" cy="931007"/>
            </a:xfrm>
            <a:custGeom>
              <a:avLst/>
              <a:gdLst>
                <a:gd name="connsiteX0" fmla="*/ 921238 w 931005"/>
                <a:gd name="connsiteY0" fmla="*/ 930747 h 931007"/>
                <a:gd name="connsiteX1" fmla="*/ 914504 w 931005"/>
                <a:gd name="connsiteY1" fmla="*/ 927957 h 931007"/>
                <a:gd name="connsiteX2" fmla="*/ 2545 w 931005"/>
                <a:gd name="connsiteY2" fmla="*/ 15999 h 931007"/>
                <a:gd name="connsiteX3" fmla="*/ 2545 w 931005"/>
                <a:gd name="connsiteY3" fmla="*/ 2530 h 931007"/>
                <a:gd name="connsiteX4" fmla="*/ 16014 w 931005"/>
                <a:gd name="connsiteY4" fmla="*/ 2530 h 931007"/>
                <a:gd name="connsiteX5" fmla="*/ 927972 w 931005"/>
                <a:gd name="connsiteY5" fmla="*/ 914488 h 931007"/>
                <a:gd name="connsiteX6" fmla="*/ 927971 w 931005"/>
                <a:gd name="connsiteY6" fmla="*/ 927958 h 931007"/>
                <a:gd name="connsiteX7" fmla="*/ 921239 w 931005"/>
                <a:gd name="connsiteY7" fmla="*/ 930747 h 931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005" h="931007">
                  <a:moveTo>
                    <a:pt x="921238" y="930747"/>
                  </a:moveTo>
                  <a:cubicBezTo>
                    <a:pt x="918711" y="930751"/>
                    <a:pt x="916288" y="929746"/>
                    <a:pt x="914504" y="927957"/>
                  </a:cubicBezTo>
                  <a:lnTo>
                    <a:pt x="2545" y="15999"/>
                  </a:lnTo>
                  <a:cubicBezTo>
                    <a:pt x="-1174" y="12279"/>
                    <a:pt x="-1174" y="6249"/>
                    <a:pt x="2545" y="2530"/>
                  </a:cubicBezTo>
                  <a:cubicBezTo>
                    <a:pt x="6265" y="-1190"/>
                    <a:pt x="12295" y="-1190"/>
                    <a:pt x="16014" y="2530"/>
                  </a:cubicBezTo>
                  <a:lnTo>
                    <a:pt x="927972" y="914488"/>
                  </a:lnTo>
                  <a:cubicBezTo>
                    <a:pt x="931691" y="918208"/>
                    <a:pt x="931691" y="924239"/>
                    <a:pt x="927971" y="927958"/>
                  </a:cubicBezTo>
                  <a:cubicBezTo>
                    <a:pt x="926185" y="929743"/>
                    <a:pt x="923763" y="930747"/>
                    <a:pt x="921239" y="930747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52E916A-61EA-4173-9F4A-B2FC9048DEB7}"/>
                </a:ext>
              </a:extLst>
            </p:cNvPr>
            <p:cNvSpPr/>
            <p:nvPr/>
          </p:nvSpPr>
          <p:spPr>
            <a:xfrm>
              <a:off x="3244736" y="3996938"/>
              <a:ext cx="931003" cy="931007"/>
            </a:xfrm>
            <a:custGeom>
              <a:avLst/>
              <a:gdLst>
                <a:gd name="connsiteX0" fmla="*/ 921236 w 931003"/>
                <a:gd name="connsiteY0" fmla="*/ 930748 h 931007"/>
                <a:gd name="connsiteX1" fmla="*/ 914502 w 931003"/>
                <a:gd name="connsiteY1" fmla="*/ 927957 h 931007"/>
                <a:gd name="connsiteX2" fmla="*/ 2546 w 931003"/>
                <a:gd name="connsiteY2" fmla="*/ 15999 h 931007"/>
                <a:gd name="connsiteX3" fmla="*/ 2546 w 931003"/>
                <a:gd name="connsiteY3" fmla="*/ 2530 h 931007"/>
                <a:gd name="connsiteX4" fmla="*/ 16015 w 931003"/>
                <a:gd name="connsiteY4" fmla="*/ 2530 h 931007"/>
                <a:gd name="connsiteX5" fmla="*/ 927971 w 931003"/>
                <a:gd name="connsiteY5" fmla="*/ 914488 h 931007"/>
                <a:gd name="connsiteX6" fmla="*/ 927969 w 931003"/>
                <a:gd name="connsiteY6" fmla="*/ 927958 h 931007"/>
                <a:gd name="connsiteX7" fmla="*/ 921237 w 931003"/>
                <a:gd name="connsiteY7" fmla="*/ 930747 h 931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003" h="931007">
                  <a:moveTo>
                    <a:pt x="921236" y="930748"/>
                  </a:moveTo>
                  <a:cubicBezTo>
                    <a:pt x="918710" y="930751"/>
                    <a:pt x="916286" y="929747"/>
                    <a:pt x="914502" y="927957"/>
                  </a:cubicBezTo>
                  <a:lnTo>
                    <a:pt x="2546" y="15999"/>
                  </a:lnTo>
                  <a:cubicBezTo>
                    <a:pt x="-1174" y="12279"/>
                    <a:pt x="-1174" y="6249"/>
                    <a:pt x="2546" y="2530"/>
                  </a:cubicBezTo>
                  <a:cubicBezTo>
                    <a:pt x="6265" y="-1190"/>
                    <a:pt x="12295" y="-1190"/>
                    <a:pt x="16015" y="2530"/>
                  </a:cubicBezTo>
                  <a:lnTo>
                    <a:pt x="927971" y="914488"/>
                  </a:lnTo>
                  <a:cubicBezTo>
                    <a:pt x="931690" y="918208"/>
                    <a:pt x="931689" y="924239"/>
                    <a:pt x="927969" y="927958"/>
                  </a:cubicBezTo>
                  <a:cubicBezTo>
                    <a:pt x="926183" y="929743"/>
                    <a:pt x="923762" y="930746"/>
                    <a:pt x="921237" y="930747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E85FC65-3BDD-4408-B69A-A034CCD0AF2E}"/>
                </a:ext>
              </a:extLst>
            </p:cNvPr>
            <p:cNvSpPr/>
            <p:nvPr/>
          </p:nvSpPr>
          <p:spPr>
            <a:xfrm>
              <a:off x="2164819" y="3996939"/>
              <a:ext cx="931005" cy="931007"/>
            </a:xfrm>
            <a:custGeom>
              <a:avLst/>
              <a:gdLst>
                <a:gd name="connsiteX0" fmla="*/ 9279 w 931005"/>
                <a:gd name="connsiteY0" fmla="*/ 930747 h 931007"/>
                <a:gd name="connsiteX1" fmla="*/ -244 w 931005"/>
                <a:gd name="connsiteY1" fmla="*/ 921221 h 931007"/>
                <a:gd name="connsiteX2" fmla="*/ 2545 w 931005"/>
                <a:gd name="connsiteY2" fmla="*/ 914488 h 931007"/>
                <a:gd name="connsiteX3" fmla="*/ 914503 w 931005"/>
                <a:gd name="connsiteY3" fmla="*/ 2530 h 931007"/>
                <a:gd name="connsiteX4" fmla="*/ 927972 w 931005"/>
                <a:gd name="connsiteY4" fmla="*/ 2530 h 931007"/>
                <a:gd name="connsiteX5" fmla="*/ 927972 w 931005"/>
                <a:gd name="connsiteY5" fmla="*/ 15999 h 931007"/>
                <a:gd name="connsiteX6" fmla="*/ 16014 w 931005"/>
                <a:gd name="connsiteY6" fmla="*/ 927957 h 931007"/>
                <a:gd name="connsiteX7" fmla="*/ 9279 w 931005"/>
                <a:gd name="connsiteY7" fmla="*/ 930747 h 931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005" h="931007">
                  <a:moveTo>
                    <a:pt x="9279" y="930747"/>
                  </a:moveTo>
                  <a:cubicBezTo>
                    <a:pt x="4019" y="930746"/>
                    <a:pt x="-245" y="926481"/>
                    <a:pt x="-244" y="921221"/>
                  </a:cubicBezTo>
                  <a:cubicBezTo>
                    <a:pt x="-243" y="918696"/>
                    <a:pt x="760" y="916274"/>
                    <a:pt x="2545" y="914488"/>
                  </a:cubicBezTo>
                  <a:lnTo>
                    <a:pt x="914503" y="2530"/>
                  </a:lnTo>
                  <a:cubicBezTo>
                    <a:pt x="918223" y="-1190"/>
                    <a:pt x="924253" y="-1190"/>
                    <a:pt x="927972" y="2530"/>
                  </a:cubicBezTo>
                  <a:cubicBezTo>
                    <a:pt x="931692" y="6249"/>
                    <a:pt x="931692" y="12279"/>
                    <a:pt x="927972" y="15999"/>
                  </a:cubicBezTo>
                  <a:lnTo>
                    <a:pt x="16014" y="927957"/>
                  </a:lnTo>
                  <a:cubicBezTo>
                    <a:pt x="14230" y="929746"/>
                    <a:pt x="11806" y="930751"/>
                    <a:pt x="9279" y="930747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0788724-CE28-4378-819A-285EBEEEAE05}"/>
                </a:ext>
              </a:extLst>
            </p:cNvPr>
            <p:cNvSpPr/>
            <p:nvPr/>
          </p:nvSpPr>
          <p:spPr>
            <a:xfrm>
              <a:off x="2193966" y="2952750"/>
              <a:ext cx="1952625" cy="1952625"/>
            </a:xfrm>
            <a:custGeom>
              <a:avLst/>
              <a:gdLst>
                <a:gd name="connsiteX0" fmla="*/ 976069 w 1952625"/>
                <a:gd name="connsiteY0" fmla="*/ 1952365 h 1952625"/>
                <a:gd name="connsiteX1" fmla="*/ -244 w 1952625"/>
                <a:gd name="connsiteY1" fmla="*/ 976053 h 1952625"/>
                <a:gd name="connsiteX2" fmla="*/ 976069 w 1952625"/>
                <a:gd name="connsiteY2" fmla="*/ -260 h 1952625"/>
                <a:gd name="connsiteX3" fmla="*/ 1952381 w 1952625"/>
                <a:gd name="connsiteY3" fmla="*/ 976053 h 1952625"/>
                <a:gd name="connsiteX4" fmla="*/ 976069 w 1952625"/>
                <a:gd name="connsiteY4" fmla="*/ 1952365 h 1952625"/>
                <a:gd name="connsiteX5" fmla="*/ 976069 w 1952625"/>
                <a:gd name="connsiteY5" fmla="*/ 18790 h 1952625"/>
                <a:gd name="connsiteX6" fmla="*/ 18806 w 1952625"/>
                <a:gd name="connsiteY6" fmla="*/ 976053 h 1952625"/>
                <a:gd name="connsiteX7" fmla="*/ 976069 w 1952625"/>
                <a:gd name="connsiteY7" fmla="*/ 1933315 h 1952625"/>
                <a:gd name="connsiteX8" fmla="*/ 1933331 w 1952625"/>
                <a:gd name="connsiteY8" fmla="*/ 976053 h 1952625"/>
                <a:gd name="connsiteX9" fmla="*/ 976069 w 1952625"/>
                <a:gd name="connsiteY9" fmla="*/ 18790 h 195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52625" h="1952625">
                  <a:moveTo>
                    <a:pt x="976069" y="1952365"/>
                  </a:moveTo>
                  <a:cubicBezTo>
                    <a:pt x="436866" y="1952365"/>
                    <a:pt x="-244" y="1515255"/>
                    <a:pt x="-244" y="976053"/>
                  </a:cubicBezTo>
                  <a:cubicBezTo>
                    <a:pt x="-244" y="436850"/>
                    <a:pt x="436866" y="-260"/>
                    <a:pt x="976069" y="-260"/>
                  </a:cubicBezTo>
                  <a:cubicBezTo>
                    <a:pt x="1515271" y="-260"/>
                    <a:pt x="1952381" y="436850"/>
                    <a:pt x="1952381" y="976053"/>
                  </a:cubicBezTo>
                  <a:cubicBezTo>
                    <a:pt x="1951772" y="1515003"/>
                    <a:pt x="1515018" y="1951756"/>
                    <a:pt x="976069" y="1952365"/>
                  </a:cubicBezTo>
                  <a:close/>
                  <a:moveTo>
                    <a:pt x="976069" y="18790"/>
                  </a:moveTo>
                  <a:cubicBezTo>
                    <a:pt x="447387" y="18790"/>
                    <a:pt x="18806" y="447371"/>
                    <a:pt x="18806" y="976053"/>
                  </a:cubicBezTo>
                  <a:cubicBezTo>
                    <a:pt x="18806" y="1504734"/>
                    <a:pt x="447387" y="1933315"/>
                    <a:pt x="976069" y="1933315"/>
                  </a:cubicBezTo>
                  <a:cubicBezTo>
                    <a:pt x="1504750" y="1933315"/>
                    <a:pt x="1933331" y="1504734"/>
                    <a:pt x="1933331" y="976053"/>
                  </a:cubicBezTo>
                  <a:cubicBezTo>
                    <a:pt x="1932733" y="447619"/>
                    <a:pt x="1504503" y="19388"/>
                    <a:pt x="976069" y="1879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D2F2EB7-5C67-49FE-B269-3CA0F261C1BC}"/>
                </a:ext>
              </a:extLst>
            </p:cNvPr>
            <p:cNvSpPr/>
            <p:nvPr/>
          </p:nvSpPr>
          <p:spPr>
            <a:xfrm>
              <a:off x="3055979" y="3814763"/>
              <a:ext cx="228600" cy="228600"/>
            </a:xfrm>
            <a:custGeom>
              <a:avLst/>
              <a:gdLst>
                <a:gd name="connsiteX0" fmla="*/ 228600 w 228600"/>
                <a:gd name="connsiteY0" fmla="*/ 114300 h 228600"/>
                <a:gd name="connsiteX1" fmla="*/ 114300 w 228600"/>
                <a:gd name="connsiteY1" fmla="*/ 228600 h 228600"/>
                <a:gd name="connsiteX2" fmla="*/ 0 w 228600"/>
                <a:gd name="connsiteY2" fmla="*/ 114300 h 228600"/>
                <a:gd name="connsiteX3" fmla="*/ 114300 w 228600"/>
                <a:gd name="connsiteY3" fmla="*/ 0 h 228600"/>
                <a:gd name="connsiteX4" fmla="*/ 228600 w 228600"/>
                <a:gd name="connsiteY4" fmla="*/ 11430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00" h="228600">
                  <a:moveTo>
                    <a:pt x="228600" y="114300"/>
                  </a:moveTo>
                  <a:cubicBezTo>
                    <a:pt x="228600" y="177426"/>
                    <a:pt x="177426" y="228600"/>
                    <a:pt x="114300" y="228600"/>
                  </a:cubicBezTo>
                  <a:cubicBezTo>
                    <a:pt x="51174" y="228600"/>
                    <a:pt x="0" y="177426"/>
                    <a:pt x="0" y="114300"/>
                  </a:cubicBezTo>
                  <a:cubicBezTo>
                    <a:pt x="0" y="51174"/>
                    <a:pt x="51174" y="0"/>
                    <a:pt x="114300" y="0"/>
                  </a:cubicBezTo>
                  <a:cubicBezTo>
                    <a:pt x="177426" y="0"/>
                    <a:pt x="228600" y="51174"/>
                    <a:pt x="228600" y="114300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552DABDF-9D77-4087-A361-1F592F225AD8}"/>
                </a:ext>
              </a:extLst>
            </p:cNvPr>
            <p:cNvSpPr/>
            <p:nvPr/>
          </p:nvSpPr>
          <p:spPr>
            <a:xfrm>
              <a:off x="2627356" y="3884343"/>
              <a:ext cx="581234" cy="1978294"/>
            </a:xfrm>
            <a:custGeom>
              <a:avLst/>
              <a:gdLst>
                <a:gd name="connsiteX0" fmla="*/ 100422 w 581234"/>
                <a:gd name="connsiteY0" fmla="*/ 1975390 h 1978294"/>
                <a:gd name="connsiteX1" fmla="*/ 0 w 581234"/>
                <a:gd name="connsiteY1" fmla="*/ 1978295 h 1978294"/>
                <a:gd name="connsiteX2" fmla="*/ 490128 w 581234"/>
                <a:gd name="connsiteY2" fmla="*/ 0 h 1978294"/>
                <a:gd name="connsiteX3" fmla="*/ 581234 w 581234"/>
                <a:gd name="connsiteY3" fmla="*/ 27794 h 1978294"/>
                <a:gd name="connsiteX4" fmla="*/ 100422 w 581234"/>
                <a:gd name="connsiteY4" fmla="*/ 1975390 h 197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1234" h="1978294">
                  <a:moveTo>
                    <a:pt x="100422" y="1975390"/>
                  </a:moveTo>
                  <a:lnTo>
                    <a:pt x="0" y="1978295"/>
                  </a:lnTo>
                  <a:lnTo>
                    <a:pt x="490128" y="0"/>
                  </a:lnTo>
                  <a:lnTo>
                    <a:pt x="581234" y="27794"/>
                  </a:lnTo>
                  <a:lnTo>
                    <a:pt x="100422" y="1975390"/>
                  </a:ln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E36B6B4-F7A8-4B68-8B42-4746D3199F1E}"/>
                </a:ext>
              </a:extLst>
            </p:cNvPr>
            <p:cNvSpPr/>
            <p:nvPr/>
          </p:nvSpPr>
          <p:spPr>
            <a:xfrm>
              <a:off x="3131972" y="3884343"/>
              <a:ext cx="581234" cy="1978294"/>
            </a:xfrm>
            <a:custGeom>
              <a:avLst/>
              <a:gdLst>
                <a:gd name="connsiteX0" fmla="*/ 480813 w 581234"/>
                <a:gd name="connsiteY0" fmla="*/ 1975390 h 1978294"/>
                <a:gd name="connsiteX1" fmla="*/ 581235 w 581234"/>
                <a:gd name="connsiteY1" fmla="*/ 1978295 h 1978294"/>
                <a:gd name="connsiteX2" fmla="*/ 91107 w 581234"/>
                <a:gd name="connsiteY2" fmla="*/ 0 h 1978294"/>
                <a:gd name="connsiteX3" fmla="*/ 0 w 581234"/>
                <a:gd name="connsiteY3" fmla="*/ 27794 h 1978294"/>
                <a:gd name="connsiteX4" fmla="*/ 480813 w 581234"/>
                <a:gd name="connsiteY4" fmla="*/ 1975390 h 197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1234" h="1978294">
                  <a:moveTo>
                    <a:pt x="480813" y="1975390"/>
                  </a:moveTo>
                  <a:lnTo>
                    <a:pt x="581235" y="1978295"/>
                  </a:lnTo>
                  <a:lnTo>
                    <a:pt x="91107" y="0"/>
                  </a:lnTo>
                  <a:lnTo>
                    <a:pt x="0" y="27794"/>
                  </a:lnTo>
                  <a:lnTo>
                    <a:pt x="480813" y="1975390"/>
                  </a:ln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B115E10-F1CA-4C2E-A151-5968685AAC6E}"/>
                </a:ext>
              </a:extLst>
            </p:cNvPr>
            <p:cNvSpPr/>
            <p:nvPr/>
          </p:nvSpPr>
          <p:spPr>
            <a:xfrm>
              <a:off x="3008354" y="2805113"/>
              <a:ext cx="314325" cy="171450"/>
            </a:xfrm>
            <a:custGeom>
              <a:avLst/>
              <a:gdLst>
                <a:gd name="connsiteX0" fmla="*/ 0 w 314325"/>
                <a:gd name="connsiteY0" fmla="*/ 0 h 171450"/>
                <a:gd name="connsiteX1" fmla="*/ 314325 w 314325"/>
                <a:gd name="connsiteY1" fmla="*/ 0 h 171450"/>
                <a:gd name="connsiteX2" fmla="*/ 314325 w 314325"/>
                <a:gd name="connsiteY2" fmla="*/ 171450 h 171450"/>
                <a:gd name="connsiteX3" fmla="*/ 0 w 314325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171450">
                  <a:moveTo>
                    <a:pt x="0" y="0"/>
                  </a:moveTo>
                  <a:lnTo>
                    <a:pt x="314325" y="0"/>
                  </a:lnTo>
                  <a:lnTo>
                    <a:pt x="314325" y="171450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C4F4CB8-4E34-420F-8B3C-7F188314E129}"/>
                </a:ext>
              </a:extLst>
            </p:cNvPr>
            <p:cNvSpPr/>
            <p:nvPr/>
          </p:nvSpPr>
          <p:spPr>
            <a:xfrm>
              <a:off x="3027404" y="2843213"/>
              <a:ext cx="123825" cy="133350"/>
            </a:xfrm>
            <a:custGeom>
              <a:avLst/>
              <a:gdLst>
                <a:gd name="connsiteX0" fmla="*/ 0 w 123825"/>
                <a:gd name="connsiteY0" fmla="*/ 0 h 133350"/>
                <a:gd name="connsiteX1" fmla="*/ 123825 w 123825"/>
                <a:gd name="connsiteY1" fmla="*/ 0 h 133350"/>
                <a:gd name="connsiteX2" fmla="*/ 123825 w 123825"/>
                <a:gd name="connsiteY2" fmla="*/ 133350 h 133350"/>
                <a:gd name="connsiteX3" fmla="*/ 0 w 123825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0" y="0"/>
                  </a:moveTo>
                  <a:lnTo>
                    <a:pt x="123825" y="0"/>
                  </a:lnTo>
                  <a:lnTo>
                    <a:pt x="123825" y="13335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B69F541-2E58-4E94-ADC4-BB19F5051EB2}"/>
                </a:ext>
              </a:extLst>
            </p:cNvPr>
            <p:cNvSpPr/>
            <p:nvPr/>
          </p:nvSpPr>
          <p:spPr>
            <a:xfrm>
              <a:off x="3179804" y="2843213"/>
              <a:ext cx="123825" cy="133350"/>
            </a:xfrm>
            <a:custGeom>
              <a:avLst/>
              <a:gdLst>
                <a:gd name="connsiteX0" fmla="*/ 0 w 123825"/>
                <a:gd name="connsiteY0" fmla="*/ 0 h 133350"/>
                <a:gd name="connsiteX1" fmla="*/ 123825 w 123825"/>
                <a:gd name="connsiteY1" fmla="*/ 0 h 133350"/>
                <a:gd name="connsiteX2" fmla="*/ 123825 w 123825"/>
                <a:gd name="connsiteY2" fmla="*/ 133350 h 133350"/>
                <a:gd name="connsiteX3" fmla="*/ 0 w 123825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0" y="0"/>
                  </a:moveTo>
                  <a:lnTo>
                    <a:pt x="123825" y="0"/>
                  </a:lnTo>
                  <a:lnTo>
                    <a:pt x="123825" y="13335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944379F-BE08-4603-9075-964F42B05189}"/>
                </a:ext>
              </a:extLst>
            </p:cNvPr>
            <p:cNvSpPr/>
            <p:nvPr/>
          </p:nvSpPr>
          <p:spPr>
            <a:xfrm>
              <a:off x="2984542" y="2933700"/>
              <a:ext cx="361950" cy="228600"/>
            </a:xfrm>
            <a:custGeom>
              <a:avLst/>
              <a:gdLst>
                <a:gd name="connsiteX0" fmla="*/ 180731 w 361950"/>
                <a:gd name="connsiteY0" fmla="*/ 228340 h 228600"/>
                <a:gd name="connsiteX1" fmla="*/ -244 w 361950"/>
                <a:gd name="connsiteY1" fmla="*/ 47365 h 228600"/>
                <a:gd name="connsiteX2" fmla="*/ -244 w 361950"/>
                <a:gd name="connsiteY2" fmla="*/ 42603 h 228600"/>
                <a:gd name="connsiteX3" fmla="*/ 42619 w 361950"/>
                <a:gd name="connsiteY3" fmla="*/ -260 h 228600"/>
                <a:gd name="connsiteX4" fmla="*/ 318844 w 361950"/>
                <a:gd name="connsiteY4" fmla="*/ -260 h 228600"/>
                <a:gd name="connsiteX5" fmla="*/ 361706 w 361950"/>
                <a:gd name="connsiteY5" fmla="*/ 42603 h 228600"/>
                <a:gd name="connsiteX6" fmla="*/ 361706 w 361950"/>
                <a:gd name="connsiteY6" fmla="*/ 47365 h 228600"/>
                <a:gd name="connsiteX7" fmla="*/ 180731 w 361950"/>
                <a:gd name="connsiteY7" fmla="*/ 22834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1950" h="228600">
                  <a:moveTo>
                    <a:pt x="180731" y="228340"/>
                  </a:moveTo>
                  <a:cubicBezTo>
                    <a:pt x="80828" y="228227"/>
                    <a:pt x="-131" y="147268"/>
                    <a:pt x="-244" y="47365"/>
                  </a:cubicBezTo>
                  <a:lnTo>
                    <a:pt x="-244" y="42603"/>
                  </a:lnTo>
                  <a:cubicBezTo>
                    <a:pt x="-217" y="18941"/>
                    <a:pt x="18957" y="-233"/>
                    <a:pt x="42619" y="-260"/>
                  </a:cubicBezTo>
                  <a:lnTo>
                    <a:pt x="318844" y="-260"/>
                  </a:lnTo>
                  <a:cubicBezTo>
                    <a:pt x="342505" y="-233"/>
                    <a:pt x="361679" y="18941"/>
                    <a:pt x="361706" y="42603"/>
                  </a:cubicBezTo>
                  <a:lnTo>
                    <a:pt x="361706" y="47365"/>
                  </a:lnTo>
                  <a:cubicBezTo>
                    <a:pt x="361593" y="147268"/>
                    <a:pt x="280634" y="228227"/>
                    <a:pt x="180731" y="22834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7A022EB-2606-400F-8F0A-EB0DEC511F96}"/>
                </a:ext>
              </a:extLst>
            </p:cNvPr>
            <p:cNvSpPr/>
            <p:nvPr/>
          </p:nvSpPr>
          <p:spPr>
            <a:xfrm>
              <a:off x="2996314" y="2686050"/>
              <a:ext cx="338410" cy="161925"/>
            </a:xfrm>
            <a:custGeom>
              <a:avLst/>
              <a:gdLst>
                <a:gd name="connsiteX0" fmla="*/ 314347 w 338410"/>
                <a:gd name="connsiteY0" fmla="*/ 161665 h 161925"/>
                <a:gd name="connsiteX1" fmla="*/ 23570 w 338410"/>
                <a:gd name="connsiteY1" fmla="*/ 161665 h 161925"/>
                <a:gd name="connsiteX2" fmla="*/ -244 w 338410"/>
                <a:gd name="connsiteY2" fmla="*/ 137856 h 161925"/>
                <a:gd name="connsiteX3" fmla="*/ 2271 w 338410"/>
                <a:gd name="connsiteY3" fmla="*/ 127202 h 161925"/>
                <a:gd name="connsiteX4" fmla="*/ 59421 w 338410"/>
                <a:gd name="connsiteY4" fmla="*/ 12902 h 161925"/>
                <a:gd name="connsiteX5" fmla="*/ 80720 w 338410"/>
                <a:gd name="connsiteY5" fmla="*/ -260 h 161925"/>
                <a:gd name="connsiteX6" fmla="*/ 257197 w 338410"/>
                <a:gd name="connsiteY6" fmla="*/ -260 h 161925"/>
                <a:gd name="connsiteX7" fmla="*/ 278496 w 338410"/>
                <a:gd name="connsiteY7" fmla="*/ 12902 h 161925"/>
                <a:gd name="connsiteX8" fmla="*/ 335646 w 338410"/>
                <a:gd name="connsiteY8" fmla="*/ 127202 h 161925"/>
                <a:gd name="connsiteX9" fmla="*/ 325001 w 338410"/>
                <a:gd name="connsiteY9" fmla="*/ 159150 h 161925"/>
                <a:gd name="connsiteX10" fmla="*/ 314347 w 338410"/>
                <a:gd name="connsiteY10" fmla="*/ 16166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8410" h="161925">
                  <a:moveTo>
                    <a:pt x="314347" y="161665"/>
                  </a:moveTo>
                  <a:lnTo>
                    <a:pt x="23570" y="161665"/>
                  </a:lnTo>
                  <a:cubicBezTo>
                    <a:pt x="10419" y="161666"/>
                    <a:pt x="-243" y="151006"/>
                    <a:pt x="-244" y="137856"/>
                  </a:cubicBezTo>
                  <a:cubicBezTo>
                    <a:pt x="-245" y="134157"/>
                    <a:pt x="617" y="130510"/>
                    <a:pt x="2271" y="127202"/>
                  </a:cubicBezTo>
                  <a:lnTo>
                    <a:pt x="59421" y="12902"/>
                  </a:lnTo>
                  <a:cubicBezTo>
                    <a:pt x="63431" y="4813"/>
                    <a:pt x="71692" y="-291"/>
                    <a:pt x="80720" y="-260"/>
                  </a:cubicBezTo>
                  <a:lnTo>
                    <a:pt x="257197" y="-260"/>
                  </a:lnTo>
                  <a:cubicBezTo>
                    <a:pt x="266225" y="-291"/>
                    <a:pt x="274486" y="4814"/>
                    <a:pt x="278496" y="12902"/>
                  </a:cubicBezTo>
                  <a:lnTo>
                    <a:pt x="335646" y="127202"/>
                  </a:lnTo>
                  <a:cubicBezTo>
                    <a:pt x="341529" y="138964"/>
                    <a:pt x="336762" y="153268"/>
                    <a:pt x="325001" y="159150"/>
                  </a:cubicBezTo>
                  <a:cubicBezTo>
                    <a:pt x="321693" y="160805"/>
                    <a:pt x="318046" y="161666"/>
                    <a:pt x="314347" y="16166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FD02ED1-5BDD-482F-B32A-06DFF6467B82}"/>
                </a:ext>
              </a:extLst>
            </p:cNvPr>
            <p:cNvSpPr/>
            <p:nvPr/>
          </p:nvSpPr>
          <p:spPr>
            <a:xfrm>
              <a:off x="3856079" y="3186113"/>
              <a:ext cx="314325" cy="171450"/>
            </a:xfrm>
            <a:custGeom>
              <a:avLst/>
              <a:gdLst>
                <a:gd name="connsiteX0" fmla="*/ 0 w 314325"/>
                <a:gd name="connsiteY0" fmla="*/ 0 h 171450"/>
                <a:gd name="connsiteX1" fmla="*/ 314325 w 314325"/>
                <a:gd name="connsiteY1" fmla="*/ 0 h 171450"/>
                <a:gd name="connsiteX2" fmla="*/ 314325 w 314325"/>
                <a:gd name="connsiteY2" fmla="*/ 171450 h 171450"/>
                <a:gd name="connsiteX3" fmla="*/ 0 w 314325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171450">
                  <a:moveTo>
                    <a:pt x="0" y="0"/>
                  </a:moveTo>
                  <a:lnTo>
                    <a:pt x="314325" y="0"/>
                  </a:lnTo>
                  <a:lnTo>
                    <a:pt x="314325" y="171450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7FEBF19-CC69-4448-B1D6-931ED73E08DD}"/>
                </a:ext>
              </a:extLst>
            </p:cNvPr>
            <p:cNvSpPr/>
            <p:nvPr/>
          </p:nvSpPr>
          <p:spPr>
            <a:xfrm>
              <a:off x="3875129" y="3224213"/>
              <a:ext cx="123825" cy="133350"/>
            </a:xfrm>
            <a:custGeom>
              <a:avLst/>
              <a:gdLst>
                <a:gd name="connsiteX0" fmla="*/ 0 w 123825"/>
                <a:gd name="connsiteY0" fmla="*/ 0 h 133350"/>
                <a:gd name="connsiteX1" fmla="*/ 123825 w 123825"/>
                <a:gd name="connsiteY1" fmla="*/ 0 h 133350"/>
                <a:gd name="connsiteX2" fmla="*/ 123825 w 123825"/>
                <a:gd name="connsiteY2" fmla="*/ 133350 h 133350"/>
                <a:gd name="connsiteX3" fmla="*/ 0 w 123825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0" y="0"/>
                  </a:moveTo>
                  <a:lnTo>
                    <a:pt x="123825" y="0"/>
                  </a:lnTo>
                  <a:lnTo>
                    <a:pt x="123825" y="13335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8AF17E9-4937-4BE1-A9A1-92874B1714C7}"/>
                </a:ext>
              </a:extLst>
            </p:cNvPr>
            <p:cNvSpPr/>
            <p:nvPr/>
          </p:nvSpPr>
          <p:spPr>
            <a:xfrm>
              <a:off x="4027529" y="3224213"/>
              <a:ext cx="123825" cy="133350"/>
            </a:xfrm>
            <a:custGeom>
              <a:avLst/>
              <a:gdLst>
                <a:gd name="connsiteX0" fmla="*/ 0 w 123825"/>
                <a:gd name="connsiteY0" fmla="*/ 0 h 133350"/>
                <a:gd name="connsiteX1" fmla="*/ 123825 w 123825"/>
                <a:gd name="connsiteY1" fmla="*/ 0 h 133350"/>
                <a:gd name="connsiteX2" fmla="*/ 123825 w 123825"/>
                <a:gd name="connsiteY2" fmla="*/ 133350 h 133350"/>
                <a:gd name="connsiteX3" fmla="*/ 0 w 123825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0" y="0"/>
                  </a:moveTo>
                  <a:lnTo>
                    <a:pt x="123825" y="0"/>
                  </a:lnTo>
                  <a:lnTo>
                    <a:pt x="123825" y="13335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6CB3461-4768-4EF6-A53F-74895864DB46}"/>
                </a:ext>
              </a:extLst>
            </p:cNvPr>
            <p:cNvSpPr/>
            <p:nvPr/>
          </p:nvSpPr>
          <p:spPr>
            <a:xfrm>
              <a:off x="3832267" y="3314700"/>
              <a:ext cx="361950" cy="228600"/>
            </a:xfrm>
            <a:custGeom>
              <a:avLst/>
              <a:gdLst>
                <a:gd name="connsiteX0" fmla="*/ 180731 w 361950"/>
                <a:gd name="connsiteY0" fmla="*/ 228340 h 228600"/>
                <a:gd name="connsiteX1" fmla="*/ -244 w 361950"/>
                <a:gd name="connsiteY1" fmla="*/ 47365 h 228600"/>
                <a:gd name="connsiteX2" fmla="*/ -244 w 361950"/>
                <a:gd name="connsiteY2" fmla="*/ 42603 h 228600"/>
                <a:gd name="connsiteX3" fmla="*/ 42619 w 361950"/>
                <a:gd name="connsiteY3" fmla="*/ -260 h 228600"/>
                <a:gd name="connsiteX4" fmla="*/ 318844 w 361950"/>
                <a:gd name="connsiteY4" fmla="*/ -260 h 228600"/>
                <a:gd name="connsiteX5" fmla="*/ 361706 w 361950"/>
                <a:gd name="connsiteY5" fmla="*/ 42603 h 228600"/>
                <a:gd name="connsiteX6" fmla="*/ 361706 w 361950"/>
                <a:gd name="connsiteY6" fmla="*/ 47365 h 228600"/>
                <a:gd name="connsiteX7" fmla="*/ 180731 w 361950"/>
                <a:gd name="connsiteY7" fmla="*/ 22834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1950" h="228600">
                  <a:moveTo>
                    <a:pt x="180731" y="228340"/>
                  </a:moveTo>
                  <a:cubicBezTo>
                    <a:pt x="80828" y="228227"/>
                    <a:pt x="-131" y="147268"/>
                    <a:pt x="-244" y="47365"/>
                  </a:cubicBezTo>
                  <a:lnTo>
                    <a:pt x="-244" y="42603"/>
                  </a:lnTo>
                  <a:cubicBezTo>
                    <a:pt x="-217" y="18941"/>
                    <a:pt x="18957" y="-233"/>
                    <a:pt x="42619" y="-260"/>
                  </a:cubicBezTo>
                  <a:lnTo>
                    <a:pt x="318844" y="-260"/>
                  </a:lnTo>
                  <a:cubicBezTo>
                    <a:pt x="342505" y="-233"/>
                    <a:pt x="361679" y="18941"/>
                    <a:pt x="361706" y="42603"/>
                  </a:cubicBezTo>
                  <a:lnTo>
                    <a:pt x="361706" y="47365"/>
                  </a:lnTo>
                  <a:cubicBezTo>
                    <a:pt x="361593" y="147268"/>
                    <a:pt x="280634" y="228227"/>
                    <a:pt x="180731" y="22834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77D4DF1-872C-4DA0-BCC3-D887609CEEBF}"/>
                </a:ext>
              </a:extLst>
            </p:cNvPr>
            <p:cNvSpPr/>
            <p:nvPr/>
          </p:nvSpPr>
          <p:spPr>
            <a:xfrm>
              <a:off x="3853562" y="3076575"/>
              <a:ext cx="319356" cy="142875"/>
            </a:xfrm>
            <a:custGeom>
              <a:avLst/>
              <a:gdLst>
                <a:gd name="connsiteX0" fmla="*/ 71197 w 319356"/>
                <a:gd name="connsiteY0" fmla="*/ -260 h 142875"/>
                <a:gd name="connsiteX1" fmla="*/ 58419 w 319356"/>
                <a:gd name="connsiteY1" fmla="*/ 7637 h 142875"/>
                <a:gd name="connsiteX2" fmla="*/ 1269 w 319356"/>
                <a:gd name="connsiteY2" fmla="*/ 121938 h 142875"/>
                <a:gd name="connsiteX3" fmla="*/ 7653 w 319356"/>
                <a:gd name="connsiteY3" fmla="*/ 141106 h 142875"/>
                <a:gd name="connsiteX4" fmla="*/ 14047 w 319356"/>
                <a:gd name="connsiteY4" fmla="*/ 142616 h 142875"/>
                <a:gd name="connsiteX5" fmla="*/ 304825 w 319356"/>
                <a:gd name="connsiteY5" fmla="*/ 142615 h 142875"/>
                <a:gd name="connsiteX6" fmla="*/ 319113 w 319356"/>
                <a:gd name="connsiteY6" fmla="*/ 128332 h 142875"/>
                <a:gd name="connsiteX7" fmla="*/ 317603 w 319356"/>
                <a:gd name="connsiteY7" fmla="*/ 121938 h 142875"/>
                <a:gd name="connsiteX8" fmla="*/ 260453 w 319356"/>
                <a:gd name="connsiteY8" fmla="*/ 7638 h 142875"/>
                <a:gd name="connsiteX9" fmla="*/ 247675 w 319356"/>
                <a:gd name="connsiteY9" fmla="*/ -259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9356" h="142875">
                  <a:moveTo>
                    <a:pt x="71197" y="-260"/>
                  </a:moveTo>
                  <a:cubicBezTo>
                    <a:pt x="65781" y="-277"/>
                    <a:pt x="60825" y="2785"/>
                    <a:pt x="58419" y="7637"/>
                  </a:cubicBezTo>
                  <a:lnTo>
                    <a:pt x="1269" y="121938"/>
                  </a:lnTo>
                  <a:cubicBezTo>
                    <a:pt x="-2261" y="128994"/>
                    <a:pt x="597" y="137575"/>
                    <a:pt x="7653" y="141106"/>
                  </a:cubicBezTo>
                  <a:cubicBezTo>
                    <a:pt x="9638" y="142099"/>
                    <a:pt x="11827" y="142616"/>
                    <a:pt x="14047" y="142616"/>
                  </a:cubicBezTo>
                  <a:lnTo>
                    <a:pt x="304825" y="142615"/>
                  </a:lnTo>
                  <a:cubicBezTo>
                    <a:pt x="312714" y="142616"/>
                    <a:pt x="319112" y="136221"/>
                    <a:pt x="319113" y="128332"/>
                  </a:cubicBezTo>
                  <a:cubicBezTo>
                    <a:pt x="319113" y="126112"/>
                    <a:pt x="318596" y="123923"/>
                    <a:pt x="317603" y="121938"/>
                  </a:cubicBezTo>
                  <a:lnTo>
                    <a:pt x="260453" y="7638"/>
                  </a:lnTo>
                  <a:cubicBezTo>
                    <a:pt x="258047" y="2785"/>
                    <a:pt x="253091" y="-277"/>
                    <a:pt x="247675" y="-25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B2C3882-A66D-4618-B240-81A7163BA876}"/>
                </a:ext>
              </a:extLst>
            </p:cNvPr>
            <p:cNvSpPr/>
            <p:nvPr/>
          </p:nvSpPr>
          <p:spPr>
            <a:xfrm>
              <a:off x="4189454" y="4043363"/>
              <a:ext cx="314325" cy="171450"/>
            </a:xfrm>
            <a:custGeom>
              <a:avLst/>
              <a:gdLst>
                <a:gd name="connsiteX0" fmla="*/ 0 w 314325"/>
                <a:gd name="connsiteY0" fmla="*/ 0 h 171450"/>
                <a:gd name="connsiteX1" fmla="*/ 314325 w 314325"/>
                <a:gd name="connsiteY1" fmla="*/ 0 h 171450"/>
                <a:gd name="connsiteX2" fmla="*/ 314325 w 314325"/>
                <a:gd name="connsiteY2" fmla="*/ 171450 h 171450"/>
                <a:gd name="connsiteX3" fmla="*/ 0 w 314325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171450">
                  <a:moveTo>
                    <a:pt x="0" y="0"/>
                  </a:moveTo>
                  <a:lnTo>
                    <a:pt x="314325" y="0"/>
                  </a:lnTo>
                  <a:lnTo>
                    <a:pt x="314325" y="171450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C7483735-ED11-4DAC-B68F-EDAAC79BA6F3}"/>
                </a:ext>
              </a:extLst>
            </p:cNvPr>
            <p:cNvSpPr/>
            <p:nvPr/>
          </p:nvSpPr>
          <p:spPr>
            <a:xfrm>
              <a:off x="4208504" y="4081463"/>
              <a:ext cx="123825" cy="133350"/>
            </a:xfrm>
            <a:custGeom>
              <a:avLst/>
              <a:gdLst>
                <a:gd name="connsiteX0" fmla="*/ 0 w 123825"/>
                <a:gd name="connsiteY0" fmla="*/ 0 h 133350"/>
                <a:gd name="connsiteX1" fmla="*/ 123825 w 123825"/>
                <a:gd name="connsiteY1" fmla="*/ 0 h 133350"/>
                <a:gd name="connsiteX2" fmla="*/ 123825 w 123825"/>
                <a:gd name="connsiteY2" fmla="*/ 133350 h 133350"/>
                <a:gd name="connsiteX3" fmla="*/ 0 w 123825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0" y="0"/>
                  </a:moveTo>
                  <a:lnTo>
                    <a:pt x="123825" y="0"/>
                  </a:lnTo>
                  <a:lnTo>
                    <a:pt x="123825" y="13335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B1568D4-4460-4D37-B399-FF02A10F4D88}"/>
                </a:ext>
              </a:extLst>
            </p:cNvPr>
            <p:cNvSpPr/>
            <p:nvPr/>
          </p:nvSpPr>
          <p:spPr>
            <a:xfrm>
              <a:off x="4360904" y="4081463"/>
              <a:ext cx="123825" cy="133350"/>
            </a:xfrm>
            <a:custGeom>
              <a:avLst/>
              <a:gdLst>
                <a:gd name="connsiteX0" fmla="*/ 0 w 123825"/>
                <a:gd name="connsiteY0" fmla="*/ 0 h 133350"/>
                <a:gd name="connsiteX1" fmla="*/ 123825 w 123825"/>
                <a:gd name="connsiteY1" fmla="*/ 0 h 133350"/>
                <a:gd name="connsiteX2" fmla="*/ 123825 w 123825"/>
                <a:gd name="connsiteY2" fmla="*/ 133350 h 133350"/>
                <a:gd name="connsiteX3" fmla="*/ 0 w 123825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0" y="0"/>
                  </a:moveTo>
                  <a:lnTo>
                    <a:pt x="123825" y="0"/>
                  </a:lnTo>
                  <a:lnTo>
                    <a:pt x="123825" y="13335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32BC2AB-D437-49C7-93C1-F45C719193F8}"/>
                </a:ext>
              </a:extLst>
            </p:cNvPr>
            <p:cNvSpPr/>
            <p:nvPr/>
          </p:nvSpPr>
          <p:spPr>
            <a:xfrm>
              <a:off x="4165642" y="4171950"/>
              <a:ext cx="361950" cy="228600"/>
            </a:xfrm>
            <a:custGeom>
              <a:avLst/>
              <a:gdLst>
                <a:gd name="connsiteX0" fmla="*/ 180731 w 361950"/>
                <a:gd name="connsiteY0" fmla="*/ 228340 h 228600"/>
                <a:gd name="connsiteX1" fmla="*/ -244 w 361950"/>
                <a:gd name="connsiteY1" fmla="*/ 47365 h 228600"/>
                <a:gd name="connsiteX2" fmla="*/ -244 w 361950"/>
                <a:gd name="connsiteY2" fmla="*/ 42603 h 228600"/>
                <a:gd name="connsiteX3" fmla="*/ 42619 w 361950"/>
                <a:gd name="connsiteY3" fmla="*/ -260 h 228600"/>
                <a:gd name="connsiteX4" fmla="*/ 318844 w 361950"/>
                <a:gd name="connsiteY4" fmla="*/ -260 h 228600"/>
                <a:gd name="connsiteX5" fmla="*/ 361706 w 361950"/>
                <a:gd name="connsiteY5" fmla="*/ 42603 h 228600"/>
                <a:gd name="connsiteX6" fmla="*/ 361706 w 361950"/>
                <a:gd name="connsiteY6" fmla="*/ 47365 h 228600"/>
                <a:gd name="connsiteX7" fmla="*/ 180731 w 361950"/>
                <a:gd name="connsiteY7" fmla="*/ 22834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1950" h="228600">
                  <a:moveTo>
                    <a:pt x="180731" y="228340"/>
                  </a:moveTo>
                  <a:cubicBezTo>
                    <a:pt x="80828" y="228227"/>
                    <a:pt x="-131" y="147268"/>
                    <a:pt x="-244" y="47365"/>
                  </a:cubicBezTo>
                  <a:lnTo>
                    <a:pt x="-244" y="42603"/>
                  </a:lnTo>
                  <a:cubicBezTo>
                    <a:pt x="-217" y="18941"/>
                    <a:pt x="18957" y="-233"/>
                    <a:pt x="42619" y="-260"/>
                  </a:cubicBezTo>
                  <a:lnTo>
                    <a:pt x="318844" y="-260"/>
                  </a:lnTo>
                  <a:cubicBezTo>
                    <a:pt x="342505" y="-233"/>
                    <a:pt x="361679" y="18941"/>
                    <a:pt x="361706" y="42603"/>
                  </a:cubicBezTo>
                  <a:lnTo>
                    <a:pt x="361706" y="47365"/>
                  </a:lnTo>
                  <a:cubicBezTo>
                    <a:pt x="361593" y="147268"/>
                    <a:pt x="280634" y="228227"/>
                    <a:pt x="180731" y="22834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7256F03-2566-4B0F-B9C5-E6438BC33D85}"/>
                </a:ext>
              </a:extLst>
            </p:cNvPr>
            <p:cNvSpPr/>
            <p:nvPr/>
          </p:nvSpPr>
          <p:spPr>
            <a:xfrm>
              <a:off x="4177414" y="3924300"/>
              <a:ext cx="338410" cy="161925"/>
            </a:xfrm>
            <a:custGeom>
              <a:avLst/>
              <a:gdLst>
                <a:gd name="connsiteX0" fmla="*/ 314347 w 338410"/>
                <a:gd name="connsiteY0" fmla="*/ 161665 h 161925"/>
                <a:gd name="connsiteX1" fmla="*/ 23570 w 338410"/>
                <a:gd name="connsiteY1" fmla="*/ 161665 h 161925"/>
                <a:gd name="connsiteX2" fmla="*/ -244 w 338410"/>
                <a:gd name="connsiteY2" fmla="*/ 137856 h 161925"/>
                <a:gd name="connsiteX3" fmla="*/ 2271 w 338410"/>
                <a:gd name="connsiteY3" fmla="*/ 127202 h 161925"/>
                <a:gd name="connsiteX4" fmla="*/ 59421 w 338410"/>
                <a:gd name="connsiteY4" fmla="*/ 12902 h 161925"/>
                <a:gd name="connsiteX5" fmla="*/ 80720 w 338410"/>
                <a:gd name="connsiteY5" fmla="*/ -260 h 161925"/>
                <a:gd name="connsiteX6" fmla="*/ 257197 w 338410"/>
                <a:gd name="connsiteY6" fmla="*/ -260 h 161925"/>
                <a:gd name="connsiteX7" fmla="*/ 278496 w 338410"/>
                <a:gd name="connsiteY7" fmla="*/ 12902 h 161925"/>
                <a:gd name="connsiteX8" fmla="*/ 335646 w 338410"/>
                <a:gd name="connsiteY8" fmla="*/ 127202 h 161925"/>
                <a:gd name="connsiteX9" fmla="*/ 325001 w 338410"/>
                <a:gd name="connsiteY9" fmla="*/ 159150 h 161925"/>
                <a:gd name="connsiteX10" fmla="*/ 314347 w 338410"/>
                <a:gd name="connsiteY10" fmla="*/ 16166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8410" h="161925">
                  <a:moveTo>
                    <a:pt x="314347" y="161665"/>
                  </a:moveTo>
                  <a:lnTo>
                    <a:pt x="23570" y="161665"/>
                  </a:lnTo>
                  <a:cubicBezTo>
                    <a:pt x="10419" y="161666"/>
                    <a:pt x="-243" y="151006"/>
                    <a:pt x="-244" y="137856"/>
                  </a:cubicBezTo>
                  <a:cubicBezTo>
                    <a:pt x="-245" y="134157"/>
                    <a:pt x="617" y="130510"/>
                    <a:pt x="2271" y="127202"/>
                  </a:cubicBezTo>
                  <a:lnTo>
                    <a:pt x="59421" y="12902"/>
                  </a:lnTo>
                  <a:cubicBezTo>
                    <a:pt x="63431" y="4813"/>
                    <a:pt x="71692" y="-291"/>
                    <a:pt x="80720" y="-260"/>
                  </a:cubicBezTo>
                  <a:lnTo>
                    <a:pt x="257197" y="-260"/>
                  </a:lnTo>
                  <a:cubicBezTo>
                    <a:pt x="266225" y="-291"/>
                    <a:pt x="274486" y="4814"/>
                    <a:pt x="278496" y="12902"/>
                  </a:cubicBezTo>
                  <a:lnTo>
                    <a:pt x="335646" y="127202"/>
                  </a:lnTo>
                  <a:cubicBezTo>
                    <a:pt x="341529" y="138964"/>
                    <a:pt x="336762" y="153268"/>
                    <a:pt x="325001" y="159150"/>
                  </a:cubicBezTo>
                  <a:cubicBezTo>
                    <a:pt x="321693" y="160805"/>
                    <a:pt x="318046" y="161666"/>
                    <a:pt x="314347" y="16166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7CA317F-BE65-4B11-9ACA-9D01F0EAFAC2}"/>
                </a:ext>
              </a:extLst>
            </p:cNvPr>
            <p:cNvSpPr/>
            <p:nvPr/>
          </p:nvSpPr>
          <p:spPr>
            <a:xfrm>
              <a:off x="3837029" y="4843463"/>
              <a:ext cx="314325" cy="171450"/>
            </a:xfrm>
            <a:custGeom>
              <a:avLst/>
              <a:gdLst>
                <a:gd name="connsiteX0" fmla="*/ 0 w 314325"/>
                <a:gd name="connsiteY0" fmla="*/ 0 h 171450"/>
                <a:gd name="connsiteX1" fmla="*/ 314325 w 314325"/>
                <a:gd name="connsiteY1" fmla="*/ 0 h 171450"/>
                <a:gd name="connsiteX2" fmla="*/ 314325 w 314325"/>
                <a:gd name="connsiteY2" fmla="*/ 171450 h 171450"/>
                <a:gd name="connsiteX3" fmla="*/ 0 w 314325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171450">
                  <a:moveTo>
                    <a:pt x="0" y="0"/>
                  </a:moveTo>
                  <a:lnTo>
                    <a:pt x="314325" y="0"/>
                  </a:lnTo>
                  <a:lnTo>
                    <a:pt x="314325" y="171450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5F17359-A513-4475-A62C-DCDD920F0132}"/>
                </a:ext>
              </a:extLst>
            </p:cNvPr>
            <p:cNvSpPr/>
            <p:nvPr/>
          </p:nvSpPr>
          <p:spPr>
            <a:xfrm>
              <a:off x="3856079" y="4881563"/>
              <a:ext cx="123825" cy="133350"/>
            </a:xfrm>
            <a:custGeom>
              <a:avLst/>
              <a:gdLst>
                <a:gd name="connsiteX0" fmla="*/ 0 w 123825"/>
                <a:gd name="connsiteY0" fmla="*/ 0 h 133350"/>
                <a:gd name="connsiteX1" fmla="*/ 123825 w 123825"/>
                <a:gd name="connsiteY1" fmla="*/ 0 h 133350"/>
                <a:gd name="connsiteX2" fmla="*/ 123825 w 123825"/>
                <a:gd name="connsiteY2" fmla="*/ 133350 h 133350"/>
                <a:gd name="connsiteX3" fmla="*/ 0 w 123825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0" y="0"/>
                  </a:moveTo>
                  <a:lnTo>
                    <a:pt x="123825" y="0"/>
                  </a:lnTo>
                  <a:lnTo>
                    <a:pt x="123825" y="13335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01E07E2-C10E-497A-979F-6EFE7AFA29B8}"/>
                </a:ext>
              </a:extLst>
            </p:cNvPr>
            <p:cNvSpPr/>
            <p:nvPr/>
          </p:nvSpPr>
          <p:spPr>
            <a:xfrm>
              <a:off x="4008479" y="4881563"/>
              <a:ext cx="123825" cy="133350"/>
            </a:xfrm>
            <a:custGeom>
              <a:avLst/>
              <a:gdLst>
                <a:gd name="connsiteX0" fmla="*/ 0 w 123825"/>
                <a:gd name="connsiteY0" fmla="*/ 0 h 133350"/>
                <a:gd name="connsiteX1" fmla="*/ 123825 w 123825"/>
                <a:gd name="connsiteY1" fmla="*/ 0 h 133350"/>
                <a:gd name="connsiteX2" fmla="*/ 123825 w 123825"/>
                <a:gd name="connsiteY2" fmla="*/ 133350 h 133350"/>
                <a:gd name="connsiteX3" fmla="*/ 0 w 123825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0" y="0"/>
                  </a:moveTo>
                  <a:lnTo>
                    <a:pt x="123825" y="0"/>
                  </a:lnTo>
                  <a:lnTo>
                    <a:pt x="123825" y="13335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7CAA08AB-8780-466E-946E-EFBBE541A789}"/>
                </a:ext>
              </a:extLst>
            </p:cNvPr>
            <p:cNvSpPr/>
            <p:nvPr/>
          </p:nvSpPr>
          <p:spPr>
            <a:xfrm>
              <a:off x="3813217" y="4972050"/>
              <a:ext cx="361950" cy="228600"/>
            </a:xfrm>
            <a:custGeom>
              <a:avLst/>
              <a:gdLst>
                <a:gd name="connsiteX0" fmla="*/ 180731 w 361950"/>
                <a:gd name="connsiteY0" fmla="*/ 228340 h 228600"/>
                <a:gd name="connsiteX1" fmla="*/ -244 w 361950"/>
                <a:gd name="connsiteY1" fmla="*/ 47365 h 228600"/>
                <a:gd name="connsiteX2" fmla="*/ -244 w 361950"/>
                <a:gd name="connsiteY2" fmla="*/ 42603 h 228600"/>
                <a:gd name="connsiteX3" fmla="*/ 42619 w 361950"/>
                <a:gd name="connsiteY3" fmla="*/ -260 h 228600"/>
                <a:gd name="connsiteX4" fmla="*/ 318844 w 361950"/>
                <a:gd name="connsiteY4" fmla="*/ -260 h 228600"/>
                <a:gd name="connsiteX5" fmla="*/ 361706 w 361950"/>
                <a:gd name="connsiteY5" fmla="*/ 42603 h 228600"/>
                <a:gd name="connsiteX6" fmla="*/ 361706 w 361950"/>
                <a:gd name="connsiteY6" fmla="*/ 47365 h 228600"/>
                <a:gd name="connsiteX7" fmla="*/ 180731 w 361950"/>
                <a:gd name="connsiteY7" fmla="*/ 22834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1950" h="228600">
                  <a:moveTo>
                    <a:pt x="180731" y="228340"/>
                  </a:moveTo>
                  <a:cubicBezTo>
                    <a:pt x="80828" y="228227"/>
                    <a:pt x="-131" y="147268"/>
                    <a:pt x="-244" y="47365"/>
                  </a:cubicBezTo>
                  <a:lnTo>
                    <a:pt x="-244" y="42603"/>
                  </a:lnTo>
                  <a:cubicBezTo>
                    <a:pt x="-217" y="18941"/>
                    <a:pt x="18957" y="-233"/>
                    <a:pt x="42619" y="-260"/>
                  </a:cubicBezTo>
                  <a:lnTo>
                    <a:pt x="318844" y="-260"/>
                  </a:lnTo>
                  <a:cubicBezTo>
                    <a:pt x="342505" y="-233"/>
                    <a:pt x="361679" y="18941"/>
                    <a:pt x="361706" y="42603"/>
                  </a:cubicBezTo>
                  <a:lnTo>
                    <a:pt x="361706" y="47365"/>
                  </a:lnTo>
                  <a:cubicBezTo>
                    <a:pt x="361593" y="147268"/>
                    <a:pt x="280634" y="228227"/>
                    <a:pt x="180731" y="22834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F2BA7A9-69DD-4B0F-967F-7AA8D57E8FC1}"/>
                </a:ext>
              </a:extLst>
            </p:cNvPr>
            <p:cNvSpPr/>
            <p:nvPr/>
          </p:nvSpPr>
          <p:spPr>
            <a:xfrm>
              <a:off x="3824989" y="4724400"/>
              <a:ext cx="338410" cy="161925"/>
            </a:xfrm>
            <a:custGeom>
              <a:avLst/>
              <a:gdLst>
                <a:gd name="connsiteX0" fmla="*/ 314347 w 338410"/>
                <a:gd name="connsiteY0" fmla="*/ 161665 h 161925"/>
                <a:gd name="connsiteX1" fmla="*/ 23570 w 338410"/>
                <a:gd name="connsiteY1" fmla="*/ 161665 h 161925"/>
                <a:gd name="connsiteX2" fmla="*/ -244 w 338410"/>
                <a:gd name="connsiteY2" fmla="*/ 137856 h 161925"/>
                <a:gd name="connsiteX3" fmla="*/ 2271 w 338410"/>
                <a:gd name="connsiteY3" fmla="*/ 127202 h 161925"/>
                <a:gd name="connsiteX4" fmla="*/ 59421 w 338410"/>
                <a:gd name="connsiteY4" fmla="*/ 12902 h 161925"/>
                <a:gd name="connsiteX5" fmla="*/ 80720 w 338410"/>
                <a:gd name="connsiteY5" fmla="*/ -260 h 161925"/>
                <a:gd name="connsiteX6" fmla="*/ 257197 w 338410"/>
                <a:gd name="connsiteY6" fmla="*/ -260 h 161925"/>
                <a:gd name="connsiteX7" fmla="*/ 278496 w 338410"/>
                <a:gd name="connsiteY7" fmla="*/ 12902 h 161925"/>
                <a:gd name="connsiteX8" fmla="*/ 335646 w 338410"/>
                <a:gd name="connsiteY8" fmla="*/ 127202 h 161925"/>
                <a:gd name="connsiteX9" fmla="*/ 325001 w 338410"/>
                <a:gd name="connsiteY9" fmla="*/ 159150 h 161925"/>
                <a:gd name="connsiteX10" fmla="*/ 314347 w 338410"/>
                <a:gd name="connsiteY10" fmla="*/ 16166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8410" h="161925">
                  <a:moveTo>
                    <a:pt x="314347" y="161665"/>
                  </a:moveTo>
                  <a:lnTo>
                    <a:pt x="23570" y="161665"/>
                  </a:lnTo>
                  <a:cubicBezTo>
                    <a:pt x="10419" y="161666"/>
                    <a:pt x="-243" y="151006"/>
                    <a:pt x="-244" y="137856"/>
                  </a:cubicBezTo>
                  <a:cubicBezTo>
                    <a:pt x="-245" y="134157"/>
                    <a:pt x="617" y="130510"/>
                    <a:pt x="2271" y="127202"/>
                  </a:cubicBezTo>
                  <a:lnTo>
                    <a:pt x="59421" y="12902"/>
                  </a:lnTo>
                  <a:cubicBezTo>
                    <a:pt x="63431" y="4813"/>
                    <a:pt x="71692" y="-291"/>
                    <a:pt x="80720" y="-260"/>
                  </a:cubicBezTo>
                  <a:lnTo>
                    <a:pt x="257197" y="-260"/>
                  </a:lnTo>
                  <a:cubicBezTo>
                    <a:pt x="266225" y="-291"/>
                    <a:pt x="274486" y="4814"/>
                    <a:pt x="278496" y="12902"/>
                  </a:cubicBezTo>
                  <a:lnTo>
                    <a:pt x="335646" y="127202"/>
                  </a:lnTo>
                  <a:cubicBezTo>
                    <a:pt x="341529" y="138964"/>
                    <a:pt x="336762" y="153268"/>
                    <a:pt x="325001" y="159150"/>
                  </a:cubicBezTo>
                  <a:cubicBezTo>
                    <a:pt x="321693" y="160805"/>
                    <a:pt x="318046" y="161666"/>
                    <a:pt x="314347" y="16166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CEF2D711-2FC7-49C2-93BB-5778480AAC1D}"/>
                </a:ext>
              </a:extLst>
            </p:cNvPr>
            <p:cNvSpPr/>
            <p:nvPr/>
          </p:nvSpPr>
          <p:spPr>
            <a:xfrm rot="10800000">
              <a:off x="2170154" y="3186112"/>
              <a:ext cx="314325" cy="171450"/>
            </a:xfrm>
            <a:custGeom>
              <a:avLst/>
              <a:gdLst>
                <a:gd name="connsiteX0" fmla="*/ -244 w 314325"/>
                <a:gd name="connsiteY0" fmla="*/ -260 h 171450"/>
                <a:gd name="connsiteX1" fmla="*/ 314081 w 314325"/>
                <a:gd name="connsiteY1" fmla="*/ -260 h 171450"/>
                <a:gd name="connsiteX2" fmla="*/ 314081 w 314325"/>
                <a:gd name="connsiteY2" fmla="*/ 171190 h 171450"/>
                <a:gd name="connsiteX3" fmla="*/ -244 w 314325"/>
                <a:gd name="connsiteY3" fmla="*/ 17119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171450">
                  <a:moveTo>
                    <a:pt x="-244" y="-260"/>
                  </a:moveTo>
                  <a:lnTo>
                    <a:pt x="314081" y="-260"/>
                  </a:lnTo>
                  <a:lnTo>
                    <a:pt x="314081" y="171190"/>
                  </a:lnTo>
                  <a:lnTo>
                    <a:pt x="-244" y="171190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A4E03DA-7446-4003-B6B6-E347D763384C}"/>
                </a:ext>
              </a:extLst>
            </p:cNvPr>
            <p:cNvSpPr/>
            <p:nvPr/>
          </p:nvSpPr>
          <p:spPr>
            <a:xfrm rot="10800000">
              <a:off x="2341604" y="3224212"/>
              <a:ext cx="123825" cy="133350"/>
            </a:xfrm>
            <a:custGeom>
              <a:avLst/>
              <a:gdLst>
                <a:gd name="connsiteX0" fmla="*/ -244 w 123825"/>
                <a:gd name="connsiteY0" fmla="*/ -260 h 133350"/>
                <a:gd name="connsiteX1" fmla="*/ 123581 w 123825"/>
                <a:gd name="connsiteY1" fmla="*/ -260 h 133350"/>
                <a:gd name="connsiteX2" fmla="*/ 123581 w 123825"/>
                <a:gd name="connsiteY2" fmla="*/ 133090 h 133350"/>
                <a:gd name="connsiteX3" fmla="*/ -244 w 123825"/>
                <a:gd name="connsiteY3" fmla="*/ 13309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-244" y="-260"/>
                  </a:moveTo>
                  <a:lnTo>
                    <a:pt x="123581" y="-260"/>
                  </a:lnTo>
                  <a:lnTo>
                    <a:pt x="123581" y="133090"/>
                  </a:lnTo>
                  <a:lnTo>
                    <a:pt x="-244" y="1330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7E672E6-8257-446D-9530-BA6B645F49BD}"/>
                </a:ext>
              </a:extLst>
            </p:cNvPr>
            <p:cNvSpPr/>
            <p:nvPr/>
          </p:nvSpPr>
          <p:spPr>
            <a:xfrm rot="10800000">
              <a:off x="2189204" y="3224212"/>
              <a:ext cx="123825" cy="133350"/>
            </a:xfrm>
            <a:custGeom>
              <a:avLst/>
              <a:gdLst>
                <a:gd name="connsiteX0" fmla="*/ -244 w 123825"/>
                <a:gd name="connsiteY0" fmla="*/ -260 h 133350"/>
                <a:gd name="connsiteX1" fmla="*/ 123581 w 123825"/>
                <a:gd name="connsiteY1" fmla="*/ -260 h 133350"/>
                <a:gd name="connsiteX2" fmla="*/ 123581 w 123825"/>
                <a:gd name="connsiteY2" fmla="*/ 133090 h 133350"/>
                <a:gd name="connsiteX3" fmla="*/ -244 w 123825"/>
                <a:gd name="connsiteY3" fmla="*/ 13309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-244" y="-260"/>
                  </a:moveTo>
                  <a:lnTo>
                    <a:pt x="123581" y="-260"/>
                  </a:lnTo>
                  <a:lnTo>
                    <a:pt x="123581" y="133090"/>
                  </a:lnTo>
                  <a:lnTo>
                    <a:pt x="-244" y="1330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10277D9-3E0B-420A-B7C9-C46FD05F6655}"/>
                </a:ext>
              </a:extLst>
            </p:cNvPr>
            <p:cNvSpPr/>
            <p:nvPr/>
          </p:nvSpPr>
          <p:spPr>
            <a:xfrm>
              <a:off x="2146342" y="3314700"/>
              <a:ext cx="361950" cy="228600"/>
            </a:xfrm>
            <a:custGeom>
              <a:avLst/>
              <a:gdLst>
                <a:gd name="connsiteX0" fmla="*/ 180731 w 361950"/>
                <a:gd name="connsiteY0" fmla="*/ 228340 h 228600"/>
                <a:gd name="connsiteX1" fmla="*/ -244 w 361950"/>
                <a:gd name="connsiteY1" fmla="*/ 47365 h 228600"/>
                <a:gd name="connsiteX2" fmla="*/ -244 w 361950"/>
                <a:gd name="connsiteY2" fmla="*/ 42603 h 228600"/>
                <a:gd name="connsiteX3" fmla="*/ 42619 w 361950"/>
                <a:gd name="connsiteY3" fmla="*/ -260 h 228600"/>
                <a:gd name="connsiteX4" fmla="*/ 318844 w 361950"/>
                <a:gd name="connsiteY4" fmla="*/ -260 h 228600"/>
                <a:gd name="connsiteX5" fmla="*/ 361706 w 361950"/>
                <a:gd name="connsiteY5" fmla="*/ 42603 h 228600"/>
                <a:gd name="connsiteX6" fmla="*/ 361706 w 361950"/>
                <a:gd name="connsiteY6" fmla="*/ 47365 h 228600"/>
                <a:gd name="connsiteX7" fmla="*/ 180731 w 361950"/>
                <a:gd name="connsiteY7" fmla="*/ 22834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1950" h="228600">
                  <a:moveTo>
                    <a:pt x="180731" y="228340"/>
                  </a:moveTo>
                  <a:cubicBezTo>
                    <a:pt x="80828" y="228227"/>
                    <a:pt x="-131" y="147268"/>
                    <a:pt x="-244" y="47365"/>
                  </a:cubicBezTo>
                  <a:lnTo>
                    <a:pt x="-244" y="42603"/>
                  </a:lnTo>
                  <a:cubicBezTo>
                    <a:pt x="-217" y="18941"/>
                    <a:pt x="18957" y="-233"/>
                    <a:pt x="42619" y="-260"/>
                  </a:cubicBezTo>
                  <a:lnTo>
                    <a:pt x="318844" y="-260"/>
                  </a:lnTo>
                  <a:cubicBezTo>
                    <a:pt x="342505" y="-233"/>
                    <a:pt x="361679" y="18941"/>
                    <a:pt x="361706" y="42603"/>
                  </a:cubicBezTo>
                  <a:lnTo>
                    <a:pt x="361706" y="47365"/>
                  </a:lnTo>
                  <a:cubicBezTo>
                    <a:pt x="361593" y="147268"/>
                    <a:pt x="280634" y="228227"/>
                    <a:pt x="180731" y="22834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C41C40D-BB33-4A4F-A944-537738E367DD}"/>
                </a:ext>
              </a:extLst>
            </p:cNvPr>
            <p:cNvSpPr/>
            <p:nvPr/>
          </p:nvSpPr>
          <p:spPr>
            <a:xfrm>
              <a:off x="2158114" y="3067050"/>
              <a:ext cx="338410" cy="161925"/>
            </a:xfrm>
            <a:custGeom>
              <a:avLst/>
              <a:gdLst>
                <a:gd name="connsiteX0" fmla="*/ 314347 w 338410"/>
                <a:gd name="connsiteY0" fmla="*/ 161665 h 161925"/>
                <a:gd name="connsiteX1" fmla="*/ 23570 w 338410"/>
                <a:gd name="connsiteY1" fmla="*/ 161665 h 161925"/>
                <a:gd name="connsiteX2" fmla="*/ -244 w 338410"/>
                <a:gd name="connsiteY2" fmla="*/ 137856 h 161925"/>
                <a:gd name="connsiteX3" fmla="*/ 2271 w 338410"/>
                <a:gd name="connsiteY3" fmla="*/ 127202 h 161925"/>
                <a:gd name="connsiteX4" fmla="*/ 59421 w 338410"/>
                <a:gd name="connsiteY4" fmla="*/ 12902 h 161925"/>
                <a:gd name="connsiteX5" fmla="*/ 80720 w 338410"/>
                <a:gd name="connsiteY5" fmla="*/ -260 h 161925"/>
                <a:gd name="connsiteX6" fmla="*/ 257197 w 338410"/>
                <a:gd name="connsiteY6" fmla="*/ -260 h 161925"/>
                <a:gd name="connsiteX7" fmla="*/ 278496 w 338410"/>
                <a:gd name="connsiteY7" fmla="*/ 12902 h 161925"/>
                <a:gd name="connsiteX8" fmla="*/ 335646 w 338410"/>
                <a:gd name="connsiteY8" fmla="*/ 127202 h 161925"/>
                <a:gd name="connsiteX9" fmla="*/ 325000 w 338410"/>
                <a:gd name="connsiteY9" fmla="*/ 159150 h 161925"/>
                <a:gd name="connsiteX10" fmla="*/ 314347 w 338410"/>
                <a:gd name="connsiteY10" fmla="*/ 16166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8410" h="161925">
                  <a:moveTo>
                    <a:pt x="314347" y="161665"/>
                  </a:moveTo>
                  <a:lnTo>
                    <a:pt x="23570" y="161665"/>
                  </a:lnTo>
                  <a:cubicBezTo>
                    <a:pt x="10419" y="161666"/>
                    <a:pt x="-243" y="151006"/>
                    <a:pt x="-244" y="137856"/>
                  </a:cubicBezTo>
                  <a:cubicBezTo>
                    <a:pt x="-244" y="134157"/>
                    <a:pt x="617" y="130510"/>
                    <a:pt x="2271" y="127202"/>
                  </a:cubicBezTo>
                  <a:lnTo>
                    <a:pt x="59421" y="12902"/>
                  </a:lnTo>
                  <a:cubicBezTo>
                    <a:pt x="63431" y="4813"/>
                    <a:pt x="71691" y="-291"/>
                    <a:pt x="80720" y="-260"/>
                  </a:cubicBezTo>
                  <a:lnTo>
                    <a:pt x="257197" y="-260"/>
                  </a:lnTo>
                  <a:cubicBezTo>
                    <a:pt x="266226" y="-291"/>
                    <a:pt x="274486" y="4814"/>
                    <a:pt x="278496" y="12902"/>
                  </a:cubicBezTo>
                  <a:lnTo>
                    <a:pt x="335646" y="127202"/>
                  </a:lnTo>
                  <a:cubicBezTo>
                    <a:pt x="341528" y="138964"/>
                    <a:pt x="336763" y="153268"/>
                    <a:pt x="325000" y="159150"/>
                  </a:cubicBezTo>
                  <a:cubicBezTo>
                    <a:pt x="321693" y="160805"/>
                    <a:pt x="318045" y="161666"/>
                    <a:pt x="314347" y="16166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B2D29E1F-3793-473E-92B7-CB99889C210F}"/>
                </a:ext>
              </a:extLst>
            </p:cNvPr>
            <p:cNvSpPr/>
            <p:nvPr/>
          </p:nvSpPr>
          <p:spPr>
            <a:xfrm rot="10800000">
              <a:off x="1836779" y="4043362"/>
              <a:ext cx="314325" cy="171450"/>
            </a:xfrm>
            <a:custGeom>
              <a:avLst/>
              <a:gdLst>
                <a:gd name="connsiteX0" fmla="*/ -244 w 314325"/>
                <a:gd name="connsiteY0" fmla="*/ -260 h 171450"/>
                <a:gd name="connsiteX1" fmla="*/ 314081 w 314325"/>
                <a:gd name="connsiteY1" fmla="*/ -260 h 171450"/>
                <a:gd name="connsiteX2" fmla="*/ 314081 w 314325"/>
                <a:gd name="connsiteY2" fmla="*/ 171190 h 171450"/>
                <a:gd name="connsiteX3" fmla="*/ -244 w 314325"/>
                <a:gd name="connsiteY3" fmla="*/ 17119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171450">
                  <a:moveTo>
                    <a:pt x="-244" y="-260"/>
                  </a:moveTo>
                  <a:lnTo>
                    <a:pt x="314081" y="-260"/>
                  </a:lnTo>
                  <a:lnTo>
                    <a:pt x="314081" y="171190"/>
                  </a:lnTo>
                  <a:lnTo>
                    <a:pt x="-244" y="171190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C2F6D173-B4C5-4B65-9EFB-3C363524ABD4}"/>
                </a:ext>
              </a:extLst>
            </p:cNvPr>
            <p:cNvSpPr/>
            <p:nvPr/>
          </p:nvSpPr>
          <p:spPr>
            <a:xfrm rot="10800000">
              <a:off x="2008229" y="4081462"/>
              <a:ext cx="123825" cy="133350"/>
            </a:xfrm>
            <a:custGeom>
              <a:avLst/>
              <a:gdLst>
                <a:gd name="connsiteX0" fmla="*/ -244 w 123825"/>
                <a:gd name="connsiteY0" fmla="*/ -260 h 133350"/>
                <a:gd name="connsiteX1" fmla="*/ 123581 w 123825"/>
                <a:gd name="connsiteY1" fmla="*/ -260 h 133350"/>
                <a:gd name="connsiteX2" fmla="*/ 123581 w 123825"/>
                <a:gd name="connsiteY2" fmla="*/ 133090 h 133350"/>
                <a:gd name="connsiteX3" fmla="*/ -244 w 123825"/>
                <a:gd name="connsiteY3" fmla="*/ 13309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-244" y="-260"/>
                  </a:moveTo>
                  <a:lnTo>
                    <a:pt x="123581" y="-260"/>
                  </a:lnTo>
                  <a:lnTo>
                    <a:pt x="123581" y="133090"/>
                  </a:lnTo>
                  <a:lnTo>
                    <a:pt x="-244" y="1330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952BA40-C8D7-4251-ADD9-73ED1FEE09D1}"/>
                </a:ext>
              </a:extLst>
            </p:cNvPr>
            <p:cNvSpPr/>
            <p:nvPr/>
          </p:nvSpPr>
          <p:spPr>
            <a:xfrm rot="10800000">
              <a:off x="1855829" y="4081462"/>
              <a:ext cx="123825" cy="133350"/>
            </a:xfrm>
            <a:custGeom>
              <a:avLst/>
              <a:gdLst>
                <a:gd name="connsiteX0" fmla="*/ -244 w 123825"/>
                <a:gd name="connsiteY0" fmla="*/ -260 h 133350"/>
                <a:gd name="connsiteX1" fmla="*/ 123581 w 123825"/>
                <a:gd name="connsiteY1" fmla="*/ -260 h 133350"/>
                <a:gd name="connsiteX2" fmla="*/ 123581 w 123825"/>
                <a:gd name="connsiteY2" fmla="*/ 133090 h 133350"/>
                <a:gd name="connsiteX3" fmla="*/ -244 w 123825"/>
                <a:gd name="connsiteY3" fmla="*/ 13309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-244" y="-260"/>
                  </a:moveTo>
                  <a:lnTo>
                    <a:pt x="123581" y="-260"/>
                  </a:lnTo>
                  <a:lnTo>
                    <a:pt x="123581" y="133090"/>
                  </a:lnTo>
                  <a:lnTo>
                    <a:pt x="-244" y="1330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30D2AEEB-7A25-40A7-B468-4F7998297EC6}"/>
                </a:ext>
              </a:extLst>
            </p:cNvPr>
            <p:cNvSpPr/>
            <p:nvPr/>
          </p:nvSpPr>
          <p:spPr>
            <a:xfrm>
              <a:off x="1812967" y="4171950"/>
              <a:ext cx="361950" cy="228600"/>
            </a:xfrm>
            <a:custGeom>
              <a:avLst/>
              <a:gdLst>
                <a:gd name="connsiteX0" fmla="*/ 180731 w 361950"/>
                <a:gd name="connsiteY0" fmla="*/ 228340 h 228600"/>
                <a:gd name="connsiteX1" fmla="*/ -244 w 361950"/>
                <a:gd name="connsiteY1" fmla="*/ 47365 h 228600"/>
                <a:gd name="connsiteX2" fmla="*/ -244 w 361950"/>
                <a:gd name="connsiteY2" fmla="*/ 42603 h 228600"/>
                <a:gd name="connsiteX3" fmla="*/ 42619 w 361950"/>
                <a:gd name="connsiteY3" fmla="*/ -260 h 228600"/>
                <a:gd name="connsiteX4" fmla="*/ 318844 w 361950"/>
                <a:gd name="connsiteY4" fmla="*/ -260 h 228600"/>
                <a:gd name="connsiteX5" fmla="*/ 361706 w 361950"/>
                <a:gd name="connsiteY5" fmla="*/ 42603 h 228600"/>
                <a:gd name="connsiteX6" fmla="*/ 361706 w 361950"/>
                <a:gd name="connsiteY6" fmla="*/ 47365 h 228600"/>
                <a:gd name="connsiteX7" fmla="*/ 180731 w 361950"/>
                <a:gd name="connsiteY7" fmla="*/ 22834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1950" h="228600">
                  <a:moveTo>
                    <a:pt x="180731" y="228340"/>
                  </a:moveTo>
                  <a:cubicBezTo>
                    <a:pt x="80828" y="228227"/>
                    <a:pt x="-131" y="147268"/>
                    <a:pt x="-244" y="47365"/>
                  </a:cubicBezTo>
                  <a:lnTo>
                    <a:pt x="-244" y="42603"/>
                  </a:lnTo>
                  <a:cubicBezTo>
                    <a:pt x="-217" y="18941"/>
                    <a:pt x="18957" y="-233"/>
                    <a:pt x="42619" y="-260"/>
                  </a:cubicBezTo>
                  <a:lnTo>
                    <a:pt x="318844" y="-260"/>
                  </a:lnTo>
                  <a:cubicBezTo>
                    <a:pt x="342505" y="-233"/>
                    <a:pt x="361679" y="18941"/>
                    <a:pt x="361706" y="42603"/>
                  </a:cubicBezTo>
                  <a:lnTo>
                    <a:pt x="361706" y="47365"/>
                  </a:lnTo>
                  <a:cubicBezTo>
                    <a:pt x="361593" y="147268"/>
                    <a:pt x="280634" y="228227"/>
                    <a:pt x="180731" y="22834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326A6A63-01D4-43D3-A1A7-A88317E102CA}"/>
                </a:ext>
              </a:extLst>
            </p:cNvPr>
            <p:cNvSpPr/>
            <p:nvPr/>
          </p:nvSpPr>
          <p:spPr>
            <a:xfrm>
              <a:off x="1824739" y="3924300"/>
              <a:ext cx="338410" cy="161925"/>
            </a:xfrm>
            <a:custGeom>
              <a:avLst/>
              <a:gdLst>
                <a:gd name="connsiteX0" fmla="*/ 314347 w 338410"/>
                <a:gd name="connsiteY0" fmla="*/ 161665 h 161925"/>
                <a:gd name="connsiteX1" fmla="*/ 23570 w 338410"/>
                <a:gd name="connsiteY1" fmla="*/ 161665 h 161925"/>
                <a:gd name="connsiteX2" fmla="*/ -244 w 338410"/>
                <a:gd name="connsiteY2" fmla="*/ 137856 h 161925"/>
                <a:gd name="connsiteX3" fmla="*/ 2271 w 338410"/>
                <a:gd name="connsiteY3" fmla="*/ 127202 h 161925"/>
                <a:gd name="connsiteX4" fmla="*/ 59421 w 338410"/>
                <a:gd name="connsiteY4" fmla="*/ 12902 h 161925"/>
                <a:gd name="connsiteX5" fmla="*/ 80720 w 338410"/>
                <a:gd name="connsiteY5" fmla="*/ -260 h 161925"/>
                <a:gd name="connsiteX6" fmla="*/ 257197 w 338410"/>
                <a:gd name="connsiteY6" fmla="*/ -260 h 161925"/>
                <a:gd name="connsiteX7" fmla="*/ 278496 w 338410"/>
                <a:gd name="connsiteY7" fmla="*/ 12902 h 161925"/>
                <a:gd name="connsiteX8" fmla="*/ 335646 w 338410"/>
                <a:gd name="connsiteY8" fmla="*/ 127202 h 161925"/>
                <a:gd name="connsiteX9" fmla="*/ 325000 w 338410"/>
                <a:gd name="connsiteY9" fmla="*/ 159150 h 161925"/>
                <a:gd name="connsiteX10" fmla="*/ 314347 w 338410"/>
                <a:gd name="connsiteY10" fmla="*/ 16166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8410" h="161925">
                  <a:moveTo>
                    <a:pt x="314347" y="161665"/>
                  </a:moveTo>
                  <a:lnTo>
                    <a:pt x="23570" y="161665"/>
                  </a:lnTo>
                  <a:cubicBezTo>
                    <a:pt x="10419" y="161666"/>
                    <a:pt x="-243" y="151006"/>
                    <a:pt x="-244" y="137856"/>
                  </a:cubicBezTo>
                  <a:cubicBezTo>
                    <a:pt x="-244" y="134157"/>
                    <a:pt x="617" y="130510"/>
                    <a:pt x="2271" y="127202"/>
                  </a:cubicBezTo>
                  <a:lnTo>
                    <a:pt x="59421" y="12902"/>
                  </a:lnTo>
                  <a:cubicBezTo>
                    <a:pt x="63431" y="4813"/>
                    <a:pt x="71691" y="-291"/>
                    <a:pt x="80720" y="-260"/>
                  </a:cubicBezTo>
                  <a:lnTo>
                    <a:pt x="257197" y="-260"/>
                  </a:lnTo>
                  <a:cubicBezTo>
                    <a:pt x="266226" y="-291"/>
                    <a:pt x="274486" y="4814"/>
                    <a:pt x="278496" y="12902"/>
                  </a:cubicBezTo>
                  <a:lnTo>
                    <a:pt x="335646" y="127202"/>
                  </a:lnTo>
                  <a:cubicBezTo>
                    <a:pt x="341528" y="138964"/>
                    <a:pt x="336763" y="153268"/>
                    <a:pt x="325000" y="159150"/>
                  </a:cubicBezTo>
                  <a:cubicBezTo>
                    <a:pt x="321693" y="160805"/>
                    <a:pt x="318045" y="161666"/>
                    <a:pt x="314347" y="16166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CA79344-4F87-4DEC-90D8-855A13BC4F20}"/>
                </a:ext>
              </a:extLst>
            </p:cNvPr>
            <p:cNvSpPr/>
            <p:nvPr/>
          </p:nvSpPr>
          <p:spPr>
            <a:xfrm rot="10800000">
              <a:off x="2189204" y="4843463"/>
              <a:ext cx="314325" cy="171450"/>
            </a:xfrm>
            <a:custGeom>
              <a:avLst/>
              <a:gdLst>
                <a:gd name="connsiteX0" fmla="*/ -244 w 314325"/>
                <a:gd name="connsiteY0" fmla="*/ -260 h 171450"/>
                <a:gd name="connsiteX1" fmla="*/ 314081 w 314325"/>
                <a:gd name="connsiteY1" fmla="*/ -260 h 171450"/>
                <a:gd name="connsiteX2" fmla="*/ 314081 w 314325"/>
                <a:gd name="connsiteY2" fmla="*/ 171190 h 171450"/>
                <a:gd name="connsiteX3" fmla="*/ -244 w 314325"/>
                <a:gd name="connsiteY3" fmla="*/ 17119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171450">
                  <a:moveTo>
                    <a:pt x="-244" y="-260"/>
                  </a:moveTo>
                  <a:lnTo>
                    <a:pt x="314081" y="-260"/>
                  </a:lnTo>
                  <a:lnTo>
                    <a:pt x="314081" y="171190"/>
                  </a:lnTo>
                  <a:lnTo>
                    <a:pt x="-244" y="171190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CB80B87-0E3E-4AEC-B606-BB3E452C6B98}"/>
                </a:ext>
              </a:extLst>
            </p:cNvPr>
            <p:cNvSpPr/>
            <p:nvPr/>
          </p:nvSpPr>
          <p:spPr>
            <a:xfrm rot="10800000">
              <a:off x="2360654" y="4881562"/>
              <a:ext cx="123825" cy="133350"/>
            </a:xfrm>
            <a:custGeom>
              <a:avLst/>
              <a:gdLst>
                <a:gd name="connsiteX0" fmla="*/ -244 w 123825"/>
                <a:gd name="connsiteY0" fmla="*/ -260 h 133350"/>
                <a:gd name="connsiteX1" fmla="*/ 123581 w 123825"/>
                <a:gd name="connsiteY1" fmla="*/ -260 h 133350"/>
                <a:gd name="connsiteX2" fmla="*/ 123581 w 123825"/>
                <a:gd name="connsiteY2" fmla="*/ 133090 h 133350"/>
                <a:gd name="connsiteX3" fmla="*/ -244 w 123825"/>
                <a:gd name="connsiteY3" fmla="*/ 13309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-244" y="-260"/>
                  </a:moveTo>
                  <a:lnTo>
                    <a:pt x="123581" y="-260"/>
                  </a:lnTo>
                  <a:lnTo>
                    <a:pt x="123581" y="133090"/>
                  </a:lnTo>
                  <a:lnTo>
                    <a:pt x="-244" y="1330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5AD794F-A4FA-4C2A-8A03-4EB2750BE322}"/>
                </a:ext>
              </a:extLst>
            </p:cNvPr>
            <p:cNvSpPr/>
            <p:nvPr/>
          </p:nvSpPr>
          <p:spPr>
            <a:xfrm rot="10800000">
              <a:off x="2208254" y="4881563"/>
              <a:ext cx="123825" cy="133350"/>
            </a:xfrm>
            <a:custGeom>
              <a:avLst/>
              <a:gdLst>
                <a:gd name="connsiteX0" fmla="*/ -244 w 123825"/>
                <a:gd name="connsiteY0" fmla="*/ -260 h 133350"/>
                <a:gd name="connsiteX1" fmla="*/ 123581 w 123825"/>
                <a:gd name="connsiteY1" fmla="*/ -260 h 133350"/>
                <a:gd name="connsiteX2" fmla="*/ 123581 w 123825"/>
                <a:gd name="connsiteY2" fmla="*/ 133090 h 133350"/>
                <a:gd name="connsiteX3" fmla="*/ -244 w 123825"/>
                <a:gd name="connsiteY3" fmla="*/ 13309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-244" y="-260"/>
                  </a:moveTo>
                  <a:lnTo>
                    <a:pt x="123581" y="-260"/>
                  </a:lnTo>
                  <a:lnTo>
                    <a:pt x="123581" y="133090"/>
                  </a:lnTo>
                  <a:lnTo>
                    <a:pt x="-244" y="13309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AB5C887-0E88-4326-B32C-FBB31CED1512}"/>
                </a:ext>
              </a:extLst>
            </p:cNvPr>
            <p:cNvSpPr/>
            <p:nvPr/>
          </p:nvSpPr>
          <p:spPr>
            <a:xfrm>
              <a:off x="2165392" y="4972050"/>
              <a:ext cx="361950" cy="228600"/>
            </a:xfrm>
            <a:custGeom>
              <a:avLst/>
              <a:gdLst>
                <a:gd name="connsiteX0" fmla="*/ 180731 w 361950"/>
                <a:gd name="connsiteY0" fmla="*/ 228340 h 228600"/>
                <a:gd name="connsiteX1" fmla="*/ -244 w 361950"/>
                <a:gd name="connsiteY1" fmla="*/ 47365 h 228600"/>
                <a:gd name="connsiteX2" fmla="*/ -244 w 361950"/>
                <a:gd name="connsiteY2" fmla="*/ 42603 h 228600"/>
                <a:gd name="connsiteX3" fmla="*/ 42619 w 361950"/>
                <a:gd name="connsiteY3" fmla="*/ -260 h 228600"/>
                <a:gd name="connsiteX4" fmla="*/ 318844 w 361950"/>
                <a:gd name="connsiteY4" fmla="*/ -260 h 228600"/>
                <a:gd name="connsiteX5" fmla="*/ 361706 w 361950"/>
                <a:gd name="connsiteY5" fmla="*/ 42603 h 228600"/>
                <a:gd name="connsiteX6" fmla="*/ 361706 w 361950"/>
                <a:gd name="connsiteY6" fmla="*/ 47365 h 228600"/>
                <a:gd name="connsiteX7" fmla="*/ 180731 w 361950"/>
                <a:gd name="connsiteY7" fmla="*/ 22834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1950" h="228600">
                  <a:moveTo>
                    <a:pt x="180731" y="228340"/>
                  </a:moveTo>
                  <a:cubicBezTo>
                    <a:pt x="80828" y="228227"/>
                    <a:pt x="-131" y="147268"/>
                    <a:pt x="-244" y="47365"/>
                  </a:cubicBezTo>
                  <a:lnTo>
                    <a:pt x="-244" y="42603"/>
                  </a:lnTo>
                  <a:cubicBezTo>
                    <a:pt x="-217" y="18941"/>
                    <a:pt x="18957" y="-233"/>
                    <a:pt x="42619" y="-260"/>
                  </a:cubicBezTo>
                  <a:lnTo>
                    <a:pt x="318844" y="-260"/>
                  </a:lnTo>
                  <a:cubicBezTo>
                    <a:pt x="342505" y="-233"/>
                    <a:pt x="361679" y="18941"/>
                    <a:pt x="361706" y="42603"/>
                  </a:cubicBezTo>
                  <a:lnTo>
                    <a:pt x="361706" y="47365"/>
                  </a:lnTo>
                  <a:cubicBezTo>
                    <a:pt x="361593" y="147268"/>
                    <a:pt x="280634" y="228227"/>
                    <a:pt x="180731" y="22834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069B9458-BAE2-4310-A384-5E169ED72C9E}"/>
                </a:ext>
              </a:extLst>
            </p:cNvPr>
            <p:cNvSpPr/>
            <p:nvPr/>
          </p:nvSpPr>
          <p:spPr>
            <a:xfrm>
              <a:off x="2177164" y="4724400"/>
              <a:ext cx="338410" cy="161925"/>
            </a:xfrm>
            <a:custGeom>
              <a:avLst/>
              <a:gdLst>
                <a:gd name="connsiteX0" fmla="*/ 314347 w 338410"/>
                <a:gd name="connsiteY0" fmla="*/ 161665 h 161925"/>
                <a:gd name="connsiteX1" fmla="*/ 23570 w 338410"/>
                <a:gd name="connsiteY1" fmla="*/ 161665 h 161925"/>
                <a:gd name="connsiteX2" fmla="*/ -244 w 338410"/>
                <a:gd name="connsiteY2" fmla="*/ 137856 h 161925"/>
                <a:gd name="connsiteX3" fmla="*/ 2271 w 338410"/>
                <a:gd name="connsiteY3" fmla="*/ 127202 h 161925"/>
                <a:gd name="connsiteX4" fmla="*/ 59421 w 338410"/>
                <a:gd name="connsiteY4" fmla="*/ 12902 h 161925"/>
                <a:gd name="connsiteX5" fmla="*/ 80720 w 338410"/>
                <a:gd name="connsiteY5" fmla="*/ -260 h 161925"/>
                <a:gd name="connsiteX6" fmla="*/ 257197 w 338410"/>
                <a:gd name="connsiteY6" fmla="*/ -260 h 161925"/>
                <a:gd name="connsiteX7" fmla="*/ 278496 w 338410"/>
                <a:gd name="connsiteY7" fmla="*/ 12902 h 161925"/>
                <a:gd name="connsiteX8" fmla="*/ 335646 w 338410"/>
                <a:gd name="connsiteY8" fmla="*/ 127202 h 161925"/>
                <a:gd name="connsiteX9" fmla="*/ 325000 w 338410"/>
                <a:gd name="connsiteY9" fmla="*/ 159150 h 161925"/>
                <a:gd name="connsiteX10" fmla="*/ 314347 w 338410"/>
                <a:gd name="connsiteY10" fmla="*/ 16166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8410" h="161925">
                  <a:moveTo>
                    <a:pt x="314347" y="161665"/>
                  </a:moveTo>
                  <a:lnTo>
                    <a:pt x="23570" y="161665"/>
                  </a:lnTo>
                  <a:cubicBezTo>
                    <a:pt x="10419" y="161666"/>
                    <a:pt x="-243" y="151006"/>
                    <a:pt x="-244" y="137856"/>
                  </a:cubicBezTo>
                  <a:cubicBezTo>
                    <a:pt x="-244" y="134157"/>
                    <a:pt x="617" y="130510"/>
                    <a:pt x="2271" y="127202"/>
                  </a:cubicBezTo>
                  <a:lnTo>
                    <a:pt x="59421" y="12902"/>
                  </a:lnTo>
                  <a:cubicBezTo>
                    <a:pt x="63431" y="4813"/>
                    <a:pt x="71691" y="-291"/>
                    <a:pt x="80720" y="-260"/>
                  </a:cubicBezTo>
                  <a:lnTo>
                    <a:pt x="257197" y="-260"/>
                  </a:lnTo>
                  <a:cubicBezTo>
                    <a:pt x="266226" y="-291"/>
                    <a:pt x="274486" y="4814"/>
                    <a:pt x="278496" y="12902"/>
                  </a:cubicBezTo>
                  <a:lnTo>
                    <a:pt x="335646" y="127202"/>
                  </a:lnTo>
                  <a:cubicBezTo>
                    <a:pt x="341528" y="138964"/>
                    <a:pt x="336763" y="153268"/>
                    <a:pt x="325000" y="159150"/>
                  </a:cubicBezTo>
                  <a:cubicBezTo>
                    <a:pt x="321693" y="160805"/>
                    <a:pt x="318045" y="161666"/>
                    <a:pt x="314347" y="16166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993D1772-A8D7-4221-A3C7-FBEA8C3A4FCD}"/>
                </a:ext>
              </a:extLst>
            </p:cNvPr>
            <p:cNvSpPr/>
            <p:nvPr/>
          </p:nvSpPr>
          <p:spPr>
            <a:xfrm>
              <a:off x="3008354" y="5205413"/>
              <a:ext cx="314325" cy="171450"/>
            </a:xfrm>
            <a:custGeom>
              <a:avLst/>
              <a:gdLst>
                <a:gd name="connsiteX0" fmla="*/ 0 w 314325"/>
                <a:gd name="connsiteY0" fmla="*/ 0 h 171450"/>
                <a:gd name="connsiteX1" fmla="*/ 314325 w 314325"/>
                <a:gd name="connsiteY1" fmla="*/ 0 h 171450"/>
                <a:gd name="connsiteX2" fmla="*/ 314325 w 314325"/>
                <a:gd name="connsiteY2" fmla="*/ 171450 h 171450"/>
                <a:gd name="connsiteX3" fmla="*/ 0 w 314325"/>
                <a:gd name="connsiteY3" fmla="*/ 17145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4325" h="171450">
                  <a:moveTo>
                    <a:pt x="0" y="0"/>
                  </a:moveTo>
                  <a:lnTo>
                    <a:pt x="314325" y="0"/>
                  </a:lnTo>
                  <a:lnTo>
                    <a:pt x="314325" y="171450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FAD414D-78A1-4DBA-A594-CEA8C4F4ECFF}"/>
                </a:ext>
              </a:extLst>
            </p:cNvPr>
            <p:cNvSpPr/>
            <p:nvPr/>
          </p:nvSpPr>
          <p:spPr>
            <a:xfrm>
              <a:off x="3027404" y="5243513"/>
              <a:ext cx="123825" cy="133350"/>
            </a:xfrm>
            <a:custGeom>
              <a:avLst/>
              <a:gdLst>
                <a:gd name="connsiteX0" fmla="*/ 0 w 123825"/>
                <a:gd name="connsiteY0" fmla="*/ 0 h 133350"/>
                <a:gd name="connsiteX1" fmla="*/ 123825 w 123825"/>
                <a:gd name="connsiteY1" fmla="*/ 0 h 133350"/>
                <a:gd name="connsiteX2" fmla="*/ 123825 w 123825"/>
                <a:gd name="connsiteY2" fmla="*/ 133350 h 133350"/>
                <a:gd name="connsiteX3" fmla="*/ 0 w 123825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0" y="0"/>
                  </a:moveTo>
                  <a:lnTo>
                    <a:pt x="123825" y="0"/>
                  </a:lnTo>
                  <a:lnTo>
                    <a:pt x="123825" y="13335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3F12D5F-AAC2-48A4-8056-946C1B725347}"/>
                </a:ext>
              </a:extLst>
            </p:cNvPr>
            <p:cNvSpPr/>
            <p:nvPr/>
          </p:nvSpPr>
          <p:spPr>
            <a:xfrm>
              <a:off x="3179804" y="5243513"/>
              <a:ext cx="123825" cy="133350"/>
            </a:xfrm>
            <a:custGeom>
              <a:avLst/>
              <a:gdLst>
                <a:gd name="connsiteX0" fmla="*/ 0 w 123825"/>
                <a:gd name="connsiteY0" fmla="*/ 0 h 133350"/>
                <a:gd name="connsiteX1" fmla="*/ 123825 w 123825"/>
                <a:gd name="connsiteY1" fmla="*/ 0 h 133350"/>
                <a:gd name="connsiteX2" fmla="*/ 123825 w 123825"/>
                <a:gd name="connsiteY2" fmla="*/ 133350 h 133350"/>
                <a:gd name="connsiteX3" fmla="*/ 0 w 123825"/>
                <a:gd name="connsiteY3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133350">
                  <a:moveTo>
                    <a:pt x="0" y="0"/>
                  </a:moveTo>
                  <a:lnTo>
                    <a:pt x="123825" y="0"/>
                  </a:lnTo>
                  <a:lnTo>
                    <a:pt x="123825" y="13335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B0C9536-7FDF-4615-87D3-1C9858FC9AD1}"/>
                </a:ext>
              </a:extLst>
            </p:cNvPr>
            <p:cNvSpPr/>
            <p:nvPr/>
          </p:nvSpPr>
          <p:spPr>
            <a:xfrm>
              <a:off x="2994067" y="5343525"/>
              <a:ext cx="342900" cy="209550"/>
            </a:xfrm>
            <a:custGeom>
              <a:avLst/>
              <a:gdLst>
                <a:gd name="connsiteX0" fmla="*/ 33094 w 342900"/>
                <a:gd name="connsiteY0" fmla="*/ -260 h 209550"/>
                <a:gd name="connsiteX1" fmla="*/ -244 w 342900"/>
                <a:gd name="connsiteY1" fmla="*/ 33078 h 209550"/>
                <a:gd name="connsiteX2" fmla="*/ -244 w 342900"/>
                <a:gd name="connsiteY2" fmla="*/ 37840 h 209550"/>
                <a:gd name="connsiteX3" fmla="*/ 171206 w 342900"/>
                <a:gd name="connsiteY3" fmla="*/ 209290 h 209550"/>
                <a:gd name="connsiteX4" fmla="*/ 342656 w 342900"/>
                <a:gd name="connsiteY4" fmla="*/ 37840 h 209550"/>
                <a:gd name="connsiteX5" fmla="*/ 342656 w 342900"/>
                <a:gd name="connsiteY5" fmla="*/ 33078 h 209550"/>
                <a:gd name="connsiteX6" fmla="*/ 309319 w 342900"/>
                <a:gd name="connsiteY6" fmla="*/ -26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2900" h="209550">
                  <a:moveTo>
                    <a:pt x="33094" y="-260"/>
                  </a:moveTo>
                  <a:cubicBezTo>
                    <a:pt x="14691" y="-238"/>
                    <a:pt x="-222" y="14675"/>
                    <a:pt x="-244" y="33078"/>
                  </a:cubicBezTo>
                  <a:lnTo>
                    <a:pt x="-244" y="37840"/>
                  </a:lnTo>
                  <a:cubicBezTo>
                    <a:pt x="-244" y="132529"/>
                    <a:pt x="76517" y="209290"/>
                    <a:pt x="171206" y="209290"/>
                  </a:cubicBezTo>
                  <a:cubicBezTo>
                    <a:pt x="265895" y="209290"/>
                    <a:pt x="342656" y="132529"/>
                    <a:pt x="342656" y="37840"/>
                  </a:cubicBezTo>
                  <a:lnTo>
                    <a:pt x="342656" y="33078"/>
                  </a:lnTo>
                  <a:cubicBezTo>
                    <a:pt x="342635" y="14675"/>
                    <a:pt x="327721" y="-238"/>
                    <a:pt x="309319" y="-26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1FBF543-0C8B-4052-A29F-65EE58A1914B}"/>
                </a:ext>
              </a:extLst>
            </p:cNvPr>
            <p:cNvSpPr/>
            <p:nvPr/>
          </p:nvSpPr>
          <p:spPr>
            <a:xfrm>
              <a:off x="3005837" y="5095875"/>
              <a:ext cx="319356" cy="142875"/>
            </a:xfrm>
            <a:custGeom>
              <a:avLst/>
              <a:gdLst>
                <a:gd name="connsiteX0" fmla="*/ 71197 w 319356"/>
                <a:gd name="connsiteY0" fmla="*/ -260 h 142875"/>
                <a:gd name="connsiteX1" fmla="*/ 58419 w 319356"/>
                <a:gd name="connsiteY1" fmla="*/ 7637 h 142875"/>
                <a:gd name="connsiteX2" fmla="*/ 1269 w 319356"/>
                <a:gd name="connsiteY2" fmla="*/ 121937 h 142875"/>
                <a:gd name="connsiteX3" fmla="*/ 7653 w 319356"/>
                <a:gd name="connsiteY3" fmla="*/ 141105 h 142875"/>
                <a:gd name="connsiteX4" fmla="*/ 14047 w 319356"/>
                <a:gd name="connsiteY4" fmla="*/ 142615 h 142875"/>
                <a:gd name="connsiteX5" fmla="*/ 304825 w 319356"/>
                <a:gd name="connsiteY5" fmla="*/ 142615 h 142875"/>
                <a:gd name="connsiteX6" fmla="*/ 319113 w 319356"/>
                <a:gd name="connsiteY6" fmla="*/ 128332 h 142875"/>
                <a:gd name="connsiteX7" fmla="*/ 317603 w 319356"/>
                <a:gd name="connsiteY7" fmla="*/ 121937 h 142875"/>
                <a:gd name="connsiteX8" fmla="*/ 260453 w 319356"/>
                <a:gd name="connsiteY8" fmla="*/ 7637 h 142875"/>
                <a:gd name="connsiteX9" fmla="*/ 247675 w 319356"/>
                <a:gd name="connsiteY9" fmla="*/ -26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9356" h="142875">
                  <a:moveTo>
                    <a:pt x="71197" y="-260"/>
                  </a:moveTo>
                  <a:cubicBezTo>
                    <a:pt x="65781" y="-278"/>
                    <a:pt x="60825" y="2785"/>
                    <a:pt x="58419" y="7637"/>
                  </a:cubicBezTo>
                  <a:lnTo>
                    <a:pt x="1269" y="121937"/>
                  </a:lnTo>
                  <a:cubicBezTo>
                    <a:pt x="-2261" y="128993"/>
                    <a:pt x="597" y="137575"/>
                    <a:pt x="7653" y="141105"/>
                  </a:cubicBezTo>
                  <a:cubicBezTo>
                    <a:pt x="9638" y="142098"/>
                    <a:pt x="11827" y="142616"/>
                    <a:pt x="14047" y="142615"/>
                  </a:cubicBezTo>
                  <a:lnTo>
                    <a:pt x="304825" y="142615"/>
                  </a:lnTo>
                  <a:cubicBezTo>
                    <a:pt x="312714" y="142616"/>
                    <a:pt x="319112" y="136221"/>
                    <a:pt x="319113" y="128332"/>
                  </a:cubicBezTo>
                  <a:cubicBezTo>
                    <a:pt x="319113" y="126112"/>
                    <a:pt x="318596" y="123923"/>
                    <a:pt x="317603" y="121937"/>
                  </a:cubicBezTo>
                  <a:lnTo>
                    <a:pt x="260453" y="7637"/>
                  </a:lnTo>
                  <a:cubicBezTo>
                    <a:pt x="258047" y="2785"/>
                    <a:pt x="253091" y="-278"/>
                    <a:pt x="247675" y="-26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C114238-D401-435C-A8D3-AFB11E2235C5}"/>
                </a:ext>
              </a:extLst>
            </p:cNvPr>
            <p:cNvSpPr/>
            <p:nvPr/>
          </p:nvSpPr>
          <p:spPr>
            <a:xfrm>
              <a:off x="4524816" y="5500688"/>
              <a:ext cx="790575" cy="361950"/>
            </a:xfrm>
            <a:custGeom>
              <a:avLst/>
              <a:gdLst>
                <a:gd name="connsiteX0" fmla="*/ 780806 w 790575"/>
                <a:gd name="connsiteY0" fmla="*/ 75940 h 361950"/>
                <a:gd name="connsiteX1" fmla="*/ 790331 w 790575"/>
                <a:gd name="connsiteY1" fmla="*/ 66415 h 361950"/>
                <a:gd name="connsiteX2" fmla="*/ 780806 w 790575"/>
                <a:gd name="connsiteY2" fmla="*/ 56890 h 361950"/>
                <a:gd name="connsiteX3" fmla="*/ 690319 w 790575"/>
                <a:gd name="connsiteY3" fmla="*/ 56890 h 361950"/>
                <a:gd name="connsiteX4" fmla="*/ 690319 w 790575"/>
                <a:gd name="connsiteY4" fmla="*/ 18790 h 361950"/>
                <a:gd name="connsiteX5" fmla="*/ 780806 w 790575"/>
                <a:gd name="connsiteY5" fmla="*/ 18790 h 361950"/>
                <a:gd name="connsiteX6" fmla="*/ 790331 w 790575"/>
                <a:gd name="connsiteY6" fmla="*/ 9265 h 361950"/>
                <a:gd name="connsiteX7" fmla="*/ 780806 w 790575"/>
                <a:gd name="connsiteY7" fmla="*/ -260 h 361950"/>
                <a:gd name="connsiteX8" fmla="*/ 9281 w 790575"/>
                <a:gd name="connsiteY8" fmla="*/ -260 h 361950"/>
                <a:gd name="connsiteX9" fmla="*/ -244 w 790575"/>
                <a:gd name="connsiteY9" fmla="*/ 9265 h 361950"/>
                <a:gd name="connsiteX10" fmla="*/ 9281 w 790575"/>
                <a:gd name="connsiteY10" fmla="*/ 18790 h 361950"/>
                <a:gd name="connsiteX11" fmla="*/ 99769 w 790575"/>
                <a:gd name="connsiteY11" fmla="*/ 18790 h 361950"/>
                <a:gd name="connsiteX12" fmla="*/ 99769 w 790575"/>
                <a:gd name="connsiteY12" fmla="*/ 56890 h 361950"/>
                <a:gd name="connsiteX13" fmla="*/ 9281 w 790575"/>
                <a:gd name="connsiteY13" fmla="*/ 56890 h 361950"/>
                <a:gd name="connsiteX14" fmla="*/ -244 w 790575"/>
                <a:gd name="connsiteY14" fmla="*/ 66415 h 361950"/>
                <a:gd name="connsiteX15" fmla="*/ 9281 w 790575"/>
                <a:gd name="connsiteY15" fmla="*/ 75940 h 361950"/>
                <a:gd name="connsiteX16" fmla="*/ 99769 w 790575"/>
                <a:gd name="connsiteY16" fmla="*/ 75940 h 361950"/>
                <a:gd name="connsiteX17" fmla="*/ 99769 w 790575"/>
                <a:gd name="connsiteY17" fmla="*/ 114040 h 361950"/>
                <a:gd name="connsiteX18" fmla="*/ 9281 w 790575"/>
                <a:gd name="connsiteY18" fmla="*/ 114040 h 361950"/>
                <a:gd name="connsiteX19" fmla="*/ -244 w 790575"/>
                <a:gd name="connsiteY19" fmla="*/ 123565 h 361950"/>
                <a:gd name="connsiteX20" fmla="*/ 9281 w 790575"/>
                <a:gd name="connsiteY20" fmla="*/ 133090 h 361950"/>
                <a:gd name="connsiteX21" fmla="*/ 99769 w 790575"/>
                <a:gd name="connsiteY21" fmla="*/ 133090 h 361950"/>
                <a:gd name="connsiteX22" fmla="*/ 99769 w 790575"/>
                <a:gd name="connsiteY22" fmla="*/ 171190 h 361950"/>
                <a:gd name="connsiteX23" fmla="*/ 18806 w 790575"/>
                <a:gd name="connsiteY23" fmla="*/ 171190 h 361950"/>
                <a:gd name="connsiteX24" fmla="*/ -244 w 790575"/>
                <a:gd name="connsiteY24" fmla="*/ 190240 h 361950"/>
                <a:gd name="connsiteX25" fmla="*/ 18806 w 790575"/>
                <a:gd name="connsiteY25" fmla="*/ 209290 h 361950"/>
                <a:gd name="connsiteX26" fmla="*/ 95880 w 790575"/>
                <a:gd name="connsiteY26" fmla="*/ 209290 h 361950"/>
                <a:gd name="connsiteX27" fmla="*/ 95006 w 790575"/>
                <a:gd name="connsiteY27" fmla="*/ 214053 h 361950"/>
                <a:gd name="connsiteX28" fmla="*/ 95006 w 790575"/>
                <a:gd name="connsiteY28" fmla="*/ 347403 h 361950"/>
                <a:gd name="connsiteX29" fmla="*/ 109294 w 790575"/>
                <a:gd name="connsiteY29" fmla="*/ 361690 h 361950"/>
                <a:gd name="connsiteX30" fmla="*/ 123581 w 790575"/>
                <a:gd name="connsiteY30" fmla="*/ 347403 h 361950"/>
                <a:gd name="connsiteX31" fmla="*/ 123581 w 790575"/>
                <a:gd name="connsiteY31" fmla="*/ 214053 h 361950"/>
                <a:gd name="connsiteX32" fmla="*/ 122707 w 790575"/>
                <a:gd name="connsiteY32" fmla="*/ 209290 h 361950"/>
                <a:gd name="connsiteX33" fmla="*/ 667380 w 790575"/>
                <a:gd name="connsiteY33" fmla="*/ 209290 h 361950"/>
                <a:gd name="connsiteX34" fmla="*/ 666506 w 790575"/>
                <a:gd name="connsiteY34" fmla="*/ 214053 h 361950"/>
                <a:gd name="connsiteX35" fmla="*/ 666506 w 790575"/>
                <a:gd name="connsiteY35" fmla="*/ 347403 h 361950"/>
                <a:gd name="connsiteX36" fmla="*/ 680794 w 790575"/>
                <a:gd name="connsiteY36" fmla="*/ 361690 h 361950"/>
                <a:gd name="connsiteX37" fmla="*/ 695081 w 790575"/>
                <a:gd name="connsiteY37" fmla="*/ 347403 h 361950"/>
                <a:gd name="connsiteX38" fmla="*/ 695081 w 790575"/>
                <a:gd name="connsiteY38" fmla="*/ 214053 h 361950"/>
                <a:gd name="connsiteX39" fmla="*/ 694207 w 790575"/>
                <a:gd name="connsiteY39" fmla="*/ 209290 h 361950"/>
                <a:gd name="connsiteX40" fmla="*/ 771281 w 790575"/>
                <a:gd name="connsiteY40" fmla="*/ 209290 h 361950"/>
                <a:gd name="connsiteX41" fmla="*/ 790331 w 790575"/>
                <a:gd name="connsiteY41" fmla="*/ 190240 h 361950"/>
                <a:gd name="connsiteX42" fmla="*/ 771281 w 790575"/>
                <a:gd name="connsiteY42" fmla="*/ 171190 h 361950"/>
                <a:gd name="connsiteX43" fmla="*/ 690319 w 790575"/>
                <a:gd name="connsiteY43" fmla="*/ 171190 h 361950"/>
                <a:gd name="connsiteX44" fmla="*/ 690319 w 790575"/>
                <a:gd name="connsiteY44" fmla="*/ 133090 h 361950"/>
                <a:gd name="connsiteX45" fmla="*/ 780806 w 790575"/>
                <a:gd name="connsiteY45" fmla="*/ 133090 h 361950"/>
                <a:gd name="connsiteX46" fmla="*/ 790331 w 790575"/>
                <a:gd name="connsiteY46" fmla="*/ 123565 h 361950"/>
                <a:gd name="connsiteX47" fmla="*/ 780806 w 790575"/>
                <a:gd name="connsiteY47" fmla="*/ 114040 h 361950"/>
                <a:gd name="connsiteX48" fmla="*/ 690319 w 790575"/>
                <a:gd name="connsiteY48" fmla="*/ 114040 h 361950"/>
                <a:gd name="connsiteX49" fmla="*/ 690319 w 790575"/>
                <a:gd name="connsiteY49" fmla="*/ 75940 h 361950"/>
                <a:gd name="connsiteX50" fmla="*/ 118819 w 790575"/>
                <a:gd name="connsiteY50" fmla="*/ 18790 h 361950"/>
                <a:gd name="connsiteX51" fmla="*/ 671269 w 790575"/>
                <a:gd name="connsiteY51" fmla="*/ 18790 h 361950"/>
                <a:gd name="connsiteX52" fmla="*/ 671269 w 790575"/>
                <a:gd name="connsiteY52" fmla="*/ 56890 h 361950"/>
                <a:gd name="connsiteX53" fmla="*/ 118819 w 790575"/>
                <a:gd name="connsiteY53" fmla="*/ 56890 h 361950"/>
                <a:gd name="connsiteX54" fmla="*/ 671269 w 790575"/>
                <a:gd name="connsiteY54" fmla="*/ 171190 h 361950"/>
                <a:gd name="connsiteX55" fmla="*/ 118819 w 790575"/>
                <a:gd name="connsiteY55" fmla="*/ 171190 h 361950"/>
                <a:gd name="connsiteX56" fmla="*/ 118819 w 790575"/>
                <a:gd name="connsiteY56" fmla="*/ 133090 h 361950"/>
                <a:gd name="connsiteX57" fmla="*/ 671269 w 790575"/>
                <a:gd name="connsiteY57" fmla="*/ 133090 h 361950"/>
                <a:gd name="connsiteX58" fmla="*/ 671269 w 790575"/>
                <a:gd name="connsiteY58" fmla="*/ 114040 h 361950"/>
                <a:gd name="connsiteX59" fmla="*/ 118819 w 790575"/>
                <a:gd name="connsiteY59" fmla="*/ 114040 h 361950"/>
                <a:gd name="connsiteX60" fmla="*/ 118819 w 790575"/>
                <a:gd name="connsiteY60" fmla="*/ 75940 h 361950"/>
                <a:gd name="connsiteX61" fmla="*/ 671269 w 790575"/>
                <a:gd name="connsiteY61" fmla="*/ 7594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790575" h="361950">
                  <a:moveTo>
                    <a:pt x="780806" y="75940"/>
                  </a:moveTo>
                  <a:cubicBezTo>
                    <a:pt x="786067" y="75940"/>
                    <a:pt x="790331" y="71676"/>
                    <a:pt x="790331" y="66415"/>
                  </a:cubicBezTo>
                  <a:cubicBezTo>
                    <a:pt x="790331" y="61154"/>
                    <a:pt x="786067" y="56890"/>
                    <a:pt x="780806" y="56890"/>
                  </a:cubicBezTo>
                  <a:lnTo>
                    <a:pt x="690319" y="56890"/>
                  </a:lnTo>
                  <a:lnTo>
                    <a:pt x="690319" y="18790"/>
                  </a:lnTo>
                  <a:lnTo>
                    <a:pt x="780806" y="18790"/>
                  </a:lnTo>
                  <a:cubicBezTo>
                    <a:pt x="786067" y="18790"/>
                    <a:pt x="790331" y="14526"/>
                    <a:pt x="790331" y="9265"/>
                  </a:cubicBezTo>
                  <a:cubicBezTo>
                    <a:pt x="790331" y="4004"/>
                    <a:pt x="786067" y="-260"/>
                    <a:pt x="780806" y="-260"/>
                  </a:cubicBezTo>
                  <a:lnTo>
                    <a:pt x="9281" y="-260"/>
                  </a:lnTo>
                  <a:cubicBezTo>
                    <a:pt x="4020" y="-260"/>
                    <a:pt x="-244" y="4004"/>
                    <a:pt x="-244" y="9265"/>
                  </a:cubicBezTo>
                  <a:cubicBezTo>
                    <a:pt x="-244" y="14526"/>
                    <a:pt x="4020" y="18790"/>
                    <a:pt x="9281" y="18790"/>
                  </a:cubicBezTo>
                  <a:lnTo>
                    <a:pt x="99769" y="18790"/>
                  </a:lnTo>
                  <a:lnTo>
                    <a:pt x="99769" y="56890"/>
                  </a:lnTo>
                  <a:lnTo>
                    <a:pt x="9281" y="56890"/>
                  </a:lnTo>
                  <a:cubicBezTo>
                    <a:pt x="4020" y="56890"/>
                    <a:pt x="-244" y="61154"/>
                    <a:pt x="-244" y="66415"/>
                  </a:cubicBezTo>
                  <a:cubicBezTo>
                    <a:pt x="-244" y="71676"/>
                    <a:pt x="4020" y="75940"/>
                    <a:pt x="9281" y="75940"/>
                  </a:cubicBezTo>
                  <a:lnTo>
                    <a:pt x="99769" y="75940"/>
                  </a:lnTo>
                  <a:lnTo>
                    <a:pt x="99769" y="114040"/>
                  </a:lnTo>
                  <a:lnTo>
                    <a:pt x="9281" y="114040"/>
                  </a:lnTo>
                  <a:cubicBezTo>
                    <a:pt x="4020" y="114040"/>
                    <a:pt x="-244" y="118304"/>
                    <a:pt x="-244" y="123565"/>
                  </a:cubicBezTo>
                  <a:cubicBezTo>
                    <a:pt x="-244" y="128826"/>
                    <a:pt x="4020" y="133090"/>
                    <a:pt x="9281" y="133090"/>
                  </a:cubicBezTo>
                  <a:lnTo>
                    <a:pt x="99769" y="133090"/>
                  </a:lnTo>
                  <a:lnTo>
                    <a:pt x="99769" y="171190"/>
                  </a:lnTo>
                  <a:lnTo>
                    <a:pt x="18806" y="171190"/>
                  </a:lnTo>
                  <a:cubicBezTo>
                    <a:pt x="8285" y="171190"/>
                    <a:pt x="-244" y="179719"/>
                    <a:pt x="-244" y="190240"/>
                  </a:cubicBezTo>
                  <a:cubicBezTo>
                    <a:pt x="-244" y="200761"/>
                    <a:pt x="8285" y="209290"/>
                    <a:pt x="18806" y="209290"/>
                  </a:cubicBezTo>
                  <a:lnTo>
                    <a:pt x="95880" y="209290"/>
                  </a:lnTo>
                  <a:cubicBezTo>
                    <a:pt x="95318" y="210816"/>
                    <a:pt x="95023" y="212427"/>
                    <a:pt x="95006" y="214053"/>
                  </a:cubicBezTo>
                  <a:lnTo>
                    <a:pt x="95006" y="347403"/>
                  </a:lnTo>
                  <a:cubicBezTo>
                    <a:pt x="95006" y="355293"/>
                    <a:pt x="101403" y="361690"/>
                    <a:pt x="109294" y="361690"/>
                  </a:cubicBezTo>
                  <a:cubicBezTo>
                    <a:pt x="117184" y="361690"/>
                    <a:pt x="123581" y="355293"/>
                    <a:pt x="123581" y="347403"/>
                  </a:cubicBezTo>
                  <a:lnTo>
                    <a:pt x="123581" y="214053"/>
                  </a:lnTo>
                  <a:cubicBezTo>
                    <a:pt x="123564" y="212427"/>
                    <a:pt x="123269" y="210816"/>
                    <a:pt x="122707" y="209290"/>
                  </a:cubicBezTo>
                  <a:lnTo>
                    <a:pt x="667380" y="209290"/>
                  </a:lnTo>
                  <a:cubicBezTo>
                    <a:pt x="666818" y="210816"/>
                    <a:pt x="666523" y="212427"/>
                    <a:pt x="666506" y="214053"/>
                  </a:cubicBezTo>
                  <a:lnTo>
                    <a:pt x="666506" y="347403"/>
                  </a:lnTo>
                  <a:cubicBezTo>
                    <a:pt x="666506" y="355293"/>
                    <a:pt x="672903" y="361690"/>
                    <a:pt x="680794" y="361690"/>
                  </a:cubicBezTo>
                  <a:cubicBezTo>
                    <a:pt x="688684" y="361690"/>
                    <a:pt x="695081" y="355293"/>
                    <a:pt x="695081" y="347403"/>
                  </a:cubicBezTo>
                  <a:lnTo>
                    <a:pt x="695081" y="214053"/>
                  </a:lnTo>
                  <a:cubicBezTo>
                    <a:pt x="695064" y="212427"/>
                    <a:pt x="694769" y="210816"/>
                    <a:pt x="694207" y="209290"/>
                  </a:cubicBezTo>
                  <a:lnTo>
                    <a:pt x="771281" y="209290"/>
                  </a:lnTo>
                  <a:cubicBezTo>
                    <a:pt x="781802" y="209290"/>
                    <a:pt x="790331" y="200761"/>
                    <a:pt x="790331" y="190240"/>
                  </a:cubicBezTo>
                  <a:cubicBezTo>
                    <a:pt x="790331" y="179719"/>
                    <a:pt x="781802" y="171190"/>
                    <a:pt x="771281" y="171190"/>
                  </a:cubicBezTo>
                  <a:lnTo>
                    <a:pt x="690319" y="171190"/>
                  </a:lnTo>
                  <a:lnTo>
                    <a:pt x="690319" y="133090"/>
                  </a:lnTo>
                  <a:lnTo>
                    <a:pt x="780806" y="133090"/>
                  </a:lnTo>
                  <a:cubicBezTo>
                    <a:pt x="786067" y="133090"/>
                    <a:pt x="790331" y="128826"/>
                    <a:pt x="790331" y="123565"/>
                  </a:cubicBezTo>
                  <a:cubicBezTo>
                    <a:pt x="790331" y="118304"/>
                    <a:pt x="786067" y="114040"/>
                    <a:pt x="780806" y="114040"/>
                  </a:cubicBezTo>
                  <a:lnTo>
                    <a:pt x="690319" y="114040"/>
                  </a:lnTo>
                  <a:lnTo>
                    <a:pt x="690319" y="75940"/>
                  </a:lnTo>
                  <a:close/>
                  <a:moveTo>
                    <a:pt x="118819" y="18790"/>
                  </a:moveTo>
                  <a:lnTo>
                    <a:pt x="671269" y="18790"/>
                  </a:lnTo>
                  <a:lnTo>
                    <a:pt x="671269" y="56890"/>
                  </a:lnTo>
                  <a:lnTo>
                    <a:pt x="118819" y="56890"/>
                  </a:lnTo>
                  <a:close/>
                  <a:moveTo>
                    <a:pt x="671269" y="171190"/>
                  </a:moveTo>
                  <a:lnTo>
                    <a:pt x="118819" y="171190"/>
                  </a:lnTo>
                  <a:lnTo>
                    <a:pt x="118819" y="133090"/>
                  </a:lnTo>
                  <a:lnTo>
                    <a:pt x="671269" y="133090"/>
                  </a:lnTo>
                  <a:close/>
                  <a:moveTo>
                    <a:pt x="671269" y="114040"/>
                  </a:moveTo>
                  <a:lnTo>
                    <a:pt x="118819" y="114040"/>
                  </a:lnTo>
                  <a:lnTo>
                    <a:pt x="118819" y="75940"/>
                  </a:lnTo>
                  <a:lnTo>
                    <a:pt x="671269" y="75940"/>
                  </a:ln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A7B9C28-8D96-4AB5-B63A-A13A9698D902}"/>
                </a:ext>
              </a:extLst>
            </p:cNvPr>
            <p:cNvSpPr/>
            <p:nvPr/>
          </p:nvSpPr>
          <p:spPr>
            <a:xfrm>
              <a:off x="1286316" y="5500688"/>
              <a:ext cx="790575" cy="361950"/>
            </a:xfrm>
            <a:custGeom>
              <a:avLst/>
              <a:gdLst>
                <a:gd name="connsiteX0" fmla="*/ 780806 w 790575"/>
                <a:gd name="connsiteY0" fmla="*/ 75940 h 361950"/>
                <a:gd name="connsiteX1" fmla="*/ 790331 w 790575"/>
                <a:gd name="connsiteY1" fmla="*/ 66415 h 361950"/>
                <a:gd name="connsiteX2" fmla="*/ 780806 w 790575"/>
                <a:gd name="connsiteY2" fmla="*/ 56890 h 361950"/>
                <a:gd name="connsiteX3" fmla="*/ 690319 w 790575"/>
                <a:gd name="connsiteY3" fmla="*/ 56890 h 361950"/>
                <a:gd name="connsiteX4" fmla="*/ 690319 w 790575"/>
                <a:gd name="connsiteY4" fmla="*/ 18790 h 361950"/>
                <a:gd name="connsiteX5" fmla="*/ 780806 w 790575"/>
                <a:gd name="connsiteY5" fmla="*/ 18790 h 361950"/>
                <a:gd name="connsiteX6" fmla="*/ 790331 w 790575"/>
                <a:gd name="connsiteY6" fmla="*/ 9265 h 361950"/>
                <a:gd name="connsiteX7" fmla="*/ 780806 w 790575"/>
                <a:gd name="connsiteY7" fmla="*/ -260 h 361950"/>
                <a:gd name="connsiteX8" fmla="*/ 9281 w 790575"/>
                <a:gd name="connsiteY8" fmla="*/ -260 h 361950"/>
                <a:gd name="connsiteX9" fmla="*/ -244 w 790575"/>
                <a:gd name="connsiteY9" fmla="*/ 9265 h 361950"/>
                <a:gd name="connsiteX10" fmla="*/ 9281 w 790575"/>
                <a:gd name="connsiteY10" fmla="*/ 18790 h 361950"/>
                <a:gd name="connsiteX11" fmla="*/ 99769 w 790575"/>
                <a:gd name="connsiteY11" fmla="*/ 18790 h 361950"/>
                <a:gd name="connsiteX12" fmla="*/ 99769 w 790575"/>
                <a:gd name="connsiteY12" fmla="*/ 56890 h 361950"/>
                <a:gd name="connsiteX13" fmla="*/ 9281 w 790575"/>
                <a:gd name="connsiteY13" fmla="*/ 56890 h 361950"/>
                <a:gd name="connsiteX14" fmla="*/ -244 w 790575"/>
                <a:gd name="connsiteY14" fmla="*/ 66415 h 361950"/>
                <a:gd name="connsiteX15" fmla="*/ 9281 w 790575"/>
                <a:gd name="connsiteY15" fmla="*/ 75940 h 361950"/>
                <a:gd name="connsiteX16" fmla="*/ 99769 w 790575"/>
                <a:gd name="connsiteY16" fmla="*/ 75940 h 361950"/>
                <a:gd name="connsiteX17" fmla="*/ 99769 w 790575"/>
                <a:gd name="connsiteY17" fmla="*/ 114040 h 361950"/>
                <a:gd name="connsiteX18" fmla="*/ 9281 w 790575"/>
                <a:gd name="connsiteY18" fmla="*/ 114040 h 361950"/>
                <a:gd name="connsiteX19" fmla="*/ -244 w 790575"/>
                <a:gd name="connsiteY19" fmla="*/ 123565 h 361950"/>
                <a:gd name="connsiteX20" fmla="*/ 9281 w 790575"/>
                <a:gd name="connsiteY20" fmla="*/ 133090 h 361950"/>
                <a:gd name="connsiteX21" fmla="*/ 99769 w 790575"/>
                <a:gd name="connsiteY21" fmla="*/ 133090 h 361950"/>
                <a:gd name="connsiteX22" fmla="*/ 99769 w 790575"/>
                <a:gd name="connsiteY22" fmla="*/ 171190 h 361950"/>
                <a:gd name="connsiteX23" fmla="*/ 18806 w 790575"/>
                <a:gd name="connsiteY23" fmla="*/ 171190 h 361950"/>
                <a:gd name="connsiteX24" fmla="*/ -244 w 790575"/>
                <a:gd name="connsiteY24" fmla="*/ 190240 h 361950"/>
                <a:gd name="connsiteX25" fmla="*/ 18806 w 790575"/>
                <a:gd name="connsiteY25" fmla="*/ 209290 h 361950"/>
                <a:gd name="connsiteX26" fmla="*/ 95880 w 790575"/>
                <a:gd name="connsiteY26" fmla="*/ 209290 h 361950"/>
                <a:gd name="connsiteX27" fmla="*/ 95006 w 790575"/>
                <a:gd name="connsiteY27" fmla="*/ 214053 h 361950"/>
                <a:gd name="connsiteX28" fmla="*/ 95006 w 790575"/>
                <a:gd name="connsiteY28" fmla="*/ 347403 h 361950"/>
                <a:gd name="connsiteX29" fmla="*/ 109294 w 790575"/>
                <a:gd name="connsiteY29" fmla="*/ 361690 h 361950"/>
                <a:gd name="connsiteX30" fmla="*/ 123581 w 790575"/>
                <a:gd name="connsiteY30" fmla="*/ 347403 h 361950"/>
                <a:gd name="connsiteX31" fmla="*/ 123581 w 790575"/>
                <a:gd name="connsiteY31" fmla="*/ 214053 h 361950"/>
                <a:gd name="connsiteX32" fmla="*/ 122707 w 790575"/>
                <a:gd name="connsiteY32" fmla="*/ 209290 h 361950"/>
                <a:gd name="connsiteX33" fmla="*/ 667380 w 790575"/>
                <a:gd name="connsiteY33" fmla="*/ 209290 h 361950"/>
                <a:gd name="connsiteX34" fmla="*/ 666506 w 790575"/>
                <a:gd name="connsiteY34" fmla="*/ 214053 h 361950"/>
                <a:gd name="connsiteX35" fmla="*/ 666506 w 790575"/>
                <a:gd name="connsiteY35" fmla="*/ 347403 h 361950"/>
                <a:gd name="connsiteX36" fmla="*/ 680794 w 790575"/>
                <a:gd name="connsiteY36" fmla="*/ 361690 h 361950"/>
                <a:gd name="connsiteX37" fmla="*/ 695081 w 790575"/>
                <a:gd name="connsiteY37" fmla="*/ 347403 h 361950"/>
                <a:gd name="connsiteX38" fmla="*/ 695081 w 790575"/>
                <a:gd name="connsiteY38" fmla="*/ 214053 h 361950"/>
                <a:gd name="connsiteX39" fmla="*/ 694207 w 790575"/>
                <a:gd name="connsiteY39" fmla="*/ 209290 h 361950"/>
                <a:gd name="connsiteX40" fmla="*/ 771281 w 790575"/>
                <a:gd name="connsiteY40" fmla="*/ 209290 h 361950"/>
                <a:gd name="connsiteX41" fmla="*/ 790331 w 790575"/>
                <a:gd name="connsiteY41" fmla="*/ 190240 h 361950"/>
                <a:gd name="connsiteX42" fmla="*/ 771281 w 790575"/>
                <a:gd name="connsiteY42" fmla="*/ 171190 h 361950"/>
                <a:gd name="connsiteX43" fmla="*/ 690319 w 790575"/>
                <a:gd name="connsiteY43" fmla="*/ 171190 h 361950"/>
                <a:gd name="connsiteX44" fmla="*/ 690319 w 790575"/>
                <a:gd name="connsiteY44" fmla="*/ 133090 h 361950"/>
                <a:gd name="connsiteX45" fmla="*/ 780806 w 790575"/>
                <a:gd name="connsiteY45" fmla="*/ 133090 h 361950"/>
                <a:gd name="connsiteX46" fmla="*/ 790331 w 790575"/>
                <a:gd name="connsiteY46" fmla="*/ 123565 h 361950"/>
                <a:gd name="connsiteX47" fmla="*/ 780806 w 790575"/>
                <a:gd name="connsiteY47" fmla="*/ 114040 h 361950"/>
                <a:gd name="connsiteX48" fmla="*/ 690319 w 790575"/>
                <a:gd name="connsiteY48" fmla="*/ 114040 h 361950"/>
                <a:gd name="connsiteX49" fmla="*/ 690319 w 790575"/>
                <a:gd name="connsiteY49" fmla="*/ 75940 h 361950"/>
                <a:gd name="connsiteX50" fmla="*/ 118819 w 790575"/>
                <a:gd name="connsiteY50" fmla="*/ 18790 h 361950"/>
                <a:gd name="connsiteX51" fmla="*/ 671269 w 790575"/>
                <a:gd name="connsiteY51" fmla="*/ 18790 h 361950"/>
                <a:gd name="connsiteX52" fmla="*/ 671269 w 790575"/>
                <a:gd name="connsiteY52" fmla="*/ 56890 h 361950"/>
                <a:gd name="connsiteX53" fmla="*/ 118819 w 790575"/>
                <a:gd name="connsiteY53" fmla="*/ 56890 h 361950"/>
                <a:gd name="connsiteX54" fmla="*/ 671269 w 790575"/>
                <a:gd name="connsiteY54" fmla="*/ 171190 h 361950"/>
                <a:gd name="connsiteX55" fmla="*/ 118819 w 790575"/>
                <a:gd name="connsiteY55" fmla="*/ 171190 h 361950"/>
                <a:gd name="connsiteX56" fmla="*/ 118819 w 790575"/>
                <a:gd name="connsiteY56" fmla="*/ 133090 h 361950"/>
                <a:gd name="connsiteX57" fmla="*/ 671269 w 790575"/>
                <a:gd name="connsiteY57" fmla="*/ 133090 h 361950"/>
                <a:gd name="connsiteX58" fmla="*/ 671269 w 790575"/>
                <a:gd name="connsiteY58" fmla="*/ 114040 h 361950"/>
                <a:gd name="connsiteX59" fmla="*/ 118819 w 790575"/>
                <a:gd name="connsiteY59" fmla="*/ 114040 h 361950"/>
                <a:gd name="connsiteX60" fmla="*/ 118819 w 790575"/>
                <a:gd name="connsiteY60" fmla="*/ 75940 h 361950"/>
                <a:gd name="connsiteX61" fmla="*/ 671269 w 790575"/>
                <a:gd name="connsiteY61" fmla="*/ 7594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790575" h="361950">
                  <a:moveTo>
                    <a:pt x="780806" y="75940"/>
                  </a:moveTo>
                  <a:cubicBezTo>
                    <a:pt x="786066" y="75940"/>
                    <a:pt x="790331" y="71676"/>
                    <a:pt x="790331" y="66415"/>
                  </a:cubicBezTo>
                  <a:cubicBezTo>
                    <a:pt x="790331" y="61154"/>
                    <a:pt x="786066" y="56890"/>
                    <a:pt x="780806" y="56890"/>
                  </a:cubicBezTo>
                  <a:lnTo>
                    <a:pt x="690319" y="56890"/>
                  </a:lnTo>
                  <a:lnTo>
                    <a:pt x="690319" y="18790"/>
                  </a:lnTo>
                  <a:lnTo>
                    <a:pt x="780806" y="18790"/>
                  </a:lnTo>
                  <a:cubicBezTo>
                    <a:pt x="786066" y="18790"/>
                    <a:pt x="790331" y="14526"/>
                    <a:pt x="790331" y="9265"/>
                  </a:cubicBezTo>
                  <a:cubicBezTo>
                    <a:pt x="790331" y="4004"/>
                    <a:pt x="786066" y="-260"/>
                    <a:pt x="780806" y="-260"/>
                  </a:cubicBezTo>
                  <a:lnTo>
                    <a:pt x="9281" y="-260"/>
                  </a:lnTo>
                  <a:cubicBezTo>
                    <a:pt x="4021" y="-260"/>
                    <a:pt x="-244" y="4004"/>
                    <a:pt x="-244" y="9265"/>
                  </a:cubicBezTo>
                  <a:cubicBezTo>
                    <a:pt x="-244" y="14526"/>
                    <a:pt x="4021" y="18790"/>
                    <a:pt x="9281" y="18790"/>
                  </a:cubicBezTo>
                  <a:lnTo>
                    <a:pt x="99769" y="18790"/>
                  </a:lnTo>
                  <a:lnTo>
                    <a:pt x="99769" y="56890"/>
                  </a:lnTo>
                  <a:lnTo>
                    <a:pt x="9281" y="56890"/>
                  </a:lnTo>
                  <a:cubicBezTo>
                    <a:pt x="4021" y="56890"/>
                    <a:pt x="-244" y="61154"/>
                    <a:pt x="-244" y="66415"/>
                  </a:cubicBezTo>
                  <a:cubicBezTo>
                    <a:pt x="-244" y="71676"/>
                    <a:pt x="4021" y="75940"/>
                    <a:pt x="9281" y="75940"/>
                  </a:cubicBezTo>
                  <a:lnTo>
                    <a:pt x="99769" y="75940"/>
                  </a:lnTo>
                  <a:lnTo>
                    <a:pt x="99769" y="114040"/>
                  </a:lnTo>
                  <a:lnTo>
                    <a:pt x="9281" y="114040"/>
                  </a:lnTo>
                  <a:cubicBezTo>
                    <a:pt x="4021" y="114040"/>
                    <a:pt x="-244" y="118304"/>
                    <a:pt x="-244" y="123565"/>
                  </a:cubicBezTo>
                  <a:cubicBezTo>
                    <a:pt x="-244" y="128826"/>
                    <a:pt x="4021" y="133090"/>
                    <a:pt x="9281" y="133090"/>
                  </a:cubicBezTo>
                  <a:lnTo>
                    <a:pt x="99769" y="133090"/>
                  </a:lnTo>
                  <a:lnTo>
                    <a:pt x="99769" y="171190"/>
                  </a:lnTo>
                  <a:lnTo>
                    <a:pt x="18806" y="171190"/>
                  </a:lnTo>
                  <a:cubicBezTo>
                    <a:pt x="8285" y="171190"/>
                    <a:pt x="-244" y="179719"/>
                    <a:pt x="-244" y="190240"/>
                  </a:cubicBezTo>
                  <a:cubicBezTo>
                    <a:pt x="-244" y="200761"/>
                    <a:pt x="8285" y="209290"/>
                    <a:pt x="18806" y="209290"/>
                  </a:cubicBezTo>
                  <a:lnTo>
                    <a:pt x="95880" y="209290"/>
                  </a:lnTo>
                  <a:cubicBezTo>
                    <a:pt x="95319" y="210816"/>
                    <a:pt x="95023" y="212427"/>
                    <a:pt x="95006" y="214053"/>
                  </a:cubicBezTo>
                  <a:lnTo>
                    <a:pt x="95006" y="347403"/>
                  </a:lnTo>
                  <a:cubicBezTo>
                    <a:pt x="95006" y="355293"/>
                    <a:pt x="101403" y="361690"/>
                    <a:pt x="109294" y="361690"/>
                  </a:cubicBezTo>
                  <a:cubicBezTo>
                    <a:pt x="117185" y="361690"/>
                    <a:pt x="123581" y="355293"/>
                    <a:pt x="123581" y="347403"/>
                  </a:cubicBezTo>
                  <a:lnTo>
                    <a:pt x="123581" y="214053"/>
                  </a:lnTo>
                  <a:cubicBezTo>
                    <a:pt x="123565" y="212427"/>
                    <a:pt x="123269" y="210816"/>
                    <a:pt x="122707" y="209290"/>
                  </a:cubicBezTo>
                  <a:lnTo>
                    <a:pt x="667380" y="209290"/>
                  </a:lnTo>
                  <a:cubicBezTo>
                    <a:pt x="666819" y="210816"/>
                    <a:pt x="666523" y="212427"/>
                    <a:pt x="666506" y="214053"/>
                  </a:cubicBezTo>
                  <a:lnTo>
                    <a:pt x="666506" y="347403"/>
                  </a:lnTo>
                  <a:cubicBezTo>
                    <a:pt x="666506" y="355293"/>
                    <a:pt x="672903" y="361690"/>
                    <a:pt x="680794" y="361690"/>
                  </a:cubicBezTo>
                  <a:cubicBezTo>
                    <a:pt x="688685" y="361690"/>
                    <a:pt x="695081" y="355293"/>
                    <a:pt x="695081" y="347403"/>
                  </a:cubicBezTo>
                  <a:lnTo>
                    <a:pt x="695081" y="214053"/>
                  </a:lnTo>
                  <a:cubicBezTo>
                    <a:pt x="695065" y="212427"/>
                    <a:pt x="694769" y="210816"/>
                    <a:pt x="694207" y="209290"/>
                  </a:cubicBezTo>
                  <a:lnTo>
                    <a:pt x="771281" y="209290"/>
                  </a:lnTo>
                  <a:cubicBezTo>
                    <a:pt x="781803" y="209290"/>
                    <a:pt x="790331" y="200761"/>
                    <a:pt x="790331" y="190240"/>
                  </a:cubicBezTo>
                  <a:cubicBezTo>
                    <a:pt x="790331" y="179719"/>
                    <a:pt x="781803" y="171190"/>
                    <a:pt x="771281" y="171190"/>
                  </a:cubicBezTo>
                  <a:lnTo>
                    <a:pt x="690319" y="171190"/>
                  </a:lnTo>
                  <a:lnTo>
                    <a:pt x="690319" y="133090"/>
                  </a:lnTo>
                  <a:lnTo>
                    <a:pt x="780806" y="133090"/>
                  </a:lnTo>
                  <a:cubicBezTo>
                    <a:pt x="786067" y="133090"/>
                    <a:pt x="790331" y="128826"/>
                    <a:pt x="790331" y="123565"/>
                  </a:cubicBezTo>
                  <a:cubicBezTo>
                    <a:pt x="790331" y="118304"/>
                    <a:pt x="786067" y="114040"/>
                    <a:pt x="780806" y="114040"/>
                  </a:cubicBezTo>
                  <a:lnTo>
                    <a:pt x="690319" y="114040"/>
                  </a:lnTo>
                  <a:lnTo>
                    <a:pt x="690319" y="75940"/>
                  </a:lnTo>
                  <a:close/>
                  <a:moveTo>
                    <a:pt x="118819" y="18790"/>
                  </a:moveTo>
                  <a:lnTo>
                    <a:pt x="671269" y="18790"/>
                  </a:lnTo>
                  <a:lnTo>
                    <a:pt x="671269" y="56890"/>
                  </a:lnTo>
                  <a:lnTo>
                    <a:pt x="118819" y="56890"/>
                  </a:lnTo>
                  <a:close/>
                  <a:moveTo>
                    <a:pt x="671269" y="171190"/>
                  </a:moveTo>
                  <a:lnTo>
                    <a:pt x="118819" y="171190"/>
                  </a:lnTo>
                  <a:lnTo>
                    <a:pt x="118819" y="133090"/>
                  </a:lnTo>
                  <a:lnTo>
                    <a:pt x="671269" y="133090"/>
                  </a:lnTo>
                  <a:close/>
                  <a:moveTo>
                    <a:pt x="671269" y="114040"/>
                  </a:moveTo>
                  <a:lnTo>
                    <a:pt x="118819" y="114040"/>
                  </a:lnTo>
                  <a:lnTo>
                    <a:pt x="118819" y="75940"/>
                  </a:lnTo>
                  <a:lnTo>
                    <a:pt x="671269" y="75940"/>
                  </a:ln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B83A771B-1660-4055-B411-A25B438D8E88}"/>
                </a:ext>
              </a:extLst>
            </p:cNvPr>
            <p:cNvSpPr/>
            <p:nvPr/>
          </p:nvSpPr>
          <p:spPr>
            <a:xfrm>
              <a:off x="5024879" y="5467350"/>
              <a:ext cx="57150" cy="57150"/>
            </a:xfrm>
            <a:custGeom>
              <a:avLst/>
              <a:gdLst>
                <a:gd name="connsiteX0" fmla="*/ 42619 w 57150"/>
                <a:gd name="connsiteY0" fmla="*/ 56890 h 57150"/>
                <a:gd name="connsiteX1" fmla="*/ 14044 w 57150"/>
                <a:gd name="connsiteY1" fmla="*/ 56890 h 57150"/>
                <a:gd name="connsiteX2" fmla="*/ -244 w 57150"/>
                <a:gd name="connsiteY2" fmla="*/ 42603 h 57150"/>
                <a:gd name="connsiteX3" fmla="*/ -244 w 57150"/>
                <a:gd name="connsiteY3" fmla="*/ 14028 h 57150"/>
                <a:gd name="connsiteX4" fmla="*/ 14044 w 57150"/>
                <a:gd name="connsiteY4" fmla="*/ -260 h 57150"/>
                <a:gd name="connsiteX5" fmla="*/ 42619 w 57150"/>
                <a:gd name="connsiteY5" fmla="*/ -260 h 57150"/>
                <a:gd name="connsiteX6" fmla="*/ 56906 w 57150"/>
                <a:gd name="connsiteY6" fmla="*/ 14028 h 57150"/>
                <a:gd name="connsiteX7" fmla="*/ 56906 w 57150"/>
                <a:gd name="connsiteY7" fmla="*/ 42603 h 57150"/>
                <a:gd name="connsiteX8" fmla="*/ 42619 w 57150"/>
                <a:gd name="connsiteY8" fmla="*/ 5689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57150">
                  <a:moveTo>
                    <a:pt x="42619" y="56890"/>
                  </a:moveTo>
                  <a:lnTo>
                    <a:pt x="14044" y="56890"/>
                  </a:lnTo>
                  <a:cubicBezTo>
                    <a:pt x="6156" y="56881"/>
                    <a:pt x="-235" y="50490"/>
                    <a:pt x="-244" y="42603"/>
                  </a:cubicBezTo>
                  <a:lnTo>
                    <a:pt x="-244" y="14028"/>
                  </a:lnTo>
                  <a:cubicBezTo>
                    <a:pt x="-235" y="6140"/>
                    <a:pt x="6156" y="-251"/>
                    <a:pt x="14044" y="-260"/>
                  </a:cubicBezTo>
                  <a:lnTo>
                    <a:pt x="42619" y="-260"/>
                  </a:lnTo>
                  <a:cubicBezTo>
                    <a:pt x="50506" y="-251"/>
                    <a:pt x="56897" y="6140"/>
                    <a:pt x="56906" y="14028"/>
                  </a:cubicBezTo>
                  <a:lnTo>
                    <a:pt x="56906" y="42603"/>
                  </a:lnTo>
                  <a:cubicBezTo>
                    <a:pt x="56897" y="50490"/>
                    <a:pt x="50506" y="56881"/>
                    <a:pt x="42619" y="56890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9C14FE6-2F68-400D-97AC-5CEDC56E8221}"/>
                </a:ext>
              </a:extLst>
            </p:cNvPr>
            <p:cNvSpPr/>
            <p:nvPr/>
          </p:nvSpPr>
          <p:spPr>
            <a:xfrm>
              <a:off x="5044452" y="4925852"/>
              <a:ext cx="113249" cy="567161"/>
            </a:xfrm>
            <a:custGeom>
              <a:avLst/>
              <a:gdLst>
                <a:gd name="connsiteX0" fmla="*/ 9295 w 113249"/>
                <a:gd name="connsiteY0" fmla="*/ 566902 h 567161"/>
                <a:gd name="connsiteX1" fmla="*/ 7669 w 113249"/>
                <a:gd name="connsiteY1" fmla="*/ 566762 h 567161"/>
                <a:gd name="connsiteX2" fmla="*/ -105 w 113249"/>
                <a:gd name="connsiteY2" fmla="*/ 555766 h 567161"/>
                <a:gd name="connsiteX3" fmla="*/ -105 w 113249"/>
                <a:gd name="connsiteY3" fmla="*/ 555764 h 567161"/>
                <a:gd name="connsiteX4" fmla="*/ 94094 w 113249"/>
                <a:gd name="connsiteY4" fmla="*/ 7634 h 567161"/>
                <a:gd name="connsiteX5" fmla="*/ 105112 w 113249"/>
                <a:gd name="connsiteY5" fmla="*/ -117 h 567161"/>
                <a:gd name="connsiteX6" fmla="*/ 112870 w 113249"/>
                <a:gd name="connsiteY6" fmla="*/ 10861 h 567161"/>
                <a:gd name="connsiteX7" fmla="*/ 18672 w 113249"/>
                <a:gd name="connsiteY7" fmla="*/ 558991 h 567161"/>
                <a:gd name="connsiteX8" fmla="*/ 9295 w 113249"/>
                <a:gd name="connsiteY8" fmla="*/ 566902 h 567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249" h="567161">
                  <a:moveTo>
                    <a:pt x="9295" y="566902"/>
                  </a:moveTo>
                  <a:cubicBezTo>
                    <a:pt x="8750" y="566904"/>
                    <a:pt x="8206" y="566857"/>
                    <a:pt x="7669" y="566762"/>
                  </a:cubicBezTo>
                  <a:cubicBezTo>
                    <a:pt x="2486" y="565873"/>
                    <a:pt x="-995" y="560949"/>
                    <a:pt x="-105" y="555766"/>
                  </a:cubicBezTo>
                  <a:cubicBezTo>
                    <a:pt x="-105" y="555765"/>
                    <a:pt x="-105" y="555764"/>
                    <a:pt x="-105" y="555764"/>
                  </a:cubicBezTo>
                  <a:lnTo>
                    <a:pt x="94094" y="7634"/>
                  </a:lnTo>
                  <a:cubicBezTo>
                    <a:pt x="94997" y="2451"/>
                    <a:pt x="99929" y="-1019"/>
                    <a:pt x="105112" y="-117"/>
                  </a:cubicBezTo>
                  <a:cubicBezTo>
                    <a:pt x="110280" y="782"/>
                    <a:pt x="113748" y="5690"/>
                    <a:pt x="112870" y="10861"/>
                  </a:cubicBezTo>
                  <a:lnTo>
                    <a:pt x="18672" y="558991"/>
                  </a:lnTo>
                  <a:cubicBezTo>
                    <a:pt x="17885" y="563557"/>
                    <a:pt x="13928" y="566895"/>
                    <a:pt x="9295" y="566902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7A57C14B-BA58-451E-8FB1-25DA92BFF394}"/>
                </a:ext>
              </a:extLst>
            </p:cNvPr>
            <p:cNvSpPr/>
            <p:nvPr/>
          </p:nvSpPr>
          <p:spPr>
            <a:xfrm>
              <a:off x="4950256" y="4925832"/>
              <a:ext cx="113250" cy="567181"/>
            </a:xfrm>
            <a:custGeom>
              <a:avLst/>
              <a:gdLst>
                <a:gd name="connsiteX0" fmla="*/ 103468 w 113250"/>
                <a:gd name="connsiteY0" fmla="*/ 566922 h 567181"/>
                <a:gd name="connsiteX1" fmla="*/ 94092 w 113250"/>
                <a:gd name="connsiteY1" fmla="*/ 559010 h 567181"/>
                <a:gd name="connsiteX2" fmla="*/ -105 w 113250"/>
                <a:gd name="connsiteY2" fmla="*/ 10881 h 567181"/>
                <a:gd name="connsiteX3" fmla="*/ 7669 w 113250"/>
                <a:gd name="connsiteY3" fmla="*/ -121 h 567181"/>
                <a:gd name="connsiteX4" fmla="*/ 18671 w 113250"/>
                <a:gd name="connsiteY4" fmla="*/ 7653 h 567181"/>
                <a:gd name="connsiteX5" fmla="*/ 112867 w 113250"/>
                <a:gd name="connsiteY5" fmla="*/ 555783 h 567181"/>
                <a:gd name="connsiteX6" fmla="*/ 105096 w 113250"/>
                <a:gd name="connsiteY6" fmla="*/ 566781 h 567181"/>
                <a:gd name="connsiteX7" fmla="*/ 105093 w 113250"/>
                <a:gd name="connsiteY7" fmla="*/ 566782 h 567181"/>
                <a:gd name="connsiteX8" fmla="*/ 103468 w 113250"/>
                <a:gd name="connsiteY8" fmla="*/ 566922 h 56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250" h="567181">
                  <a:moveTo>
                    <a:pt x="103468" y="566922"/>
                  </a:moveTo>
                  <a:cubicBezTo>
                    <a:pt x="98835" y="566915"/>
                    <a:pt x="94878" y="563576"/>
                    <a:pt x="94092" y="559010"/>
                  </a:cubicBezTo>
                  <a:lnTo>
                    <a:pt x="-105" y="10881"/>
                  </a:lnTo>
                  <a:cubicBezTo>
                    <a:pt x="-996" y="5696"/>
                    <a:pt x="2485" y="771"/>
                    <a:pt x="7669" y="-121"/>
                  </a:cubicBezTo>
                  <a:cubicBezTo>
                    <a:pt x="12854" y="-1012"/>
                    <a:pt x="17780" y="2469"/>
                    <a:pt x="18671" y="7653"/>
                  </a:cubicBezTo>
                  <a:lnTo>
                    <a:pt x="112867" y="555783"/>
                  </a:lnTo>
                  <a:cubicBezTo>
                    <a:pt x="113759" y="560966"/>
                    <a:pt x="110280" y="565890"/>
                    <a:pt x="105096" y="566781"/>
                  </a:cubicBezTo>
                  <a:cubicBezTo>
                    <a:pt x="105095" y="566781"/>
                    <a:pt x="105095" y="566782"/>
                    <a:pt x="105093" y="566782"/>
                  </a:cubicBezTo>
                  <a:cubicBezTo>
                    <a:pt x="104557" y="566876"/>
                    <a:pt x="104013" y="566923"/>
                    <a:pt x="103468" y="566922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616335C-BB47-4B88-B2E7-4FFEAE0E661E}"/>
                </a:ext>
              </a:extLst>
            </p:cNvPr>
            <p:cNvSpPr/>
            <p:nvPr/>
          </p:nvSpPr>
          <p:spPr>
            <a:xfrm>
              <a:off x="5066853" y="4708079"/>
              <a:ext cx="191388" cy="251422"/>
            </a:xfrm>
            <a:custGeom>
              <a:avLst/>
              <a:gdLst>
                <a:gd name="connsiteX0" fmla="*/ 189673 w 191388"/>
                <a:gd name="connsiteY0" fmla="*/ 131581 h 251422"/>
                <a:gd name="connsiteX1" fmla="*/ 112075 w 191388"/>
                <a:gd name="connsiteY1" fmla="*/ 500 h 251422"/>
                <a:gd name="connsiteX2" fmla="*/ 1225 w 191388"/>
                <a:gd name="connsiteY2" fmla="*/ 104978 h 251422"/>
                <a:gd name="connsiteX3" fmla="*/ 55812 w 191388"/>
                <a:gd name="connsiteY3" fmla="*/ 228874 h 251422"/>
                <a:gd name="connsiteX4" fmla="*/ 53604 w 191388"/>
                <a:gd name="connsiteY4" fmla="*/ 244512 h 251422"/>
                <a:gd name="connsiteX5" fmla="*/ 100716 w 191388"/>
                <a:gd name="connsiteY5" fmla="*/ 251163 h 251422"/>
                <a:gd name="connsiteX6" fmla="*/ 102923 w 191388"/>
                <a:gd name="connsiteY6" fmla="*/ 235525 h 251422"/>
                <a:gd name="connsiteX7" fmla="*/ 189673 w 191388"/>
                <a:gd name="connsiteY7" fmla="*/ 131581 h 251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388" h="251422">
                  <a:moveTo>
                    <a:pt x="189673" y="131581"/>
                  </a:moveTo>
                  <a:cubicBezTo>
                    <a:pt x="198855" y="66533"/>
                    <a:pt x="164116" y="7846"/>
                    <a:pt x="112075" y="500"/>
                  </a:cubicBezTo>
                  <a:cubicBezTo>
                    <a:pt x="60035" y="-6847"/>
                    <a:pt x="10407" y="39931"/>
                    <a:pt x="1225" y="104978"/>
                  </a:cubicBezTo>
                  <a:cubicBezTo>
                    <a:pt x="-6519" y="159839"/>
                    <a:pt x="17041" y="210046"/>
                    <a:pt x="55812" y="228874"/>
                  </a:cubicBezTo>
                  <a:lnTo>
                    <a:pt x="53604" y="244512"/>
                  </a:lnTo>
                  <a:lnTo>
                    <a:pt x="100716" y="251163"/>
                  </a:lnTo>
                  <a:lnTo>
                    <a:pt x="102923" y="235525"/>
                  </a:lnTo>
                  <a:cubicBezTo>
                    <a:pt x="145391" y="228165"/>
                    <a:pt x="181928" y="186441"/>
                    <a:pt x="189673" y="131581"/>
                  </a:cubicBezTo>
                  <a:close/>
                </a:path>
              </a:pathLst>
            </a:custGeom>
            <a:solidFill>
              <a:srgbClr val="FF658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9F00794-28DA-4EDF-B525-BD8341549E84}"/>
                </a:ext>
              </a:extLst>
            </p:cNvPr>
            <p:cNvSpPr/>
            <p:nvPr/>
          </p:nvSpPr>
          <p:spPr>
            <a:xfrm>
              <a:off x="4848301" y="4708318"/>
              <a:ext cx="191922" cy="251313"/>
            </a:xfrm>
            <a:custGeom>
              <a:avLst/>
              <a:gdLst>
                <a:gd name="connsiteX0" fmla="*/ 189466 w 191922"/>
                <a:gd name="connsiteY0" fmla="*/ 101741 h 251313"/>
                <a:gd name="connsiteX1" fmla="*/ 75308 w 191922"/>
                <a:gd name="connsiteY1" fmla="*/ 887 h 251313"/>
                <a:gd name="connsiteX2" fmla="*/ 1973 w 191922"/>
                <a:gd name="connsiteY2" fmla="*/ 134399 h 251313"/>
                <a:gd name="connsiteX3" fmla="*/ 92025 w 191922"/>
                <a:gd name="connsiteY3" fmla="*/ 235495 h 251313"/>
                <a:gd name="connsiteX4" fmla="*/ 94735 w 191922"/>
                <a:gd name="connsiteY4" fmla="*/ 251054 h 251313"/>
                <a:gd name="connsiteX5" fmla="*/ 141608 w 191922"/>
                <a:gd name="connsiteY5" fmla="*/ 242890 h 251313"/>
                <a:gd name="connsiteX6" fmla="*/ 138898 w 191922"/>
                <a:gd name="connsiteY6" fmla="*/ 227330 h 251313"/>
                <a:gd name="connsiteX7" fmla="*/ 189466 w 191922"/>
                <a:gd name="connsiteY7" fmla="*/ 101741 h 25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922" h="251313">
                  <a:moveTo>
                    <a:pt x="189466" y="101741"/>
                  </a:moveTo>
                  <a:cubicBezTo>
                    <a:pt x="178193" y="37023"/>
                    <a:pt x="127085" y="-8132"/>
                    <a:pt x="75308" y="887"/>
                  </a:cubicBezTo>
                  <a:cubicBezTo>
                    <a:pt x="23531" y="9905"/>
                    <a:pt x="-9300" y="69681"/>
                    <a:pt x="1973" y="134399"/>
                  </a:cubicBezTo>
                  <a:cubicBezTo>
                    <a:pt x="11480" y="188982"/>
                    <a:pt x="49342" y="229506"/>
                    <a:pt x="92025" y="235495"/>
                  </a:cubicBezTo>
                  <a:lnTo>
                    <a:pt x="94735" y="251054"/>
                  </a:lnTo>
                  <a:lnTo>
                    <a:pt x="141608" y="242890"/>
                  </a:lnTo>
                  <a:lnTo>
                    <a:pt x="138898" y="227330"/>
                  </a:lnTo>
                  <a:cubicBezTo>
                    <a:pt x="177042" y="207263"/>
                    <a:pt x="198973" y="156324"/>
                    <a:pt x="189466" y="101741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1C028A65-AC4F-4E02-A4FB-4B4E87595AF4}"/>
                </a:ext>
              </a:extLst>
            </p:cNvPr>
            <p:cNvSpPr/>
            <p:nvPr/>
          </p:nvSpPr>
          <p:spPr>
            <a:xfrm>
              <a:off x="5043929" y="4899110"/>
              <a:ext cx="19050" cy="582527"/>
            </a:xfrm>
            <a:custGeom>
              <a:avLst/>
              <a:gdLst>
                <a:gd name="connsiteX0" fmla="*/ 9281 w 19050"/>
                <a:gd name="connsiteY0" fmla="*/ 582268 h 582527"/>
                <a:gd name="connsiteX1" fmla="*/ -244 w 19050"/>
                <a:gd name="connsiteY1" fmla="*/ 572743 h 582527"/>
                <a:gd name="connsiteX2" fmla="*/ -244 w 19050"/>
                <a:gd name="connsiteY2" fmla="*/ 9265 h 582527"/>
                <a:gd name="connsiteX3" fmla="*/ 9281 w 19050"/>
                <a:gd name="connsiteY3" fmla="*/ -260 h 582527"/>
                <a:gd name="connsiteX4" fmla="*/ 18806 w 19050"/>
                <a:gd name="connsiteY4" fmla="*/ 9265 h 582527"/>
                <a:gd name="connsiteX5" fmla="*/ 18806 w 19050"/>
                <a:gd name="connsiteY5" fmla="*/ 572743 h 582527"/>
                <a:gd name="connsiteX6" fmla="*/ 9281 w 19050"/>
                <a:gd name="connsiteY6" fmla="*/ 582268 h 582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50" h="582527">
                  <a:moveTo>
                    <a:pt x="9281" y="582268"/>
                  </a:moveTo>
                  <a:cubicBezTo>
                    <a:pt x="4020" y="582268"/>
                    <a:pt x="-244" y="578003"/>
                    <a:pt x="-244" y="572743"/>
                  </a:cubicBezTo>
                  <a:lnTo>
                    <a:pt x="-244" y="9265"/>
                  </a:lnTo>
                  <a:cubicBezTo>
                    <a:pt x="-244" y="4005"/>
                    <a:pt x="4020" y="-260"/>
                    <a:pt x="9281" y="-260"/>
                  </a:cubicBezTo>
                  <a:cubicBezTo>
                    <a:pt x="14542" y="-260"/>
                    <a:pt x="18806" y="4005"/>
                    <a:pt x="18806" y="9265"/>
                  </a:cubicBezTo>
                  <a:lnTo>
                    <a:pt x="18806" y="572743"/>
                  </a:lnTo>
                  <a:cubicBezTo>
                    <a:pt x="18806" y="578003"/>
                    <a:pt x="14541" y="582268"/>
                    <a:pt x="9281" y="582268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DAAB7BF1-CC83-4042-A61C-B5D70938BD4E}"/>
                </a:ext>
              </a:extLst>
            </p:cNvPr>
            <p:cNvSpPr/>
            <p:nvPr/>
          </p:nvSpPr>
          <p:spPr>
            <a:xfrm>
              <a:off x="4952394" y="4681453"/>
              <a:ext cx="190316" cy="249790"/>
            </a:xfrm>
            <a:custGeom>
              <a:avLst/>
              <a:gdLst>
                <a:gd name="connsiteX0" fmla="*/ 190072 w 190316"/>
                <a:gd name="connsiteY0" fmla="*/ 118688 h 249790"/>
                <a:gd name="connsiteX1" fmla="*/ 94914 w 190316"/>
                <a:gd name="connsiteY1" fmla="*/ -260 h 249790"/>
                <a:gd name="connsiteX2" fmla="*/ -244 w 190316"/>
                <a:gd name="connsiteY2" fmla="*/ 118688 h 249790"/>
                <a:gd name="connsiteX3" fmla="*/ 71125 w 190316"/>
                <a:gd name="connsiteY3" fmla="*/ 233738 h 249790"/>
                <a:gd name="connsiteX4" fmla="*/ 71125 w 190316"/>
                <a:gd name="connsiteY4" fmla="*/ 249531 h 249790"/>
                <a:gd name="connsiteX5" fmla="*/ 118704 w 190316"/>
                <a:gd name="connsiteY5" fmla="*/ 249531 h 249790"/>
                <a:gd name="connsiteX6" fmla="*/ 118704 w 190316"/>
                <a:gd name="connsiteY6" fmla="*/ 233738 h 249790"/>
                <a:gd name="connsiteX7" fmla="*/ 190072 w 190316"/>
                <a:gd name="connsiteY7" fmla="*/ 118688 h 249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316" h="249790">
                  <a:moveTo>
                    <a:pt x="190072" y="118688"/>
                  </a:moveTo>
                  <a:cubicBezTo>
                    <a:pt x="190072" y="52995"/>
                    <a:pt x="147471" y="-260"/>
                    <a:pt x="94914" y="-260"/>
                  </a:cubicBezTo>
                  <a:cubicBezTo>
                    <a:pt x="42358" y="-260"/>
                    <a:pt x="-244" y="52995"/>
                    <a:pt x="-244" y="118688"/>
                  </a:cubicBezTo>
                  <a:cubicBezTo>
                    <a:pt x="-244" y="174093"/>
                    <a:pt x="30102" y="220513"/>
                    <a:pt x="71125" y="233738"/>
                  </a:cubicBezTo>
                  <a:lnTo>
                    <a:pt x="71125" y="249531"/>
                  </a:lnTo>
                  <a:lnTo>
                    <a:pt x="118704" y="249531"/>
                  </a:lnTo>
                  <a:lnTo>
                    <a:pt x="118704" y="233738"/>
                  </a:lnTo>
                  <a:cubicBezTo>
                    <a:pt x="159726" y="220513"/>
                    <a:pt x="190072" y="174093"/>
                    <a:pt x="190072" y="11868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970CAD3-066A-4091-8585-4911DCB2C596}"/>
                </a:ext>
              </a:extLst>
            </p:cNvPr>
            <p:cNvSpPr/>
            <p:nvPr/>
          </p:nvSpPr>
          <p:spPr>
            <a:xfrm>
              <a:off x="735241" y="5854596"/>
              <a:ext cx="4993357" cy="45719"/>
            </a:xfrm>
            <a:custGeom>
              <a:avLst/>
              <a:gdLst>
                <a:gd name="connsiteX0" fmla="*/ 6767123 w 6778707"/>
                <a:gd name="connsiteY0" fmla="*/ 22422 h 22682"/>
                <a:gd name="connsiteX1" fmla="*/ 11097 w 6778707"/>
                <a:gd name="connsiteY1" fmla="*/ 22422 h 22682"/>
                <a:gd name="connsiteX2" fmla="*/ -244 w 6778707"/>
                <a:gd name="connsiteY2" fmla="*/ 11081 h 22682"/>
                <a:gd name="connsiteX3" fmla="*/ 11097 w 6778707"/>
                <a:gd name="connsiteY3" fmla="*/ -260 h 22682"/>
                <a:gd name="connsiteX4" fmla="*/ 6767123 w 6778707"/>
                <a:gd name="connsiteY4" fmla="*/ -260 h 22682"/>
                <a:gd name="connsiteX5" fmla="*/ 6778464 w 6778707"/>
                <a:gd name="connsiteY5" fmla="*/ 11081 h 22682"/>
                <a:gd name="connsiteX6" fmla="*/ 6767123 w 6778707"/>
                <a:gd name="connsiteY6" fmla="*/ 22422 h 2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78707" h="22682">
                  <a:moveTo>
                    <a:pt x="6767123" y="22422"/>
                  </a:moveTo>
                  <a:lnTo>
                    <a:pt x="11097" y="22422"/>
                  </a:lnTo>
                  <a:cubicBezTo>
                    <a:pt x="4834" y="22422"/>
                    <a:pt x="-244" y="17345"/>
                    <a:pt x="-244" y="11081"/>
                  </a:cubicBezTo>
                  <a:cubicBezTo>
                    <a:pt x="-244" y="4818"/>
                    <a:pt x="4834" y="-260"/>
                    <a:pt x="11097" y="-260"/>
                  </a:cubicBezTo>
                  <a:lnTo>
                    <a:pt x="6767123" y="-260"/>
                  </a:lnTo>
                  <a:cubicBezTo>
                    <a:pt x="6773386" y="-260"/>
                    <a:pt x="6778464" y="4818"/>
                    <a:pt x="6778464" y="11081"/>
                  </a:cubicBezTo>
                  <a:cubicBezTo>
                    <a:pt x="6778464" y="17345"/>
                    <a:pt x="6773386" y="22422"/>
                    <a:pt x="6767123" y="22422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83BF14D-F2F4-4DB6-AB99-603F5F1A6B9D}"/>
                </a:ext>
              </a:extLst>
            </p:cNvPr>
            <p:cNvSpPr/>
            <p:nvPr/>
          </p:nvSpPr>
          <p:spPr>
            <a:xfrm>
              <a:off x="5506573" y="5773417"/>
              <a:ext cx="31975" cy="83572"/>
            </a:xfrm>
            <a:custGeom>
              <a:avLst/>
              <a:gdLst>
                <a:gd name="connsiteX0" fmla="*/ 31975 w 31975"/>
                <a:gd name="connsiteY0" fmla="*/ 83573 h 83572"/>
                <a:gd name="connsiteX1" fmla="*/ 10306 w 31975"/>
                <a:gd name="connsiteY1" fmla="*/ 83563 h 83572"/>
                <a:gd name="connsiteX2" fmla="*/ 0 w 31975"/>
                <a:gd name="connsiteY2" fmla="*/ 0 h 83572"/>
                <a:gd name="connsiteX3" fmla="*/ 31975 w 31975"/>
                <a:gd name="connsiteY3" fmla="*/ 0 h 83572"/>
                <a:gd name="connsiteX4" fmla="*/ 31975 w 31975"/>
                <a:gd name="connsiteY4" fmla="*/ 83573 h 83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75" h="83572">
                  <a:moveTo>
                    <a:pt x="31975" y="83573"/>
                  </a:moveTo>
                  <a:lnTo>
                    <a:pt x="10306" y="83563"/>
                  </a:lnTo>
                  <a:lnTo>
                    <a:pt x="0" y="0"/>
                  </a:lnTo>
                  <a:lnTo>
                    <a:pt x="31975" y="0"/>
                  </a:lnTo>
                  <a:lnTo>
                    <a:pt x="31975" y="83573"/>
                  </a:ln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40071596-CCB5-4FF3-9ACF-9E294CC47C50}"/>
                </a:ext>
              </a:extLst>
            </p:cNvPr>
            <p:cNvSpPr/>
            <p:nvPr/>
          </p:nvSpPr>
          <p:spPr>
            <a:xfrm>
              <a:off x="5475098" y="5850794"/>
              <a:ext cx="68088" cy="26307"/>
            </a:xfrm>
            <a:custGeom>
              <a:avLst/>
              <a:gdLst>
                <a:gd name="connsiteX0" fmla="*/ 23221 w 68088"/>
                <a:gd name="connsiteY0" fmla="*/ 0 h 26307"/>
                <a:gd name="connsiteX1" fmla="*/ 68089 w 68088"/>
                <a:gd name="connsiteY1" fmla="*/ 0 h 26307"/>
                <a:gd name="connsiteX2" fmla="*/ 68089 w 68088"/>
                <a:gd name="connsiteY2" fmla="*/ 0 h 26307"/>
                <a:gd name="connsiteX3" fmla="*/ 68089 w 68088"/>
                <a:gd name="connsiteY3" fmla="*/ 26307 h 26307"/>
                <a:gd name="connsiteX4" fmla="*/ 68089 w 68088"/>
                <a:gd name="connsiteY4" fmla="*/ 26307 h 26307"/>
                <a:gd name="connsiteX5" fmla="*/ 0 w 68088"/>
                <a:gd name="connsiteY5" fmla="*/ 26307 h 26307"/>
                <a:gd name="connsiteX6" fmla="*/ 0 w 68088"/>
                <a:gd name="connsiteY6" fmla="*/ 26307 h 26307"/>
                <a:gd name="connsiteX7" fmla="*/ 0 w 68088"/>
                <a:gd name="connsiteY7" fmla="*/ 23221 h 26307"/>
                <a:gd name="connsiteX8" fmla="*/ 23221 w 68088"/>
                <a:gd name="connsiteY8" fmla="*/ 0 h 26307"/>
                <a:gd name="connsiteX9" fmla="*/ 23221 w 68088"/>
                <a:gd name="connsiteY9" fmla="*/ 0 h 2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088" h="26307">
                  <a:moveTo>
                    <a:pt x="23221" y="0"/>
                  </a:moveTo>
                  <a:lnTo>
                    <a:pt x="68089" y="0"/>
                  </a:lnTo>
                  <a:lnTo>
                    <a:pt x="68089" y="0"/>
                  </a:lnTo>
                  <a:lnTo>
                    <a:pt x="68089" y="26307"/>
                  </a:lnTo>
                  <a:lnTo>
                    <a:pt x="68089" y="26307"/>
                  </a:lnTo>
                  <a:lnTo>
                    <a:pt x="0" y="26307"/>
                  </a:lnTo>
                  <a:lnTo>
                    <a:pt x="0" y="26307"/>
                  </a:lnTo>
                  <a:lnTo>
                    <a:pt x="0" y="23221"/>
                  </a:lnTo>
                  <a:cubicBezTo>
                    <a:pt x="0" y="10397"/>
                    <a:pt x="10396" y="0"/>
                    <a:pt x="23221" y="0"/>
                  </a:cubicBezTo>
                  <a:cubicBezTo>
                    <a:pt x="23221" y="0"/>
                    <a:pt x="23221" y="0"/>
                    <a:pt x="23221" y="0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5ACD9AE-A90B-4337-B6E6-D67EA57CEFC8}"/>
                </a:ext>
              </a:extLst>
            </p:cNvPr>
            <p:cNvSpPr/>
            <p:nvPr/>
          </p:nvSpPr>
          <p:spPr>
            <a:xfrm>
              <a:off x="5631942" y="5756434"/>
              <a:ext cx="63798" cy="85010"/>
            </a:xfrm>
            <a:custGeom>
              <a:avLst/>
              <a:gdLst>
                <a:gd name="connsiteX0" fmla="*/ 63798 w 63798"/>
                <a:gd name="connsiteY0" fmla="*/ 76009 h 85010"/>
                <a:gd name="connsiteX1" fmla="*/ 44091 w 63798"/>
                <a:gd name="connsiteY1" fmla="*/ 85011 h 85010"/>
                <a:gd name="connsiteX2" fmla="*/ 0 w 63798"/>
                <a:gd name="connsiteY2" fmla="*/ 13287 h 85010"/>
                <a:gd name="connsiteX3" fmla="*/ 29080 w 63798"/>
                <a:gd name="connsiteY3" fmla="*/ 0 h 85010"/>
                <a:gd name="connsiteX4" fmla="*/ 63798 w 63798"/>
                <a:gd name="connsiteY4" fmla="*/ 76009 h 85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798" h="85010">
                  <a:moveTo>
                    <a:pt x="63798" y="76009"/>
                  </a:moveTo>
                  <a:lnTo>
                    <a:pt x="44091" y="85011"/>
                  </a:lnTo>
                  <a:lnTo>
                    <a:pt x="0" y="13287"/>
                  </a:lnTo>
                  <a:lnTo>
                    <a:pt x="29080" y="0"/>
                  </a:lnTo>
                  <a:lnTo>
                    <a:pt x="63798" y="76009"/>
                  </a:ln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5462AEF-513E-4990-ACCF-461EA875F9F4}"/>
                </a:ext>
              </a:extLst>
            </p:cNvPr>
            <p:cNvSpPr/>
            <p:nvPr/>
          </p:nvSpPr>
          <p:spPr>
            <a:xfrm rot="20127087">
              <a:off x="5637846" y="5837840"/>
              <a:ext cx="68088" cy="26307"/>
            </a:xfrm>
            <a:custGeom>
              <a:avLst/>
              <a:gdLst>
                <a:gd name="connsiteX0" fmla="*/ 22977 w 68088"/>
                <a:gd name="connsiteY0" fmla="*/ -260 h 26307"/>
                <a:gd name="connsiteX1" fmla="*/ 67845 w 68088"/>
                <a:gd name="connsiteY1" fmla="*/ -260 h 26307"/>
                <a:gd name="connsiteX2" fmla="*/ 67845 w 68088"/>
                <a:gd name="connsiteY2" fmla="*/ -260 h 26307"/>
                <a:gd name="connsiteX3" fmla="*/ 67845 w 68088"/>
                <a:gd name="connsiteY3" fmla="*/ 26047 h 26307"/>
                <a:gd name="connsiteX4" fmla="*/ 67845 w 68088"/>
                <a:gd name="connsiteY4" fmla="*/ 26047 h 26307"/>
                <a:gd name="connsiteX5" fmla="*/ -244 w 68088"/>
                <a:gd name="connsiteY5" fmla="*/ 26047 h 26307"/>
                <a:gd name="connsiteX6" fmla="*/ -244 w 68088"/>
                <a:gd name="connsiteY6" fmla="*/ 26047 h 26307"/>
                <a:gd name="connsiteX7" fmla="*/ -244 w 68088"/>
                <a:gd name="connsiteY7" fmla="*/ 22961 h 26307"/>
                <a:gd name="connsiteX8" fmla="*/ 22977 w 68088"/>
                <a:gd name="connsiteY8" fmla="*/ -260 h 26307"/>
                <a:gd name="connsiteX9" fmla="*/ 22977 w 68088"/>
                <a:gd name="connsiteY9" fmla="*/ -260 h 2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088" h="26307">
                  <a:moveTo>
                    <a:pt x="22977" y="-260"/>
                  </a:moveTo>
                  <a:lnTo>
                    <a:pt x="67845" y="-260"/>
                  </a:lnTo>
                  <a:lnTo>
                    <a:pt x="67845" y="-260"/>
                  </a:lnTo>
                  <a:lnTo>
                    <a:pt x="67845" y="26047"/>
                  </a:lnTo>
                  <a:lnTo>
                    <a:pt x="67845" y="26047"/>
                  </a:lnTo>
                  <a:lnTo>
                    <a:pt x="-244" y="26047"/>
                  </a:lnTo>
                  <a:lnTo>
                    <a:pt x="-244" y="26047"/>
                  </a:lnTo>
                  <a:lnTo>
                    <a:pt x="-244" y="22961"/>
                  </a:lnTo>
                  <a:cubicBezTo>
                    <a:pt x="-244" y="10137"/>
                    <a:pt x="10152" y="-259"/>
                    <a:pt x="22977" y="-260"/>
                  </a:cubicBezTo>
                  <a:cubicBezTo>
                    <a:pt x="22977" y="-260"/>
                    <a:pt x="22977" y="-260"/>
                    <a:pt x="22977" y="-260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1E4B765-4B0F-4E27-A384-AA9DF3F33BD0}"/>
                </a:ext>
              </a:extLst>
            </p:cNvPr>
            <p:cNvSpPr/>
            <p:nvPr/>
          </p:nvSpPr>
          <p:spPr>
            <a:xfrm>
              <a:off x="5497229" y="5517647"/>
              <a:ext cx="188156" cy="317304"/>
            </a:xfrm>
            <a:custGeom>
              <a:avLst/>
              <a:gdLst>
                <a:gd name="connsiteX0" fmla="*/ 39692 w 188156"/>
                <a:gd name="connsiteY0" fmla="*/ 317045 h 317304"/>
                <a:gd name="connsiteX1" fmla="*/ 18995 w 188156"/>
                <a:gd name="connsiteY1" fmla="*/ 317045 h 317304"/>
                <a:gd name="connsiteX2" fmla="*/ 11063 w 188156"/>
                <a:gd name="connsiteY2" fmla="*/ 309669 h 317304"/>
                <a:gd name="connsiteX3" fmla="*/ -223 w 188156"/>
                <a:gd name="connsiteY3" fmla="*/ 8268 h 317304"/>
                <a:gd name="connsiteX4" fmla="*/ 7132 w 188156"/>
                <a:gd name="connsiteY4" fmla="*/ -239 h 317304"/>
                <a:gd name="connsiteX5" fmla="*/ 8481 w 188156"/>
                <a:gd name="connsiteY5" fmla="*/ -222 h 317304"/>
                <a:gd name="connsiteX6" fmla="*/ 128178 w 188156"/>
                <a:gd name="connsiteY6" fmla="*/ 12489 h 317304"/>
                <a:gd name="connsiteX7" fmla="*/ 135356 w 188156"/>
                <a:gd name="connsiteY7" fmla="*/ 20253 h 317304"/>
                <a:gd name="connsiteX8" fmla="*/ 137865 w 188156"/>
                <a:gd name="connsiteY8" fmla="*/ 153205 h 317304"/>
                <a:gd name="connsiteX9" fmla="*/ 138278 w 188156"/>
                <a:gd name="connsiteY9" fmla="*/ 155313 h 317304"/>
                <a:gd name="connsiteX10" fmla="*/ 187378 w 188156"/>
                <a:gd name="connsiteY10" fmla="*/ 282640 h 317304"/>
                <a:gd name="connsiteX11" fmla="*/ 182821 w 188156"/>
                <a:gd name="connsiteY11" fmla="*/ 292919 h 317304"/>
                <a:gd name="connsiteX12" fmla="*/ 182707 w 188156"/>
                <a:gd name="connsiteY12" fmla="*/ 292962 h 317304"/>
                <a:gd name="connsiteX13" fmla="*/ 161734 w 188156"/>
                <a:gd name="connsiteY13" fmla="*/ 300690 h 317304"/>
                <a:gd name="connsiteX14" fmla="*/ 151914 w 188156"/>
                <a:gd name="connsiteY14" fmla="*/ 296866 h 317304"/>
                <a:gd name="connsiteX15" fmla="*/ 91597 w 188156"/>
                <a:gd name="connsiteY15" fmla="*/ 179582 h 317304"/>
                <a:gd name="connsiteX16" fmla="*/ 90883 w 188156"/>
                <a:gd name="connsiteY16" fmla="*/ 177563 h 317304"/>
                <a:gd name="connsiteX17" fmla="*/ 80579 w 188156"/>
                <a:gd name="connsiteY17" fmla="*/ 127917 h 317304"/>
                <a:gd name="connsiteX18" fmla="*/ 73266 w 188156"/>
                <a:gd name="connsiteY18" fmla="*/ 123119 h 317304"/>
                <a:gd name="connsiteX19" fmla="*/ 68378 w 188156"/>
                <a:gd name="connsiteY19" fmla="*/ 128470 h 317304"/>
                <a:gd name="connsiteX20" fmla="*/ 47593 w 188156"/>
                <a:gd name="connsiteY20" fmla="*/ 309997 h 317304"/>
                <a:gd name="connsiteX21" fmla="*/ 39692 w 188156"/>
                <a:gd name="connsiteY21" fmla="*/ 317045 h 317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8156" h="317304">
                  <a:moveTo>
                    <a:pt x="39692" y="317045"/>
                  </a:moveTo>
                  <a:lnTo>
                    <a:pt x="18995" y="317045"/>
                  </a:lnTo>
                  <a:cubicBezTo>
                    <a:pt x="14832" y="317030"/>
                    <a:pt x="11380" y="313820"/>
                    <a:pt x="11063" y="309669"/>
                  </a:cubicBezTo>
                  <a:lnTo>
                    <a:pt x="-223" y="8268"/>
                  </a:lnTo>
                  <a:cubicBezTo>
                    <a:pt x="-541" y="3888"/>
                    <a:pt x="2752" y="79"/>
                    <a:pt x="7132" y="-239"/>
                  </a:cubicBezTo>
                  <a:cubicBezTo>
                    <a:pt x="7581" y="-271"/>
                    <a:pt x="8033" y="-266"/>
                    <a:pt x="8481" y="-222"/>
                  </a:cubicBezTo>
                  <a:lnTo>
                    <a:pt x="128178" y="12489"/>
                  </a:lnTo>
                  <a:cubicBezTo>
                    <a:pt x="132193" y="12882"/>
                    <a:pt x="135279" y="16219"/>
                    <a:pt x="135356" y="20253"/>
                  </a:cubicBezTo>
                  <a:lnTo>
                    <a:pt x="137865" y="153205"/>
                  </a:lnTo>
                  <a:cubicBezTo>
                    <a:pt x="137878" y="153926"/>
                    <a:pt x="138018" y="154640"/>
                    <a:pt x="138278" y="155313"/>
                  </a:cubicBezTo>
                  <a:lnTo>
                    <a:pt x="187378" y="282640"/>
                  </a:lnTo>
                  <a:cubicBezTo>
                    <a:pt x="188958" y="286737"/>
                    <a:pt x="186918" y="291339"/>
                    <a:pt x="182821" y="292919"/>
                  </a:cubicBezTo>
                  <a:cubicBezTo>
                    <a:pt x="182784" y="292933"/>
                    <a:pt x="182745" y="292948"/>
                    <a:pt x="182707" y="292962"/>
                  </a:cubicBezTo>
                  <a:lnTo>
                    <a:pt x="161734" y="300690"/>
                  </a:lnTo>
                  <a:cubicBezTo>
                    <a:pt x="157965" y="302078"/>
                    <a:pt x="153752" y="300437"/>
                    <a:pt x="151914" y="296866"/>
                  </a:cubicBezTo>
                  <a:lnTo>
                    <a:pt x="91597" y="179582"/>
                  </a:lnTo>
                  <a:cubicBezTo>
                    <a:pt x="91269" y="178944"/>
                    <a:pt x="91028" y="178265"/>
                    <a:pt x="90883" y="177563"/>
                  </a:cubicBezTo>
                  <a:lnTo>
                    <a:pt x="80579" y="127917"/>
                  </a:lnTo>
                  <a:cubicBezTo>
                    <a:pt x="79885" y="124573"/>
                    <a:pt x="76610" y="122424"/>
                    <a:pt x="73266" y="123119"/>
                  </a:cubicBezTo>
                  <a:cubicBezTo>
                    <a:pt x="70653" y="123661"/>
                    <a:pt x="68682" y="125819"/>
                    <a:pt x="68378" y="128470"/>
                  </a:cubicBezTo>
                  <a:lnTo>
                    <a:pt x="47593" y="309997"/>
                  </a:lnTo>
                  <a:cubicBezTo>
                    <a:pt x="47134" y="314013"/>
                    <a:pt x="43734" y="317046"/>
                    <a:pt x="39692" y="317045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15F2F24-7C9D-4D97-8AE6-7D0932CD6744}"/>
                </a:ext>
              </a:extLst>
            </p:cNvPr>
            <p:cNvSpPr/>
            <p:nvPr/>
          </p:nvSpPr>
          <p:spPr>
            <a:xfrm>
              <a:off x="5501087" y="5235902"/>
              <a:ext cx="86805" cy="86805"/>
            </a:xfrm>
            <a:custGeom>
              <a:avLst/>
              <a:gdLst>
                <a:gd name="connsiteX0" fmla="*/ 86805 w 86805"/>
                <a:gd name="connsiteY0" fmla="*/ 43403 h 86805"/>
                <a:gd name="connsiteX1" fmla="*/ 43403 w 86805"/>
                <a:gd name="connsiteY1" fmla="*/ 86806 h 86805"/>
                <a:gd name="connsiteX2" fmla="*/ 0 w 86805"/>
                <a:gd name="connsiteY2" fmla="*/ 43403 h 86805"/>
                <a:gd name="connsiteX3" fmla="*/ 43403 w 86805"/>
                <a:gd name="connsiteY3" fmla="*/ 0 h 86805"/>
                <a:gd name="connsiteX4" fmla="*/ 86805 w 86805"/>
                <a:gd name="connsiteY4" fmla="*/ 43403 h 8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805" h="86805">
                  <a:moveTo>
                    <a:pt x="86805" y="43403"/>
                  </a:moveTo>
                  <a:cubicBezTo>
                    <a:pt x="86805" y="67373"/>
                    <a:pt x="67374" y="86806"/>
                    <a:pt x="43403" y="86806"/>
                  </a:cubicBezTo>
                  <a:cubicBezTo>
                    <a:pt x="19432" y="86806"/>
                    <a:pt x="0" y="67374"/>
                    <a:pt x="0" y="43403"/>
                  </a:cubicBezTo>
                  <a:cubicBezTo>
                    <a:pt x="0" y="19432"/>
                    <a:pt x="19432" y="0"/>
                    <a:pt x="43403" y="0"/>
                  </a:cubicBezTo>
                  <a:cubicBezTo>
                    <a:pt x="67374" y="0"/>
                    <a:pt x="86805" y="19432"/>
                    <a:pt x="86805" y="43403"/>
                  </a:cubicBez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92AC7C4-870D-4CF5-B419-4094F3D98E23}"/>
                </a:ext>
              </a:extLst>
            </p:cNvPr>
            <p:cNvSpPr/>
            <p:nvPr/>
          </p:nvSpPr>
          <p:spPr>
            <a:xfrm>
              <a:off x="5494294" y="5311734"/>
              <a:ext cx="141065" cy="241942"/>
            </a:xfrm>
            <a:custGeom>
              <a:avLst/>
              <a:gdLst>
                <a:gd name="connsiteX0" fmla="*/ 82856 w 141065"/>
                <a:gd name="connsiteY0" fmla="*/ 241683 h 241942"/>
                <a:gd name="connsiteX1" fmla="*/ 3519 w 141065"/>
                <a:gd name="connsiteY1" fmla="*/ 219009 h 241942"/>
                <a:gd name="connsiteX2" fmla="*/ 3519 w 141065"/>
                <a:gd name="connsiteY2" fmla="*/ 219009 h 241942"/>
                <a:gd name="connsiteX3" fmla="*/ -222 w 141065"/>
                <a:gd name="connsiteY3" fmla="*/ 211696 h 241942"/>
                <a:gd name="connsiteX4" fmla="*/ 10332 w 141065"/>
                <a:gd name="connsiteY4" fmla="*/ 60831 h 241942"/>
                <a:gd name="connsiteX5" fmla="*/ 40162 w 141065"/>
                <a:gd name="connsiteY5" fmla="*/ 10198 h 241942"/>
                <a:gd name="connsiteX6" fmla="*/ 96349 w 141065"/>
                <a:gd name="connsiteY6" fmla="*/ 3502 h 241942"/>
                <a:gd name="connsiteX7" fmla="*/ 107777 w 141065"/>
                <a:gd name="connsiteY7" fmla="*/ 9423 h 241942"/>
                <a:gd name="connsiteX8" fmla="*/ 138695 w 141065"/>
                <a:gd name="connsiteY8" fmla="*/ 81368 h 241942"/>
                <a:gd name="connsiteX9" fmla="*/ 140748 w 141065"/>
                <a:gd name="connsiteY9" fmla="*/ 228092 h 241942"/>
                <a:gd name="connsiteX10" fmla="*/ 140821 w 141065"/>
                <a:gd name="connsiteY10" fmla="*/ 228729 h 241942"/>
                <a:gd name="connsiteX11" fmla="*/ 140239 w 141065"/>
                <a:gd name="connsiteY11" fmla="*/ 228996 h 241942"/>
                <a:gd name="connsiteX12" fmla="*/ 82856 w 141065"/>
                <a:gd name="connsiteY12" fmla="*/ 241682 h 241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1065" h="241942">
                  <a:moveTo>
                    <a:pt x="82856" y="241683"/>
                  </a:moveTo>
                  <a:cubicBezTo>
                    <a:pt x="54862" y="241336"/>
                    <a:pt x="27469" y="233508"/>
                    <a:pt x="3519" y="219009"/>
                  </a:cubicBezTo>
                  <a:lnTo>
                    <a:pt x="3519" y="219009"/>
                  </a:lnTo>
                  <a:cubicBezTo>
                    <a:pt x="1003" y="217463"/>
                    <a:pt x="-440" y="214641"/>
                    <a:pt x="-222" y="211696"/>
                  </a:cubicBezTo>
                  <a:lnTo>
                    <a:pt x="10332" y="60831"/>
                  </a:lnTo>
                  <a:cubicBezTo>
                    <a:pt x="11706" y="40185"/>
                    <a:pt x="22769" y="21407"/>
                    <a:pt x="40162" y="10198"/>
                  </a:cubicBezTo>
                  <a:cubicBezTo>
                    <a:pt x="56777" y="-798"/>
                    <a:pt x="77615" y="-3281"/>
                    <a:pt x="96349" y="3502"/>
                  </a:cubicBezTo>
                  <a:cubicBezTo>
                    <a:pt x="100426" y="4909"/>
                    <a:pt x="104276" y="6904"/>
                    <a:pt x="107777" y="9423"/>
                  </a:cubicBezTo>
                  <a:cubicBezTo>
                    <a:pt x="130696" y="25761"/>
                    <a:pt x="142615" y="53497"/>
                    <a:pt x="138695" y="81368"/>
                  </a:cubicBezTo>
                  <a:cubicBezTo>
                    <a:pt x="130954" y="140070"/>
                    <a:pt x="139723" y="219257"/>
                    <a:pt x="140748" y="228092"/>
                  </a:cubicBezTo>
                  <a:lnTo>
                    <a:pt x="140821" y="228729"/>
                  </a:lnTo>
                  <a:lnTo>
                    <a:pt x="140239" y="228996"/>
                  </a:lnTo>
                  <a:cubicBezTo>
                    <a:pt x="122263" y="237352"/>
                    <a:pt x="102679" y="241682"/>
                    <a:pt x="82856" y="24168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A7E860C-063D-4484-90BD-90B4179B0007}"/>
                </a:ext>
              </a:extLst>
            </p:cNvPr>
            <p:cNvSpPr/>
            <p:nvPr/>
          </p:nvSpPr>
          <p:spPr>
            <a:xfrm>
              <a:off x="5603948" y="5490230"/>
              <a:ext cx="55585" cy="88657"/>
            </a:xfrm>
            <a:custGeom>
              <a:avLst/>
              <a:gdLst>
                <a:gd name="connsiteX0" fmla="*/ 28459 w 55585"/>
                <a:gd name="connsiteY0" fmla="*/ 84737 h 88657"/>
                <a:gd name="connsiteX1" fmla="*/ 31972 w 55585"/>
                <a:gd name="connsiteY1" fmla="*/ 59854 h 88657"/>
                <a:gd name="connsiteX2" fmla="*/ 29874 w 55585"/>
                <a:gd name="connsiteY2" fmla="*/ 57526 h 88657"/>
                <a:gd name="connsiteX3" fmla="*/ 55341 w 55585"/>
                <a:gd name="connsiteY3" fmla="*/ -260 h 88657"/>
                <a:gd name="connsiteX4" fmla="*/ 22987 w 55585"/>
                <a:gd name="connsiteY4" fmla="*/ 5223 h 88657"/>
                <a:gd name="connsiteX5" fmla="*/ 3764 w 55585"/>
                <a:gd name="connsiteY5" fmla="*/ 59256 h 88657"/>
                <a:gd name="connsiteX6" fmla="*/ 6348 w 55585"/>
                <a:gd name="connsiteY6" fmla="*/ 84390 h 88657"/>
                <a:gd name="connsiteX7" fmla="*/ 28459 w 55585"/>
                <a:gd name="connsiteY7" fmla="*/ 84736 h 88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585" h="88657">
                  <a:moveTo>
                    <a:pt x="28459" y="84737"/>
                  </a:moveTo>
                  <a:cubicBezTo>
                    <a:pt x="36300" y="78836"/>
                    <a:pt x="37873" y="67695"/>
                    <a:pt x="31972" y="59854"/>
                  </a:cubicBezTo>
                  <a:cubicBezTo>
                    <a:pt x="31343" y="59017"/>
                    <a:pt x="30641" y="58238"/>
                    <a:pt x="29874" y="57526"/>
                  </a:cubicBezTo>
                  <a:lnTo>
                    <a:pt x="55341" y="-260"/>
                  </a:lnTo>
                  <a:lnTo>
                    <a:pt x="22987" y="5223"/>
                  </a:lnTo>
                  <a:lnTo>
                    <a:pt x="3764" y="59256"/>
                  </a:lnTo>
                  <a:cubicBezTo>
                    <a:pt x="-2463" y="66910"/>
                    <a:pt x="-1306" y="78163"/>
                    <a:pt x="6348" y="84390"/>
                  </a:cubicBezTo>
                  <a:cubicBezTo>
                    <a:pt x="12753" y="89601"/>
                    <a:pt x="21893" y="89744"/>
                    <a:pt x="28459" y="84736"/>
                  </a:cubicBez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73D36663-8120-4F73-8EA4-0C1AAD7B3AFE}"/>
                </a:ext>
              </a:extLst>
            </p:cNvPr>
            <p:cNvSpPr/>
            <p:nvPr/>
          </p:nvSpPr>
          <p:spPr>
            <a:xfrm>
              <a:off x="5605211" y="5354893"/>
              <a:ext cx="75350" cy="184637"/>
            </a:xfrm>
            <a:custGeom>
              <a:avLst/>
              <a:gdLst>
                <a:gd name="connsiteX0" fmla="*/ 29631 w 75350"/>
                <a:gd name="connsiteY0" fmla="*/ 184378 h 184637"/>
                <a:gd name="connsiteX1" fmla="*/ 23779 w 75350"/>
                <a:gd name="connsiteY1" fmla="*/ 181798 h 184637"/>
                <a:gd name="connsiteX2" fmla="*/ 14285 w 75350"/>
                <a:gd name="connsiteY2" fmla="*/ 171441 h 184637"/>
                <a:gd name="connsiteX3" fmla="*/ 12521 w 75350"/>
                <a:gd name="connsiteY3" fmla="*/ 163814 h 184637"/>
                <a:gd name="connsiteX4" fmla="*/ 34265 w 75350"/>
                <a:gd name="connsiteY4" fmla="*/ 90218 h 184637"/>
                <a:gd name="connsiteX5" fmla="*/ 1180 w 75350"/>
                <a:gd name="connsiteY5" fmla="*/ 20740 h 184637"/>
                <a:gd name="connsiteX6" fmla="*/ 174 w 75350"/>
                <a:gd name="connsiteY6" fmla="*/ 10939 h 184637"/>
                <a:gd name="connsiteX7" fmla="*/ 17925 w 75350"/>
                <a:gd name="connsiteY7" fmla="*/ 164 h 184637"/>
                <a:gd name="connsiteX8" fmla="*/ 27366 w 75350"/>
                <a:gd name="connsiteY8" fmla="*/ 7466 h 184637"/>
                <a:gd name="connsiteX9" fmla="*/ 72091 w 75350"/>
                <a:gd name="connsiteY9" fmla="*/ 80037 h 184637"/>
                <a:gd name="connsiteX10" fmla="*/ 73310 w 75350"/>
                <a:gd name="connsiteY10" fmla="*/ 99000 h 184637"/>
                <a:gd name="connsiteX11" fmla="*/ 36890 w 75350"/>
                <a:gd name="connsiteY11" fmla="*/ 179696 h 184637"/>
                <a:gd name="connsiteX12" fmla="*/ 30900 w 75350"/>
                <a:gd name="connsiteY12" fmla="*/ 184276 h 184637"/>
                <a:gd name="connsiteX13" fmla="*/ 29632 w 75350"/>
                <a:gd name="connsiteY13" fmla="*/ 184378 h 18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5350" h="184637">
                  <a:moveTo>
                    <a:pt x="29631" y="184378"/>
                  </a:moveTo>
                  <a:cubicBezTo>
                    <a:pt x="27405" y="184378"/>
                    <a:pt x="25280" y="183442"/>
                    <a:pt x="23779" y="181798"/>
                  </a:cubicBezTo>
                  <a:lnTo>
                    <a:pt x="14285" y="171441"/>
                  </a:lnTo>
                  <a:cubicBezTo>
                    <a:pt x="12407" y="169380"/>
                    <a:pt x="11738" y="166490"/>
                    <a:pt x="12521" y="163814"/>
                  </a:cubicBezTo>
                  <a:lnTo>
                    <a:pt x="34265" y="90218"/>
                  </a:lnTo>
                  <a:lnTo>
                    <a:pt x="1180" y="20740"/>
                  </a:lnTo>
                  <a:cubicBezTo>
                    <a:pt x="-270" y="17685"/>
                    <a:pt x="-626" y="14225"/>
                    <a:pt x="174" y="10939"/>
                  </a:cubicBezTo>
                  <a:cubicBezTo>
                    <a:pt x="2100" y="3062"/>
                    <a:pt x="10048" y="-1762"/>
                    <a:pt x="17925" y="164"/>
                  </a:cubicBezTo>
                  <a:cubicBezTo>
                    <a:pt x="21964" y="1151"/>
                    <a:pt x="25394" y="3805"/>
                    <a:pt x="27366" y="7466"/>
                  </a:cubicBezTo>
                  <a:lnTo>
                    <a:pt x="72091" y="80037"/>
                  </a:lnTo>
                  <a:cubicBezTo>
                    <a:pt x="75624" y="85763"/>
                    <a:pt x="76081" y="92869"/>
                    <a:pt x="73310" y="99000"/>
                  </a:cubicBezTo>
                  <a:lnTo>
                    <a:pt x="36890" y="179696"/>
                  </a:lnTo>
                  <a:cubicBezTo>
                    <a:pt x="35793" y="182135"/>
                    <a:pt x="33540" y="183857"/>
                    <a:pt x="30900" y="184276"/>
                  </a:cubicBezTo>
                  <a:cubicBezTo>
                    <a:pt x="30481" y="184344"/>
                    <a:pt x="30057" y="184378"/>
                    <a:pt x="29632" y="184378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BC50972D-1272-4AFC-8AD3-0C2EFF6B5BFD}"/>
                </a:ext>
              </a:extLst>
            </p:cNvPr>
            <p:cNvSpPr/>
            <p:nvPr/>
          </p:nvSpPr>
          <p:spPr>
            <a:xfrm>
              <a:off x="5494170" y="5210227"/>
              <a:ext cx="107896" cy="99065"/>
            </a:xfrm>
            <a:custGeom>
              <a:avLst/>
              <a:gdLst>
                <a:gd name="connsiteX0" fmla="*/ 91748 w 107896"/>
                <a:gd name="connsiteY0" fmla="*/ 98741 h 99065"/>
                <a:gd name="connsiteX1" fmla="*/ 82984 w 107896"/>
                <a:gd name="connsiteY1" fmla="*/ 88841 h 99065"/>
                <a:gd name="connsiteX2" fmla="*/ 84205 w 107896"/>
                <a:gd name="connsiteY2" fmla="*/ 75838 h 99065"/>
                <a:gd name="connsiteX3" fmla="*/ 77769 w 107896"/>
                <a:gd name="connsiteY3" fmla="*/ 64842 h 99065"/>
                <a:gd name="connsiteX4" fmla="*/ 63703 w 107896"/>
                <a:gd name="connsiteY4" fmla="*/ 66845 h 99065"/>
                <a:gd name="connsiteX5" fmla="*/ 52666 w 107896"/>
                <a:gd name="connsiteY5" fmla="*/ 51809 h 99065"/>
                <a:gd name="connsiteX6" fmla="*/ 45306 w 107896"/>
                <a:gd name="connsiteY6" fmla="*/ 34077 h 99065"/>
                <a:gd name="connsiteX7" fmla="*/ 25427 w 107896"/>
                <a:gd name="connsiteY7" fmla="*/ 33194 h 99065"/>
                <a:gd name="connsiteX8" fmla="*/ -244 w 107896"/>
                <a:gd name="connsiteY8" fmla="*/ 13963 h 99065"/>
                <a:gd name="connsiteX9" fmla="*/ 7133 w 107896"/>
                <a:gd name="connsiteY9" fmla="*/ 11009 h 99065"/>
                <a:gd name="connsiteX10" fmla="*/ 5164 w 107896"/>
                <a:gd name="connsiteY10" fmla="*/ 3272 h 99065"/>
                <a:gd name="connsiteX11" fmla="*/ 18087 w 107896"/>
                <a:gd name="connsiteY11" fmla="*/ 9600 h 99065"/>
                <a:gd name="connsiteX12" fmla="*/ 22220 w 107896"/>
                <a:gd name="connsiteY12" fmla="*/ 695 h 99065"/>
                <a:gd name="connsiteX13" fmla="*/ 22660 w 107896"/>
                <a:gd name="connsiteY13" fmla="*/ 550 h 99065"/>
                <a:gd name="connsiteX14" fmla="*/ 34655 w 107896"/>
                <a:gd name="connsiteY14" fmla="*/ 429 h 99065"/>
                <a:gd name="connsiteX15" fmla="*/ 91748 w 107896"/>
                <a:gd name="connsiteY15" fmla="*/ 17452 h 99065"/>
                <a:gd name="connsiteX16" fmla="*/ 107652 w 107896"/>
                <a:gd name="connsiteY16" fmla="*/ 61630 h 99065"/>
                <a:gd name="connsiteX17" fmla="*/ 91748 w 107896"/>
                <a:gd name="connsiteY17" fmla="*/ 98741 h 9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896" h="99065">
                  <a:moveTo>
                    <a:pt x="91748" y="98741"/>
                  </a:moveTo>
                  <a:cubicBezTo>
                    <a:pt x="87247" y="99512"/>
                    <a:pt x="83544" y="93248"/>
                    <a:pt x="82984" y="88841"/>
                  </a:cubicBezTo>
                  <a:cubicBezTo>
                    <a:pt x="83025" y="84480"/>
                    <a:pt x="83433" y="80130"/>
                    <a:pt x="84205" y="75838"/>
                  </a:cubicBezTo>
                  <a:cubicBezTo>
                    <a:pt x="84726" y="71153"/>
                    <a:pt x="82109" y="66682"/>
                    <a:pt x="77769" y="64842"/>
                  </a:cubicBezTo>
                  <a:cubicBezTo>
                    <a:pt x="73002" y="63481"/>
                    <a:pt x="68583" y="67304"/>
                    <a:pt x="63703" y="66845"/>
                  </a:cubicBezTo>
                  <a:cubicBezTo>
                    <a:pt x="56904" y="66204"/>
                    <a:pt x="53489" y="58246"/>
                    <a:pt x="52666" y="51809"/>
                  </a:cubicBezTo>
                  <a:cubicBezTo>
                    <a:pt x="51842" y="45371"/>
                    <a:pt x="51195" y="37748"/>
                    <a:pt x="45306" y="34077"/>
                  </a:cubicBezTo>
                  <a:cubicBezTo>
                    <a:pt x="39436" y="30418"/>
                    <a:pt x="32173" y="33080"/>
                    <a:pt x="25427" y="33194"/>
                  </a:cubicBezTo>
                  <a:cubicBezTo>
                    <a:pt x="13594" y="33063"/>
                    <a:pt x="3208" y="25283"/>
                    <a:pt x="-244" y="13963"/>
                  </a:cubicBezTo>
                  <a:cubicBezTo>
                    <a:pt x="2601" y="14784"/>
                    <a:pt x="5641" y="13567"/>
                    <a:pt x="7133" y="11009"/>
                  </a:cubicBezTo>
                  <a:cubicBezTo>
                    <a:pt x="8308" y="8282"/>
                    <a:pt x="7499" y="5106"/>
                    <a:pt x="5164" y="3272"/>
                  </a:cubicBezTo>
                  <a:lnTo>
                    <a:pt x="18087" y="9600"/>
                  </a:lnTo>
                  <a:cubicBezTo>
                    <a:pt x="16770" y="6000"/>
                    <a:pt x="18620" y="2012"/>
                    <a:pt x="22220" y="695"/>
                  </a:cubicBezTo>
                  <a:cubicBezTo>
                    <a:pt x="22365" y="642"/>
                    <a:pt x="22512" y="593"/>
                    <a:pt x="22660" y="550"/>
                  </a:cubicBezTo>
                  <a:cubicBezTo>
                    <a:pt x="26586" y="-487"/>
                    <a:pt x="30709" y="-529"/>
                    <a:pt x="34655" y="429"/>
                  </a:cubicBezTo>
                  <a:cubicBezTo>
                    <a:pt x="54889" y="3573"/>
                    <a:pt x="78326" y="2024"/>
                    <a:pt x="91748" y="17452"/>
                  </a:cubicBezTo>
                  <a:cubicBezTo>
                    <a:pt x="101871" y="29968"/>
                    <a:pt x="107475" y="45534"/>
                    <a:pt x="107652" y="61630"/>
                  </a:cubicBezTo>
                  <a:cubicBezTo>
                    <a:pt x="104438" y="74794"/>
                    <a:pt x="99063" y="87334"/>
                    <a:pt x="91748" y="98741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47F1D5A-198E-46A3-8D9C-CC9195B1F1E5}"/>
                </a:ext>
              </a:extLst>
            </p:cNvPr>
            <p:cNvSpPr/>
            <p:nvPr/>
          </p:nvSpPr>
          <p:spPr>
            <a:xfrm>
              <a:off x="5343964" y="5357029"/>
              <a:ext cx="97813" cy="38896"/>
            </a:xfrm>
            <a:custGeom>
              <a:avLst/>
              <a:gdLst>
                <a:gd name="connsiteX0" fmla="*/ 8883 w 97813"/>
                <a:gd name="connsiteY0" fmla="*/ 2072 h 38896"/>
                <a:gd name="connsiteX1" fmla="*/ 33119 w 97813"/>
                <a:gd name="connsiteY1" fmla="*/ 8719 h 38896"/>
                <a:gd name="connsiteX2" fmla="*/ 34423 w 97813"/>
                <a:gd name="connsiteY2" fmla="*/ 11567 h 38896"/>
                <a:gd name="connsiteX3" fmla="*/ 97570 w 97813"/>
                <a:gd name="connsiteY3" fmla="*/ 11112 h 38896"/>
                <a:gd name="connsiteX4" fmla="*/ 79702 w 97813"/>
                <a:gd name="connsiteY4" fmla="*/ 38636 h 38896"/>
                <a:gd name="connsiteX5" fmla="*/ 22476 w 97813"/>
                <a:gd name="connsiteY5" fmla="*/ 34849 h 38896"/>
                <a:gd name="connsiteX6" fmla="*/ 429 w 97813"/>
                <a:gd name="connsiteY6" fmla="*/ 22506 h 38896"/>
                <a:gd name="connsiteX7" fmla="*/ 8883 w 97813"/>
                <a:gd name="connsiteY7" fmla="*/ 2072 h 38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813" h="38896">
                  <a:moveTo>
                    <a:pt x="8883" y="2072"/>
                  </a:moveTo>
                  <a:cubicBezTo>
                    <a:pt x="17411" y="-2785"/>
                    <a:pt x="28261" y="191"/>
                    <a:pt x="33119" y="8719"/>
                  </a:cubicBezTo>
                  <a:cubicBezTo>
                    <a:pt x="33637" y="9628"/>
                    <a:pt x="34073" y="10582"/>
                    <a:pt x="34423" y="11567"/>
                  </a:cubicBezTo>
                  <a:lnTo>
                    <a:pt x="97570" y="11112"/>
                  </a:lnTo>
                  <a:lnTo>
                    <a:pt x="79702" y="38636"/>
                  </a:lnTo>
                  <a:lnTo>
                    <a:pt x="22476" y="34849"/>
                  </a:lnTo>
                  <a:cubicBezTo>
                    <a:pt x="12980" y="37528"/>
                    <a:pt x="3109" y="32002"/>
                    <a:pt x="429" y="22506"/>
                  </a:cubicBezTo>
                  <a:cubicBezTo>
                    <a:pt x="-1813" y="14559"/>
                    <a:pt x="1682" y="6111"/>
                    <a:pt x="8883" y="2072"/>
                  </a:cubicBez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C8389E5B-E015-4270-8139-A4A063D28C22}"/>
                </a:ext>
              </a:extLst>
            </p:cNvPr>
            <p:cNvSpPr/>
            <p:nvPr/>
          </p:nvSpPr>
          <p:spPr>
            <a:xfrm>
              <a:off x="5385782" y="5325149"/>
              <a:ext cx="178131" cy="90047"/>
            </a:xfrm>
            <a:custGeom>
              <a:avLst/>
              <a:gdLst>
                <a:gd name="connsiteX0" fmla="*/ -77 w 178131"/>
                <a:gd name="connsiteY0" fmla="*/ 63953 h 90047"/>
                <a:gd name="connsiteX1" fmla="*/ 1255 w 178131"/>
                <a:gd name="connsiteY1" fmla="*/ 57697 h 90047"/>
                <a:gd name="connsiteX2" fmla="*/ 9459 w 178131"/>
                <a:gd name="connsiteY2" fmla="*/ 46290 h 90047"/>
                <a:gd name="connsiteX3" fmla="*/ 16565 w 178131"/>
                <a:gd name="connsiteY3" fmla="*/ 43008 h 90047"/>
                <a:gd name="connsiteX4" fmla="*/ 90430 w 178131"/>
                <a:gd name="connsiteY4" fmla="*/ 39913 h 90047"/>
                <a:gd name="connsiteX5" fmla="*/ 154321 w 178131"/>
                <a:gd name="connsiteY5" fmla="*/ 2732 h 90047"/>
                <a:gd name="connsiteX6" fmla="*/ 163710 w 178131"/>
                <a:gd name="connsiteY6" fmla="*/ -252 h 90047"/>
                <a:gd name="connsiteX7" fmla="*/ 177879 w 178131"/>
                <a:gd name="connsiteY7" fmla="*/ 14929 h 90047"/>
                <a:gd name="connsiteX8" fmla="*/ 172656 w 178131"/>
                <a:gd name="connsiteY8" fmla="*/ 25661 h 90047"/>
                <a:gd name="connsiteX9" fmla="*/ 110729 w 178131"/>
                <a:gd name="connsiteY9" fmla="*/ 84244 h 90047"/>
                <a:gd name="connsiteX10" fmla="*/ 92413 w 178131"/>
                <a:gd name="connsiteY10" fmla="*/ 89303 h 90047"/>
                <a:gd name="connsiteX11" fmla="*/ 5986 w 178131"/>
                <a:gd name="connsiteY11" fmla="*/ 70103 h 90047"/>
                <a:gd name="connsiteX12" fmla="*/ 280 w 178131"/>
                <a:gd name="connsiteY12" fmla="*/ 65172 h 90047"/>
                <a:gd name="connsiteX13" fmla="*/ -77 w 178131"/>
                <a:gd name="connsiteY13" fmla="*/ 63952 h 90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131" h="90047">
                  <a:moveTo>
                    <a:pt x="-77" y="63953"/>
                  </a:moveTo>
                  <a:cubicBezTo>
                    <a:pt x="-531" y="61773"/>
                    <a:pt x="-48" y="59502"/>
                    <a:pt x="1255" y="57697"/>
                  </a:cubicBezTo>
                  <a:lnTo>
                    <a:pt x="9459" y="46290"/>
                  </a:lnTo>
                  <a:cubicBezTo>
                    <a:pt x="11093" y="44031"/>
                    <a:pt x="13786" y="42788"/>
                    <a:pt x="16565" y="43008"/>
                  </a:cubicBezTo>
                  <a:lnTo>
                    <a:pt x="90430" y="39913"/>
                  </a:lnTo>
                  <a:lnTo>
                    <a:pt x="154321" y="2732"/>
                  </a:lnTo>
                  <a:cubicBezTo>
                    <a:pt x="157015" y="689"/>
                    <a:pt x="160330" y="-365"/>
                    <a:pt x="163710" y="-252"/>
                  </a:cubicBezTo>
                  <a:cubicBezTo>
                    <a:pt x="171814" y="28"/>
                    <a:pt x="178158" y="6825"/>
                    <a:pt x="177879" y="14929"/>
                  </a:cubicBezTo>
                  <a:cubicBezTo>
                    <a:pt x="177735" y="19084"/>
                    <a:pt x="175837" y="22984"/>
                    <a:pt x="172656" y="25661"/>
                  </a:cubicBezTo>
                  <a:lnTo>
                    <a:pt x="110729" y="84244"/>
                  </a:lnTo>
                  <a:cubicBezTo>
                    <a:pt x="105844" y="88870"/>
                    <a:pt x="98980" y="90767"/>
                    <a:pt x="92413" y="89303"/>
                  </a:cubicBezTo>
                  <a:lnTo>
                    <a:pt x="5986" y="70103"/>
                  </a:lnTo>
                  <a:cubicBezTo>
                    <a:pt x="3374" y="69526"/>
                    <a:pt x="1230" y="67673"/>
                    <a:pt x="280" y="65172"/>
                  </a:cubicBezTo>
                  <a:cubicBezTo>
                    <a:pt x="129" y="64776"/>
                    <a:pt x="10" y="64368"/>
                    <a:pt x="-77" y="6395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0DF90CC-81F2-4932-A90D-EDF56C5BAFC5}"/>
                </a:ext>
              </a:extLst>
            </p:cNvPr>
            <p:cNvSpPr/>
            <p:nvPr/>
          </p:nvSpPr>
          <p:spPr>
            <a:xfrm>
              <a:off x="4250208" y="5733142"/>
              <a:ext cx="50940" cy="100611"/>
            </a:xfrm>
            <a:custGeom>
              <a:avLst/>
              <a:gdLst>
                <a:gd name="connsiteX0" fmla="*/ 49638 w 50940"/>
                <a:gd name="connsiteY0" fmla="*/ 87995 h 100611"/>
                <a:gd name="connsiteX1" fmla="*/ 38513 w 50940"/>
                <a:gd name="connsiteY1" fmla="*/ 64633 h 100611"/>
                <a:gd name="connsiteX2" fmla="*/ 35390 w 50940"/>
                <a:gd name="connsiteY2" fmla="*/ 63827 h 100611"/>
                <a:gd name="connsiteX3" fmla="*/ 24420 w 50940"/>
                <a:gd name="connsiteY3" fmla="*/ -260 h 100611"/>
                <a:gd name="connsiteX4" fmla="*/ -244 w 50940"/>
                <a:gd name="connsiteY4" fmla="*/ 22834 h 100611"/>
                <a:gd name="connsiteX5" fmla="*/ 13955 w 50940"/>
                <a:gd name="connsiteY5" fmla="*/ 80150 h 100611"/>
                <a:gd name="connsiteX6" fmla="*/ 30457 w 50940"/>
                <a:gd name="connsiteY6" fmla="*/ 100262 h 100611"/>
                <a:gd name="connsiteX7" fmla="*/ 49638 w 50940"/>
                <a:gd name="connsiteY7" fmla="*/ 87995 h 100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940" h="100611">
                  <a:moveTo>
                    <a:pt x="49638" y="87995"/>
                  </a:moveTo>
                  <a:cubicBezTo>
                    <a:pt x="53017" y="78472"/>
                    <a:pt x="48036" y="68013"/>
                    <a:pt x="38513" y="64633"/>
                  </a:cubicBezTo>
                  <a:cubicBezTo>
                    <a:pt x="37498" y="64273"/>
                    <a:pt x="36453" y="64003"/>
                    <a:pt x="35390" y="63827"/>
                  </a:cubicBezTo>
                  <a:lnTo>
                    <a:pt x="24420" y="-260"/>
                  </a:lnTo>
                  <a:lnTo>
                    <a:pt x="-244" y="22834"/>
                  </a:lnTo>
                  <a:lnTo>
                    <a:pt x="13955" y="80150"/>
                  </a:lnTo>
                  <a:cubicBezTo>
                    <a:pt x="12958" y="90261"/>
                    <a:pt x="20346" y="99265"/>
                    <a:pt x="30457" y="100262"/>
                  </a:cubicBezTo>
                  <a:cubicBezTo>
                    <a:pt x="38917" y="101096"/>
                    <a:pt x="46847" y="96024"/>
                    <a:pt x="49638" y="87995"/>
                  </a:cubicBez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907EC84-B3CE-4E21-BF49-0B41AD31139F}"/>
                </a:ext>
              </a:extLst>
            </p:cNvPr>
            <p:cNvSpPr/>
            <p:nvPr/>
          </p:nvSpPr>
          <p:spPr>
            <a:xfrm>
              <a:off x="4196070" y="5569237"/>
              <a:ext cx="91024" cy="227999"/>
            </a:xfrm>
            <a:custGeom>
              <a:avLst/>
              <a:gdLst>
                <a:gd name="connsiteX0" fmla="*/ 87388 w 91024"/>
                <a:gd name="connsiteY0" fmla="*/ 221239 h 227999"/>
                <a:gd name="connsiteX1" fmla="*/ 63174 w 91024"/>
                <a:gd name="connsiteY1" fmla="*/ 227594 h 227999"/>
                <a:gd name="connsiteX2" fmla="*/ 57643 w 91024"/>
                <a:gd name="connsiteY2" fmla="*/ 224432 h 227999"/>
                <a:gd name="connsiteX3" fmla="*/ 14130 w 91024"/>
                <a:gd name="connsiteY3" fmla="*/ 70265 h 227999"/>
                <a:gd name="connsiteX4" fmla="*/ 984 w 91024"/>
                <a:gd name="connsiteY4" fmla="*/ 30938 h 227999"/>
                <a:gd name="connsiteX5" fmla="*/ 15940 w 91024"/>
                <a:gd name="connsiteY5" fmla="*/ 962 h 227999"/>
                <a:gd name="connsiteX6" fmla="*/ 26288 w 91024"/>
                <a:gd name="connsiteY6" fmla="*/ -89 h 227999"/>
                <a:gd name="connsiteX7" fmla="*/ 26288 w 91024"/>
                <a:gd name="connsiteY7" fmla="*/ -90 h 227999"/>
                <a:gd name="connsiteX8" fmla="*/ 46164 w 91024"/>
                <a:gd name="connsiteY8" fmla="*/ 16705 h 227999"/>
                <a:gd name="connsiteX9" fmla="*/ 80934 w 91024"/>
                <a:gd name="connsiteY9" fmla="*/ 134231 h 227999"/>
                <a:gd name="connsiteX10" fmla="*/ 90750 w 91024"/>
                <a:gd name="connsiteY10" fmla="*/ 216300 h 227999"/>
                <a:gd name="connsiteX11" fmla="*/ 88358 w 91024"/>
                <a:gd name="connsiteY11" fmla="*/ 220861 h 227999"/>
                <a:gd name="connsiteX12" fmla="*/ 87388 w 91024"/>
                <a:gd name="connsiteY12" fmla="*/ 221239 h 22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024" h="227999">
                  <a:moveTo>
                    <a:pt x="87388" y="221239"/>
                  </a:moveTo>
                  <a:lnTo>
                    <a:pt x="63174" y="227594"/>
                  </a:lnTo>
                  <a:cubicBezTo>
                    <a:pt x="60778" y="228212"/>
                    <a:pt x="58325" y="226810"/>
                    <a:pt x="57643" y="224432"/>
                  </a:cubicBezTo>
                  <a:lnTo>
                    <a:pt x="14130" y="70265"/>
                  </a:lnTo>
                  <a:lnTo>
                    <a:pt x="984" y="30938"/>
                  </a:lnTo>
                  <a:cubicBezTo>
                    <a:pt x="-3163" y="18530"/>
                    <a:pt x="3532" y="5110"/>
                    <a:pt x="15940" y="962"/>
                  </a:cubicBezTo>
                  <a:cubicBezTo>
                    <a:pt x="19269" y="-151"/>
                    <a:pt x="22803" y="-510"/>
                    <a:pt x="26288" y="-89"/>
                  </a:cubicBezTo>
                  <a:lnTo>
                    <a:pt x="26288" y="-90"/>
                  </a:lnTo>
                  <a:cubicBezTo>
                    <a:pt x="35672" y="1038"/>
                    <a:pt x="43486" y="7641"/>
                    <a:pt x="46164" y="16705"/>
                  </a:cubicBezTo>
                  <a:lnTo>
                    <a:pt x="80934" y="134231"/>
                  </a:lnTo>
                  <a:lnTo>
                    <a:pt x="90750" y="216300"/>
                  </a:lnTo>
                  <a:cubicBezTo>
                    <a:pt x="90967" y="218167"/>
                    <a:pt x="90018" y="219978"/>
                    <a:pt x="88358" y="220861"/>
                  </a:cubicBezTo>
                  <a:cubicBezTo>
                    <a:pt x="88051" y="221024"/>
                    <a:pt x="87725" y="221151"/>
                    <a:pt x="87388" y="22123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D7FB9A31-661D-45B2-BD9A-E6AD6D141019}"/>
                </a:ext>
              </a:extLst>
            </p:cNvPr>
            <p:cNvSpPr/>
            <p:nvPr/>
          </p:nvSpPr>
          <p:spPr>
            <a:xfrm>
              <a:off x="4150522" y="5454026"/>
              <a:ext cx="89376" cy="89376"/>
            </a:xfrm>
            <a:custGeom>
              <a:avLst/>
              <a:gdLst>
                <a:gd name="connsiteX0" fmla="*/ 89377 w 89376"/>
                <a:gd name="connsiteY0" fmla="*/ 44688 h 89376"/>
                <a:gd name="connsiteX1" fmla="*/ 44688 w 89376"/>
                <a:gd name="connsiteY1" fmla="*/ 89377 h 89376"/>
                <a:gd name="connsiteX2" fmla="*/ 0 w 89376"/>
                <a:gd name="connsiteY2" fmla="*/ 44688 h 89376"/>
                <a:gd name="connsiteX3" fmla="*/ 44688 w 89376"/>
                <a:gd name="connsiteY3" fmla="*/ 0 h 89376"/>
                <a:gd name="connsiteX4" fmla="*/ 89377 w 89376"/>
                <a:gd name="connsiteY4" fmla="*/ 44688 h 89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376" h="89376">
                  <a:moveTo>
                    <a:pt x="89377" y="44688"/>
                  </a:moveTo>
                  <a:cubicBezTo>
                    <a:pt x="89377" y="69369"/>
                    <a:pt x="69369" y="89377"/>
                    <a:pt x="44688" y="89377"/>
                  </a:cubicBezTo>
                  <a:cubicBezTo>
                    <a:pt x="20008" y="89377"/>
                    <a:pt x="0" y="69369"/>
                    <a:pt x="0" y="44688"/>
                  </a:cubicBezTo>
                  <a:cubicBezTo>
                    <a:pt x="0" y="20008"/>
                    <a:pt x="20008" y="0"/>
                    <a:pt x="44688" y="0"/>
                  </a:cubicBezTo>
                  <a:cubicBezTo>
                    <a:pt x="69369" y="0"/>
                    <a:pt x="89377" y="20008"/>
                    <a:pt x="89377" y="44688"/>
                  </a:cubicBez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025D117-FDBA-42C7-AF2A-A3A8CB840A0A}"/>
                </a:ext>
              </a:extLst>
            </p:cNvPr>
            <p:cNvSpPr/>
            <p:nvPr/>
          </p:nvSpPr>
          <p:spPr>
            <a:xfrm>
              <a:off x="4042248" y="6018200"/>
              <a:ext cx="45920" cy="91859"/>
            </a:xfrm>
            <a:custGeom>
              <a:avLst/>
              <a:gdLst>
                <a:gd name="connsiteX0" fmla="*/ 21384 w 45920"/>
                <a:gd name="connsiteY0" fmla="*/ 91859 h 91859"/>
                <a:gd name="connsiteX1" fmla="*/ 0 w 45920"/>
                <a:gd name="connsiteY1" fmla="*/ 85497 h 91859"/>
                <a:gd name="connsiteX2" fmla="*/ 14364 w 45920"/>
                <a:gd name="connsiteY2" fmla="*/ 0 h 91859"/>
                <a:gd name="connsiteX3" fmla="*/ 45920 w 45920"/>
                <a:gd name="connsiteY3" fmla="*/ 9392 h 91859"/>
                <a:gd name="connsiteX4" fmla="*/ 21384 w 45920"/>
                <a:gd name="connsiteY4" fmla="*/ 91859 h 91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20" h="91859">
                  <a:moveTo>
                    <a:pt x="21384" y="91859"/>
                  </a:moveTo>
                  <a:lnTo>
                    <a:pt x="0" y="85497"/>
                  </a:lnTo>
                  <a:lnTo>
                    <a:pt x="14364" y="0"/>
                  </a:lnTo>
                  <a:lnTo>
                    <a:pt x="45920" y="9392"/>
                  </a:lnTo>
                  <a:lnTo>
                    <a:pt x="21384" y="91859"/>
                  </a:ln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951E6C18-E8DA-4F42-93AA-A50F3765CA79}"/>
                </a:ext>
              </a:extLst>
            </p:cNvPr>
            <p:cNvSpPr/>
            <p:nvPr/>
          </p:nvSpPr>
          <p:spPr>
            <a:xfrm>
              <a:off x="3993980" y="6090998"/>
              <a:ext cx="77181" cy="41403"/>
            </a:xfrm>
            <a:custGeom>
              <a:avLst/>
              <a:gdLst>
                <a:gd name="connsiteX0" fmla="*/ 68694 w 77181"/>
                <a:gd name="connsiteY0" fmla="*/ 41143 h 41403"/>
                <a:gd name="connsiteX1" fmla="*/ -244 w 77181"/>
                <a:gd name="connsiteY1" fmla="*/ 20632 h 41403"/>
                <a:gd name="connsiteX2" fmla="*/ 15 w 77181"/>
                <a:gd name="connsiteY2" fmla="*/ 19760 h 41403"/>
                <a:gd name="connsiteX3" fmla="*/ 34830 w 77181"/>
                <a:gd name="connsiteY3" fmla="*/ 910 h 41403"/>
                <a:gd name="connsiteX4" fmla="*/ 34831 w 77181"/>
                <a:gd name="connsiteY4" fmla="*/ 910 h 41403"/>
                <a:gd name="connsiteX5" fmla="*/ 34833 w 77181"/>
                <a:gd name="connsiteY5" fmla="*/ 910 h 41403"/>
                <a:gd name="connsiteX6" fmla="*/ 76938 w 77181"/>
                <a:gd name="connsiteY6" fmla="*/ 13438 h 41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181" h="41403">
                  <a:moveTo>
                    <a:pt x="68694" y="41143"/>
                  </a:moveTo>
                  <a:lnTo>
                    <a:pt x="-244" y="20632"/>
                  </a:lnTo>
                  <a:lnTo>
                    <a:pt x="15" y="19760"/>
                  </a:lnTo>
                  <a:cubicBezTo>
                    <a:pt x="4424" y="4940"/>
                    <a:pt x="20011" y="-3499"/>
                    <a:pt x="34830" y="910"/>
                  </a:cubicBezTo>
                  <a:cubicBezTo>
                    <a:pt x="34831" y="910"/>
                    <a:pt x="34831" y="910"/>
                    <a:pt x="34831" y="910"/>
                  </a:cubicBezTo>
                  <a:lnTo>
                    <a:pt x="34833" y="910"/>
                  </a:lnTo>
                  <a:lnTo>
                    <a:pt x="76938" y="13438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42D9B36-B9D5-419F-B2F4-A103392A74A5}"/>
                </a:ext>
              </a:extLst>
            </p:cNvPr>
            <p:cNvSpPr/>
            <p:nvPr/>
          </p:nvSpPr>
          <p:spPr>
            <a:xfrm>
              <a:off x="4264952" y="6022915"/>
              <a:ext cx="32918" cy="86048"/>
            </a:xfrm>
            <a:custGeom>
              <a:avLst/>
              <a:gdLst>
                <a:gd name="connsiteX0" fmla="*/ 32918 w 32918"/>
                <a:gd name="connsiteY0" fmla="*/ 86049 h 86048"/>
                <a:gd name="connsiteX1" fmla="*/ 10611 w 32918"/>
                <a:gd name="connsiteY1" fmla="*/ 86039 h 86048"/>
                <a:gd name="connsiteX2" fmla="*/ 0 w 32918"/>
                <a:gd name="connsiteY2" fmla="*/ 0 h 86048"/>
                <a:gd name="connsiteX3" fmla="*/ 22003 w 32918"/>
                <a:gd name="connsiteY3" fmla="*/ 10 h 86048"/>
                <a:gd name="connsiteX4" fmla="*/ 32918 w 32918"/>
                <a:gd name="connsiteY4" fmla="*/ 86049 h 8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18" h="86048">
                  <a:moveTo>
                    <a:pt x="32918" y="86049"/>
                  </a:moveTo>
                  <a:lnTo>
                    <a:pt x="10611" y="86039"/>
                  </a:lnTo>
                  <a:lnTo>
                    <a:pt x="0" y="0"/>
                  </a:lnTo>
                  <a:lnTo>
                    <a:pt x="22003" y="10"/>
                  </a:lnTo>
                  <a:lnTo>
                    <a:pt x="32918" y="86049"/>
                  </a:ln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08F7F0D-D6B0-4A93-8138-52276DFAE41D}"/>
                </a:ext>
              </a:extLst>
            </p:cNvPr>
            <p:cNvSpPr/>
            <p:nvPr/>
          </p:nvSpPr>
          <p:spPr>
            <a:xfrm>
              <a:off x="4231632" y="6101674"/>
              <a:ext cx="71926" cy="28908"/>
            </a:xfrm>
            <a:custGeom>
              <a:avLst/>
              <a:gdLst>
                <a:gd name="connsiteX0" fmla="*/ 71681 w 71926"/>
                <a:gd name="connsiteY0" fmla="*/ 28648 h 28908"/>
                <a:gd name="connsiteX1" fmla="*/ -244 w 71926"/>
                <a:gd name="connsiteY1" fmla="*/ 28645 h 28908"/>
                <a:gd name="connsiteX2" fmla="*/ -244 w 71926"/>
                <a:gd name="connsiteY2" fmla="*/ 27736 h 28908"/>
                <a:gd name="connsiteX3" fmla="*/ 27750 w 71926"/>
                <a:gd name="connsiteY3" fmla="*/ -259 h 28908"/>
                <a:gd name="connsiteX4" fmla="*/ 27751 w 71926"/>
                <a:gd name="connsiteY4" fmla="*/ -259 h 28908"/>
                <a:gd name="connsiteX5" fmla="*/ 27753 w 71926"/>
                <a:gd name="connsiteY5" fmla="*/ -260 h 28908"/>
                <a:gd name="connsiteX6" fmla="*/ 71682 w 71926"/>
                <a:gd name="connsiteY6" fmla="*/ -258 h 28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1926" h="28908">
                  <a:moveTo>
                    <a:pt x="71681" y="28648"/>
                  </a:moveTo>
                  <a:lnTo>
                    <a:pt x="-244" y="28645"/>
                  </a:lnTo>
                  <a:lnTo>
                    <a:pt x="-244" y="27736"/>
                  </a:lnTo>
                  <a:cubicBezTo>
                    <a:pt x="-244" y="12274"/>
                    <a:pt x="12290" y="-259"/>
                    <a:pt x="27750" y="-259"/>
                  </a:cubicBezTo>
                  <a:cubicBezTo>
                    <a:pt x="27751" y="-259"/>
                    <a:pt x="27751" y="-259"/>
                    <a:pt x="27751" y="-259"/>
                  </a:cubicBezTo>
                  <a:lnTo>
                    <a:pt x="27753" y="-260"/>
                  </a:lnTo>
                  <a:lnTo>
                    <a:pt x="71682" y="-258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27C1512-F0F4-485A-B6B8-FC23BE5075D2}"/>
                </a:ext>
              </a:extLst>
            </p:cNvPr>
            <p:cNvSpPr/>
            <p:nvPr/>
          </p:nvSpPr>
          <p:spPr>
            <a:xfrm>
              <a:off x="4039648" y="5706229"/>
              <a:ext cx="266093" cy="378530"/>
            </a:xfrm>
            <a:custGeom>
              <a:avLst/>
              <a:gdLst>
                <a:gd name="connsiteX0" fmla="*/ 31964 w 266093"/>
                <a:gd name="connsiteY0" fmla="*/ 378271 h 378530"/>
                <a:gd name="connsiteX1" fmla="*/ 9567 w 266093"/>
                <a:gd name="connsiteY1" fmla="*/ 378271 h 378530"/>
                <a:gd name="connsiteX2" fmla="*/ 1379 w 266093"/>
                <a:gd name="connsiteY2" fmla="*/ 370080 h 378530"/>
                <a:gd name="connsiteX3" fmla="*/ 1514 w 266093"/>
                <a:gd name="connsiteY3" fmla="*/ 368603 h 378530"/>
                <a:gd name="connsiteX4" fmla="*/ 82304 w 266093"/>
                <a:gd name="connsiteY4" fmla="*/ 602 h 378530"/>
                <a:gd name="connsiteX5" fmla="*/ 82901 w 266093"/>
                <a:gd name="connsiteY5" fmla="*/ -260 h 378530"/>
                <a:gd name="connsiteX6" fmla="*/ 174398 w 266093"/>
                <a:gd name="connsiteY6" fmla="*/ 7207 h 378530"/>
                <a:gd name="connsiteX7" fmla="*/ 265596 w 266093"/>
                <a:gd name="connsiteY7" fmla="*/ 366634 h 378530"/>
                <a:gd name="connsiteX8" fmla="*/ 259675 w 266093"/>
                <a:gd name="connsiteY8" fmla="*/ 376584 h 378530"/>
                <a:gd name="connsiteX9" fmla="*/ 258057 w 266093"/>
                <a:gd name="connsiteY9" fmla="*/ 376826 h 378530"/>
                <a:gd name="connsiteX10" fmla="*/ 232893 w 266093"/>
                <a:gd name="connsiteY10" fmla="*/ 378047 h 378530"/>
                <a:gd name="connsiteX11" fmla="*/ 224893 w 266093"/>
                <a:gd name="connsiteY11" fmla="*/ 372910 h 378530"/>
                <a:gd name="connsiteX12" fmla="*/ 128481 w 266093"/>
                <a:gd name="connsiteY12" fmla="*/ 131887 h 378530"/>
                <a:gd name="connsiteX13" fmla="*/ 125885 w 266093"/>
                <a:gd name="connsiteY13" fmla="*/ 130173 h 378530"/>
                <a:gd name="connsiteX14" fmla="*/ 123370 w 266093"/>
                <a:gd name="connsiteY14" fmla="*/ 132005 h 378530"/>
                <a:gd name="connsiteX15" fmla="*/ 39699 w 266093"/>
                <a:gd name="connsiteY15" fmla="*/ 372771 h 378530"/>
                <a:gd name="connsiteX16" fmla="*/ 31964 w 266093"/>
                <a:gd name="connsiteY16" fmla="*/ 378271 h 378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6093" h="378530">
                  <a:moveTo>
                    <a:pt x="31964" y="378271"/>
                  </a:moveTo>
                  <a:lnTo>
                    <a:pt x="9567" y="378271"/>
                  </a:lnTo>
                  <a:cubicBezTo>
                    <a:pt x="5044" y="378269"/>
                    <a:pt x="1379" y="374602"/>
                    <a:pt x="1379" y="370080"/>
                  </a:cubicBezTo>
                  <a:cubicBezTo>
                    <a:pt x="1379" y="369584"/>
                    <a:pt x="1425" y="369090"/>
                    <a:pt x="1514" y="368603"/>
                  </a:cubicBezTo>
                  <a:cubicBezTo>
                    <a:pt x="-12768" y="362249"/>
                    <a:pt x="64133" y="-6547"/>
                    <a:pt x="82304" y="602"/>
                  </a:cubicBezTo>
                  <a:lnTo>
                    <a:pt x="82901" y="-260"/>
                  </a:lnTo>
                  <a:lnTo>
                    <a:pt x="174398" y="7207"/>
                  </a:lnTo>
                  <a:cubicBezTo>
                    <a:pt x="215380" y="89228"/>
                    <a:pt x="241322" y="224950"/>
                    <a:pt x="265596" y="366634"/>
                  </a:cubicBezTo>
                  <a:cubicBezTo>
                    <a:pt x="266709" y="371016"/>
                    <a:pt x="264058" y="375471"/>
                    <a:pt x="259675" y="376584"/>
                  </a:cubicBezTo>
                  <a:cubicBezTo>
                    <a:pt x="259145" y="376718"/>
                    <a:pt x="258603" y="376800"/>
                    <a:pt x="258057" y="376826"/>
                  </a:cubicBezTo>
                  <a:lnTo>
                    <a:pt x="232893" y="378047"/>
                  </a:lnTo>
                  <a:cubicBezTo>
                    <a:pt x="229400" y="378228"/>
                    <a:pt x="226181" y="376161"/>
                    <a:pt x="224893" y="372910"/>
                  </a:cubicBezTo>
                  <a:lnTo>
                    <a:pt x="128481" y="131887"/>
                  </a:lnTo>
                  <a:cubicBezTo>
                    <a:pt x="128089" y="130805"/>
                    <a:pt x="127033" y="130108"/>
                    <a:pt x="125885" y="130173"/>
                  </a:cubicBezTo>
                  <a:cubicBezTo>
                    <a:pt x="124741" y="130183"/>
                    <a:pt x="123730" y="130919"/>
                    <a:pt x="123370" y="132005"/>
                  </a:cubicBezTo>
                  <a:lnTo>
                    <a:pt x="39699" y="372771"/>
                  </a:lnTo>
                  <a:cubicBezTo>
                    <a:pt x="38552" y="376063"/>
                    <a:pt x="35449" y="378268"/>
                    <a:pt x="31964" y="378271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EE9806A2-DDCD-41AB-AE55-AD8E41215738}"/>
                </a:ext>
              </a:extLst>
            </p:cNvPr>
            <p:cNvSpPr/>
            <p:nvPr/>
          </p:nvSpPr>
          <p:spPr>
            <a:xfrm>
              <a:off x="4118091" y="5556345"/>
              <a:ext cx="131996" cy="164567"/>
            </a:xfrm>
            <a:custGeom>
              <a:avLst/>
              <a:gdLst>
                <a:gd name="connsiteX0" fmla="*/ 97872 w 131996"/>
                <a:gd name="connsiteY0" fmla="*/ 164307 h 164567"/>
                <a:gd name="connsiteX1" fmla="*/ 97172 w 131996"/>
                <a:gd name="connsiteY1" fmla="*/ 164256 h 164567"/>
                <a:gd name="connsiteX2" fmla="*/ -244 w 131996"/>
                <a:gd name="connsiteY2" fmla="*/ 156903 h 164567"/>
                <a:gd name="connsiteX3" fmla="*/ 16844 w 131996"/>
                <a:gd name="connsiteY3" fmla="*/ 48227 h 164567"/>
                <a:gd name="connsiteX4" fmla="*/ 65464 w 131996"/>
                <a:gd name="connsiteY4" fmla="*/ 529 h 164567"/>
                <a:gd name="connsiteX5" fmla="*/ 65464 w 131996"/>
                <a:gd name="connsiteY5" fmla="*/ 529 h 164567"/>
                <a:gd name="connsiteX6" fmla="*/ 67725 w 131996"/>
                <a:gd name="connsiteY6" fmla="*/ 221 h 164567"/>
                <a:gd name="connsiteX7" fmla="*/ 118826 w 131996"/>
                <a:gd name="connsiteY7" fmla="*/ 20672 h 164567"/>
                <a:gd name="connsiteX8" fmla="*/ 128569 w 131996"/>
                <a:gd name="connsiteY8" fmla="*/ 75564 h 16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996" h="164567">
                  <a:moveTo>
                    <a:pt x="97872" y="164307"/>
                  </a:moveTo>
                  <a:lnTo>
                    <a:pt x="97172" y="164256"/>
                  </a:lnTo>
                  <a:lnTo>
                    <a:pt x="-244" y="156903"/>
                  </a:lnTo>
                  <a:lnTo>
                    <a:pt x="16844" y="48227"/>
                  </a:lnTo>
                  <a:cubicBezTo>
                    <a:pt x="20695" y="23312"/>
                    <a:pt x="40480" y="3902"/>
                    <a:pt x="65464" y="529"/>
                  </a:cubicBezTo>
                  <a:lnTo>
                    <a:pt x="65464" y="529"/>
                  </a:lnTo>
                  <a:cubicBezTo>
                    <a:pt x="66212" y="424"/>
                    <a:pt x="66966" y="321"/>
                    <a:pt x="67725" y="221"/>
                  </a:cubicBezTo>
                  <a:cubicBezTo>
                    <a:pt x="87159" y="-2335"/>
                    <a:pt x="106522" y="5414"/>
                    <a:pt x="118826" y="20672"/>
                  </a:cubicBezTo>
                  <a:cubicBezTo>
                    <a:pt x="131423" y="36019"/>
                    <a:pt x="135115" y="56820"/>
                    <a:pt x="128569" y="7556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DCF76116-23B1-4053-8590-6F1DBEA4C0A1}"/>
                </a:ext>
              </a:extLst>
            </p:cNvPr>
            <p:cNvSpPr/>
            <p:nvPr/>
          </p:nvSpPr>
          <p:spPr>
            <a:xfrm>
              <a:off x="4161901" y="5433385"/>
              <a:ext cx="120085" cy="126069"/>
            </a:xfrm>
            <a:custGeom>
              <a:avLst/>
              <a:gdLst>
                <a:gd name="connsiteX0" fmla="*/ 119842 w 120085"/>
                <a:gd name="connsiteY0" fmla="*/ 116187 h 126069"/>
                <a:gd name="connsiteX1" fmla="*/ -244 w 120085"/>
                <a:gd name="connsiteY1" fmla="*/ 116187 h 126069"/>
                <a:gd name="connsiteX2" fmla="*/ 5661 w 120085"/>
                <a:gd name="connsiteY2" fmla="*/ 67860 h 126069"/>
                <a:gd name="connsiteX3" fmla="*/ 4381 w 120085"/>
                <a:gd name="connsiteY3" fmla="*/ 36632 h 126069"/>
                <a:gd name="connsiteX4" fmla="*/ 59798 w 120085"/>
                <a:gd name="connsiteY4" fmla="*/ -260 h 126069"/>
                <a:gd name="connsiteX5" fmla="*/ 59798 w 120085"/>
                <a:gd name="connsiteY5" fmla="*/ -260 h 126069"/>
                <a:gd name="connsiteX6" fmla="*/ 119841 w 120085"/>
                <a:gd name="connsiteY6" fmla="*/ 59783 h 126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085" h="126069">
                  <a:moveTo>
                    <a:pt x="119842" y="116187"/>
                  </a:moveTo>
                  <a:cubicBezTo>
                    <a:pt x="89113" y="130244"/>
                    <a:pt x="47421" y="127728"/>
                    <a:pt x="-244" y="116187"/>
                  </a:cubicBezTo>
                  <a:cubicBezTo>
                    <a:pt x="6352" y="98120"/>
                    <a:pt x="11492" y="80670"/>
                    <a:pt x="5661" y="67860"/>
                  </a:cubicBezTo>
                  <a:cubicBezTo>
                    <a:pt x="902" y="58084"/>
                    <a:pt x="438" y="46765"/>
                    <a:pt x="4381" y="36632"/>
                  </a:cubicBezTo>
                  <a:cubicBezTo>
                    <a:pt x="13725" y="14285"/>
                    <a:pt x="35577" y="-262"/>
                    <a:pt x="59798" y="-260"/>
                  </a:cubicBezTo>
                  <a:lnTo>
                    <a:pt x="59798" y="-260"/>
                  </a:lnTo>
                  <a:cubicBezTo>
                    <a:pt x="92959" y="-260"/>
                    <a:pt x="119841" y="26622"/>
                    <a:pt x="119841" y="59783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936F71C4-E522-4DD3-B0ED-E94C7D4519CB}"/>
                </a:ext>
              </a:extLst>
            </p:cNvPr>
            <p:cNvSpPr/>
            <p:nvPr/>
          </p:nvSpPr>
          <p:spPr>
            <a:xfrm>
              <a:off x="4136428" y="5437470"/>
              <a:ext cx="80057" cy="46987"/>
            </a:xfrm>
            <a:custGeom>
              <a:avLst/>
              <a:gdLst>
                <a:gd name="connsiteX0" fmla="*/ 46988 w 80057"/>
                <a:gd name="connsiteY0" fmla="*/ 0 h 46987"/>
                <a:gd name="connsiteX1" fmla="*/ 80058 w 80057"/>
                <a:gd name="connsiteY1" fmla="*/ 0 h 46987"/>
                <a:gd name="connsiteX2" fmla="*/ 80058 w 80057"/>
                <a:gd name="connsiteY2" fmla="*/ 0 h 46987"/>
                <a:gd name="connsiteX3" fmla="*/ 80058 w 80057"/>
                <a:gd name="connsiteY3" fmla="*/ 46987 h 46987"/>
                <a:gd name="connsiteX4" fmla="*/ 80058 w 80057"/>
                <a:gd name="connsiteY4" fmla="*/ 46987 h 46987"/>
                <a:gd name="connsiteX5" fmla="*/ 0 w 80057"/>
                <a:gd name="connsiteY5" fmla="*/ 46987 h 46987"/>
                <a:gd name="connsiteX6" fmla="*/ 0 w 80057"/>
                <a:gd name="connsiteY6" fmla="*/ 46987 h 46987"/>
                <a:gd name="connsiteX7" fmla="*/ 0 w 80057"/>
                <a:gd name="connsiteY7" fmla="*/ 46987 h 46987"/>
                <a:gd name="connsiteX8" fmla="*/ 46986 w 80057"/>
                <a:gd name="connsiteY8" fmla="*/ 0 h 46987"/>
                <a:gd name="connsiteX9" fmla="*/ 46988 w 80057"/>
                <a:gd name="connsiteY9" fmla="*/ 0 h 46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057" h="46987">
                  <a:moveTo>
                    <a:pt x="46988" y="0"/>
                  </a:moveTo>
                  <a:lnTo>
                    <a:pt x="80058" y="0"/>
                  </a:lnTo>
                  <a:lnTo>
                    <a:pt x="80058" y="0"/>
                  </a:lnTo>
                  <a:lnTo>
                    <a:pt x="80058" y="46987"/>
                  </a:lnTo>
                  <a:lnTo>
                    <a:pt x="80058" y="46987"/>
                  </a:lnTo>
                  <a:lnTo>
                    <a:pt x="0" y="46987"/>
                  </a:lnTo>
                  <a:lnTo>
                    <a:pt x="0" y="46987"/>
                  </a:lnTo>
                  <a:lnTo>
                    <a:pt x="0" y="46987"/>
                  </a:lnTo>
                  <a:cubicBezTo>
                    <a:pt x="0" y="21037"/>
                    <a:pt x="21036" y="0"/>
                    <a:pt x="46986" y="0"/>
                  </a:cubicBezTo>
                  <a:cubicBezTo>
                    <a:pt x="46987" y="0"/>
                    <a:pt x="46987" y="0"/>
                    <a:pt x="46988" y="0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720ABE07-0FCF-49C1-BE76-53368D3A504D}"/>
                </a:ext>
              </a:extLst>
            </p:cNvPr>
            <p:cNvSpPr/>
            <p:nvPr/>
          </p:nvSpPr>
          <p:spPr>
            <a:xfrm>
              <a:off x="4085068" y="5741723"/>
              <a:ext cx="49997" cy="94699"/>
            </a:xfrm>
            <a:custGeom>
              <a:avLst/>
              <a:gdLst>
                <a:gd name="connsiteX0" fmla="*/ 30673 w 49997"/>
                <a:gd name="connsiteY0" fmla="*/ 89522 h 94699"/>
                <a:gd name="connsiteX1" fmla="*/ 31794 w 49997"/>
                <a:gd name="connsiteY1" fmla="*/ 63672 h 94699"/>
                <a:gd name="connsiteX2" fmla="*/ 29413 w 49997"/>
                <a:gd name="connsiteY2" fmla="*/ 61496 h 94699"/>
                <a:gd name="connsiteX3" fmla="*/ 49754 w 49997"/>
                <a:gd name="connsiteY3" fmla="*/ -260 h 94699"/>
                <a:gd name="connsiteX4" fmla="*/ 17144 w 49997"/>
                <a:gd name="connsiteY4" fmla="*/ 8583 h 94699"/>
                <a:gd name="connsiteX5" fmla="*/ 2827 w 49997"/>
                <a:gd name="connsiteY5" fmla="*/ 65871 h 94699"/>
                <a:gd name="connsiteX6" fmla="*/ 7980 w 49997"/>
                <a:gd name="connsiteY6" fmla="*/ 91371 h 94699"/>
                <a:gd name="connsiteX7" fmla="*/ 30672 w 49997"/>
                <a:gd name="connsiteY7" fmla="*/ 89522 h 94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997" h="94699">
                  <a:moveTo>
                    <a:pt x="30673" y="89522"/>
                  </a:moveTo>
                  <a:cubicBezTo>
                    <a:pt x="38121" y="82694"/>
                    <a:pt x="38623" y="71120"/>
                    <a:pt x="31794" y="63672"/>
                  </a:cubicBezTo>
                  <a:cubicBezTo>
                    <a:pt x="31066" y="62878"/>
                    <a:pt x="30269" y="62150"/>
                    <a:pt x="29413" y="61496"/>
                  </a:cubicBezTo>
                  <a:lnTo>
                    <a:pt x="49754" y="-260"/>
                  </a:lnTo>
                  <a:lnTo>
                    <a:pt x="17144" y="8583"/>
                  </a:lnTo>
                  <a:lnTo>
                    <a:pt x="2827" y="65871"/>
                  </a:lnTo>
                  <a:cubicBezTo>
                    <a:pt x="-2791" y="74336"/>
                    <a:pt x="-484" y="85752"/>
                    <a:pt x="7980" y="91371"/>
                  </a:cubicBezTo>
                  <a:cubicBezTo>
                    <a:pt x="15063" y="96072"/>
                    <a:pt x="24444" y="95308"/>
                    <a:pt x="30672" y="89522"/>
                  </a:cubicBez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BB226A5A-0E39-4B37-B64B-C6AA8269ABCD}"/>
                </a:ext>
              </a:extLst>
            </p:cNvPr>
            <p:cNvSpPr/>
            <p:nvPr/>
          </p:nvSpPr>
          <p:spPr>
            <a:xfrm>
              <a:off x="4088005" y="5568339"/>
              <a:ext cx="87781" cy="228520"/>
            </a:xfrm>
            <a:custGeom>
              <a:avLst/>
              <a:gdLst>
                <a:gd name="connsiteX0" fmla="*/ 27628 w 87781"/>
                <a:gd name="connsiteY0" fmla="*/ 228141 h 228520"/>
                <a:gd name="connsiteX1" fmla="*/ 3260 w 87781"/>
                <a:gd name="connsiteY1" fmla="*/ 222407 h 228520"/>
                <a:gd name="connsiteX2" fmla="*/ -145 w 87781"/>
                <a:gd name="connsiteY2" fmla="*/ 217021 h 228520"/>
                <a:gd name="connsiteX3" fmla="*/ 33664 w 87781"/>
                <a:gd name="connsiteY3" fmla="*/ 60440 h 228520"/>
                <a:gd name="connsiteX4" fmla="*/ 40481 w 87781"/>
                <a:gd name="connsiteY4" fmla="*/ 19538 h 228520"/>
                <a:gd name="connsiteX5" fmla="*/ 67740 w 87781"/>
                <a:gd name="connsiteY5" fmla="*/ 66 h 228520"/>
                <a:gd name="connsiteX6" fmla="*/ 77374 w 87781"/>
                <a:gd name="connsiteY6" fmla="*/ 3987 h 228520"/>
                <a:gd name="connsiteX7" fmla="*/ 77374 w 87781"/>
                <a:gd name="connsiteY7" fmla="*/ 3987 h 228520"/>
                <a:gd name="connsiteX8" fmla="*/ 87063 w 87781"/>
                <a:gd name="connsiteY8" fmla="*/ 28138 h 228520"/>
                <a:gd name="connsiteX9" fmla="*/ 62702 w 87781"/>
                <a:gd name="connsiteY9" fmla="*/ 148254 h 228520"/>
                <a:gd name="connsiteX10" fmla="*/ 32913 w 87781"/>
                <a:gd name="connsiteY10" fmla="*/ 225352 h 228520"/>
                <a:gd name="connsiteX11" fmla="*/ 28662 w 87781"/>
                <a:gd name="connsiteY11" fmla="*/ 228261 h 228520"/>
                <a:gd name="connsiteX12" fmla="*/ 27628 w 87781"/>
                <a:gd name="connsiteY12" fmla="*/ 228140 h 228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781" h="228520">
                  <a:moveTo>
                    <a:pt x="27628" y="228141"/>
                  </a:moveTo>
                  <a:lnTo>
                    <a:pt x="3260" y="222407"/>
                  </a:lnTo>
                  <a:cubicBezTo>
                    <a:pt x="854" y="221830"/>
                    <a:pt x="-656" y="219442"/>
                    <a:pt x="-145" y="217021"/>
                  </a:cubicBezTo>
                  <a:lnTo>
                    <a:pt x="33664" y="60440"/>
                  </a:lnTo>
                  <a:lnTo>
                    <a:pt x="40481" y="19538"/>
                  </a:lnTo>
                  <a:cubicBezTo>
                    <a:pt x="42632" y="6633"/>
                    <a:pt x="54836" y="-2084"/>
                    <a:pt x="67740" y="66"/>
                  </a:cubicBezTo>
                  <a:cubicBezTo>
                    <a:pt x="71202" y="643"/>
                    <a:pt x="74493" y="1982"/>
                    <a:pt x="77374" y="3987"/>
                  </a:cubicBezTo>
                  <a:lnTo>
                    <a:pt x="77374" y="3987"/>
                  </a:lnTo>
                  <a:cubicBezTo>
                    <a:pt x="85136" y="9381"/>
                    <a:pt x="88945" y="18875"/>
                    <a:pt x="87063" y="28138"/>
                  </a:cubicBezTo>
                  <a:lnTo>
                    <a:pt x="62702" y="148254"/>
                  </a:lnTo>
                  <a:lnTo>
                    <a:pt x="32913" y="225352"/>
                  </a:lnTo>
                  <a:cubicBezTo>
                    <a:pt x="32230" y="227105"/>
                    <a:pt x="30543" y="228259"/>
                    <a:pt x="28662" y="228261"/>
                  </a:cubicBezTo>
                  <a:cubicBezTo>
                    <a:pt x="28314" y="228261"/>
                    <a:pt x="27967" y="228220"/>
                    <a:pt x="27628" y="22814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B2EC6143-38D3-4406-B5FA-426A10F12EDA}"/>
                </a:ext>
              </a:extLst>
            </p:cNvPr>
            <p:cNvSpPr/>
            <p:nvPr/>
          </p:nvSpPr>
          <p:spPr>
            <a:xfrm>
              <a:off x="4756740" y="5383309"/>
              <a:ext cx="135139" cy="109459"/>
            </a:xfrm>
            <a:custGeom>
              <a:avLst/>
              <a:gdLst>
                <a:gd name="connsiteX0" fmla="*/ 111994 w 135139"/>
                <a:gd name="connsiteY0" fmla="*/ 72862 h 109459"/>
                <a:gd name="connsiteX1" fmla="*/ 109239 w 135139"/>
                <a:gd name="connsiteY1" fmla="*/ 73805 h 109459"/>
                <a:gd name="connsiteX2" fmla="*/ 36026 w 135139"/>
                <a:gd name="connsiteY2" fmla="*/ 26576 h 109459"/>
                <a:gd name="connsiteX3" fmla="*/ 37036 w 135139"/>
                <a:gd name="connsiteY3" fmla="*/ 5435 h 109459"/>
                <a:gd name="connsiteX4" fmla="*/ 5329 w 135139"/>
                <a:gd name="connsiteY4" fmla="*/ -260 h 109459"/>
                <a:gd name="connsiteX5" fmla="*/ -96 w 135139"/>
                <a:gd name="connsiteY5" fmla="*/ 36993 h 109459"/>
                <a:gd name="connsiteX6" fmla="*/ 7975 w 135139"/>
                <a:gd name="connsiteY6" fmla="*/ 51804 h 109459"/>
                <a:gd name="connsiteX7" fmla="*/ 98145 w 135139"/>
                <a:gd name="connsiteY7" fmla="*/ 92966 h 109459"/>
                <a:gd name="connsiteX8" fmla="*/ 118662 w 135139"/>
                <a:gd name="connsiteY8" fmla="*/ 109065 h 109459"/>
                <a:gd name="connsiteX9" fmla="*/ 134761 w 135139"/>
                <a:gd name="connsiteY9" fmla="*/ 88548 h 109459"/>
                <a:gd name="connsiteX10" fmla="*/ 114244 w 135139"/>
                <a:gd name="connsiteY10" fmla="*/ 72449 h 109459"/>
                <a:gd name="connsiteX11" fmla="*/ 111994 w 135139"/>
                <a:gd name="connsiteY11" fmla="*/ 72863 h 109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5139" h="109459">
                  <a:moveTo>
                    <a:pt x="111994" y="72862"/>
                  </a:moveTo>
                  <a:cubicBezTo>
                    <a:pt x="111053" y="73104"/>
                    <a:pt x="110132" y="73419"/>
                    <a:pt x="109239" y="73805"/>
                  </a:cubicBezTo>
                  <a:lnTo>
                    <a:pt x="36026" y="26576"/>
                  </a:lnTo>
                  <a:lnTo>
                    <a:pt x="37036" y="5435"/>
                  </a:lnTo>
                  <a:lnTo>
                    <a:pt x="5329" y="-260"/>
                  </a:lnTo>
                  <a:lnTo>
                    <a:pt x="-96" y="36993"/>
                  </a:lnTo>
                  <a:cubicBezTo>
                    <a:pt x="-997" y="43175"/>
                    <a:pt x="2292" y="49209"/>
                    <a:pt x="7975" y="51804"/>
                  </a:cubicBezTo>
                  <a:lnTo>
                    <a:pt x="98145" y="92966"/>
                  </a:lnTo>
                  <a:cubicBezTo>
                    <a:pt x="99365" y="103077"/>
                    <a:pt x="108551" y="110285"/>
                    <a:pt x="118662" y="109065"/>
                  </a:cubicBezTo>
                  <a:cubicBezTo>
                    <a:pt x="128774" y="107845"/>
                    <a:pt x="135981" y="98659"/>
                    <a:pt x="134761" y="88548"/>
                  </a:cubicBezTo>
                  <a:cubicBezTo>
                    <a:pt x="133541" y="78436"/>
                    <a:pt x="124355" y="71228"/>
                    <a:pt x="114244" y="72449"/>
                  </a:cubicBezTo>
                  <a:cubicBezTo>
                    <a:pt x="113486" y="72540"/>
                    <a:pt x="112734" y="72678"/>
                    <a:pt x="111994" y="72863"/>
                  </a:cubicBez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FBC0C036-EB0B-4613-8CE3-18CD4FA98C8E}"/>
                </a:ext>
              </a:extLst>
            </p:cNvPr>
            <p:cNvSpPr/>
            <p:nvPr/>
          </p:nvSpPr>
          <p:spPr>
            <a:xfrm>
              <a:off x="4744288" y="5335688"/>
              <a:ext cx="56849" cy="73285"/>
            </a:xfrm>
            <a:custGeom>
              <a:avLst/>
              <a:gdLst>
                <a:gd name="connsiteX0" fmla="*/ 45491 w 56849"/>
                <a:gd name="connsiteY0" fmla="*/ 72895 h 73285"/>
                <a:gd name="connsiteX1" fmla="*/ 6227 w 56849"/>
                <a:gd name="connsiteY1" fmla="*/ 65646 h 73285"/>
                <a:gd name="connsiteX2" fmla="*/ -111 w 56849"/>
                <a:gd name="connsiteY2" fmla="*/ 56436 h 73285"/>
                <a:gd name="connsiteX3" fmla="*/ 183 w 56849"/>
                <a:gd name="connsiteY3" fmla="*/ 55314 h 73285"/>
                <a:gd name="connsiteX4" fmla="*/ 13068 w 56849"/>
                <a:gd name="connsiteY4" fmla="*/ 17650 h 73285"/>
                <a:gd name="connsiteX5" fmla="*/ 38695 w 56849"/>
                <a:gd name="connsiteY5" fmla="*/ 121 h 73285"/>
                <a:gd name="connsiteX6" fmla="*/ 56225 w 56849"/>
                <a:gd name="connsiteY6" fmla="*/ 25748 h 73285"/>
                <a:gd name="connsiteX7" fmla="*/ 54827 w 56849"/>
                <a:gd name="connsiteY7" fmla="*/ 65401 h 73285"/>
                <a:gd name="connsiteX8" fmla="*/ 46645 w 56849"/>
                <a:gd name="connsiteY8" fmla="*/ 73021 h 73285"/>
                <a:gd name="connsiteX9" fmla="*/ 45491 w 56849"/>
                <a:gd name="connsiteY9" fmla="*/ 72895 h 7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849" h="73285">
                  <a:moveTo>
                    <a:pt x="45491" y="72895"/>
                  </a:moveTo>
                  <a:lnTo>
                    <a:pt x="6227" y="65646"/>
                  </a:lnTo>
                  <a:cubicBezTo>
                    <a:pt x="1934" y="64853"/>
                    <a:pt x="-904" y="60730"/>
                    <a:pt x="-111" y="56436"/>
                  </a:cubicBezTo>
                  <a:cubicBezTo>
                    <a:pt x="-41" y="56056"/>
                    <a:pt x="57" y="55680"/>
                    <a:pt x="183" y="55314"/>
                  </a:cubicBezTo>
                  <a:lnTo>
                    <a:pt x="13068" y="17650"/>
                  </a:lnTo>
                  <a:cubicBezTo>
                    <a:pt x="15304" y="5733"/>
                    <a:pt x="26778" y="-2115"/>
                    <a:pt x="38695" y="121"/>
                  </a:cubicBezTo>
                  <a:cubicBezTo>
                    <a:pt x="50613" y="2357"/>
                    <a:pt x="58461" y="13831"/>
                    <a:pt x="56225" y="25748"/>
                  </a:cubicBezTo>
                  <a:lnTo>
                    <a:pt x="54827" y="65401"/>
                  </a:lnTo>
                  <a:cubicBezTo>
                    <a:pt x="54672" y="69765"/>
                    <a:pt x="51008" y="73176"/>
                    <a:pt x="46645" y="73021"/>
                  </a:cubicBezTo>
                  <a:cubicBezTo>
                    <a:pt x="46258" y="73007"/>
                    <a:pt x="45872" y="72965"/>
                    <a:pt x="45491" y="72895"/>
                  </a:cubicBezTo>
                  <a:close/>
                </a:path>
              </a:pathLst>
            </a:custGeom>
            <a:solidFill>
              <a:srgbClr val="3F3D5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1962F9AA-9F44-495F-91F4-EB484DA46639}"/>
                </a:ext>
              </a:extLst>
            </p:cNvPr>
            <p:cNvSpPr/>
            <p:nvPr/>
          </p:nvSpPr>
          <p:spPr>
            <a:xfrm>
              <a:off x="4812770" y="5292452"/>
              <a:ext cx="150185" cy="100153"/>
            </a:xfrm>
            <a:custGeom>
              <a:avLst/>
              <a:gdLst>
                <a:gd name="connsiteX0" fmla="*/ 113541 w 150185"/>
                <a:gd name="connsiteY0" fmla="*/ 13975 h 100153"/>
                <a:gd name="connsiteX1" fmla="*/ 113121 w 150185"/>
                <a:gd name="connsiteY1" fmla="*/ 16856 h 100153"/>
                <a:gd name="connsiteX2" fmla="*/ 37654 w 150185"/>
                <a:gd name="connsiteY2" fmla="*/ 60393 h 100153"/>
                <a:gd name="connsiteX3" fmla="*/ 19311 w 150185"/>
                <a:gd name="connsiteY3" fmla="*/ 49833 h 100153"/>
                <a:gd name="connsiteX4" fmla="*/ -244 w 150185"/>
                <a:gd name="connsiteY4" fmla="*/ 75433 h 100153"/>
                <a:gd name="connsiteX5" fmla="*/ 30412 w 150185"/>
                <a:gd name="connsiteY5" fmla="*/ 97284 h 100153"/>
                <a:gd name="connsiteX6" fmla="*/ 47274 w 150185"/>
                <a:gd name="connsiteY6" fmla="*/ 96873 h 100153"/>
                <a:gd name="connsiteX7" fmla="*/ 125094 w 150185"/>
                <a:gd name="connsiteY7" fmla="*/ 35481 h 100153"/>
                <a:gd name="connsiteX8" fmla="*/ 148790 w 150185"/>
                <a:gd name="connsiteY8" fmla="*/ 24588 h 100153"/>
                <a:gd name="connsiteX9" fmla="*/ 137898 w 150185"/>
                <a:gd name="connsiteY9" fmla="*/ 892 h 100153"/>
                <a:gd name="connsiteX10" fmla="*/ 114201 w 150185"/>
                <a:gd name="connsiteY10" fmla="*/ 11784 h 100153"/>
                <a:gd name="connsiteX11" fmla="*/ 113542 w 150185"/>
                <a:gd name="connsiteY11" fmla="*/ 13975 h 100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0185" h="100153">
                  <a:moveTo>
                    <a:pt x="113541" y="13975"/>
                  </a:moveTo>
                  <a:cubicBezTo>
                    <a:pt x="113325" y="14923"/>
                    <a:pt x="113185" y="15887"/>
                    <a:pt x="113121" y="16856"/>
                  </a:cubicBezTo>
                  <a:lnTo>
                    <a:pt x="37654" y="60393"/>
                  </a:lnTo>
                  <a:lnTo>
                    <a:pt x="19311" y="49833"/>
                  </a:lnTo>
                  <a:lnTo>
                    <a:pt x="-244" y="75433"/>
                  </a:lnTo>
                  <a:lnTo>
                    <a:pt x="30412" y="97284"/>
                  </a:lnTo>
                  <a:cubicBezTo>
                    <a:pt x="35500" y="100910"/>
                    <a:pt x="42370" y="100742"/>
                    <a:pt x="47274" y="96873"/>
                  </a:cubicBezTo>
                  <a:lnTo>
                    <a:pt x="125094" y="35481"/>
                  </a:lnTo>
                  <a:cubicBezTo>
                    <a:pt x="134645" y="39017"/>
                    <a:pt x="145254" y="34139"/>
                    <a:pt x="148790" y="24588"/>
                  </a:cubicBezTo>
                  <a:cubicBezTo>
                    <a:pt x="152326" y="15037"/>
                    <a:pt x="147449" y="4428"/>
                    <a:pt x="137898" y="892"/>
                  </a:cubicBezTo>
                  <a:cubicBezTo>
                    <a:pt x="128346" y="-2644"/>
                    <a:pt x="117737" y="2233"/>
                    <a:pt x="114201" y="11784"/>
                  </a:cubicBezTo>
                  <a:cubicBezTo>
                    <a:pt x="113936" y="12500"/>
                    <a:pt x="113716" y="13232"/>
                    <a:pt x="113542" y="13975"/>
                  </a:cubicBez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ACB348B-AB92-4DC0-8CD0-B5AC762182E2}"/>
                </a:ext>
              </a:extLst>
            </p:cNvPr>
            <p:cNvSpPr/>
            <p:nvPr/>
          </p:nvSpPr>
          <p:spPr>
            <a:xfrm>
              <a:off x="4775696" y="5319461"/>
              <a:ext cx="74097" cy="70393"/>
            </a:xfrm>
            <a:custGeom>
              <a:avLst/>
              <a:gdLst>
                <a:gd name="connsiteX0" fmla="*/ 72206 w 74097"/>
                <a:gd name="connsiteY0" fmla="*/ 35446 h 70393"/>
                <a:gd name="connsiteX1" fmla="*/ 47815 w 74097"/>
                <a:gd name="connsiteY1" fmla="*/ 67057 h 70393"/>
                <a:gd name="connsiteX2" fmla="*/ 36726 w 74097"/>
                <a:gd name="connsiteY2" fmla="*/ 68486 h 70393"/>
                <a:gd name="connsiteX3" fmla="*/ 35861 w 74097"/>
                <a:gd name="connsiteY3" fmla="*/ 67712 h 70393"/>
                <a:gd name="connsiteX4" fmla="*/ 8250 w 74097"/>
                <a:gd name="connsiteY4" fmla="*/ 39039 h 70393"/>
                <a:gd name="connsiteX5" fmla="*/ 4369 w 74097"/>
                <a:gd name="connsiteY5" fmla="*/ 8234 h 70393"/>
                <a:gd name="connsiteX6" fmla="*/ 35175 w 74097"/>
                <a:gd name="connsiteY6" fmla="*/ 4353 h 70393"/>
                <a:gd name="connsiteX7" fmla="*/ 69807 w 74097"/>
                <a:gd name="connsiteY7" fmla="*/ 23718 h 70393"/>
                <a:gd name="connsiteX8" fmla="*/ 72845 w 74097"/>
                <a:gd name="connsiteY8" fmla="*/ 34477 h 70393"/>
                <a:gd name="connsiteX9" fmla="*/ 72206 w 74097"/>
                <a:gd name="connsiteY9" fmla="*/ 35446 h 70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4097" h="70393">
                  <a:moveTo>
                    <a:pt x="72206" y="35446"/>
                  </a:moveTo>
                  <a:lnTo>
                    <a:pt x="47815" y="67057"/>
                  </a:lnTo>
                  <a:cubicBezTo>
                    <a:pt x="45147" y="70514"/>
                    <a:pt x="40182" y="71154"/>
                    <a:pt x="36726" y="68486"/>
                  </a:cubicBezTo>
                  <a:cubicBezTo>
                    <a:pt x="36419" y="68250"/>
                    <a:pt x="36130" y="67991"/>
                    <a:pt x="35861" y="67712"/>
                  </a:cubicBezTo>
                  <a:lnTo>
                    <a:pt x="8250" y="39039"/>
                  </a:lnTo>
                  <a:cubicBezTo>
                    <a:pt x="-1329" y="31604"/>
                    <a:pt x="-3066" y="17812"/>
                    <a:pt x="4369" y="8234"/>
                  </a:cubicBezTo>
                  <a:cubicBezTo>
                    <a:pt x="11804" y="-1345"/>
                    <a:pt x="25597" y="-3082"/>
                    <a:pt x="35175" y="4353"/>
                  </a:cubicBezTo>
                  <a:lnTo>
                    <a:pt x="69807" y="23718"/>
                  </a:lnTo>
                  <a:cubicBezTo>
                    <a:pt x="73617" y="25850"/>
                    <a:pt x="74977" y="30667"/>
                    <a:pt x="72845" y="34477"/>
                  </a:cubicBezTo>
                  <a:cubicBezTo>
                    <a:pt x="72656" y="34815"/>
                    <a:pt x="72442" y="35139"/>
                    <a:pt x="72206" y="35446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094008D-7D7A-4AF1-A613-F700AD46E5A4}"/>
                </a:ext>
              </a:extLst>
            </p:cNvPr>
            <p:cNvSpPr/>
            <p:nvPr/>
          </p:nvSpPr>
          <p:spPr>
            <a:xfrm>
              <a:off x="4705115" y="5193392"/>
              <a:ext cx="86296" cy="86296"/>
            </a:xfrm>
            <a:custGeom>
              <a:avLst/>
              <a:gdLst>
                <a:gd name="connsiteX0" fmla="*/ 86297 w 86296"/>
                <a:gd name="connsiteY0" fmla="*/ 43148 h 86296"/>
                <a:gd name="connsiteX1" fmla="*/ 43148 w 86296"/>
                <a:gd name="connsiteY1" fmla="*/ 86297 h 86296"/>
                <a:gd name="connsiteX2" fmla="*/ 0 w 86296"/>
                <a:gd name="connsiteY2" fmla="*/ 43148 h 86296"/>
                <a:gd name="connsiteX3" fmla="*/ 43148 w 86296"/>
                <a:gd name="connsiteY3" fmla="*/ 0 h 86296"/>
                <a:gd name="connsiteX4" fmla="*/ 86297 w 86296"/>
                <a:gd name="connsiteY4" fmla="*/ 43148 h 86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296" h="86296">
                  <a:moveTo>
                    <a:pt x="86297" y="43148"/>
                  </a:moveTo>
                  <a:cubicBezTo>
                    <a:pt x="86297" y="66979"/>
                    <a:pt x="66978" y="86297"/>
                    <a:pt x="43148" y="86297"/>
                  </a:cubicBezTo>
                  <a:cubicBezTo>
                    <a:pt x="19318" y="86297"/>
                    <a:pt x="0" y="66978"/>
                    <a:pt x="0" y="43148"/>
                  </a:cubicBezTo>
                  <a:cubicBezTo>
                    <a:pt x="0" y="19318"/>
                    <a:pt x="19319" y="0"/>
                    <a:pt x="43148" y="0"/>
                  </a:cubicBezTo>
                  <a:cubicBezTo>
                    <a:pt x="66979" y="0"/>
                    <a:pt x="86297" y="19318"/>
                    <a:pt x="86297" y="43148"/>
                  </a:cubicBez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17D4AA7-CD5C-42BA-84D6-60752EF3AF39}"/>
                </a:ext>
              </a:extLst>
            </p:cNvPr>
            <p:cNvSpPr/>
            <p:nvPr/>
          </p:nvSpPr>
          <p:spPr>
            <a:xfrm>
              <a:off x="4788989" y="5771274"/>
              <a:ext cx="31784" cy="83077"/>
            </a:xfrm>
            <a:custGeom>
              <a:avLst/>
              <a:gdLst>
                <a:gd name="connsiteX0" fmla="*/ 10 w 31784"/>
                <a:gd name="connsiteY0" fmla="*/ 83077 h 83077"/>
                <a:gd name="connsiteX1" fmla="*/ 21545 w 31784"/>
                <a:gd name="connsiteY1" fmla="*/ 83077 h 83077"/>
                <a:gd name="connsiteX2" fmla="*/ 31785 w 31784"/>
                <a:gd name="connsiteY2" fmla="*/ 0 h 83077"/>
                <a:gd name="connsiteX3" fmla="*/ 0 w 31784"/>
                <a:gd name="connsiteY3" fmla="*/ 0 h 83077"/>
                <a:gd name="connsiteX4" fmla="*/ 10 w 31784"/>
                <a:gd name="connsiteY4" fmla="*/ 83077 h 8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84" h="83077">
                  <a:moveTo>
                    <a:pt x="10" y="83077"/>
                  </a:moveTo>
                  <a:lnTo>
                    <a:pt x="21545" y="83077"/>
                  </a:lnTo>
                  <a:lnTo>
                    <a:pt x="31785" y="0"/>
                  </a:lnTo>
                  <a:lnTo>
                    <a:pt x="0" y="0"/>
                  </a:lnTo>
                  <a:lnTo>
                    <a:pt x="10" y="83077"/>
                  </a:ln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6A05C13-E58F-4603-952E-ED3F249460A9}"/>
                </a:ext>
              </a:extLst>
            </p:cNvPr>
            <p:cNvSpPr/>
            <p:nvPr/>
          </p:nvSpPr>
          <p:spPr>
            <a:xfrm>
              <a:off x="4783499" y="5847315"/>
              <a:ext cx="69448" cy="27911"/>
            </a:xfrm>
            <a:custGeom>
              <a:avLst/>
              <a:gdLst>
                <a:gd name="connsiteX0" fmla="*/ -244 w 69448"/>
                <a:gd name="connsiteY0" fmla="*/ -258 h 27911"/>
                <a:gd name="connsiteX1" fmla="*/ 42171 w 69448"/>
                <a:gd name="connsiteY1" fmla="*/ -260 h 27911"/>
                <a:gd name="connsiteX2" fmla="*/ 42173 w 69448"/>
                <a:gd name="connsiteY2" fmla="*/ -260 h 27911"/>
                <a:gd name="connsiteX3" fmla="*/ 69204 w 69448"/>
                <a:gd name="connsiteY3" fmla="*/ 26769 h 27911"/>
                <a:gd name="connsiteX4" fmla="*/ 69204 w 69448"/>
                <a:gd name="connsiteY4" fmla="*/ 26770 h 27911"/>
                <a:gd name="connsiteX5" fmla="*/ 69204 w 69448"/>
                <a:gd name="connsiteY5" fmla="*/ 27649 h 27911"/>
                <a:gd name="connsiteX6" fmla="*/ -243 w 69448"/>
                <a:gd name="connsiteY6" fmla="*/ 27651 h 2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448" h="27911">
                  <a:moveTo>
                    <a:pt x="-244" y="-258"/>
                  </a:moveTo>
                  <a:lnTo>
                    <a:pt x="42171" y="-260"/>
                  </a:lnTo>
                  <a:lnTo>
                    <a:pt x="42173" y="-260"/>
                  </a:lnTo>
                  <a:cubicBezTo>
                    <a:pt x="57101" y="-260"/>
                    <a:pt x="69204" y="11841"/>
                    <a:pt x="69204" y="26769"/>
                  </a:cubicBezTo>
                  <a:cubicBezTo>
                    <a:pt x="69204" y="26770"/>
                    <a:pt x="69204" y="26770"/>
                    <a:pt x="69204" y="26770"/>
                  </a:cubicBezTo>
                  <a:lnTo>
                    <a:pt x="69204" y="27649"/>
                  </a:lnTo>
                  <a:lnTo>
                    <a:pt x="-243" y="27651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E918AA3-6EE2-45D8-930B-412C6D3A1908}"/>
                </a:ext>
              </a:extLst>
            </p:cNvPr>
            <p:cNvSpPr/>
            <p:nvPr/>
          </p:nvSpPr>
          <p:spPr>
            <a:xfrm>
              <a:off x="4715208" y="5771274"/>
              <a:ext cx="31784" cy="83077"/>
            </a:xfrm>
            <a:custGeom>
              <a:avLst/>
              <a:gdLst>
                <a:gd name="connsiteX0" fmla="*/ 0 w 31784"/>
                <a:gd name="connsiteY0" fmla="*/ 83077 h 83077"/>
                <a:gd name="connsiteX1" fmla="*/ 21536 w 31784"/>
                <a:gd name="connsiteY1" fmla="*/ 83077 h 83077"/>
                <a:gd name="connsiteX2" fmla="*/ 31785 w 31784"/>
                <a:gd name="connsiteY2" fmla="*/ 0 h 83077"/>
                <a:gd name="connsiteX3" fmla="*/ 0 w 31784"/>
                <a:gd name="connsiteY3" fmla="*/ 0 h 83077"/>
                <a:gd name="connsiteX4" fmla="*/ 0 w 31784"/>
                <a:gd name="connsiteY4" fmla="*/ 83077 h 83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84" h="83077">
                  <a:moveTo>
                    <a:pt x="0" y="83077"/>
                  </a:moveTo>
                  <a:lnTo>
                    <a:pt x="21536" y="83077"/>
                  </a:lnTo>
                  <a:lnTo>
                    <a:pt x="31785" y="0"/>
                  </a:lnTo>
                  <a:lnTo>
                    <a:pt x="0" y="0"/>
                  </a:lnTo>
                  <a:lnTo>
                    <a:pt x="0" y="83077"/>
                  </a:ln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AEECE703-670C-4E14-A5DA-219A90346C4F}"/>
                </a:ext>
              </a:extLst>
            </p:cNvPr>
            <p:cNvSpPr/>
            <p:nvPr/>
          </p:nvSpPr>
          <p:spPr>
            <a:xfrm>
              <a:off x="4709715" y="5847315"/>
              <a:ext cx="69447" cy="27911"/>
            </a:xfrm>
            <a:custGeom>
              <a:avLst/>
              <a:gdLst>
                <a:gd name="connsiteX0" fmla="*/ -244 w 69447"/>
                <a:gd name="connsiteY0" fmla="*/ -258 h 27911"/>
                <a:gd name="connsiteX1" fmla="*/ 42171 w 69447"/>
                <a:gd name="connsiteY1" fmla="*/ -260 h 27911"/>
                <a:gd name="connsiteX2" fmla="*/ 42173 w 69447"/>
                <a:gd name="connsiteY2" fmla="*/ -260 h 27911"/>
                <a:gd name="connsiteX3" fmla="*/ 69203 w 69447"/>
                <a:gd name="connsiteY3" fmla="*/ 26769 h 27911"/>
                <a:gd name="connsiteX4" fmla="*/ 69203 w 69447"/>
                <a:gd name="connsiteY4" fmla="*/ 26770 h 27911"/>
                <a:gd name="connsiteX5" fmla="*/ 69204 w 69447"/>
                <a:gd name="connsiteY5" fmla="*/ 27649 h 27911"/>
                <a:gd name="connsiteX6" fmla="*/ -243 w 69447"/>
                <a:gd name="connsiteY6" fmla="*/ 27651 h 27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447" h="27911">
                  <a:moveTo>
                    <a:pt x="-244" y="-258"/>
                  </a:moveTo>
                  <a:lnTo>
                    <a:pt x="42171" y="-260"/>
                  </a:lnTo>
                  <a:lnTo>
                    <a:pt x="42173" y="-260"/>
                  </a:lnTo>
                  <a:cubicBezTo>
                    <a:pt x="57101" y="-260"/>
                    <a:pt x="69203" y="11841"/>
                    <a:pt x="69203" y="26769"/>
                  </a:cubicBezTo>
                  <a:cubicBezTo>
                    <a:pt x="69203" y="26770"/>
                    <a:pt x="69203" y="26770"/>
                    <a:pt x="69203" y="26770"/>
                  </a:cubicBezTo>
                  <a:lnTo>
                    <a:pt x="69204" y="27649"/>
                  </a:lnTo>
                  <a:lnTo>
                    <a:pt x="-243" y="27651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5C68DECA-DA96-4E45-9E9A-3389639BE808}"/>
                </a:ext>
              </a:extLst>
            </p:cNvPr>
            <p:cNvSpPr/>
            <p:nvPr/>
          </p:nvSpPr>
          <p:spPr>
            <a:xfrm>
              <a:off x="4703831" y="5541181"/>
              <a:ext cx="119663" cy="288885"/>
            </a:xfrm>
            <a:custGeom>
              <a:avLst/>
              <a:gdLst>
                <a:gd name="connsiteX0" fmla="*/ 78456 w 119663"/>
                <a:gd name="connsiteY0" fmla="*/ 281380 h 288885"/>
                <a:gd name="connsiteX1" fmla="*/ 56487 w 119663"/>
                <a:gd name="connsiteY1" fmla="*/ 111404 h 288885"/>
                <a:gd name="connsiteX2" fmla="*/ 55598 w 119663"/>
                <a:gd name="connsiteY2" fmla="*/ 110584 h 288885"/>
                <a:gd name="connsiteX3" fmla="*/ 54733 w 119663"/>
                <a:gd name="connsiteY3" fmla="*/ 111389 h 288885"/>
                <a:gd name="connsiteX4" fmla="*/ 54733 w 119663"/>
                <a:gd name="connsiteY4" fmla="*/ 111430 h 288885"/>
                <a:gd name="connsiteX5" fmla="*/ 48419 w 119663"/>
                <a:gd name="connsiteY5" fmla="*/ 278939 h 288885"/>
                <a:gd name="connsiteX6" fmla="*/ 40519 w 119663"/>
                <a:gd name="connsiteY6" fmla="*/ 286548 h 288885"/>
                <a:gd name="connsiteX7" fmla="*/ 14431 w 119663"/>
                <a:gd name="connsiteY7" fmla="*/ 286547 h 288885"/>
                <a:gd name="connsiteX8" fmla="*/ 6528 w 119663"/>
                <a:gd name="connsiteY8" fmla="*/ 278832 h 288885"/>
                <a:gd name="connsiteX9" fmla="*/ -244 w 119663"/>
                <a:gd name="connsiteY9" fmla="*/ -260 h 288885"/>
                <a:gd name="connsiteX10" fmla="*/ 116505 w 119663"/>
                <a:gd name="connsiteY10" fmla="*/ 906 h 288885"/>
                <a:gd name="connsiteX11" fmla="*/ 119420 w 119663"/>
                <a:gd name="connsiteY11" fmla="*/ 280895 h 288885"/>
                <a:gd name="connsiteX12" fmla="*/ 116647 w 119663"/>
                <a:gd name="connsiteY12" fmla="*/ 286728 h 288885"/>
                <a:gd name="connsiteX13" fmla="*/ 110570 w 119663"/>
                <a:gd name="connsiteY13" fmla="*/ 288556 h 288885"/>
                <a:gd name="connsiteX14" fmla="*/ 85271 w 119663"/>
                <a:gd name="connsiteY14" fmla="*/ 288626 h 288885"/>
                <a:gd name="connsiteX15" fmla="*/ 78456 w 119663"/>
                <a:gd name="connsiteY15" fmla="*/ 281380 h 288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663" h="288885">
                  <a:moveTo>
                    <a:pt x="78456" y="281380"/>
                  </a:moveTo>
                  <a:lnTo>
                    <a:pt x="56487" y="111404"/>
                  </a:lnTo>
                  <a:cubicBezTo>
                    <a:pt x="56463" y="110935"/>
                    <a:pt x="56068" y="110570"/>
                    <a:pt x="55598" y="110584"/>
                  </a:cubicBezTo>
                  <a:cubicBezTo>
                    <a:pt x="55137" y="110567"/>
                    <a:pt x="54750" y="110928"/>
                    <a:pt x="54733" y="111389"/>
                  </a:cubicBezTo>
                  <a:cubicBezTo>
                    <a:pt x="54733" y="111403"/>
                    <a:pt x="54733" y="111416"/>
                    <a:pt x="54733" y="111430"/>
                  </a:cubicBezTo>
                  <a:lnTo>
                    <a:pt x="48419" y="278939"/>
                  </a:lnTo>
                  <a:cubicBezTo>
                    <a:pt x="48272" y="283192"/>
                    <a:pt x="44774" y="286560"/>
                    <a:pt x="40519" y="286548"/>
                  </a:cubicBezTo>
                  <a:lnTo>
                    <a:pt x="14431" y="286547"/>
                  </a:lnTo>
                  <a:cubicBezTo>
                    <a:pt x="10129" y="286572"/>
                    <a:pt x="6607" y="283133"/>
                    <a:pt x="6528" y="278832"/>
                  </a:cubicBezTo>
                  <a:lnTo>
                    <a:pt x="-244" y="-260"/>
                  </a:lnTo>
                  <a:lnTo>
                    <a:pt x="116505" y="906"/>
                  </a:lnTo>
                  <a:lnTo>
                    <a:pt x="119420" y="280895"/>
                  </a:lnTo>
                  <a:cubicBezTo>
                    <a:pt x="119367" y="283146"/>
                    <a:pt x="118359" y="285267"/>
                    <a:pt x="116647" y="286728"/>
                  </a:cubicBezTo>
                  <a:cubicBezTo>
                    <a:pt x="114972" y="288171"/>
                    <a:pt x="112763" y="288836"/>
                    <a:pt x="110570" y="288556"/>
                  </a:cubicBezTo>
                  <a:lnTo>
                    <a:pt x="85271" y="288626"/>
                  </a:lnTo>
                  <a:cubicBezTo>
                    <a:pt x="81575" y="288119"/>
                    <a:pt x="78736" y="285100"/>
                    <a:pt x="78456" y="281380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F7F385EB-35DB-4858-A774-4F1FBF980F27}"/>
                </a:ext>
              </a:extLst>
            </p:cNvPr>
            <p:cNvSpPr/>
            <p:nvPr/>
          </p:nvSpPr>
          <p:spPr>
            <a:xfrm>
              <a:off x="4691665" y="5291793"/>
              <a:ext cx="138112" cy="269655"/>
            </a:xfrm>
            <a:custGeom>
              <a:avLst/>
              <a:gdLst>
                <a:gd name="connsiteX0" fmla="*/ 10193 w 138112"/>
                <a:gd name="connsiteY0" fmla="*/ 256761 h 269655"/>
                <a:gd name="connsiteX1" fmla="*/ 5203 w 138112"/>
                <a:gd name="connsiteY1" fmla="*/ 250559 h 269655"/>
                <a:gd name="connsiteX2" fmla="*/ 4038 w 138112"/>
                <a:gd name="connsiteY2" fmla="*/ 97176 h 269655"/>
                <a:gd name="connsiteX3" fmla="*/ 22635 w 138112"/>
                <a:gd name="connsiteY3" fmla="*/ 12257 h 269655"/>
                <a:gd name="connsiteX4" fmla="*/ 25266 w 138112"/>
                <a:gd name="connsiteY4" fmla="*/ 4363 h 269655"/>
                <a:gd name="connsiteX5" fmla="*/ 29307 w 138112"/>
                <a:gd name="connsiteY5" fmla="*/ 1361 h 269655"/>
                <a:gd name="connsiteX6" fmla="*/ 85950 w 138112"/>
                <a:gd name="connsiteY6" fmla="*/ -257 h 269655"/>
                <a:gd name="connsiteX7" fmla="*/ 90113 w 138112"/>
                <a:gd name="connsiteY7" fmla="*/ 2402 h 269655"/>
                <a:gd name="connsiteX8" fmla="*/ 94326 w 138112"/>
                <a:gd name="connsiteY8" fmla="*/ 12234 h 269655"/>
                <a:gd name="connsiteX9" fmla="*/ 95822 w 138112"/>
                <a:gd name="connsiteY9" fmla="*/ 13087 h 269655"/>
                <a:gd name="connsiteX10" fmla="*/ 137280 w 138112"/>
                <a:gd name="connsiteY10" fmla="*/ 95321 h 269655"/>
                <a:gd name="connsiteX11" fmla="*/ 134041 w 138112"/>
                <a:gd name="connsiteY11" fmla="*/ 122664 h 269655"/>
                <a:gd name="connsiteX12" fmla="*/ 131740 w 138112"/>
                <a:gd name="connsiteY12" fmla="*/ 250450 h 269655"/>
                <a:gd name="connsiteX13" fmla="*/ 127590 w 138112"/>
                <a:gd name="connsiteY13" fmla="*/ 257278 h 269655"/>
                <a:gd name="connsiteX14" fmla="*/ 75655 w 138112"/>
                <a:gd name="connsiteY14" fmla="*/ 269369 h 269655"/>
                <a:gd name="connsiteX15" fmla="*/ 10193 w 138112"/>
                <a:gd name="connsiteY15" fmla="*/ 256761 h 269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8112" h="269655">
                  <a:moveTo>
                    <a:pt x="10193" y="256761"/>
                  </a:moveTo>
                  <a:cubicBezTo>
                    <a:pt x="7534" y="255744"/>
                    <a:pt x="5628" y="253375"/>
                    <a:pt x="5203" y="250559"/>
                  </a:cubicBezTo>
                  <a:lnTo>
                    <a:pt x="4038" y="97176"/>
                  </a:lnTo>
                  <a:cubicBezTo>
                    <a:pt x="-1121" y="63024"/>
                    <a:pt x="-7224" y="29560"/>
                    <a:pt x="22635" y="12257"/>
                  </a:cubicBezTo>
                  <a:lnTo>
                    <a:pt x="25266" y="4363"/>
                  </a:lnTo>
                  <a:cubicBezTo>
                    <a:pt x="25853" y="2616"/>
                    <a:pt x="27465" y="1419"/>
                    <a:pt x="29307" y="1361"/>
                  </a:cubicBezTo>
                  <a:lnTo>
                    <a:pt x="85950" y="-257"/>
                  </a:lnTo>
                  <a:cubicBezTo>
                    <a:pt x="87755" y="-319"/>
                    <a:pt x="89411" y="738"/>
                    <a:pt x="90113" y="2402"/>
                  </a:cubicBezTo>
                  <a:lnTo>
                    <a:pt x="94326" y="12234"/>
                  </a:lnTo>
                  <a:lnTo>
                    <a:pt x="95822" y="13087"/>
                  </a:lnTo>
                  <a:cubicBezTo>
                    <a:pt x="124917" y="29671"/>
                    <a:pt x="141249" y="62068"/>
                    <a:pt x="137280" y="95321"/>
                  </a:cubicBezTo>
                  <a:lnTo>
                    <a:pt x="134041" y="122664"/>
                  </a:lnTo>
                  <a:lnTo>
                    <a:pt x="131740" y="250450"/>
                  </a:lnTo>
                  <a:cubicBezTo>
                    <a:pt x="131679" y="253305"/>
                    <a:pt x="130096" y="255909"/>
                    <a:pt x="127590" y="257278"/>
                  </a:cubicBezTo>
                  <a:cubicBezTo>
                    <a:pt x="111569" y="265607"/>
                    <a:pt x="93707" y="269765"/>
                    <a:pt x="75655" y="269369"/>
                  </a:cubicBezTo>
                  <a:cubicBezTo>
                    <a:pt x="53271" y="268964"/>
                    <a:pt x="31126" y="264699"/>
                    <a:pt x="10193" y="256761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843FF2A1-582A-4159-895A-0D51450247D1}"/>
                </a:ext>
              </a:extLst>
            </p:cNvPr>
            <p:cNvSpPr/>
            <p:nvPr/>
          </p:nvSpPr>
          <p:spPr>
            <a:xfrm>
              <a:off x="4699827" y="5181531"/>
              <a:ext cx="114985" cy="99767"/>
            </a:xfrm>
            <a:custGeom>
              <a:avLst/>
              <a:gdLst>
                <a:gd name="connsiteX0" fmla="*/ 46787 w 114985"/>
                <a:gd name="connsiteY0" fmla="*/ 99497 h 99767"/>
                <a:gd name="connsiteX1" fmla="*/ -233 w 114985"/>
                <a:gd name="connsiteY1" fmla="*/ 54466 h 99767"/>
                <a:gd name="connsiteX2" fmla="*/ 44798 w 114985"/>
                <a:gd name="connsiteY2" fmla="*/ 7445 h 99767"/>
                <a:gd name="connsiteX3" fmla="*/ 55414 w 114985"/>
                <a:gd name="connsiteY3" fmla="*/ 8451 h 99767"/>
                <a:gd name="connsiteX4" fmla="*/ 86991 w 114985"/>
                <a:gd name="connsiteY4" fmla="*/ -201 h 99767"/>
                <a:gd name="connsiteX5" fmla="*/ 113118 w 114985"/>
                <a:gd name="connsiteY5" fmla="*/ 17651 h 99767"/>
                <a:gd name="connsiteX6" fmla="*/ 102530 w 114985"/>
                <a:gd name="connsiteY6" fmla="*/ 45720 h 99767"/>
                <a:gd name="connsiteX7" fmla="*/ 81461 w 114985"/>
                <a:gd name="connsiteY7" fmla="*/ 46020 h 99767"/>
                <a:gd name="connsiteX8" fmla="*/ 60632 w 114985"/>
                <a:gd name="connsiteY8" fmla="*/ 47860 h 99767"/>
                <a:gd name="connsiteX9" fmla="*/ 57241 w 114985"/>
                <a:gd name="connsiteY9" fmla="*/ 65759 h 99767"/>
                <a:gd name="connsiteX10" fmla="*/ 62660 w 114985"/>
                <a:gd name="connsiteY10" fmla="*/ 86525 h 99767"/>
                <a:gd name="connsiteX11" fmla="*/ 46787 w 114985"/>
                <a:gd name="connsiteY11" fmla="*/ 99497 h 9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985" h="99767">
                  <a:moveTo>
                    <a:pt x="46787" y="99497"/>
                  </a:moveTo>
                  <a:cubicBezTo>
                    <a:pt x="21368" y="100046"/>
                    <a:pt x="316" y="79885"/>
                    <a:pt x="-233" y="54466"/>
                  </a:cubicBezTo>
                  <a:cubicBezTo>
                    <a:pt x="-782" y="29046"/>
                    <a:pt x="19379" y="7995"/>
                    <a:pt x="44798" y="7445"/>
                  </a:cubicBezTo>
                  <a:cubicBezTo>
                    <a:pt x="48363" y="7368"/>
                    <a:pt x="51926" y="7706"/>
                    <a:pt x="55414" y="8451"/>
                  </a:cubicBezTo>
                  <a:cubicBezTo>
                    <a:pt x="64760" y="2301"/>
                    <a:pt x="75815" y="-727"/>
                    <a:pt x="86991" y="-201"/>
                  </a:cubicBezTo>
                  <a:cubicBezTo>
                    <a:pt x="98314" y="511"/>
                    <a:pt x="108339" y="7362"/>
                    <a:pt x="113118" y="17651"/>
                  </a:cubicBezTo>
                  <a:cubicBezTo>
                    <a:pt x="117451" y="28337"/>
                    <a:pt x="112840" y="40558"/>
                    <a:pt x="102530" y="45720"/>
                  </a:cubicBezTo>
                  <a:cubicBezTo>
                    <a:pt x="95661" y="47705"/>
                    <a:pt x="88384" y="47808"/>
                    <a:pt x="81461" y="46020"/>
                  </a:cubicBezTo>
                  <a:cubicBezTo>
                    <a:pt x="74512" y="44237"/>
                    <a:pt x="67162" y="44887"/>
                    <a:pt x="60632" y="47860"/>
                  </a:cubicBezTo>
                  <a:cubicBezTo>
                    <a:pt x="54511" y="51490"/>
                    <a:pt x="51759" y="61222"/>
                    <a:pt x="57241" y="65759"/>
                  </a:cubicBezTo>
                  <a:cubicBezTo>
                    <a:pt x="63192" y="70879"/>
                    <a:pt x="65350" y="79150"/>
                    <a:pt x="62660" y="86525"/>
                  </a:cubicBezTo>
                  <a:cubicBezTo>
                    <a:pt x="60042" y="93356"/>
                    <a:pt x="54003" y="98292"/>
                    <a:pt x="46787" y="99497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B0A0F152-D008-44E0-8E97-B7ED1F4653C1}"/>
                </a:ext>
              </a:extLst>
            </p:cNvPr>
            <p:cNvSpPr/>
            <p:nvPr/>
          </p:nvSpPr>
          <p:spPr>
            <a:xfrm>
              <a:off x="2244699" y="6027182"/>
              <a:ext cx="30984" cy="80962"/>
            </a:xfrm>
            <a:custGeom>
              <a:avLst/>
              <a:gdLst>
                <a:gd name="connsiteX0" fmla="*/ 9 w 30984"/>
                <a:gd name="connsiteY0" fmla="*/ 80963 h 80962"/>
                <a:gd name="connsiteX1" fmla="*/ 21003 w 30984"/>
                <a:gd name="connsiteY1" fmla="*/ 80963 h 80962"/>
                <a:gd name="connsiteX2" fmla="*/ 30985 w 30984"/>
                <a:gd name="connsiteY2" fmla="*/ 0 h 80962"/>
                <a:gd name="connsiteX3" fmla="*/ 0 w 30984"/>
                <a:gd name="connsiteY3" fmla="*/ 0 h 80962"/>
                <a:gd name="connsiteX4" fmla="*/ 9 w 30984"/>
                <a:gd name="connsiteY4" fmla="*/ 80963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84" h="80962">
                  <a:moveTo>
                    <a:pt x="9" y="80963"/>
                  </a:moveTo>
                  <a:lnTo>
                    <a:pt x="21003" y="80963"/>
                  </a:lnTo>
                  <a:lnTo>
                    <a:pt x="30985" y="0"/>
                  </a:lnTo>
                  <a:lnTo>
                    <a:pt x="0" y="0"/>
                  </a:lnTo>
                  <a:lnTo>
                    <a:pt x="9" y="80963"/>
                  </a:ln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40D02C6E-B0EA-4DC7-BAFF-275F9C9EF48F}"/>
                </a:ext>
              </a:extLst>
            </p:cNvPr>
            <p:cNvSpPr/>
            <p:nvPr/>
          </p:nvSpPr>
          <p:spPr>
            <a:xfrm>
              <a:off x="2235447" y="6097385"/>
              <a:ext cx="75495" cy="35016"/>
            </a:xfrm>
            <a:custGeom>
              <a:avLst/>
              <a:gdLst>
                <a:gd name="connsiteX0" fmla="*/ -242 w 75495"/>
                <a:gd name="connsiteY0" fmla="*/ 34757 h 35016"/>
                <a:gd name="connsiteX1" fmla="*/ -244 w 75495"/>
                <a:gd name="connsiteY1" fmla="*/ -255 h 35016"/>
                <a:gd name="connsiteX2" fmla="*/ 45000 w 75495"/>
                <a:gd name="connsiteY2" fmla="*/ -260 h 35016"/>
                <a:gd name="connsiteX3" fmla="*/ 75251 w 75495"/>
                <a:gd name="connsiteY3" fmla="*/ 29989 h 35016"/>
                <a:gd name="connsiteX4" fmla="*/ 75251 w 75495"/>
                <a:gd name="connsiteY4" fmla="*/ 34752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95" h="35016">
                  <a:moveTo>
                    <a:pt x="-242" y="34757"/>
                  </a:moveTo>
                  <a:lnTo>
                    <a:pt x="-244" y="-255"/>
                  </a:lnTo>
                  <a:lnTo>
                    <a:pt x="45000" y="-260"/>
                  </a:lnTo>
                  <a:cubicBezTo>
                    <a:pt x="61698" y="-241"/>
                    <a:pt x="75231" y="13290"/>
                    <a:pt x="75251" y="29989"/>
                  </a:cubicBezTo>
                  <a:lnTo>
                    <a:pt x="75251" y="34752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BFCB3557-6FA8-4863-930F-22CF39E9855B}"/>
                </a:ext>
              </a:extLst>
            </p:cNvPr>
            <p:cNvSpPr/>
            <p:nvPr/>
          </p:nvSpPr>
          <p:spPr>
            <a:xfrm>
              <a:off x="2131561" y="6027182"/>
              <a:ext cx="30975" cy="80962"/>
            </a:xfrm>
            <a:custGeom>
              <a:avLst/>
              <a:gdLst>
                <a:gd name="connsiteX0" fmla="*/ 10 w 30975"/>
                <a:gd name="connsiteY0" fmla="*/ 80963 h 80962"/>
                <a:gd name="connsiteX1" fmla="*/ 20993 w 30975"/>
                <a:gd name="connsiteY1" fmla="*/ 80963 h 80962"/>
                <a:gd name="connsiteX2" fmla="*/ 30975 w 30975"/>
                <a:gd name="connsiteY2" fmla="*/ 0 h 80962"/>
                <a:gd name="connsiteX3" fmla="*/ 0 w 30975"/>
                <a:gd name="connsiteY3" fmla="*/ 0 h 80962"/>
                <a:gd name="connsiteX4" fmla="*/ 10 w 30975"/>
                <a:gd name="connsiteY4" fmla="*/ 80963 h 80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975" h="80962">
                  <a:moveTo>
                    <a:pt x="10" y="80963"/>
                  </a:moveTo>
                  <a:lnTo>
                    <a:pt x="20993" y="80963"/>
                  </a:lnTo>
                  <a:lnTo>
                    <a:pt x="30975" y="0"/>
                  </a:lnTo>
                  <a:lnTo>
                    <a:pt x="0" y="0"/>
                  </a:lnTo>
                  <a:lnTo>
                    <a:pt x="10" y="80963"/>
                  </a:ln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5F78FEE0-5534-4887-82AD-89FB483C2C2E}"/>
                </a:ext>
              </a:extLst>
            </p:cNvPr>
            <p:cNvSpPr/>
            <p:nvPr/>
          </p:nvSpPr>
          <p:spPr>
            <a:xfrm>
              <a:off x="2122307" y="6097385"/>
              <a:ext cx="75495" cy="35016"/>
            </a:xfrm>
            <a:custGeom>
              <a:avLst/>
              <a:gdLst>
                <a:gd name="connsiteX0" fmla="*/ -242 w 75495"/>
                <a:gd name="connsiteY0" fmla="*/ 34757 h 35016"/>
                <a:gd name="connsiteX1" fmla="*/ -244 w 75495"/>
                <a:gd name="connsiteY1" fmla="*/ -255 h 35016"/>
                <a:gd name="connsiteX2" fmla="*/ 45000 w 75495"/>
                <a:gd name="connsiteY2" fmla="*/ -260 h 35016"/>
                <a:gd name="connsiteX3" fmla="*/ 75251 w 75495"/>
                <a:gd name="connsiteY3" fmla="*/ 29989 h 35016"/>
                <a:gd name="connsiteX4" fmla="*/ 75251 w 75495"/>
                <a:gd name="connsiteY4" fmla="*/ 34752 h 3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495" h="35016">
                  <a:moveTo>
                    <a:pt x="-242" y="34757"/>
                  </a:moveTo>
                  <a:lnTo>
                    <a:pt x="-244" y="-255"/>
                  </a:lnTo>
                  <a:lnTo>
                    <a:pt x="45000" y="-260"/>
                  </a:lnTo>
                  <a:cubicBezTo>
                    <a:pt x="61698" y="-241"/>
                    <a:pt x="75231" y="13291"/>
                    <a:pt x="75251" y="29989"/>
                  </a:cubicBezTo>
                  <a:lnTo>
                    <a:pt x="75251" y="34752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0BAAEBF-1335-4417-92FB-FDFABA38FDF6}"/>
                </a:ext>
              </a:extLst>
            </p:cNvPr>
            <p:cNvSpPr/>
            <p:nvPr/>
          </p:nvSpPr>
          <p:spPr>
            <a:xfrm>
              <a:off x="2147945" y="5442399"/>
              <a:ext cx="90190" cy="90190"/>
            </a:xfrm>
            <a:custGeom>
              <a:avLst/>
              <a:gdLst>
                <a:gd name="connsiteX0" fmla="*/ 90191 w 90190"/>
                <a:gd name="connsiteY0" fmla="*/ 45095 h 90190"/>
                <a:gd name="connsiteX1" fmla="*/ 45095 w 90190"/>
                <a:gd name="connsiteY1" fmla="*/ 90191 h 90190"/>
                <a:gd name="connsiteX2" fmla="*/ 0 w 90190"/>
                <a:gd name="connsiteY2" fmla="*/ 45095 h 90190"/>
                <a:gd name="connsiteX3" fmla="*/ 45095 w 90190"/>
                <a:gd name="connsiteY3" fmla="*/ 0 h 90190"/>
                <a:gd name="connsiteX4" fmla="*/ 90191 w 90190"/>
                <a:gd name="connsiteY4" fmla="*/ 45095 h 90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190" h="90190">
                  <a:moveTo>
                    <a:pt x="90191" y="45095"/>
                  </a:moveTo>
                  <a:cubicBezTo>
                    <a:pt x="90191" y="70001"/>
                    <a:pt x="70001" y="90191"/>
                    <a:pt x="45095" y="90191"/>
                  </a:cubicBezTo>
                  <a:cubicBezTo>
                    <a:pt x="20190" y="90191"/>
                    <a:pt x="0" y="70001"/>
                    <a:pt x="0" y="45095"/>
                  </a:cubicBezTo>
                  <a:cubicBezTo>
                    <a:pt x="0" y="20190"/>
                    <a:pt x="20190" y="0"/>
                    <a:pt x="45095" y="0"/>
                  </a:cubicBezTo>
                  <a:cubicBezTo>
                    <a:pt x="70001" y="0"/>
                    <a:pt x="90191" y="20190"/>
                    <a:pt x="90191" y="45095"/>
                  </a:cubicBez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16EF318F-0B26-4B9F-8BBE-6FAC3AE75E96}"/>
                </a:ext>
              </a:extLst>
            </p:cNvPr>
            <p:cNvSpPr/>
            <p:nvPr/>
          </p:nvSpPr>
          <p:spPr>
            <a:xfrm>
              <a:off x="2277739" y="5737095"/>
              <a:ext cx="69650" cy="64086"/>
            </a:xfrm>
            <a:custGeom>
              <a:avLst/>
              <a:gdLst>
                <a:gd name="connsiteX0" fmla="*/ 69255 w 69650"/>
                <a:gd name="connsiteY0" fmla="*/ 44235 h 64086"/>
                <a:gd name="connsiteX1" fmla="*/ 50020 w 69650"/>
                <a:gd name="connsiteY1" fmla="*/ 29308 h 64086"/>
                <a:gd name="connsiteX2" fmla="*/ 47053 w 69650"/>
                <a:gd name="connsiteY2" fmla="*/ 29952 h 64086"/>
                <a:gd name="connsiteX3" fmla="*/ 21851 w 69650"/>
                <a:gd name="connsiteY3" fmla="*/ -260 h 64086"/>
                <a:gd name="connsiteX4" fmla="*/ -244 w 69650"/>
                <a:gd name="connsiteY4" fmla="*/ 10578 h 64086"/>
                <a:gd name="connsiteX5" fmla="*/ 35945 w 69650"/>
                <a:gd name="connsiteY5" fmla="*/ 52742 h 64086"/>
                <a:gd name="connsiteX6" fmla="*/ 58326 w 69650"/>
                <a:gd name="connsiteY6" fmla="*/ 62661 h 64086"/>
                <a:gd name="connsiteX7" fmla="*/ 69255 w 69650"/>
                <a:gd name="connsiteY7" fmla="*/ 44235 h 6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650" h="64086">
                  <a:moveTo>
                    <a:pt x="69255" y="44235"/>
                  </a:moveTo>
                  <a:cubicBezTo>
                    <a:pt x="68065" y="34801"/>
                    <a:pt x="59453" y="28117"/>
                    <a:pt x="50020" y="29308"/>
                  </a:cubicBezTo>
                  <a:cubicBezTo>
                    <a:pt x="49013" y="29434"/>
                    <a:pt x="48021" y="29650"/>
                    <a:pt x="47053" y="29952"/>
                  </a:cubicBezTo>
                  <a:lnTo>
                    <a:pt x="21851" y="-260"/>
                  </a:lnTo>
                  <a:lnTo>
                    <a:pt x="-244" y="10578"/>
                  </a:lnTo>
                  <a:lnTo>
                    <a:pt x="35945" y="52742"/>
                  </a:lnTo>
                  <a:cubicBezTo>
                    <a:pt x="39386" y="61661"/>
                    <a:pt x="49406" y="66102"/>
                    <a:pt x="58326" y="62661"/>
                  </a:cubicBezTo>
                  <a:cubicBezTo>
                    <a:pt x="65789" y="59782"/>
                    <a:pt x="70307" y="52164"/>
                    <a:pt x="69255" y="44235"/>
                  </a:cubicBez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3F51D08A-EA98-4230-8496-0703122196D0}"/>
                </a:ext>
              </a:extLst>
            </p:cNvPr>
            <p:cNvSpPr/>
            <p:nvPr/>
          </p:nvSpPr>
          <p:spPr>
            <a:xfrm>
              <a:off x="2089744" y="5746456"/>
              <a:ext cx="42243" cy="75715"/>
            </a:xfrm>
            <a:custGeom>
              <a:avLst/>
              <a:gdLst>
                <a:gd name="connsiteX0" fmla="*/ 40349 w 42243"/>
                <a:gd name="connsiteY0" fmla="*/ 65429 h 75715"/>
                <a:gd name="connsiteX1" fmla="*/ 32125 w 42243"/>
                <a:gd name="connsiteY1" fmla="*/ 42513 h 75715"/>
                <a:gd name="connsiteX2" fmla="*/ 29276 w 42243"/>
                <a:gd name="connsiteY2" fmla="*/ 41464 h 75715"/>
                <a:gd name="connsiteX3" fmla="*/ 24216 w 42243"/>
                <a:gd name="connsiteY3" fmla="*/ 2448 h 75715"/>
                <a:gd name="connsiteX4" fmla="*/ -244 w 42243"/>
                <a:gd name="connsiteY4" fmla="*/ -260 h 75715"/>
                <a:gd name="connsiteX5" fmla="*/ 7675 w 42243"/>
                <a:gd name="connsiteY5" fmla="*/ 54738 h 75715"/>
                <a:gd name="connsiteX6" fmla="*/ 21240 w 42243"/>
                <a:gd name="connsiteY6" fmla="*/ 75116 h 75715"/>
                <a:gd name="connsiteX7" fmla="*/ 40349 w 42243"/>
                <a:gd name="connsiteY7" fmla="*/ 65429 h 75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243" h="75715">
                  <a:moveTo>
                    <a:pt x="40349" y="65429"/>
                  </a:moveTo>
                  <a:cubicBezTo>
                    <a:pt x="44406" y="56830"/>
                    <a:pt x="40724" y="46569"/>
                    <a:pt x="32125" y="42513"/>
                  </a:cubicBezTo>
                  <a:cubicBezTo>
                    <a:pt x="31208" y="42080"/>
                    <a:pt x="30255" y="41729"/>
                    <a:pt x="29276" y="41464"/>
                  </a:cubicBezTo>
                  <a:lnTo>
                    <a:pt x="24216" y="2448"/>
                  </a:lnTo>
                  <a:lnTo>
                    <a:pt x="-244" y="-260"/>
                  </a:lnTo>
                  <a:lnTo>
                    <a:pt x="7675" y="54738"/>
                  </a:lnTo>
                  <a:cubicBezTo>
                    <a:pt x="5794" y="64111"/>
                    <a:pt x="11867" y="73235"/>
                    <a:pt x="21240" y="75116"/>
                  </a:cubicBezTo>
                  <a:cubicBezTo>
                    <a:pt x="29083" y="76690"/>
                    <a:pt x="36983" y="72685"/>
                    <a:pt x="40349" y="65429"/>
                  </a:cubicBezTo>
                  <a:close/>
                </a:path>
              </a:pathLst>
            </a:custGeom>
            <a:solidFill>
              <a:srgbClr val="FFB8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A5805F2E-AE77-44FD-A4D0-FA593713CA14}"/>
                </a:ext>
              </a:extLst>
            </p:cNvPr>
            <p:cNvSpPr/>
            <p:nvPr/>
          </p:nvSpPr>
          <p:spPr>
            <a:xfrm>
              <a:off x="2076182" y="5564115"/>
              <a:ext cx="83854" cy="223255"/>
            </a:xfrm>
            <a:custGeom>
              <a:avLst/>
              <a:gdLst>
                <a:gd name="connsiteX0" fmla="*/ 78928 w 83854"/>
                <a:gd name="connsiteY0" fmla="*/ 8295 h 223255"/>
                <a:gd name="connsiteX1" fmla="*/ 78928 w 83854"/>
                <a:gd name="connsiteY1" fmla="*/ 8295 h 223255"/>
                <a:gd name="connsiteX2" fmla="*/ 47792 w 83854"/>
                <a:gd name="connsiteY2" fmla="*/ 4424 h 223255"/>
                <a:gd name="connsiteX3" fmla="*/ 40830 w 83854"/>
                <a:gd name="connsiteY3" fmla="*/ 13676 h 223255"/>
                <a:gd name="connsiteX4" fmla="*/ 3868 w 83854"/>
                <a:gd name="connsiteY4" fmla="*/ 105919 h 223255"/>
                <a:gd name="connsiteX5" fmla="*/ 378 w 83854"/>
                <a:gd name="connsiteY5" fmla="*/ 135652 h 223255"/>
                <a:gd name="connsiteX6" fmla="*/ 12417 w 83854"/>
                <a:gd name="connsiteY6" fmla="*/ 216729 h 223255"/>
                <a:gd name="connsiteX7" fmla="*/ 20761 w 83854"/>
                <a:gd name="connsiteY7" fmla="*/ 222915 h 223255"/>
                <a:gd name="connsiteX8" fmla="*/ 21837 w 83854"/>
                <a:gd name="connsiteY8" fmla="*/ 222671 h 223255"/>
                <a:gd name="connsiteX9" fmla="*/ 37700 w 83854"/>
                <a:gd name="connsiteY9" fmla="*/ 217800 h 223255"/>
                <a:gd name="connsiteX10" fmla="*/ 42838 w 83854"/>
                <a:gd name="connsiteY10" fmla="*/ 209923 h 223255"/>
                <a:gd name="connsiteX11" fmla="*/ 42838 w 83854"/>
                <a:gd name="connsiteY11" fmla="*/ 209923 h 223255"/>
                <a:gd name="connsiteX12" fmla="*/ 64253 w 83854"/>
                <a:gd name="connsiteY12" fmla="*/ 69958 h 223255"/>
                <a:gd name="connsiteX13" fmla="*/ 81678 w 83854"/>
                <a:gd name="connsiteY13" fmla="*/ 30982 h 223255"/>
                <a:gd name="connsiteX14" fmla="*/ 78928 w 83854"/>
                <a:gd name="connsiteY14" fmla="*/ 8295 h 2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3854" h="223255">
                  <a:moveTo>
                    <a:pt x="78928" y="8295"/>
                  </a:moveTo>
                  <a:lnTo>
                    <a:pt x="78928" y="8295"/>
                  </a:lnTo>
                  <a:cubicBezTo>
                    <a:pt x="71399" y="-1372"/>
                    <a:pt x="57459" y="-3105"/>
                    <a:pt x="47792" y="4424"/>
                  </a:cubicBezTo>
                  <a:cubicBezTo>
                    <a:pt x="44693" y="6837"/>
                    <a:pt x="42291" y="10030"/>
                    <a:pt x="40830" y="13676"/>
                  </a:cubicBezTo>
                  <a:lnTo>
                    <a:pt x="3868" y="105919"/>
                  </a:lnTo>
                  <a:cubicBezTo>
                    <a:pt x="90" y="115346"/>
                    <a:pt x="-1114" y="125607"/>
                    <a:pt x="378" y="135652"/>
                  </a:cubicBezTo>
                  <a:lnTo>
                    <a:pt x="12417" y="216729"/>
                  </a:lnTo>
                  <a:cubicBezTo>
                    <a:pt x="13013" y="220741"/>
                    <a:pt x="16749" y="223510"/>
                    <a:pt x="20761" y="222915"/>
                  </a:cubicBezTo>
                  <a:cubicBezTo>
                    <a:pt x="21125" y="222860"/>
                    <a:pt x="21485" y="222779"/>
                    <a:pt x="21837" y="222671"/>
                  </a:cubicBezTo>
                  <a:lnTo>
                    <a:pt x="37700" y="217800"/>
                  </a:lnTo>
                  <a:cubicBezTo>
                    <a:pt x="41089" y="216759"/>
                    <a:pt x="43251" y="213445"/>
                    <a:pt x="42838" y="209923"/>
                  </a:cubicBezTo>
                  <a:lnTo>
                    <a:pt x="42838" y="209923"/>
                  </a:lnTo>
                  <a:cubicBezTo>
                    <a:pt x="37239" y="162191"/>
                    <a:pt x="44638" y="113833"/>
                    <a:pt x="64253" y="69958"/>
                  </a:cubicBezTo>
                  <a:lnTo>
                    <a:pt x="81678" y="30982"/>
                  </a:lnTo>
                  <a:cubicBezTo>
                    <a:pt x="85026" y="23493"/>
                    <a:pt x="83969" y="14767"/>
                    <a:pt x="78928" y="8295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46B72016-A007-462D-8B23-2816A7C49A7D}"/>
                </a:ext>
              </a:extLst>
            </p:cNvPr>
            <p:cNvSpPr/>
            <p:nvPr/>
          </p:nvSpPr>
          <p:spPr>
            <a:xfrm>
              <a:off x="2132908" y="5428330"/>
              <a:ext cx="120173" cy="104269"/>
            </a:xfrm>
            <a:custGeom>
              <a:avLst/>
              <a:gdLst>
                <a:gd name="connsiteX0" fmla="*/ 48909 w 120173"/>
                <a:gd name="connsiteY0" fmla="*/ 103998 h 104269"/>
                <a:gd name="connsiteX1" fmla="*/ -233 w 120173"/>
                <a:gd name="connsiteY1" fmla="*/ 56935 h 104269"/>
                <a:gd name="connsiteX2" fmla="*/ 46831 w 120173"/>
                <a:gd name="connsiteY2" fmla="*/ 7793 h 104269"/>
                <a:gd name="connsiteX3" fmla="*/ 57924 w 120173"/>
                <a:gd name="connsiteY3" fmla="*/ 8844 h 104269"/>
                <a:gd name="connsiteX4" fmla="*/ 90927 w 120173"/>
                <a:gd name="connsiteY4" fmla="*/ -198 h 104269"/>
                <a:gd name="connsiteX5" fmla="*/ 118233 w 120173"/>
                <a:gd name="connsiteY5" fmla="*/ 18460 h 104269"/>
                <a:gd name="connsiteX6" fmla="*/ 107166 w 120173"/>
                <a:gd name="connsiteY6" fmla="*/ 47795 h 104269"/>
                <a:gd name="connsiteX7" fmla="*/ 85147 w 120173"/>
                <a:gd name="connsiteY7" fmla="*/ 48109 h 104269"/>
                <a:gd name="connsiteX8" fmla="*/ 63378 w 120173"/>
                <a:gd name="connsiteY8" fmla="*/ 50033 h 104269"/>
                <a:gd name="connsiteX9" fmla="*/ 59835 w 120173"/>
                <a:gd name="connsiteY9" fmla="*/ 68739 h 104269"/>
                <a:gd name="connsiteX10" fmla="*/ 65497 w 120173"/>
                <a:gd name="connsiteY10" fmla="*/ 90441 h 104269"/>
                <a:gd name="connsiteX11" fmla="*/ 48909 w 120173"/>
                <a:gd name="connsiteY11" fmla="*/ 103998 h 104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0173" h="104269">
                  <a:moveTo>
                    <a:pt x="48909" y="103998"/>
                  </a:moveTo>
                  <a:cubicBezTo>
                    <a:pt x="22343" y="104572"/>
                    <a:pt x="341" y="83500"/>
                    <a:pt x="-233" y="56935"/>
                  </a:cubicBezTo>
                  <a:cubicBezTo>
                    <a:pt x="-806" y="30368"/>
                    <a:pt x="20265" y="8367"/>
                    <a:pt x="46831" y="7793"/>
                  </a:cubicBezTo>
                  <a:cubicBezTo>
                    <a:pt x="50557" y="7713"/>
                    <a:pt x="54280" y="8065"/>
                    <a:pt x="57924" y="8844"/>
                  </a:cubicBezTo>
                  <a:cubicBezTo>
                    <a:pt x="67693" y="2417"/>
                    <a:pt x="79247" y="-749"/>
                    <a:pt x="90927" y="-198"/>
                  </a:cubicBezTo>
                  <a:cubicBezTo>
                    <a:pt x="102761" y="547"/>
                    <a:pt x="113238" y="7706"/>
                    <a:pt x="118233" y="18460"/>
                  </a:cubicBezTo>
                  <a:cubicBezTo>
                    <a:pt x="122760" y="29628"/>
                    <a:pt x="117942" y="42399"/>
                    <a:pt x="107166" y="47795"/>
                  </a:cubicBezTo>
                  <a:cubicBezTo>
                    <a:pt x="99987" y="49869"/>
                    <a:pt x="92383" y="49978"/>
                    <a:pt x="85147" y="48109"/>
                  </a:cubicBezTo>
                  <a:cubicBezTo>
                    <a:pt x="77884" y="46246"/>
                    <a:pt x="70202" y="46925"/>
                    <a:pt x="63378" y="50033"/>
                  </a:cubicBezTo>
                  <a:cubicBezTo>
                    <a:pt x="56981" y="53826"/>
                    <a:pt x="54105" y="63996"/>
                    <a:pt x="59835" y="68739"/>
                  </a:cubicBezTo>
                  <a:cubicBezTo>
                    <a:pt x="66054" y="74090"/>
                    <a:pt x="68309" y="82734"/>
                    <a:pt x="65497" y="90441"/>
                  </a:cubicBezTo>
                  <a:cubicBezTo>
                    <a:pt x="62762" y="97581"/>
                    <a:pt x="56451" y="102739"/>
                    <a:pt x="48909" y="103998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87EACF40-74A7-48B9-9584-05DA22C9E14B}"/>
                </a:ext>
              </a:extLst>
            </p:cNvPr>
            <p:cNvSpPr/>
            <p:nvPr/>
          </p:nvSpPr>
          <p:spPr>
            <a:xfrm>
              <a:off x="2118109" y="5776934"/>
              <a:ext cx="162593" cy="313983"/>
            </a:xfrm>
            <a:custGeom>
              <a:avLst/>
              <a:gdLst>
                <a:gd name="connsiteX0" fmla="*/ 7758 w 162593"/>
                <a:gd name="connsiteY0" fmla="*/ 2613 h 313983"/>
                <a:gd name="connsiteX1" fmla="*/ -241 w 162593"/>
                <a:gd name="connsiteY1" fmla="*/ 306186 h 313983"/>
                <a:gd name="connsiteX2" fmla="*/ 6906 w 162593"/>
                <a:gd name="connsiteY2" fmla="*/ 313721 h 313983"/>
                <a:gd name="connsiteX3" fmla="*/ 7474 w 162593"/>
                <a:gd name="connsiteY3" fmla="*/ 313714 h 313983"/>
                <a:gd name="connsiteX4" fmla="*/ 33826 w 162593"/>
                <a:gd name="connsiteY4" fmla="*/ 312370 h 313983"/>
                <a:gd name="connsiteX5" fmla="*/ 40705 w 162593"/>
                <a:gd name="connsiteY5" fmla="*/ 306188 h 313983"/>
                <a:gd name="connsiteX6" fmla="*/ 72048 w 162593"/>
                <a:gd name="connsiteY6" fmla="*/ 109015 h 313983"/>
                <a:gd name="connsiteX7" fmla="*/ 76251 w 162593"/>
                <a:gd name="connsiteY7" fmla="*/ 105965 h 313983"/>
                <a:gd name="connsiteX8" fmla="*/ 79259 w 162593"/>
                <a:gd name="connsiteY8" fmla="*/ 108791 h 313983"/>
                <a:gd name="connsiteX9" fmla="*/ 121686 w 162593"/>
                <a:gd name="connsiteY9" fmla="*/ 298634 h 313983"/>
                <a:gd name="connsiteX10" fmla="*/ 130454 w 162593"/>
                <a:gd name="connsiteY10" fmla="*/ 304199 h 313983"/>
                <a:gd name="connsiteX11" fmla="*/ 131313 w 162593"/>
                <a:gd name="connsiteY11" fmla="*/ 303952 h 313983"/>
                <a:gd name="connsiteX12" fmla="*/ 157466 w 162593"/>
                <a:gd name="connsiteY12" fmla="*/ 302354 h 313983"/>
                <a:gd name="connsiteX13" fmla="*/ 162331 w 162593"/>
                <a:gd name="connsiteY13" fmla="*/ 294913 h 313983"/>
                <a:gd name="connsiteX14" fmla="*/ 139502 w 162593"/>
                <a:gd name="connsiteY14" fmla="*/ -260 h 313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593" h="313983">
                  <a:moveTo>
                    <a:pt x="7758" y="2613"/>
                  </a:moveTo>
                  <a:lnTo>
                    <a:pt x="-241" y="306186"/>
                  </a:lnTo>
                  <a:cubicBezTo>
                    <a:pt x="-349" y="310240"/>
                    <a:pt x="2851" y="313614"/>
                    <a:pt x="6906" y="313721"/>
                  </a:cubicBezTo>
                  <a:cubicBezTo>
                    <a:pt x="7095" y="313726"/>
                    <a:pt x="7285" y="313724"/>
                    <a:pt x="7474" y="313714"/>
                  </a:cubicBezTo>
                  <a:lnTo>
                    <a:pt x="33826" y="312370"/>
                  </a:lnTo>
                  <a:cubicBezTo>
                    <a:pt x="37291" y="312193"/>
                    <a:pt x="40160" y="309615"/>
                    <a:pt x="40705" y="306188"/>
                  </a:cubicBezTo>
                  <a:lnTo>
                    <a:pt x="72048" y="109015"/>
                  </a:lnTo>
                  <a:cubicBezTo>
                    <a:pt x="72366" y="107013"/>
                    <a:pt x="74248" y="105646"/>
                    <a:pt x="76251" y="105965"/>
                  </a:cubicBezTo>
                  <a:cubicBezTo>
                    <a:pt x="77738" y="106201"/>
                    <a:pt x="78931" y="107321"/>
                    <a:pt x="79259" y="108791"/>
                  </a:cubicBezTo>
                  <a:lnTo>
                    <a:pt x="121686" y="298634"/>
                  </a:lnTo>
                  <a:cubicBezTo>
                    <a:pt x="122570" y="302592"/>
                    <a:pt x="126496" y="305084"/>
                    <a:pt x="130454" y="304199"/>
                  </a:cubicBezTo>
                  <a:cubicBezTo>
                    <a:pt x="130745" y="304134"/>
                    <a:pt x="131032" y="304052"/>
                    <a:pt x="131313" y="303952"/>
                  </a:cubicBezTo>
                  <a:lnTo>
                    <a:pt x="157466" y="302354"/>
                  </a:lnTo>
                  <a:cubicBezTo>
                    <a:pt x="160575" y="301249"/>
                    <a:pt x="162566" y="298205"/>
                    <a:pt x="162331" y="294913"/>
                  </a:cubicBezTo>
                  <a:lnTo>
                    <a:pt x="139502" y="-260"/>
                  </a:ln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F7602E77-5E01-4336-85EC-FB139C6D8A0A}"/>
                </a:ext>
              </a:extLst>
            </p:cNvPr>
            <p:cNvSpPr/>
            <p:nvPr/>
          </p:nvSpPr>
          <p:spPr>
            <a:xfrm>
              <a:off x="2112838" y="5544201"/>
              <a:ext cx="154754" cy="259032"/>
            </a:xfrm>
            <a:custGeom>
              <a:avLst/>
              <a:gdLst>
                <a:gd name="connsiteX0" fmla="*/ 191 w 154754"/>
                <a:gd name="connsiteY0" fmla="*/ 91159 h 259032"/>
                <a:gd name="connsiteX1" fmla="*/ 74099 w 154754"/>
                <a:gd name="connsiteY1" fmla="*/ 421 h 259032"/>
                <a:gd name="connsiteX2" fmla="*/ 75702 w 154754"/>
                <a:gd name="connsiteY2" fmla="*/ 273 h 259032"/>
                <a:gd name="connsiteX3" fmla="*/ 136564 w 154754"/>
                <a:gd name="connsiteY3" fmla="*/ 24392 h 259032"/>
                <a:gd name="connsiteX4" fmla="*/ 132049 w 154754"/>
                <a:gd name="connsiteY4" fmla="*/ 168858 h 259032"/>
                <a:gd name="connsiteX5" fmla="*/ 141488 w 154754"/>
                <a:gd name="connsiteY5" fmla="*/ 245606 h 259032"/>
                <a:gd name="connsiteX6" fmla="*/ 6872 w 154754"/>
                <a:gd name="connsiteY6" fmla="*/ 231652 h 259032"/>
                <a:gd name="connsiteX7" fmla="*/ 191 w 154754"/>
                <a:gd name="connsiteY7" fmla="*/ 91159 h 25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4754" h="259032">
                  <a:moveTo>
                    <a:pt x="191" y="91159"/>
                  </a:moveTo>
                  <a:cubicBezTo>
                    <a:pt x="-4456" y="45693"/>
                    <a:pt x="28634" y="5068"/>
                    <a:pt x="74099" y="421"/>
                  </a:cubicBezTo>
                  <a:cubicBezTo>
                    <a:pt x="74633" y="366"/>
                    <a:pt x="75167" y="317"/>
                    <a:pt x="75702" y="273"/>
                  </a:cubicBezTo>
                  <a:cubicBezTo>
                    <a:pt x="95563" y="-1138"/>
                    <a:pt x="126399" y="-1642"/>
                    <a:pt x="136564" y="24392"/>
                  </a:cubicBezTo>
                  <a:cubicBezTo>
                    <a:pt x="167184" y="102817"/>
                    <a:pt x="113580" y="100911"/>
                    <a:pt x="132049" y="168858"/>
                  </a:cubicBezTo>
                  <a:cubicBezTo>
                    <a:pt x="150518" y="236805"/>
                    <a:pt x="166829" y="240700"/>
                    <a:pt x="141488" y="245606"/>
                  </a:cubicBezTo>
                  <a:cubicBezTo>
                    <a:pt x="116147" y="250513"/>
                    <a:pt x="2193" y="279476"/>
                    <a:pt x="6872" y="231652"/>
                  </a:cubicBezTo>
                  <a:cubicBezTo>
                    <a:pt x="9749" y="202256"/>
                    <a:pt x="4592" y="137047"/>
                    <a:pt x="191" y="91159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7417D249-9750-4DDF-8280-CE8C58CCDB8F}"/>
                </a:ext>
              </a:extLst>
            </p:cNvPr>
            <p:cNvSpPr/>
            <p:nvPr/>
          </p:nvSpPr>
          <p:spPr>
            <a:xfrm>
              <a:off x="2214028" y="5559375"/>
              <a:ext cx="104388" cy="217169"/>
            </a:xfrm>
            <a:custGeom>
              <a:avLst/>
              <a:gdLst>
                <a:gd name="connsiteX0" fmla="*/ 29951 w 104388"/>
                <a:gd name="connsiteY0" fmla="*/ 1242 h 217169"/>
                <a:gd name="connsiteX1" fmla="*/ 29951 w 104388"/>
                <a:gd name="connsiteY1" fmla="*/ 1242 h 217169"/>
                <a:gd name="connsiteX2" fmla="*/ 1252 w 104388"/>
                <a:gd name="connsiteY2" fmla="*/ 13923 h 217169"/>
                <a:gd name="connsiteX3" fmla="*/ 35 w 104388"/>
                <a:gd name="connsiteY3" fmla="*/ 25438 h 217169"/>
                <a:gd name="connsiteX4" fmla="*/ 14428 w 104388"/>
                <a:gd name="connsiteY4" fmla="*/ 115388 h 217169"/>
                <a:gd name="connsiteX5" fmla="*/ 33275 w 104388"/>
                <a:gd name="connsiteY5" fmla="*/ 157262 h 217169"/>
                <a:gd name="connsiteX6" fmla="*/ 80020 w 104388"/>
                <a:gd name="connsiteY6" fmla="*/ 214224 h 217169"/>
                <a:gd name="connsiteX7" fmla="*/ 90356 w 104388"/>
                <a:gd name="connsiteY7" fmla="*/ 215243 h 217169"/>
                <a:gd name="connsiteX8" fmla="*/ 91155 w 104388"/>
                <a:gd name="connsiteY8" fmla="*/ 214480 h 217169"/>
                <a:gd name="connsiteX9" fmla="*/ 102258 w 104388"/>
                <a:gd name="connsiteY9" fmla="*/ 202149 h 217169"/>
                <a:gd name="connsiteX10" fmla="*/ 102618 w 104388"/>
                <a:gd name="connsiteY10" fmla="*/ 192752 h 217169"/>
                <a:gd name="connsiteX11" fmla="*/ 99348 w 104388"/>
                <a:gd name="connsiteY11" fmla="*/ 188508 h 217169"/>
                <a:gd name="connsiteX12" fmla="*/ 49692 w 104388"/>
                <a:gd name="connsiteY12" fmla="*/ 67000 h 217169"/>
                <a:gd name="connsiteX13" fmla="*/ 43971 w 104388"/>
                <a:gd name="connsiteY13" fmla="*/ 19290 h 217169"/>
                <a:gd name="connsiteX14" fmla="*/ 29951 w 104388"/>
                <a:gd name="connsiteY14" fmla="*/ 1242 h 217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4388" h="217169">
                  <a:moveTo>
                    <a:pt x="29951" y="1242"/>
                  </a:moveTo>
                  <a:lnTo>
                    <a:pt x="29951" y="1242"/>
                  </a:lnTo>
                  <a:cubicBezTo>
                    <a:pt x="18524" y="-3181"/>
                    <a:pt x="5675" y="2497"/>
                    <a:pt x="1252" y="13923"/>
                  </a:cubicBezTo>
                  <a:cubicBezTo>
                    <a:pt x="-166" y="17586"/>
                    <a:pt x="-586" y="21559"/>
                    <a:pt x="35" y="25438"/>
                  </a:cubicBezTo>
                  <a:lnTo>
                    <a:pt x="14428" y="115388"/>
                  </a:lnTo>
                  <a:cubicBezTo>
                    <a:pt x="16889" y="130770"/>
                    <a:pt x="23393" y="145221"/>
                    <a:pt x="33275" y="157262"/>
                  </a:cubicBezTo>
                  <a:lnTo>
                    <a:pt x="80020" y="214224"/>
                  </a:lnTo>
                  <a:cubicBezTo>
                    <a:pt x="82593" y="217360"/>
                    <a:pt x="87220" y="217816"/>
                    <a:pt x="90356" y="215243"/>
                  </a:cubicBezTo>
                  <a:cubicBezTo>
                    <a:pt x="90641" y="215009"/>
                    <a:pt x="90908" y="214755"/>
                    <a:pt x="91155" y="214480"/>
                  </a:cubicBezTo>
                  <a:lnTo>
                    <a:pt x="102258" y="202149"/>
                  </a:lnTo>
                  <a:cubicBezTo>
                    <a:pt x="104631" y="199514"/>
                    <a:pt x="104782" y="195560"/>
                    <a:pt x="102618" y="192752"/>
                  </a:cubicBezTo>
                  <a:lnTo>
                    <a:pt x="99348" y="188508"/>
                  </a:lnTo>
                  <a:cubicBezTo>
                    <a:pt x="72154" y="153217"/>
                    <a:pt x="54998" y="111235"/>
                    <a:pt x="49692" y="67000"/>
                  </a:cubicBezTo>
                  <a:lnTo>
                    <a:pt x="43971" y="19290"/>
                  </a:lnTo>
                  <a:cubicBezTo>
                    <a:pt x="42994" y="11145"/>
                    <a:pt x="37602" y="4203"/>
                    <a:pt x="29951" y="1242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1DBE8F94-7581-47B5-99B2-59F46FD48B5C}"/>
                </a:ext>
              </a:extLst>
            </p:cNvPr>
            <p:cNvSpPr/>
            <p:nvPr/>
          </p:nvSpPr>
          <p:spPr>
            <a:xfrm>
              <a:off x="2323582" y="5646830"/>
              <a:ext cx="45352" cy="157576"/>
            </a:xfrm>
            <a:custGeom>
              <a:avLst/>
              <a:gdLst>
                <a:gd name="connsiteX0" fmla="*/ 25561 w 45352"/>
                <a:gd name="connsiteY0" fmla="*/ 155402 h 157576"/>
                <a:gd name="connsiteX1" fmla="*/ 33514 w 45352"/>
                <a:gd name="connsiteY1" fmla="*/ 131690 h 157576"/>
                <a:gd name="connsiteX2" fmla="*/ 31885 w 45352"/>
                <a:gd name="connsiteY2" fmla="*/ 129033 h 157576"/>
                <a:gd name="connsiteX3" fmla="*/ 45109 w 45352"/>
                <a:gd name="connsiteY3" fmla="*/ -260 h 157576"/>
                <a:gd name="connsiteX4" fmla="*/ 16531 w 45352"/>
                <a:gd name="connsiteY4" fmla="*/ -260 h 157576"/>
                <a:gd name="connsiteX5" fmla="*/ 6021 w 45352"/>
                <a:gd name="connsiteY5" fmla="*/ 125988 h 157576"/>
                <a:gd name="connsiteX6" fmla="*/ 3989 w 45352"/>
                <a:gd name="connsiteY6" fmla="*/ 151051 h 157576"/>
                <a:gd name="connsiteX7" fmla="*/ 25561 w 45352"/>
                <a:gd name="connsiteY7" fmla="*/ 155402 h 157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52" h="157576">
                  <a:moveTo>
                    <a:pt x="25561" y="155402"/>
                  </a:moveTo>
                  <a:cubicBezTo>
                    <a:pt x="34305" y="151051"/>
                    <a:pt x="37866" y="140434"/>
                    <a:pt x="33514" y="131690"/>
                  </a:cubicBezTo>
                  <a:cubicBezTo>
                    <a:pt x="33050" y="130758"/>
                    <a:pt x="32505" y="129869"/>
                    <a:pt x="31885" y="129033"/>
                  </a:cubicBezTo>
                  <a:lnTo>
                    <a:pt x="45109" y="-260"/>
                  </a:lnTo>
                  <a:lnTo>
                    <a:pt x="16531" y="-260"/>
                  </a:lnTo>
                  <a:lnTo>
                    <a:pt x="6021" y="125988"/>
                  </a:lnTo>
                  <a:cubicBezTo>
                    <a:pt x="-1461" y="132348"/>
                    <a:pt x="-2371" y="143569"/>
                    <a:pt x="3989" y="151051"/>
                  </a:cubicBezTo>
                  <a:cubicBezTo>
                    <a:pt x="9311" y="157311"/>
                    <a:pt x="18229" y="159110"/>
                    <a:pt x="25561" y="155402"/>
                  </a:cubicBez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E9F1833C-5D66-4E4C-9B47-27E217AD4AAB}"/>
                </a:ext>
              </a:extLst>
            </p:cNvPr>
            <p:cNvSpPr/>
            <p:nvPr/>
          </p:nvSpPr>
          <p:spPr>
            <a:xfrm>
              <a:off x="2335194" y="5494612"/>
              <a:ext cx="80864" cy="80864"/>
            </a:xfrm>
            <a:custGeom>
              <a:avLst/>
              <a:gdLst>
                <a:gd name="connsiteX0" fmla="*/ 80865 w 80864"/>
                <a:gd name="connsiteY0" fmla="*/ 40433 h 80864"/>
                <a:gd name="connsiteX1" fmla="*/ 40432 w 80864"/>
                <a:gd name="connsiteY1" fmla="*/ 80865 h 80864"/>
                <a:gd name="connsiteX2" fmla="*/ 0 w 80864"/>
                <a:gd name="connsiteY2" fmla="*/ 40433 h 80864"/>
                <a:gd name="connsiteX3" fmla="*/ 40432 w 80864"/>
                <a:gd name="connsiteY3" fmla="*/ 0 h 80864"/>
                <a:gd name="connsiteX4" fmla="*/ 80865 w 80864"/>
                <a:gd name="connsiteY4" fmla="*/ 40433 h 8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64" h="80864">
                  <a:moveTo>
                    <a:pt x="80865" y="40433"/>
                  </a:moveTo>
                  <a:cubicBezTo>
                    <a:pt x="80865" y="62763"/>
                    <a:pt x="62763" y="80865"/>
                    <a:pt x="40432" y="80865"/>
                  </a:cubicBezTo>
                  <a:cubicBezTo>
                    <a:pt x="18102" y="80865"/>
                    <a:pt x="0" y="62763"/>
                    <a:pt x="0" y="40433"/>
                  </a:cubicBezTo>
                  <a:cubicBezTo>
                    <a:pt x="0" y="18102"/>
                    <a:pt x="18102" y="0"/>
                    <a:pt x="40432" y="0"/>
                  </a:cubicBezTo>
                  <a:cubicBezTo>
                    <a:pt x="62763" y="0"/>
                    <a:pt x="80865" y="18102"/>
                    <a:pt x="80865" y="40433"/>
                  </a:cubicBez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A45F64C-C710-4CA9-A600-91B17D532D94}"/>
                </a:ext>
              </a:extLst>
            </p:cNvPr>
            <p:cNvSpPr/>
            <p:nvPr/>
          </p:nvSpPr>
          <p:spPr>
            <a:xfrm>
              <a:off x="2346122" y="5587098"/>
              <a:ext cx="105241" cy="135028"/>
            </a:xfrm>
            <a:custGeom>
              <a:avLst/>
              <a:gdLst>
                <a:gd name="connsiteX0" fmla="*/ 36873 w 105241"/>
                <a:gd name="connsiteY0" fmla="*/ 134768 h 135028"/>
                <a:gd name="connsiteX1" fmla="*/ 29746 w 105241"/>
                <a:gd name="connsiteY1" fmla="*/ 129338 h 135028"/>
                <a:gd name="connsiteX2" fmla="*/ 4697 w 105241"/>
                <a:gd name="connsiteY2" fmla="*/ 70190 h 135028"/>
                <a:gd name="connsiteX3" fmla="*/ 27342 w 105241"/>
                <a:gd name="connsiteY3" fmla="*/ 4707 h 135028"/>
                <a:gd name="connsiteX4" fmla="*/ 32520 w 105241"/>
                <a:gd name="connsiteY4" fmla="*/ 2547 h 135028"/>
                <a:gd name="connsiteX5" fmla="*/ 32520 w 105241"/>
                <a:gd name="connsiteY5" fmla="*/ 2547 h 135028"/>
                <a:gd name="connsiteX6" fmla="*/ 95003 w 105241"/>
                <a:gd name="connsiteY6" fmla="*/ 32420 h 135028"/>
                <a:gd name="connsiteX7" fmla="*/ 95449 w 105241"/>
                <a:gd name="connsiteY7" fmla="*/ 33744 h 135028"/>
                <a:gd name="connsiteX8" fmla="*/ 104623 w 105241"/>
                <a:gd name="connsiteY8" fmla="*/ 114562 h 135028"/>
                <a:gd name="connsiteX9" fmla="*/ 98806 w 105241"/>
                <a:gd name="connsiteY9" fmla="*/ 121419 h 135028"/>
                <a:gd name="connsiteX10" fmla="*/ 38462 w 105241"/>
                <a:gd name="connsiteY10" fmla="*/ 134596 h 135028"/>
                <a:gd name="connsiteX11" fmla="*/ 36873 w 105241"/>
                <a:gd name="connsiteY11" fmla="*/ 134768 h 13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241" h="135028">
                  <a:moveTo>
                    <a:pt x="36873" y="134768"/>
                  </a:moveTo>
                  <a:cubicBezTo>
                    <a:pt x="33546" y="134767"/>
                    <a:pt x="30630" y="132545"/>
                    <a:pt x="29746" y="129338"/>
                  </a:cubicBezTo>
                  <a:cubicBezTo>
                    <a:pt x="22961" y="108996"/>
                    <a:pt x="14585" y="89219"/>
                    <a:pt x="4697" y="70190"/>
                  </a:cubicBezTo>
                  <a:cubicBezTo>
                    <a:pt x="-7132" y="45855"/>
                    <a:pt x="3006" y="16537"/>
                    <a:pt x="27342" y="4707"/>
                  </a:cubicBezTo>
                  <a:cubicBezTo>
                    <a:pt x="29025" y="3889"/>
                    <a:pt x="30754" y="3168"/>
                    <a:pt x="32520" y="2547"/>
                  </a:cubicBezTo>
                  <a:lnTo>
                    <a:pt x="32520" y="2547"/>
                  </a:lnTo>
                  <a:cubicBezTo>
                    <a:pt x="58023" y="-6457"/>
                    <a:pt x="85998" y="6917"/>
                    <a:pt x="95003" y="32420"/>
                  </a:cubicBezTo>
                  <a:cubicBezTo>
                    <a:pt x="95157" y="32859"/>
                    <a:pt x="95306" y="33300"/>
                    <a:pt x="95449" y="33744"/>
                  </a:cubicBezTo>
                  <a:cubicBezTo>
                    <a:pt x="103038" y="59974"/>
                    <a:pt x="106140" y="87298"/>
                    <a:pt x="104623" y="114562"/>
                  </a:cubicBezTo>
                  <a:cubicBezTo>
                    <a:pt x="104445" y="117895"/>
                    <a:pt x="102065" y="120700"/>
                    <a:pt x="98806" y="121419"/>
                  </a:cubicBezTo>
                  <a:lnTo>
                    <a:pt x="38462" y="134596"/>
                  </a:lnTo>
                  <a:cubicBezTo>
                    <a:pt x="37940" y="134711"/>
                    <a:pt x="37407" y="134769"/>
                    <a:pt x="36873" y="13476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E170AA19-42E4-4B2B-8E7B-2447F2299201}"/>
                </a:ext>
              </a:extLst>
            </p:cNvPr>
            <p:cNvSpPr/>
            <p:nvPr/>
          </p:nvSpPr>
          <p:spPr>
            <a:xfrm>
              <a:off x="2441667" y="6028220"/>
              <a:ext cx="29794" cy="77847"/>
            </a:xfrm>
            <a:custGeom>
              <a:avLst/>
              <a:gdLst>
                <a:gd name="connsiteX0" fmla="*/ 9 w 29794"/>
                <a:gd name="connsiteY0" fmla="*/ 77848 h 77847"/>
                <a:gd name="connsiteX1" fmla="*/ 20193 w 29794"/>
                <a:gd name="connsiteY1" fmla="*/ 77848 h 77847"/>
                <a:gd name="connsiteX2" fmla="*/ 29794 w 29794"/>
                <a:gd name="connsiteY2" fmla="*/ 0 h 77847"/>
                <a:gd name="connsiteX3" fmla="*/ 0 w 29794"/>
                <a:gd name="connsiteY3" fmla="*/ 0 h 77847"/>
                <a:gd name="connsiteX4" fmla="*/ 9 w 29794"/>
                <a:gd name="connsiteY4" fmla="*/ 77848 h 77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94" h="77847">
                  <a:moveTo>
                    <a:pt x="9" y="77848"/>
                  </a:moveTo>
                  <a:lnTo>
                    <a:pt x="20193" y="77848"/>
                  </a:lnTo>
                  <a:lnTo>
                    <a:pt x="29794" y="0"/>
                  </a:lnTo>
                  <a:lnTo>
                    <a:pt x="0" y="0"/>
                  </a:lnTo>
                  <a:lnTo>
                    <a:pt x="9" y="77848"/>
                  </a:ln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A99E866A-4EDA-44E3-8A9B-FC8897CA55EA}"/>
                </a:ext>
              </a:extLst>
            </p:cNvPr>
            <p:cNvSpPr/>
            <p:nvPr/>
          </p:nvSpPr>
          <p:spPr>
            <a:xfrm>
              <a:off x="2432586" y="6095539"/>
              <a:ext cx="72956" cy="34030"/>
            </a:xfrm>
            <a:custGeom>
              <a:avLst/>
              <a:gdLst>
                <a:gd name="connsiteX0" fmla="*/ 72712 w 72956"/>
                <a:gd name="connsiteY0" fmla="*/ 33771 h 34030"/>
                <a:gd name="connsiteX1" fmla="*/ -242 w 72956"/>
                <a:gd name="connsiteY1" fmla="*/ 33771 h 34030"/>
                <a:gd name="connsiteX2" fmla="*/ -244 w 72956"/>
                <a:gd name="connsiteY2" fmla="*/ -260 h 34030"/>
                <a:gd name="connsiteX3" fmla="*/ 43451 w 72956"/>
                <a:gd name="connsiteY3" fmla="*/ -260 h 34030"/>
                <a:gd name="connsiteX4" fmla="*/ 72712 w 72956"/>
                <a:gd name="connsiteY4" fmla="*/ 29001 h 34030"/>
                <a:gd name="connsiteX5" fmla="*/ 72712 w 72956"/>
                <a:gd name="connsiteY5" fmla="*/ 29008 h 3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956" h="34030">
                  <a:moveTo>
                    <a:pt x="72712" y="33771"/>
                  </a:moveTo>
                  <a:lnTo>
                    <a:pt x="-242" y="33771"/>
                  </a:lnTo>
                  <a:lnTo>
                    <a:pt x="-244" y="-260"/>
                  </a:lnTo>
                  <a:lnTo>
                    <a:pt x="43451" y="-260"/>
                  </a:lnTo>
                  <a:cubicBezTo>
                    <a:pt x="59611" y="-260"/>
                    <a:pt x="72712" y="12841"/>
                    <a:pt x="72712" y="29001"/>
                  </a:cubicBezTo>
                  <a:cubicBezTo>
                    <a:pt x="72712" y="29003"/>
                    <a:pt x="72712" y="29006"/>
                    <a:pt x="72712" y="29008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66243DC-6A12-412C-9B11-8247E3C8B0DC}"/>
                </a:ext>
              </a:extLst>
            </p:cNvPr>
            <p:cNvSpPr/>
            <p:nvPr/>
          </p:nvSpPr>
          <p:spPr>
            <a:xfrm>
              <a:off x="2239860" y="6011694"/>
              <a:ext cx="63607" cy="77943"/>
            </a:xfrm>
            <a:custGeom>
              <a:avLst/>
              <a:gdLst>
                <a:gd name="connsiteX0" fmla="*/ 0 w 63607"/>
                <a:gd name="connsiteY0" fmla="*/ 68218 h 77943"/>
                <a:gd name="connsiteX1" fmla="*/ 17688 w 63607"/>
                <a:gd name="connsiteY1" fmla="*/ 77943 h 77943"/>
                <a:gd name="connsiteX2" fmla="*/ 63608 w 63607"/>
                <a:gd name="connsiteY2" fmla="*/ 14354 h 77943"/>
                <a:gd name="connsiteX3" fmla="*/ 37509 w 63607"/>
                <a:gd name="connsiteY3" fmla="*/ 0 h 77943"/>
                <a:gd name="connsiteX4" fmla="*/ 0 w 63607"/>
                <a:gd name="connsiteY4" fmla="*/ 68218 h 7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607" h="77943">
                  <a:moveTo>
                    <a:pt x="0" y="68218"/>
                  </a:moveTo>
                  <a:lnTo>
                    <a:pt x="17688" y="77943"/>
                  </a:lnTo>
                  <a:lnTo>
                    <a:pt x="63608" y="14354"/>
                  </a:lnTo>
                  <a:lnTo>
                    <a:pt x="37509" y="0"/>
                  </a:lnTo>
                  <a:lnTo>
                    <a:pt x="0" y="68218"/>
                  </a:ln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7DEE8E56-01BE-440C-8BC4-9C8B605A8D0F}"/>
                </a:ext>
              </a:extLst>
            </p:cNvPr>
            <p:cNvSpPr/>
            <p:nvPr/>
          </p:nvSpPr>
          <p:spPr>
            <a:xfrm>
              <a:off x="2220580" y="6066303"/>
              <a:ext cx="69848" cy="64972"/>
            </a:xfrm>
            <a:custGeom>
              <a:avLst/>
              <a:gdLst>
                <a:gd name="connsiteX0" fmla="*/ 63685 w 69848"/>
                <a:gd name="connsiteY0" fmla="*/ 64713 h 64972"/>
                <a:gd name="connsiteX1" fmla="*/ -244 w 69848"/>
                <a:gd name="connsiteY1" fmla="*/ 29566 h 64972"/>
                <a:gd name="connsiteX2" fmla="*/ 16150 w 69848"/>
                <a:gd name="connsiteY2" fmla="*/ -260 h 64972"/>
                <a:gd name="connsiteX3" fmla="*/ 54431 w 69848"/>
                <a:gd name="connsiteY3" fmla="*/ 20791 h 64972"/>
                <a:gd name="connsiteX4" fmla="*/ 65980 w 69848"/>
                <a:gd name="connsiteY4" fmla="*/ 60537 h 64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848" h="64972">
                  <a:moveTo>
                    <a:pt x="63685" y="64713"/>
                  </a:moveTo>
                  <a:lnTo>
                    <a:pt x="-244" y="29566"/>
                  </a:lnTo>
                  <a:lnTo>
                    <a:pt x="16150" y="-260"/>
                  </a:lnTo>
                  <a:lnTo>
                    <a:pt x="54431" y="20791"/>
                  </a:lnTo>
                  <a:cubicBezTo>
                    <a:pt x="68596" y="28577"/>
                    <a:pt x="73766" y="46373"/>
                    <a:pt x="65980" y="60537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2E4C986-A2AF-458A-8EC5-8F420A96B40F}"/>
                </a:ext>
              </a:extLst>
            </p:cNvPr>
            <p:cNvSpPr/>
            <p:nvPr/>
          </p:nvSpPr>
          <p:spPr>
            <a:xfrm>
              <a:off x="2258452" y="5696501"/>
              <a:ext cx="227897" cy="366357"/>
            </a:xfrm>
            <a:custGeom>
              <a:avLst/>
              <a:gdLst>
                <a:gd name="connsiteX0" fmla="*/ 182036 w 227897"/>
                <a:gd name="connsiteY0" fmla="*/ 366097 h 366357"/>
                <a:gd name="connsiteX1" fmla="*/ 174697 w 227897"/>
                <a:gd name="connsiteY1" fmla="*/ 359642 h 366357"/>
                <a:gd name="connsiteX2" fmla="*/ 149457 w 227897"/>
                <a:gd name="connsiteY2" fmla="*/ 165147 h 366357"/>
                <a:gd name="connsiteX3" fmla="*/ 144846 w 227897"/>
                <a:gd name="connsiteY3" fmla="*/ 161595 h 366357"/>
                <a:gd name="connsiteX4" fmla="*/ 141771 w 227897"/>
                <a:gd name="connsiteY4" fmla="*/ 163689 h 366357"/>
                <a:gd name="connsiteX5" fmla="*/ 36581 w 227897"/>
                <a:gd name="connsiteY5" fmla="*/ 354533 h 366357"/>
                <a:gd name="connsiteX6" fmla="*/ 27457 w 227897"/>
                <a:gd name="connsiteY6" fmla="*/ 357882 h 366357"/>
                <a:gd name="connsiteX7" fmla="*/ 4529 w 227897"/>
                <a:gd name="connsiteY7" fmla="*/ 349147 h 366357"/>
                <a:gd name="connsiteX8" fmla="*/ 243 w 227897"/>
                <a:gd name="connsiteY8" fmla="*/ 339588 h 366357"/>
                <a:gd name="connsiteX9" fmla="*/ 305 w 227897"/>
                <a:gd name="connsiteY9" fmla="*/ 339432 h 366357"/>
                <a:gd name="connsiteX10" fmla="*/ 73173 w 227897"/>
                <a:gd name="connsiteY10" fmla="*/ 160428 h 366357"/>
                <a:gd name="connsiteX11" fmla="*/ 73545 w 227897"/>
                <a:gd name="connsiteY11" fmla="*/ 159011 h 366357"/>
                <a:gd name="connsiteX12" fmla="*/ 115986 w 227897"/>
                <a:gd name="connsiteY12" fmla="*/ 33689 h 366357"/>
                <a:gd name="connsiteX13" fmla="*/ 116803 w 227897"/>
                <a:gd name="connsiteY13" fmla="*/ 28466 h 366357"/>
                <a:gd name="connsiteX14" fmla="*/ 115777 w 227897"/>
                <a:gd name="connsiteY14" fmla="*/ 25389 h 366357"/>
                <a:gd name="connsiteX15" fmla="*/ 117203 w 227897"/>
                <a:gd name="connsiteY15" fmla="*/ 18184 h 366357"/>
                <a:gd name="connsiteX16" fmla="*/ 191416 w 227897"/>
                <a:gd name="connsiteY16" fmla="*/ 4444 h 366357"/>
                <a:gd name="connsiteX17" fmla="*/ 191651 w 227897"/>
                <a:gd name="connsiteY17" fmla="*/ 4530 h 366357"/>
                <a:gd name="connsiteX18" fmla="*/ 191798 w 227897"/>
                <a:gd name="connsiteY18" fmla="*/ 4732 h 366357"/>
                <a:gd name="connsiteX19" fmla="*/ 220486 w 227897"/>
                <a:gd name="connsiteY19" fmla="*/ 357018 h 366357"/>
                <a:gd name="connsiteX20" fmla="*/ 213680 w 227897"/>
                <a:gd name="connsiteY20" fmla="*/ 363685 h 366357"/>
                <a:gd name="connsiteX21" fmla="*/ 182611 w 227897"/>
                <a:gd name="connsiteY21" fmla="*/ 366077 h 366357"/>
                <a:gd name="connsiteX22" fmla="*/ 182036 w 227897"/>
                <a:gd name="connsiteY22" fmla="*/ 366097 h 366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7897" h="366357">
                  <a:moveTo>
                    <a:pt x="182036" y="366097"/>
                  </a:moveTo>
                  <a:cubicBezTo>
                    <a:pt x="178316" y="366094"/>
                    <a:pt x="175175" y="363332"/>
                    <a:pt x="174697" y="359642"/>
                  </a:cubicBezTo>
                  <a:lnTo>
                    <a:pt x="149457" y="165147"/>
                  </a:lnTo>
                  <a:cubicBezTo>
                    <a:pt x="149164" y="162893"/>
                    <a:pt x="147100" y="161302"/>
                    <a:pt x="144846" y="161595"/>
                  </a:cubicBezTo>
                  <a:cubicBezTo>
                    <a:pt x="143546" y="161763"/>
                    <a:pt x="142404" y="162541"/>
                    <a:pt x="141771" y="163689"/>
                  </a:cubicBezTo>
                  <a:lnTo>
                    <a:pt x="36581" y="354533"/>
                  </a:lnTo>
                  <a:cubicBezTo>
                    <a:pt x="34788" y="357754"/>
                    <a:pt x="30908" y="359177"/>
                    <a:pt x="27457" y="357882"/>
                  </a:cubicBezTo>
                  <a:lnTo>
                    <a:pt x="4529" y="349147"/>
                  </a:lnTo>
                  <a:cubicBezTo>
                    <a:pt x="706" y="347690"/>
                    <a:pt x="-1213" y="343411"/>
                    <a:pt x="243" y="339588"/>
                  </a:cubicBezTo>
                  <a:cubicBezTo>
                    <a:pt x="263" y="339536"/>
                    <a:pt x="284" y="339484"/>
                    <a:pt x="305" y="339432"/>
                  </a:cubicBezTo>
                  <a:lnTo>
                    <a:pt x="73173" y="160428"/>
                  </a:lnTo>
                  <a:cubicBezTo>
                    <a:pt x="73357" y="159974"/>
                    <a:pt x="73482" y="159497"/>
                    <a:pt x="73545" y="159011"/>
                  </a:cubicBezTo>
                  <a:cubicBezTo>
                    <a:pt x="83414" y="82622"/>
                    <a:pt x="108526" y="43775"/>
                    <a:pt x="115986" y="33689"/>
                  </a:cubicBezTo>
                  <a:cubicBezTo>
                    <a:pt x="117092" y="32185"/>
                    <a:pt x="117397" y="30236"/>
                    <a:pt x="116803" y="28466"/>
                  </a:cubicBezTo>
                  <a:lnTo>
                    <a:pt x="115777" y="25389"/>
                  </a:lnTo>
                  <a:cubicBezTo>
                    <a:pt x="114943" y="22904"/>
                    <a:pt x="115486" y="20164"/>
                    <a:pt x="117203" y="18184"/>
                  </a:cubicBezTo>
                  <a:cubicBezTo>
                    <a:pt x="144087" y="-12438"/>
                    <a:pt x="190946" y="4272"/>
                    <a:pt x="191416" y="4444"/>
                  </a:cubicBezTo>
                  <a:lnTo>
                    <a:pt x="191651" y="4530"/>
                  </a:lnTo>
                  <a:lnTo>
                    <a:pt x="191798" y="4732"/>
                  </a:lnTo>
                  <a:cubicBezTo>
                    <a:pt x="244341" y="76789"/>
                    <a:pt x="224914" y="310833"/>
                    <a:pt x="220486" y="357018"/>
                  </a:cubicBezTo>
                  <a:cubicBezTo>
                    <a:pt x="220145" y="360602"/>
                    <a:pt x="217270" y="363417"/>
                    <a:pt x="213680" y="363685"/>
                  </a:cubicBezTo>
                  <a:lnTo>
                    <a:pt x="182611" y="366077"/>
                  </a:lnTo>
                  <a:cubicBezTo>
                    <a:pt x="182418" y="366091"/>
                    <a:pt x="182226" y="366097"/>
                    <a:pt x="182036" y="366097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7F54CBE7-9365-403E-8303-D4B048E3F0CF}"/>
                </a:ext>
              </a:extLst>
            </p:cNvPr>
            <p:cNvSpPr/>
            <p:nvPr/>
          </p:nvSpPr>
          <p:spPr>
            <a:xfrm>
              <a:off x="2426189" y="5568672"/>
              <a:ext cx="140732" cy="93848"/>
            </a:xfrm>
            <a:custGeom>
              <a:avLst/>
              <a:gdLst>
                <a:gd name="connsiteX0" fmla="*/ 106379 w 140732"/>
                <a:gd name="connsiteY0" fmla="*/ 13079 h 93848"/>
                <a:gd name="connsiteX1" fmla="*/ 105986 w 140732"/>
                <a:gd name="connsiteY1" fmla="*/ 15779 h 93848"/>
                <a:gd name="connsiteX2" fmla="*/ 35269 w 140732"/>
                <a:gd name="connsiteY2" fmla="*/ 56575 h 93848"/>
                <a:gd name="connsiteX3" fmla="*/ 18080 w 140732"/>
                <a:gd name="connsiteY3" fmla="*/ 46680 h 93848"/>
                <a:gd name="connsiteX4" fmla="*/ -244 w 140732"/>
                <a:gd name="connsiteY4" fmla="*/ 70669 h 93848"/>
                <a:gd name="connsiteX5" fmla="*/ 28483 w 140732"/>
                <a:gd name="connsiteY5" fmla="*/ 91144 h 93848"/>
                <a:gd name="connsiteX6" fmla="*/ 44283 w 140732"/>
                <a:gd name="connsiteY6" fmla="*/ 90759 h 93848"/>
                <a:gd name="connsiteX7" fmla="*/ 117204 w 140732"/>
                <a:gd name="connsiteY7" fmla="*/ 33231 h 93848"/>
                <a:gd name="connsiteX8" fmla="*/ 139409 w 140732"/>
                <a:gd name="connsiteY8" fmla="*/ 23024 h 93848"/>
                <a:gd name="connsiteX9" fmla="*/ 129202 w 140732"/>
                <a:gd name="connsiteY9" fmla="*/ 820 h 93848"/>
                <a:gd name="connsiteX10" fmla="*/ 106998 w 140732"/>
                <a:gd name="connsiteY10" fmla="*/ 11026 h 93848"/>
                <a:gd name="connsiteX11" fmla="*/ 106380 w 140732"/>
                <a:gd name="connsiteY11" fmla="*/ 13079 h 9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0732" h="93848">
                  <a:moveTo>
                    <a:pt x="106379" y="13079"/>
                  </a:moveTo>
                  <a:cubicBezTo>
                    <a:pt x="106177" y="13968"/>
                    <a:pt x="106046" y="14870"/>
                    <a:pt x="105986" y="15779"/>
                  </a:cubicBezTo>
                  <a:lnTo>
                    <a:pt x="35269" y="56575"/>
                  </a:lnTo>
                  <a:lnTo>
                    <a:pt x="18080" y="46680"/>
                  </a:lnTo>
                  <a:lnTo>
                    <a:pt x="-244" y="70669"/>
                  </a:lnTo>
                  <a:lnTo>
                    <a:pt x="28483" y="91144"/>
                  </a:lnTo>
                  <a:cubicBezTo>
                    <a:pt x="33250" y="94541"/>
                    <a:pt x="39687" y="94385"/>
                    <a:pt x="44283" y="90759"/>
                  </a:cubicBezTo>
                  <a:lnTo>
                    <a:pt x="117204" y="33231"/>
                  </a:lnTo>
                  <a:cubicBezTo>
                    <a:pt x="126154" y="36544"/>
                    <a:pt x="136096" y="31974"/>
                    <a:pt x="139409" y="23024"/>
                  </a:cubicBezTo>
                  <a:cubicBezTo>
                    <a:pt x="142722" y="14074"/>
                    <a:pt x="138152" y="4133"/>
                    <a:pt x="129202" y="820"/>
                  </a:cubicBezTo>
                  <a:cubicBezTo>
                    <a:pt x="120252" y="-2494"/>
                    <a:pt x="110311" y="2076"/>
                    <a:pt x="106998" y="11026"/>
                  </a:cubicBezTo>
                  <a:cubicBezTo>
                    <a:pt x="106749" y="11697"/>
                    <a:pt x="106543" y="12383"/>
                    <a:pt x="106380" y="13079"/>
                  </a:cubicBezTo>
                  <a:close/>
                </a:path>
              </a:pathLst>
            </a:custGeom>
            <a:solidFill>
              <a:srgbClr val="A061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927821C-0511-44F8-AEF7-A083F7CF4EC5}"/>
                </a:ext>
              </a:extLst>
            </p:cNvPr>
            <p:cNvSpPr/>
            <p:nvPr/>
          </p:nvSpPr>
          <p:spPr>
            <a:xfrm>
              <a:off x="2391502" y="5594022"/>
              <a:ext cx="69380" cy="65921"/>
            </a:xfrm>
            <a:custGeom>
              <a:avLst/>
              <a:gdLst>
                <a:gd name="connsiteX0" fmla="*/ 67592 w 69380"/>
                <a:gd name="connsiteY0" fmla="*/ 33157 h 65921"/>
                <a:gd name="connsiteX1" fmla="*/ 44736 w 69380"/>
                <a:gd name="connsiteY1" fmla="*/ 62779 h 65921"/>
                <a:gd name="connsiteX2" fmla="*/ 34346 w 69380"/>
                <a:gd name="connsiteY2" fmla="*/ 64118 h 65921"/>
                <a:gd name="connsiteX3" fmla="*/ 33536 w 69380"/>
                <a:gd name="connsiteY3" fmla="*/ 63392 h 65921"/>
                <a:gd name="connsiteX4" fmla="*/ 7662 w 69380"/>
                <a:gd name="connsiteY4" fmla="*/ 36524 h 65921"/>
                <a:gd name="connsiteX5" fmla="*/ 4120 w 69380"/>
                <a:gd name="connsiteY5" fmla="*/ 7646 h 65921"/>
                <a:gd name="connsiteX6" fmla="*/ 32893 w 69380"/>
                <a:gd name="connsiteY6" fmla="*/ 4022 h 65921"/>
                <a:gd name="connsiteX7" fmla="*/ 65344 w 69380"/>
                <a:gd name="connsiteY7" fmla="*/ 22167 h 65921"/>
                <a:gd name="connsiteX8" fmla="*/ 68192 w 69380"/>
                <a:gd name="connsiteY8" fmla="*/ 32249 h 65921"/>
                <a:gd name="connsiteX9" fmla="*/ 67592 w 69380"/>
                <a:gd name="connsiteY9" fmla="*/ 33157 h 65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9380" h="65921">
                  <a:moveTo>
                    <a:pt x="67592" y="33157"/>
                  </a:moveTo>
                  <a:lnTo>
                    <a:pt x="44736" y="62779"/>
                  </a:lnTo>
                  <a:cubicBezTo>
                    <a:pt x="42237" y="66018"/>
                    <a:pt x="37585" y="66617"/>
                    <a:pt x="34346" y="64118"/>
                  </a:cubicBezTo>
                  <a:cubicBezTo>
                    <a:pt x="34058" y="63897"/>
                    <a:pt x="33788" y="63654"/>
                    <a:pt x="33536" y="63392"/>
                  </a:cubicBezTo>
                  <a:lnTo>
                    <a:pt x="7662" y="36524"/>
                  </a:lnTo>
                  <a:cubicBezTo>
                    <a:pt x="-1291" y="29528"/>
                    <a:pt x="-2877" y="16598"/>
                    <a:pt x="4120" y="7646"/>
                  </a:cubicBezTo>
                  <a:cubicBezTo>
                    <a:pt x="11084" y="-1265"/>
                    <a:pt x="23936" y="-2884"/>
                    <a:pt x="32893" y="4022"/>
                  </a:cubicBezTo>
                  <a:lnTo>
                    <a:pt x="65344" y="22167"/>
                  </a:lnTo>
                  <a:cubicBezTo>
                    <a:pt x="68915" y="24165"/>
                    <a:pt x="70190" y="28679"/>
                    <a:pt x="68192" y="32249"/>
                  </a:cubicBezTo>
                  <a:cubicBezTo>
                    <a:pt x="68015" y="32566"/>
                    <a:pt x="67814" y="32869"/>
                    <a:pt x="67592" y="33157"/>
                  </a:cubicBezTo>
                  <a:close/>
                </a:path>
              </a:pathLst>
            </a:custGeom>
            <a:solidFill>
              <a:srgbClr val="1B7A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042058B0-B3C0-48F0-807B-94F3FE065517}"/>
                </a:ext>
              </a:extLst>
            </p:cNvPr>
            <p:cNvSpPr/>
            <p:nvPr/>
          </p:nvSpPr>
          <p:spPr>
            <a:xfrm>
              <a:off x="2327842" y="5610447"/>
              <a:ext cx="53127" cy="68572"/>
            </a:xfrm>
            <a:custGeom>
              <a:avLst/>
              <a:gdLst>
                <a:gd name="connsiteX0" fmla="*/ 42667 w 53127"/>
                <a:gd name="connsiteY0" fmla="*/ 68195 h 68572"/>
                <a:gd name="connsiteX1" fmla="*/ 5849 w 53127"/>
                <a:gd name="connsiteY1" fmla="*/ 61547 h 68572"/>
                <a:gd name="connsiteX2" fmla="*/ -125 w 53127"/>
                <a:gd name="connsiteY2" fmla="*/ 52940 h 68572"/>
                <a:gd name="connsiteX3" fmla="*/ 147 w 53127"/>
                <a:gd name="connsiteY3" fmla="*/ 51887 h 68572"/>
                <a:gd name="connsiteX4" fmla="*/ 12082 w 53127"/>
                <a:gd name="connsiteY4" fmla="*/ 16547 h 68572"/>
                <a:gd name="connsiteX5" fmla="*/ 36077 w 53127"/>
                <a:gd name="connsiteY5" fmla="*/ 92 h 68572"/>
                <a:gd name="connsiteX6" fmla="*/ 52552 w 53127"/>
                <a:gd name="connsiteY6" fmla="*/ 23977 h 68572"/>
                <a:gd name="connsiteX7" fmla="*/ 51388 w 53127"/>
                <a:gd name="connsiteY7" fmla="*/ 61139 h 68572"/>
                <a:gd name="connsiteX8" fmla="*/ 43749 w 53127"/>
                <a:gd name="connsiteY8" fmla="*/ 68309 h 68572"/>
                <a:gd name="connsiteX9" fmla="*/ 42667 w 53127"/>
                <a:gd name="connsiteY9" fmla="*/ 68195 h 6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127" h="68572">
                  <a:moveTo>
                    <a:pt x="42667" y="68195"/>
                  </a:moveTo>
                  <a:lnTo>
                    <a:pt x="5849" y="61547"/>
                  </a:lnTo>
                  <a:cubicBezTo>
                    <a:pt x="1823" y="60819"/>
                    <a:pt x="-852" y="56967"/>
                    <a:pt x="-125" y="52940"/>
                  </a:cubicBezTo>
                  <a:cubicBezTo>
                    <a:pt x="-60" y="52583"/>
                    <a:pt x="30" y="52231"/>
                    <a:pt x="147" y="51887"/>
                  </a:cubicBezTo>
                  <a:lnTo>
                    <a:pt x="12082" y="16547"/>
                  </a:lnTo>
                  <a:cubicBezTo>
                    <a:pt x="14165" y="5377"/>
                    <a:pt x="24907" y="-1990"/>
                    <a:pt x="36077" y="92"/>
                  </a:cubicBezTo>
                  <a:cubicBezTo>
                    <a:pt x="47204" y="2167"/>
                    <a:pt x="54566" y="12839"/>
                    <a:pt x="52552" y="23977"/>
                  </a:cubicBezTo>
                  <a:lnTo>
                    <a:pt x="51388" y="61139"/>
                  </a:lnTo>
                  <a:cubicBezTo>
                    <a:pt x="51258" y="65228"/>
                    <a:pt x="47838" y="68439"/>
                    <a:pt x="43749" y="68309"/>
                  </a:cubicBezTo>
                  <a:cubicBezTo>
                    <a:pt x="43386" y="68297"/>
                    <a:pt x="43025" y="68260"/>
                    <a:pt x="42667" y="68195"/>
                  </a:cubicBezTo>
                  <a:close/>
                </a:path>
              </a:pathLst>
            </a:custGeom>
            <a:solidFill>
              <a:srgbClr val="1B7A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ABB4B5E0-D14A-4F91-8828-071E21821273}"/>
                </a:ext>
              </a:extLst>
            </p:cNvPr>
            <p:cNvSpPr/>
            <p:nvPr/>
          </p:nvSpPr>
          <p:spPr>
            <a:xfrm>
              <a:off x="2236518" y="5476245"/>
              <a:ext cx="187773" cy="204849"/>
            </a:xfrm>
            <a:custGeom>
              <a:avLst/>
              <a:gdLst>
                <a:gd name="connsiteX0" fmla="*/ 145265 w 187773"/>
                <a:gd name="connsiteY0" fmla="*/ 49240 h 204849"/>
                <a:gd name="connsiteX1" fmla="*/ 179915 w 187773"/>
                <a:gd name="connsiteY1" fmla="*/ 56089 h 204849"/>
                <a:gd name="connsiteX2" fmla="*/ 186254 w 187773"/>
                <a:gd name="connsiteY2" fmla="*/ 33825 h 204849"/>
                <a:gd name="connsiteX3" fmla="*/ 153856 w 187773"/>
                <a:gd name="connsiteY3" fmla="*/ 7988 h 204849"/>
                <a:gd name="connsiteX4" fmla="*/ 99678 w 187773"/>
                <a:gd name="connsiteY4" fmla="*/ 1106 h 204849"/>
                <a:gd name="connsiteX5" fmla="*/ 69156 w 187773"/>
                <a:gd name="connsiteY5" fmla="*/ 41229 h 204849"/>
                <a:gd name="connsiteX6" fmla="*/ 83608 w 187773"/>
                <a:gd name="connsiteY6" fmla="*/ 82795 h 204849"/>
                <a:gd name="connsiteX7" fmla="*/ 50221 w 187773"/>
                <a:gd name="connsiteY7" fmla="*/ 108091 h 204849"/>
                <a:gd name="connsiteX8" fmla="*/ 8423 w 187773"/>
                <a:gd name="connsiteY8" fmla="*/ 122174 h 204849"/>
                <a:gd name="connsiteX9" fmla="*/ 10997 w 187773"/>
                <a:gd name="connsiteY9" fmla="*/ 174046 h 204849"/>
                <a:gd name="connsiteX10" fmla="*/ 61460 w 187773"/>
                <a:gd name="connsiteY10" fmla="*/ 199146 h 204849"/>
                <a:gd name="connsiteX11" fmla="*/ 136086 w 187773"/>
                <a:gd name="connsiteY11" fmla="*/ 198366 h 204849"/>
                <a:gd name="connsiteX12" fmla="*/ 170889 w 187773"/>
                <a:gd name="connsiteY12" fmla="*/ 138347 h 204849"/>
                <a:gd name="connsiteX13" fmla="*/ 154775 w 187773"/>
                <a:gd name="connsiteY13" fmla="*/ 110881 h 204849"/>
                <a:gd name="connsiteX14" fmla="*/ 139181 w 187773"/>
                <a:gd name="connsiteY14" fmla="*/ 83160 h 204849"/>
                <a:gd name="connsiteX15" fmla="*/ 144386 w 187773"/>
                <a:gd name="connsiteY15" fmla="*/ 57949 h 204849"/>
                <a:gd name="connsiteX16" fmla="*/ 145365 w 187773"/>
                <a:gd name="connsiteY16" fmla="*/ 49411 h 204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7773" h="204849">
                  <a:moveTo>
                    <a:pt x="145265" y="49240"/>
                  </a:moveTo>
                  <a:cubicBezTo>
                    <a:pt x="155656" y="56352"/>
                    <a:pt x="169301" y="63663"/>
                    <a:pt x="179915" y="56089"/>
                  </a:cubicBezTo>
                  <a:cubicBezTo>
                    <a:pt x="186734" y="50896"/>
                    <a:pt x="189316" y="41830"/>
                    <a:pt x="186254" y="33825"/>
                  </a:cubicBezTo>
                  <a:cubicBezTo>
                    <a:pt x="181172" y="19291"/>
                    <a:pt x="167209" y="12893"/>
                    <a:pt x="153856" y="7988"/>
                  </a:cubicBezTo>
                  <a:cubicBezTo>
                    <a:pt x="136892" y="325"/>
                    <a:pt x="118019" y="-2072"/>
                    <a:pt x="99678" y="1106"/>
                  </a:cubicBezTo>
                  <a:cubicBezTo>
                    <a:pt x="81758" y="5672"/>
                    <a:pt x="65921" y="23022"/>
                    <a:pt x="69156" y="41229"/>
                  </a:cubicBezTo>
                  <a:cubicBezTo>
                    <a:pt x="71758" y="55870"/>
                    <a:pt x="85569" y="68053"/>
                    <a:pt x="83608" y="82795"/>
                  </a:cubicBezTo>
                  <a:cubicBezTo>
                    <a:pt x="81635" y="97631"/>
                    <a:pt x="64951" y="105439"/>
                    <a:pt x="50221" y="108091"/>
                  </a:cubicBezTo>
                  <a:cubicBezTo>
                    <a:pt x="35491" y="110742"/>
                    <a:pt x="19008" y="111594"/>
                    <a:pt x="8423" y="122174"/>
                  </a:cubicBezTo>
                  <a:cubicBezTo>
                    <a:pt x="-5081" y="135671"/>
                    <a:pt x="-1709" y="159795"/>
                    <a:pt x="10997" y="174046"/>
                  </a:cubicBezTo>
                  <a:cubicBezTo>
                    <a:pt x="24880" y="187342"/>
                    <a:pt x="42481" y="196097"/>
                    <a:pt x="61460" y="199146"/>
                  </a:cubicBezTo>
                  <a:cubicBezTo>
                    <a:pt x="86078" y="204965"/>
                    <a:pt x="112705" y="208022"/>
                    <a:pt x="136086" y="198366"/>
                  </a:cubicBezTo>
                  <a:cubicBezTo>
                    <a:pt x="159467" y="188711"/>
                    <a:pt x="177662" y="162719"/>
                    <a:pt x="170889" y="138347"/>
                  </a:cubicBezTo>
                  <a:cubicBezTo>
                    <a:pt x="167324" y="128245"/>
                    <a:pt x="161853" y="118921"/>
                    <a:pt x="154775" y="110881"/>
                  </a:cubicBezTo>
                  <a:cubicBezTo>
                    <a:pt x="147693" y="102834"/>
                    <a:pt x="142381" y="93391"/>
                    <a:pt x="139181" y="83160"/>
                  </a:cubicBezTo>
                  <a:cubicBezTo>
                    <a:pt x="136858" y="74406"/>
                    <a:pt x="138786" y="65068"/>
                    <a:pt x="144386" y="57949"/>
                  </a:cubicBezTo>
                  <a:cubicBezTo>
                    <a:pt x="146529" y="55616"/>
                    <a:pt x="146924" y="52168"/>
                    <a:pt x="145365" y="49411"/>
                  </a:cubicBezTo>
                  <a:close/>
                </a:path>
              </a:pathLst>
            </a:custGeom>
            <a:solidFill>
              <a:srgbClr val="2F2E4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37730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2F7BB4-A228-4AC9-800C-1070D07D4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开发兴趣，培养特长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B0BD2E-0602-4EBD-B33E-EF4D349E99FA}"/>
              </a:ext>
            </a:extLst>
          </p:cNvPr>
          <p:cNvSpPr txBox="1"/>
          <p:nvPr/>
        </p:nvSpPr>
        <p:spPr>
          <a:xfrm>
            <a:off x="910937" y="5061175"/>
            <a:ext cx="4727864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每个同学都有自己的兴趣和特长。通过参与课外活动，同学们可以发现自己的兴趣爱好，并培养自己的特长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640C8C-2FB2-4AB3-9520-664BCDDE6E7D}"/>
              </a:ext>
            </a:extLst>
          </p:cNvPr>
          <p:cNvSpPr txBox="1"/>
          <p:nvPr/>
        </p:nvSpPr>
        <p:spPr>
          <a:xfrm>
            <a:off x="6553202" y="5061175"/>
            <a:ext cx="4727864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学校提供了各种各样的兴趣社团和俱乐部，同学们可以根据自己的兴趣选择加入，并在其中不断发展和进步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B26BAF4-D934-448F-AC98-68FCB7519BD9}"/>
              </a:ext>
            </a:extLst>
          </p:cNvPr>
          <p:cNvSpPr/>
          <p:nvPr/>
        </p:nvSpPr>
        <p:spPr>
          <a:xfrm>
            <a:off x="1085375" y="4143919"/>
            <a:ext cx="680088" cy="68008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zh-CN" sz="2400" dirty="0">
                <a:solidFill>
                  <a:srgbClr val="FFFFFF"/>
                </a:solidFill>
                <a:latin typeface="+mj-lt"/>
                <a:cs typeface="+mn-ea"/>
                <a:sym typeface="+mn-lt"/>
              </a:rPr>
              <a:t>01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73A80EA-27B5-4F5A-9586-007C83DF2FF8}"/>
              </a:ext>
            </a:extLst>
          </p:cNvPr>
          <p:cNvSpPr/>
          <p:nvPr/>
        </p:nvSpPr>
        <p:spPr>
          <a:xfrm>
            <a:off x="6707521" y="4143920"/>
            <a:ext cx="680088" cy="680088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en-US" altLang="zh-CN" sz="2400" dirty="0">
                <a:solidFill>
                  <a:srgbClr val="FFFFFF"/>
                </a:solidFill>
                <a:latin typeface="+mj-lt"/>
                <a:cs typeface="+mn-ea"/>
                <a:sym typeface="+mn-lt"/>
              </a:rPr>
              <a:t>02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426C531-AF9A-42E0-969F-539D2E38D79D}"/>
              </a:ext>
            </a:extLst>
          </p:cNvPr>
          <p:cNvGrpSpPr/>
          <p:nvPr/>
        </p:nvGrpSpPr>
        <p:grpSpPr>
          <a:xfrm>
            <a:off x="6553201" y="1555629"/>
            <a:ext cx="4334855" cy="2365560"/>
            <a:chOff x="6302665" y="1251792"/>
            <a:chExt cx="5093791" cy="277971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DF38FA6-3C90-476C-AAB1-1EECEBA85DB2}"/>
                </a:ext>
              </a:extLst>
            </p:cNvPr>
            <p:cNvSpPr/>
            <p:nvPr/>
          </p:nvSpPr>
          <p:spPr>
            <a:xfrm>
              <a:off x="6694706" y="1307671"/>
              <a:ext cx="4701750" cy="2635045"/>
            </a:xfrm>
            <a:custGeom>
              <a:avLst/>
              <a:gdLst>
                <a:gd name="connsiteX0" fmla="*/ 3399135 w 3484634"/>
                <a:gd name="connsiteY0" fmla="*/ 2191125 h 2191306"/>
                <a:gd name="connsiteX1" fmla="*/ 85154 w 3484634"/>
                <a:gd name="connsiteY1" fmla="*/ 2191125 h 2191306"/>
                <a:gd name="connsiteX2" fmla="*/ -173 w 3484634"/>
                <a:gd name="connsiteY2" fmla="*/ 2105799 h 2191306"/>
                <a:gd name="connsiteX3" fmla="*/ -173 w 3484634"/>
                <a:gd name="connsiteY3" fmla="*/ 62332 h 2191306"/>
                <a:gd name="connsiteX4" fmla="*/ 62337 w 3484634"/>
                <a:gd name="connsiteY4" fmla="*/ -181 h 2191306"/>
                <a:gd name="connsiteX5" fmla="*/ 3420869 w 3484634"/>
                <a:gd name="connsiteY5" fmla="*/ -181 h 2191306"/>
                <a:gd name="connsiteX6" fmla="*/ 3484462 w 3484634"/>
                <a:gd name="connsiteY6" fmla="*/ 63412 h 2191306"/>
                <a:gd name="connsiteX7" fmla="*/ 3484462 w 3484634"/>
                <a:gd name="connsiteY7" fmla="*/ 2105799 h 2191306"/>
                <a:gd name="connsiteX8" fmla="*/ 3399135 w 3484634"/>
                <a:gd name="connsiteY8" fmla="*/ 2191125 h 2191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84634" h="2191306">
                  <a:moveTo>
                    <a:pt x="3399135" y="2191125"/>
                  </a:moveTo>
                  <a:lnTo>
                    <a:pt x="85154" y="2191125"/>
                  </a:lnTo>
                  <a:cubicBezTo>
                    <a:pt x="38051" y="2191072"/>
                    <a:pt x="-120" y="2152901"/>
                    <a:pt x="-173" y="2105799"/>
                  </a:cubicBezTo>
                  <a:lnTo>
                    <a:pt x="-173" y="62332"/>
                  </a:lnTo>
                  <a:cubicBezTo>
                    <a:pt x="-135" y="27824"/>
                    <a:pt x="27829" y="-141"/>
                    <a:pt x="62337" y="-181"/>
                  </a:cubicBezTo>
                  <a:lnTo>
                    <a:pt x="3420869" y="-181"/>
                  </a:lnTo>
                  <a:cubicBezTo>
                    <a:pt x="3455974" y="-141"/>
                    <a:pt x="3484422" y="28307"/>
                    <a:pt x="3484462" y="63412"/>
                  </a:cubicBezTo>
                  <a:lnTo>
                    <a:pt x="3484462" y="2105799"/>
                  </a:lnTo>
                  <a:cubicBezTo>
                    <a:pt x="3484408" y="2152901"/>
                    <a:pt x="3446238" y="2191072"/>
                    <a:pt x="3399135" y="2191125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67ED3F7-FEC5-4701-9C99-5C9B400F4697}"/>
                </a:ext>
              </a:extLst>
            </p:cNvPr>
            <p:cNvSpPr/>
            <p:nvPr/>
          </p:nvSpPr>
          <p:spPr>
            <a:xfrm>
              <a:off x="6802469" y="1480267"/>
              <a:ext cx="4478597" cy="2207464"/>
            </a:xfrm>
            <a:custGeom>
              <a:avLst/>
              <a:gdLst>
                <a:gd name="connsiteX0" fmla="*/ 3170479 w 3252760"/>
                <a:gd name="connsiteY0" fmla="*/ 1913207 h 1913388"/>
                <a:gd name="connsiteX1" fmla="*/ 81935 w 3252760"/>
                <a:gd name="connsiteY1" fmla="*/ 1913207 h 1913388"/>
                <a:gd name="connsiteX2" fmla="*/ -173 w 3252760"/>
                <a:gd name="connsiteY2" fmla="*/ 1836319 h 1913388"/>
                <a:gd name="connsiteX3" fmla="*/ -173 w 3252760"/>
                <a:gd name="connsiteY3" fmla="*/ 56842 h 1913388"/>
                <a:gd name="connsiteX4" fmla="*/ 60671 w 3252760"/>
                <a:gd name="connsiteY4" fmla="*/ -181 h 1913388"/>
                <a:gd name="connsiteX5" fmla="*/ 3190735 w 3252760"/>
                <a:gd name="connsiteY5" fmla="*/ -181 h 1913388"/>
                <a:gd name="connsiteX6" fmla="*/ 3252587 w 3252760"/>
                <a:gd name="connsiteY6" fmla="*/ 57781 h 1913388"/>
                <a:gd name="connsiteX7" fmla="*/ 3252587 w 3252760"/>
                <a:gd name="connsiteY7" fmla="*/ 1836319 h 1913388"/>
                <a:gd name="connsiteX8" fmla="*/ 3170479 w 3252760"/>
                <a:gd name="connsiteY8" fmla="*/ 1913207 h 1913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2760" h="1913388">
                  <a:moveTo>
                    <a:pt x="3170479" y="1913207"/>
                  </a:moveTo>
                  <a:lnTo>
                    <a:pt x="81935" y="1913207"/>
                  </a:lnTo>
                  <a:cubicBezTo>
                    <a:pt x="36660" y="1913207"/>
                    <a:pt x="-173" y="1878715"/>
                    <a:pt x="-173" y="1836319"/>
                  </a:cubicBezTo>
                  <a:lnTo>
                    <a:pt x="-173" y="56842"/>
                  </a:lnTo>
                  <a:cubicBezTo>
                    <a:pt x="-173" y="25400"/>
                    <a:pt x="27121" y="-181"/>
                    <a:pt x="60671" y="-181"/>
                  </a:cubicBezTo>
                  <a:lnTo>
                    <a:pt x="3190735" y="-181"/>
                  </a:lnTo>
                  <a:cubicBezTo>
                    <a:pt x="3224841" y="-181"/>
                    <a:pt x="3252587" y="25822"/>
                    <a:pt x="3252587" y="57781"/>
                  </a:cubicBezTo>
                  <a:lnTo>
                    <a:pt x="3252587" y="1836319"/>
                  </a:lnTo>
                  <a:cubicBezTo>
                    <a:pt x="3252587" y="1878715"/>
                    <a:pt x="3215753" y="1913207"/>
                    <a:pt x="3170479" y="1913207"/>
                  </a:cubicBezTo>
                  <a:close/>
                </a:path>
              </a:pathLst>
            </a:custGeom>
            <a:solidFill>
              <a:srgbClr val="FFFFFF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FC79C63-B9D5-4D17-9E9D-DBD406D43150}"/>
                </a:ext>
              </a:extLst>
            </p:cNvPr>
            <p:cNvSpPr/>
            <p:nvPr/>
          </p:nvSpPr>
          <p:spPr>
            <a:xfrm>
              <a:off x="6693508" y="1251792"/>
              <a:ext cx="4702947" cy="129025"/>
            </a:xfrm>
            <a:custGeom>
              <a:avLst/>
              <a:gdLst>
                <a:gd name="connsiteX0" fmla="*/ 3484471 w 3484643"/>
                <a:gd name="connsiteY0" fmla="*/ 128844 h 129025"/>
                <a:gd name="connsiteX1" fmla="*/ -173 w 3484643"/>
                <a:gd name="connsiteY1" fmla="*/ 128844 h 129025"/>
                <a:gd name="connsiteX2" fmla="*/ -173 w 3484643"/>
                <a:gd name="connsiteY2" fmla="*/ 85403 h 129025"/>
                <a:gd name="connsiteX3" fmla="*/ 85464 w 3484643"/>
                <a:gd name="connsiteY3" fmla="*/ -181 h 129025"/>
                <a:gd name="connsiteX4" fmla="*/ 3398834 w 3484643"/>
                <a:gd name="connsiteY4" fmla="*/ -181 h 129025"/>
                <a:gd name="connsiteX5" fmla="*/ 3484471 w 3484643"/>
                <a:gd name="connsiteY5" fmla="*/ 85403 h 12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4643" h="129025">
                  <a:moveTo>
                    <a:pt x="3484471" y="128844"/>
                  </a:moveTo>
                  <a:lnTo>
                    <a:pt x="-173" y="128844"/>
                  </a:lnTo>
                  <a:lnTo>
                    <a:pt x="-173" y="85403"/>
                  </a:lnTo>
                  <a:cubicBezTo>
                    <a:pt x="-105" y="38144"/>
                    <a:pt x="38205" y="-142"/>
                    <a:pt x="85464" y="-181"/>
                  </a:cubicBezTo>
                  <a:lnTo>
                    <a:pt x="3398834" y="-181"/>
                  </a:lnTo>
                  <a:cubicBezTo>
                    <a:pt x="3446093" y="-142"/>
                    <a:pt x="3484403" y="38144"/>
                    <a:pt x="3484471" y="8540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842130F-04FD-4488-B00C-CE8A9D3B9CA5}"/>
                </a:ext>
              </a:extLst>
            </p:cNvPr>
            <p:cNvSpPr/>
            <p:nvPr/>
          </p:nvSpPr>
          <p:spPr>
            <a:xfrm>
              <a:off x="6826990" y="1294283"/>
              <a:ext cx="44301" cy="44301"/>
            </a:xfrm>
            <a:custGeom>
              <a:avLst/>
              <a:gdLst>
                <a:gd name="connsiteX0" fmla="*/ 44302 w 44301"/>
                <a:gd name="connsiteY0" fmla="*/ 22151 h 44301"/>
                <a:gd name="connsiteX1" fmla="*/ 22151 w 44301"/>
                <a:gd name="connsiteY1" fmla="*/ 44302 h 44301"/>
                <a:gd name="connsiteX2" fmla="*/ 0 w 44301"/>
                <a:gd name="connsiteY2" fmla="*/ 22151 h 44301"/>
                <a:gd name="connsiteX3" fmla="*/ 22151 w 44301"/>
                <a:gd name="connsiteY3" fmla="*/ 0 h 44301"/>
                <a:gd name="connsiteX4" fmla="*/ 44302 w 44301"/>
                <a:gd name="connsiteY4" fmla="*/ 22151 h 4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01" h="44301">
                  <a:moveTo>
                    <a:pt x="44302" y="22151"/>
                  </a:moveTo>
                  <a:cubicBezTo>
                    <a:pt x="44302" y="34385"/>
                    <a:pt x="34385" y="44302"/>
                    <a:pt x="22151" y="44302"/>
                  </a:cubicBezTo>
                  <a:cubicBezTo>
                    <a:pt x="9917" y="44302"/>
                    <a:pt x="0" y="34385"/>
                    <a:pt x="0" y="22151"/>
                  </a:cubicBezTo>
                  <a:cubicBezTo>
                    <a:pt x="0" y="9917"/>
                    <a:pt x="9917" y="0"/>
                    <a:pt x="22151" y="0"/>
                  </a:cubicBezTo>
                  <a:cubicBezTo>
                    <a:pt x="34385" y="0"/>
                    <a:pt x="44302" y="9917"/>
                    <a:pt x="44302" y="22151"/>
                  </a:cubicBezTo>
                  <a:close/>
                </a:path>
              </a:pathLst>
            </a:custGeom>
            <a:solidFill>
              <a:srgbClr val="FFFFFF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6542D4F-3C71-4875-BD4D-8EB7550F45AB}"/>
                </a:ext>
              </a:extLst>
            </p:cNvPr>
            <p:cNvSpPr/>
            <p:nvPr/>
          </p:nvSpPr>
          <p:spPr>
            <a:xfrm>
              <a:off x="6911070" y="1294283"/>
              <a:ext cx="44301" cy="44301"/>
            </a:xfrm>
            <a:custGeom>
              <a:avLst/>
              <a:gdLst>
                <a:gd name="connsiteX0" fmla="*/ 44302 w 44301"/>
                <a:gd name="connsiteY0" fmla="*/ 22151 h 44301"/>
                <a:gd name="connsiteX1" fmla="*/ 22151 w 44301"/>
                <a:gd name="connsiteY1" fmla="*/ 44302 h 44301"/>
                <a:gd name="connsiteX2" fmla="*/ 0 w 44301"/>
                <a:gd name="connsiteY2" fmla="*/ 22151 h 44301"/>
                <a:gd name="connsiteX3" fmla="*/ 22151 w 44301"/>
                <a:gd name="connsiteY3" fmla="*/ 0 h 44301"/>
                <a:gd name="connsiteX4" fmla="*/ 44302 w 44301"/>
                <a:gd name="connsiteY4" fmla="*/ 22151 h 4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01" h="44301">
                  <a:moveTo>
                    <a:pt x="44302" y="22151"/>
                  </a:moveTo>
                  <a:cubicBezTo>
                    <a:pt x="44302" y="34385"/>
                    <a:pt x="34385" y="44302"/>
                    <a:pt x="22151" y="44302"/>
                  </a:cubicBezTo>
                  <a:cubicBezTo>
                    <a:pt x="9917" y="44302"/>
                    <a:pt x="0" y="34385"/>
                    <a:pt x="0" y="22151"/>
                  </a:cubicBezTo>
                  <a:cubicBezTo>
                    <a:pt x="0" y="9917"/>
                    <a:pt x="9917" y="0"/>
                    <a:pt x="22151" y="0"/>
                  </a:cubicBezTo>
                  <a:cubicBezTo>
                    <a:pt x="34385" y="0"/>
                    <a:pt x="44302" y="9917"/>
                    <a:pt x="44302" y="22151"/>
                  </a:cubicBezTo>
                  <a:close/>
                </a:path>
              </a:pathLst>
            </a:custGeom>
            <a:solidFill>
              <a:srgbClr val="FFFFFF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E1393AA2-0F91-4F8F-96B6-563BB2924C0B}"/>
                </a:ext>
              </a:extLst>
            </p:cNvPr>
            <p:cNvSpPr/>
            <p:nvPr/>
          </p:nvSpPr>
          <p:spPr>
            <a:xfrm>
              <a:off x="6995149" y="1294283"/>
              <a:ext cx="44301" cy="44301"/>
            </a:xfrm>
            <a:custGeom>
              <a:avLst/>
              <a:gdLst>
                <a:gd name="connsiteX0" fmla="*/ 44302 w 44301"/>
                <a:gd name="connsiteY0" fmla="*/ 22151 h 44301"/>
                <a:gd name="connsiteX1" fmla="*/ 22151 w 44301"/>
                <a:gd name="connsiteY1" fmla="*/ 44302 h 44301"/>
                <a:gd name="connsiteX2" fmla="*/ 0 w 44301"/>
                <a:gd name="connsiteY2" fmla="*/ 22151 h 44301"/>
                <a:gd name="connsiteX3" fmla="*/ 22151 w 44301"/>
                <a:gd name="connsiteY3" fmla="*/ 0 h 44301"/>
                <a:gd name="connsiteX4" fmla="*/ 44302 w 44301"/>
                <a:gd name="connsiteY4" fmla="*/ 22151 h 4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01" h="44301">
                  <a:moveTo>
                    <a:pt x="44302" y="22151"/>
                  </a:moveTo>
                  <a:cubicBezTo>
                    <a:pt x="44302" y="34385"/>
                    <a:pt x="34385" y="44302"/>
                    <a:pt x="22151" y="44302"/>
                  </a:cubicBezTo>
                  <a:cubicBezTo>
                    <a:pt x="9917" y="44302"/>
                    <a:pt x="0" y="34385"/>
                    <a:pt x="0" y="22151"/>
                  </a:cubicBezTo>
                  <a:cubicBezTo>
                    <a:pt x="0" y="9917"/>
                    <a:pt x="9917" y="0"/>
                    <a:pt x="22151" y="0"/>
                  </a:cubicBezTo>
                  <a:cubicBezTo>
                    <a:pt x="34385" y="0"/>
                    <a:pt x="44302" y="9917"/>
                    <a:pt x="44302" y="22151"/>
                  </a:cubicBezTo>
                  <a:close/>
                </a:path>
              </a:pathLst>
            </a:custGeom>
            <a:solidFill>
              <a:srgbClr val="FFFFFF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BB96D5A-DA71-484E-9B87-1551DF57BF48}"/>
                </a:ext>
              </a:extLst>
            </p:cNvPr>
            <p:cNvSpPr/>
            <p:nvPr/>
          </p:nvSpPr>
          <p:spPr>
            <a:xfrm>
              <a:off x="7172190" y="1707077"/>
              <a:ext cx="1255795" cy="1456979"/>
            </a:xfrm>
            <a:custGeom>
              <a:avLst/>
              <a:gdLst>
                <a:gd name="connsiteX0" fmla="*/ 1165124 w 1255795"/>
                <a:gd name="connsiteY0" fmla="*/ 1456798 h 1456979"/>
                <a:gd name="connsiteX1" fmla="*/ 90325 w 1255795"/>
                <a:gd name="connsiteY1" fmla="*/ 1456798 h 1456979"/>
                <a:gd name="connsiteX2" fmla="*/ -173 w 1255795"/>
                <a:gd name="connsiteY2" fmla="*/ 1366300 h 1456979"/>
                <a:gd name="connsiteX3" fmla="*/ -173 w 1255795"/>
                <a:gd name="connsiteY3" fmla="*/ 67503 h 1456979"/>
                <a:gd name="connsiteX4" fmla="*/ 67509 w 1255795"/>
                <a:gd name="connsiteY4" fmla="*/ -181 h 1456979"/>
                <a:gd name="connsiteX5" fmla="*/ 1186859 w 1255795"/>
                <a:gd name="connsiteY5" fmla="*/ -181 h 1456979"/>
                <a:gd name="connsiteX6" fmla="*/ 1255623 w 1255795"/>
                <a:gd name="connsiteY6" fmla="*/ 68584 h 1456979"/>
                <a:gd name="connsiteX7" fmla="*/ 1255623 w 1255795"/>
                <a:gd name="connsiteY7" fmla="*/ 1366300 h 1456979"/>
                <a:gd name="connsiteX8" fmla="*/ 1165124 w 1255795"/>
                <a:gd name="connsiteY8" fmla="*/ 1456798 h 1456979"/>
                <a:gd name="connsiteX9" fmla="*/ 67509 w 1255795"/>
                <a:gd name="connsiteY9" fmla="*/ 10161 h 1456979"/>
                <a:gd name="connsiteX10" fmla="*/ 10170 w 1255795"/>
                <a:gd name="connsiteY10" fmla="*/ 67503 h 1456979"/>
                <a:gd name="connsiteX11" fmla="*/ 10170 w 1255795"/>
                <a:gd name="connsiteY11" fmla="*/ 1366300 h 1456979"/>
                <a:gd name="connsiteX12" fmla="*/ 90325 w 1255795"/>
                <a:gd name="connsiteY12" fmla="*/ 1446455 h 1456979"/>
                <a:gd name="connsiteX13" fmla="*/ 1165124 w 1255795"/>
                <a:gd name="connsiteY13" fmla="*/ 1446455 h 1456979"/>
                <a:gd name="connsiteX14" fmla="*/ 1245280 w 1255795"/>
                <a:gd name="connsiteY14" fmla="*/ 1366300 h 1456979"/>
                <a:gd name="connsiteX15" fmla="*/ 1245280 w 1255795"/>
                <a:gd name="connsiteY15" fmla="*/ 68584 h 1456979"/>
                <a:gd name="connsiteX16" fmla="*/ 1186859 w 1255795"/>
                <a:gd name="connsiteY16" fmla="*/ 10161 h 1456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795" h="1456979">
                  <a:moveTo>
                    <a:pt x="1165124" y="1456798"/>
                  </a:moveTo>
                  <a:lnTo>
                    <a:pt x="90325" y="1456798"/>
                  </a:lnTo>
                  <a:cubicBezTo>
                    <a:pt x="40368" y="1456741"/>
                    <a:pt x="-116" y="1416257"/>
                    <a:pt x="-173" y="1366300"/>
                  </a:cubicBezTo>
                  <a:lnTo>
                    <a:pt x="-173" y="67503"/>
                  </a:lnTo>
                  <a:cubicBezTo>
                    <a:pt x="-131" y="30140"/>
                    <a:pt x="30146" y="-138"/>
                    <a:pt x="67509" y="-181"/>
                  </a:cubicBezTo>
                  <a:lnTo>
                    <a:pt x="1186859" y="-181"/>
                  </a:lnTo>
                  <a:cubicBezTo>
                    <a:pt x="1224818" y="-138"/>
                    <a:pt x="1255580" y="30624"/>
                    <a:pt x="1255623" y="68584"/>
                  </a:cubicBezTo>
                  <a:lnTo>
                    <a:pt x="1255623" y="1366300"/>
                  </a:lnTo>
                  <a:cubicBezTo>
                    <a:pt x="1255566" y="1416257"/>
                    <a:pt x="1215082" y="1456741"/>
                    <a:pt x="1165124" y="1456798"/>
                  </a:cubicBezTo>
                  <a:close/>
                  <a:moveTo>
                    <a:pt x="67509" y="10161"/>
                  </a:moveTo>
                  <a:cubicBezTo>
                    <a:pt x="35855" y="10198"/>
                    <a:pt x="10205" y="35850"/>
                    <a:pt x="10170" y="67503"/>
                  </a:cubicBezTo>
                  <a:lnTo>
                    <a:pt x="10170" y="1366300"/>
                  </a:lnTo>
                  <a:cubicBezTo>
                    <a:pt x="10219" y="1410548"/>
                    <a:pt x="46077" y="1446406"/>
                    <a:pt x="90325" y="1446455"/>
                  </a:cubicBezTo>
                  <a:lnTo>
                    <a:pt x="1165124" y="1446455"/>
                  </a:lnTo>
                  <a:cubicBezTo>
                    <a:pt x="1209372" y="1446405"/>
                    <a:pt x="1245230" y="1410548"/>
                    <a:pt x="1245280" y="1366300"/>
                  </a:cubicBezTo>
                  <a:lnTo>
                    <a:pt x="1245280" y="68584"/>
                  </a:lnTo>
                  <a:cubicBezTo>
                    <a:pt x="1245244" y="36333"/>
                    <a:pt x="1219109" y="10198"/>
                    <a:pt x="1186859" y="10161"/>
                  </a:cubicBezTo>
                  <a:close/>
                </a:path>
              </a:pathLst>
            </a:custGeom>
            <a:solidFill>
              <a:srgbClr val="CCCCCC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D8F5B78-8E4F-4DBB-A626-1CA999702ACB}"/>
                </a:ext>
              </a:extLst>
            </p:cNvPr>
            <p:cNvSpPr/>
            <p:nvPr/>
          </p:nvSpPr>
          <p:spPr>
            <a:xfrm>
              <a:off x="7262688" y="1798580"/>
              <a:ext cx="1074799" cy="1274977"/>
            </a:xfrm>
            <a:custGeom>
              <a:avLst/>
              <a:gdLst>
                <a:gd name="connsiteX0" fmla="*/ 82568 w 1074799"/>
                <a:gd name="connsiteY0" fmla="*/ 1274797 h 1274977"/>
                <a:gd name="connsiteX1" fmla="*/ 991885 w 1074799"/>
                <a:gd name="connsiteY1" fmla="*/ 1274797 h 1274977"/>
                <a:gd name="connsiteX2" fmla="*/ 1074627 w 1074799"/>
                <a:gd name="connsiteY2" fmla="*/ 1192055 h 1274977"/>
                <a:gd name="connsiteX3" fmla="*/ 1074627 w 1074799"/>
                <a:gd name="connsiteY3" fmla="*/ 82560 h 1274977"/>
                <a:gd name="connsiteX4" fmla="*/ 991885 w 1074799"/>
                <a:gd name="connsiteY4" fmla="*/ -181 h 1274977"/>
                <a:gd name="connsiteX5" fmla="*/ 82568 w 1074799"/>
                <a:gd name="connsiteY5" fmla="*/ -181 h 1274977"/>
                <a:gd name="connsiteX6" fmla="*/ -173 w 1074799"/>
                <a:gd name="connsiteY6" fmla="*/ 82560 h 1274977"/>
                <a:gd name="connsiteX7" fmla="*/ -173 w 1074799"/>
                <a:gd name="connsiteY7" fmla="*/ 1192055 h 1274977"/>
                <a:gd name="connsiteX8" fmla="*/ 82568 w 1074799"/>
                <a:gd name="connsiteY8" fmla="*/ 1274797 h 127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4799" h="1274977">
                  <a:moveTo>
                    <a:pt x="82568" y="1274797"/>
                  </a:moveTo>
                  <a:lnTo>
                    <a:pt x="991885" y="1274797"/>
                  </a:lnTo>
                  <a:cubicBezTo>
                    <a:pt x="1037582" y="1274797"/>
                    <a:pt x="1074627" y="1237752"/>
                    <a:pt x="1074627" y="1192055"/>
                  </a:cubicBezTo>
                  <a:lnTo>
                    <a:pt x="1074627" y="82560"/>
                  </a:lnTo>
                  <a:cubicBezTo>
                    <a:pt x="1074627" y="36863"/>
                    <a:pt x="1037582" y="-181"/>
                    <a:pt x="991885" y="-181"/>
                  </a:cubicBezTo>
                  <a:lnTo>
                    <a:pt x="82568" y="-181"/>
                  </a:lnTo>
                  <a:cubicBezTo>
                    <a:pt x="36872" y="-181"/>
                    <a:pt x="-173" y="36863"/>
                    <a:pt x="-173" y="82560"/>
                  </a:cubicBezTo>
                  <a:lnTo>
                    <a:pt x="-173" y="1192055"/>
                  </a:lnTo>
                  <a:cubicBezTo>
                    <a:pt x="-173" y="1237752"/>
                    <a:pt x="36872" y="1274797"/>
                    <a:pt x="82568" y="1274797"/>
                  </a:cubicBezTo>
                  <a:close/>
                </a:path>
              </a:pathLst>
            </a:custGeom>
            <a:solidFill>
              <a:srgbClr val="E6E6E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FA64CEB-8E2A-4C6A-A38C-CAFE4DF79B09}"/>
                </a:ext>
              </a:extLst>
            </p:cNvPr>
            <p:cNvSpPr/>
            <p:nvPr/>
          </p:nvSpPr>
          <p:spPr>
            <a:xfrm>
              <a:off x="7515665" y="1957722"/>
              <a:ext cx="568845" cy="67227"/>
            </a:xfrm>
            <a:custGeom>
              <a:avLst/>
              <a:gdLst>
                <a:gd name="connsiteX0" fmla="*/ 535059 w 568845"/>
                <a:gd name="connsiteY0" fmla="*/ 67046 h 67227"/>
                <a:gd name="connsiteX1" fmla="*/ 33441 w 568845"/>
                <a:gd name="connsiteY1" fmla="*/ 67046 h 67227"/>
                <a:gd name="connsiteX2" fmla="*/ -173 w 568845"/>
                <a:gd name="connsiteY2" fmla="*/ 33432 h 67227"/>
                <a:gd name="connsiteX3" fmla="*/ 33441 w 568845"/>
                <a:gd name="connsiteY3" fmla="*/ -181 h 67227"/>
                <a:gd name="connsiteX4" fmla="*/ 535059 w 568845"/>
                <a:gd name="connsiteY4" fmla="*/ -181 h 67227"/>
                <a:gd name="connsiteX5" fmla="*/ 568672 w 568845"/>
                <a:gd name="connsiteY5" fmla="*/ 33432 h 67227"/>
                <a:gd name="connsiteX6" fmla="*/ 535059 w 568845"/>
                <a:gd name="connsiteY6" fmla="*/ 67046 h 67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845" h="67227">
                  <a:moveTo>
                    <a:pt x="535059" y="67046"/>
                  </a:moveTo>
                  <a:lnTo>
                    <a:pt x="33441" y="67046"/>
                  </a:lnTo>
                  <a:cubicBezTo>
                    <a:pt x="14876" y="67046"/>
                    <a:pt x="-173" y="51997"/>
                    <a:pt x="-173" y="33432"/>
                  </a:cubicBezTo>
                  <a:cubicBezTo>
                    <a:pt x="-173" y="14868"/>
                    <a:pt x="14876" y="-181"/>
                    <a:pt x="33441" y="-181"/>
                  </a:cubicBezTo>
                  <a:lnTo>
                    <a:pt x="535059" y="-181"/>
                  </a:lnTo>
                  <a:cubicBezTo>
                    <a:pt x="553623" y="-181"/>
                    <a:pt x="568672" y="14868"/>
                    <a:pt x="568672" y="33432"/>
                  </a:cubicBezTo>
                  <a:cubicBezTo>
                    <a:pt x="568672" y="51997"/>
                    <a:pt x="553623" y="67046"/>
                    <a:pt x="535059" y="67046"/>
                  </a:cubicBezTo>
                  <a:close/>
                </a:path>
              </a:pathLst>
            </a:custGeom>
            <a:solidFill>
              <a:srgbClr val="FFFFFF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B0DE354-684C-4BBB-9B80-B36DD6647BD8}"/>
                </a:ext>
              </a:extLst>
            </p:cNvPr>
            <p:cNvSpPr/>
            <p:nvPr/>
          </p:nvSpPr>
          <p:spPr>
            <a:xfrm>
              <a:off x="7515665" y="2686878"/>
              <a:ext cx="568845" cy="67227"/>
            </a:xfrm>
            <a:custGeom>
              <a:avLst/>
              <a:gdLst>
                <a:gd name="connsiteX0" fmla="*/ 535059 w 568845"/>
                <a:gd name="connsiteY0" fmla="*/ 67046 h 67227"/>
                <a:gd name="connsiteX1" fmla="*/ 33441 w 568845"/>
                <a:gd name="connsiteY1" fmla="*/ 67046 h 67227"/>
                <a:gd name="connsiteX2" fmla="*/ -173 w 568845"/>
                <a:gd name="connsiteY2" fmla="*/ 33432 h 67227"/>
                <a:gd name="connsiteX3" fmla="*/ 33441 w 568845"/>
                <a:gd name="connsiteY3" fmla="*/ -181 h 67227"/>
                <a:gd name="connsiteX4" fmla="*/ 535059 w 568845"/>
                <a:gd name="connsiteY4" fmla="*/ -181 h 67227"/>
                <a:gd name="connsiteX5" fmla="*/ 568672 w 568845"/>
                <a:gd name="connsiteY5" fmla="*/ 33432 h 67227"/>
                <a:gd name="connsiteX6" fmla="*/ 535059 w 568845"/>
                <a:gd name="connsiteY6" fmla="*/ 67046 h 67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845" h="67227">
                  <a:moveTo>
                    <a:pt x="535059" y="67046"/>
                  </a:moveTo>
                  <a:lnTo>
                    <a:pt x="33441" y="67046"/>
                  </a:lnTo>
                  <a:cubicBezTo>
                    <a:pt x="14876" y="67046"/>
                    <a:pt x="-173" y="51997"/>
                    <a:pt x="-173" y="33432"/>
                  </a:cubicBezTo>
                  <a:cubicBezTo>
                    <a:pt x="-173" y="14868"/>
                    <a:pt x="14876" y="-181"/>
                    <a:pt x="33441" y="-181"/>
                  </a:cubicBezTo>
                  <a:lnTo>
                    <a:pt x="535059" y="-181"/>
                  </a:lnTo>
                  <a:cubicBezTo>
                    <a:pt x="553623" y="-181"/>
                    <a:pt x="568672" y="14868"/>
                    <a:pt x="568672" y="33432"/>
                  </a:cubicBezTo>
                  <a:cubicBezTo>
                    <a:pt x="568672" y="51997"/>
                    <a:pt x="553623" y="67046"/>
                    <a:pt x="535059" y="67046"/>
                  </a:cubicBezTo>
                  <a:close/>
                </a:path>
              </a:pathLst>
            </a:custGeom>
            <a:solidFill>
              <a:srgbClr val="FFFFFF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AC64F2E-C1B0-4577-B6B5-0FB5130673CE}"/>
                </a:ext>
              </a:extLst>
            </p:cNvPr>
            <p:cNvSpPr/>
            <p:nvPr/>
          </p:nvSpPr>
          <p:spPr>
            <a:xfrm>
              <a:off x="7515665" y="2847189"/>
              <a:ext cx="568845" cy="67227"/>
            </a:xfrm>
            <a:custGeom>
              <a:avLst/>
              <a:gdLst>
                <a:gd name="connsiteX0" fmla="*/ 535059 w 568845"/>
                <a:gd name="connsiteY0" fmla="*/ 67046 h 67227"/>
                <a:gd name="connsiteX1" fmla="*/ 33441 w 568845"/>
                <a:gd name="connsiteY1" fmla="*/ 67046 h 67227"/>
                <a:gd name="connsiteX2" fmla="*/ -173 w 568845"/>
                <a:gd name="connsiteY2" fmla="*/ 33432 h 67227"/>
                <a:gd name="connsiteX3" fmla="*/ 33441 w 568845"/>
                <a:gd name="connsiteY3" fmla="*/ -181 h 67227"/>
                <a:gd name="connsiteX4" fmla="*/ 535059 w 568845"/>
                <a:gd name="connsiteY4" fmla="*/ -181 h 67227"/>
                <a:gd name="connsiteX5" fmla="*/ 568672 w 568845"/>
                <a:gd name="connsiteY5" fmla="*/ 33432 h 67227"/>
                <a:gd name="connsiteX6" fmla="*/ 535059 w 568845"/>
                <a:gd name="connsiteY6" fmla="*/ 67046 h 67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845" h="67227">
                  <a:moveTo>
                    <a:pt x="535059" y="67046"/>
                  </a:moveTo>
                  <a:lnTo>
                    <a:pt x="33441" y="67046"/>
                  </a:lnTo>
                  <a:cubicBezTo>
                    <a:pt x="14876" y="67046"/>
                    <a:pt x="-173" y="51997"/>
                    <a:pt x="-173" y="33432"/>
                  </a:cubicBezTo>
                  <a:cubicBezTo>
                    <a:pt x="-173" y="14868"/>
                    <a:pt x="14876" y="-181"/>
                    <a:pt x="33441" y="-181"/>
                  </a:cubicBezTo>
                  <a:lnTo>
                    <a:pt x="535059" y="-181"/>
                  </a:lnTo>
                  <a:cubicBezTo>
                    <a:pt x="553623" y="-181"/>
                    <a:pt x="568672" y="14868"/>
                    <a:pt x="568672" y="33432"/>
                  </a:cubicBezTo>
                  <a:cubicBezTo>
                    <a:pt x="568672" y="51997"/>
                    <a:pt x="553623" y="67046"/>
                    <a:pt x="535059" y="67046"/>
                  </a:cubicBezTo>
                  <a:close/>
                </a:path>
              </a:pathLst>
            </a:custGeom>
            <a:solidFill>
              <a:srgbClr val="FFFFFF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1D412E0-C647-4B9F-923E-925DB7D1128A}"/>
                </a:ext>
              </a:extLst>
            </p:cNvPr>
            <p:cNvSpPr/>
            <p:nvPr/>
          </p:nvSpPr>
          <p:spPr>
            <a:xfrm>
              <a:off x="7600992" y="2115447"/>
              <a:ext cx="403362" cy="403362"/>
            </a:xfrm>
            <a:custGeom>
              <a:avLst/>
              <a:gdLst>
                <a:gd name="connsiteX0" fmla="*/ 403363 w 403362"/>
                <a:gd name="connsiteY0" fmla="*/ 201681 h 403362"/>
                <a:gd name="connsiteX1" fmla="*/ 201681 w 403362"/>
                <a:gd name="connsiteY1" fmla="*/ 403363 h 403362"/>
                <a:gd name="connsiteX2" fmla="*/ 0 w 403362"/>
                <a:gd name="connsiteY2" fmla="*/ 201681 h 403362"/>
                <a:gd name="connsiteX3" fmla="*/ 201681 w 403362"/>
                <a:gd name="connsiteY3" fmla="*/ 0 h 403362"/>
                <a:gd name="connsiteX4" fmla="*/ 403363 w 403362"/>
                <a:gd name="connsiteY4" fmla="*/ 201681 h 4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362" h="403362">
                  <a:moveTo>
                    <a:pt x="403363" y="201681"/>
                  </a:moveTo>
                  <a:cubicBezTo>
                    <a:pt x="403363" y="313067"/>
                    <a:pt x="313067" y="403363"/>
                    <a:pt x="201681" y="403363"/>
                  </a:cubicBezTo>
                  <a:cubicBezTo>
                    <a:pt x="90296" y="403363"/>
                    <a:pt x="0" y="313067"/>
                    <a:pt x="0" y="201681"/>
                  </a:cubicBezTo>
                  <a:cubicBezTo>
                    <a:pt x="0" y="90296"/>
                    <a:pt x="90296" y="0"/>
                    <a:pt x="201681" y="0"/>
                  </a:cubicBezTo>
                  <a:cubicBezTo>
                    <a:pt x="313067" y="0"/>
                    <a:pt x="403363" y="90296"/>
                    <a:pt x="403363" y="201681"/>
                  </a:cubicBezTo>
                  <a:close/>
                </a:path>
              </a:pathLst>
            </a:custGeom>
            <a:solidFill>
              <a:srgbClr val="FFFFFF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D5B5936-2480-4492-94B4-C1665390BF58}"/>
                </a:ext>
              </a:extLst>
            </p:cNvPr>
            <p:cNvSpPr/>
            <p:nvPr/>
          </p:nvSpPr>
          <p:spPr>
            <a:xfrm>
              <a:off x="8615384" y="2132209"/>
              <a:ext cx="490930" cy="254285"/>
            </a:xfrm>
            <a:custGeom>
              <a:avLst/>
              <a:gdLst>
                <a:gd name="connsiteX0" fmla="*/ 484518 w 490930"/>
                <a:gd name="connsiteY0" fmla="*/ -69 h 254285"/>
                <a:gd name="connsiteX1" fmla="*/ 396416 w 490930"/>
                <a:gd name="connsiteY1" fmla="*/ 18513 h 254285"/>
                <a:gd name="connsiteX2" fmla="*/ 392423 w 490930"/>
                <a:gd name="connsiteY2" fmla="*/ 24641 h 254285"/>
                <a:gd name="connsiteX3" fmla="*/ 392871 w 490930"/>
                <a:gd name="connsiteY3" fmla="*/ 25913 h 254285"/>
                <a:gd name="connsiteX4" fmla="*/ 401080 w 490930"/>
                <a:gd name="connsiteY4" fmla="*/ 42086 h 254285"/>
                <a:gd name="connsiteX5" fmla="*/ 2658 w 490930"/>
                <a:gd name="connsiteY5" fmla="*/ 244322 h 254285"/>
                <a:gd name="connsiteX6" fmla="*/ 388 w 490930"/>
                <a:gd name="connsiteY6" fmla="*/ 251273 h 254285"/>
                <a:gd name="connsiteX7" fmla="*/ 7340 w 490930"/>
                <a:gd name="connsiteY7" fmla="*/ 253543 h 254285"/>
                <a:gd name="connsiteX8" fmla="*/ 405761 w 490930"/>
                <a:gd name="connsiteY8" fmla="*/ 51308 h 254285"/>
                <a:gd name="connsiteX9" fmla="*/ 413970 w 490930"/>
                <a:gd name="connsiteY9" fmla="*/ 67482 h 254285"/>
                <a:gd name="connsiteX10" fmla="*/ 420921 w 490930"/>
                <a:gd name="connsiteY10" fmla="*/ 69753 h 254285"/>
                <a:gd name="connsiteX11" fmla="*/ 422035 w 490930"/>
                <a:gd name="connsiteY11" fmla="*/ 68989 h 254285"/>
                <a:gd name="connsiteX12" fmla="*/ 489040 w 490930"/>
                <a:gd name="connsiteY12" fmla="*/ 8839 h 254285"/>
                <a:gd name="connsiteX13" fmla="*/ 489434 w 490930"/>
                <a:gd name="connsiteY13" fmla="*/ 1536 h 254285"/>
                <a:gd name="connsiteX14" fmla="*/ 484518 w 490930"/>
                <a:gd name="connsiteY14" fmla="*/ -70 h 25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0930" h="254285">
                  <a:moveTo>
                    <a:pt x="484518" y="-69"/>
                  </a:moveTo>
                  <a:lnTo>
                    <a:pt x="396416" y="18513"/>
                  </a:lnTo>
                  <a:cubicBezTo>
                    <a:pt x="393621" y="19102"/>
                    <a:pt x="391833" y="21846"/>
                    <a:pt x="392423" y="24641"/>
                  </a:cubicBezTo>
                  <a:cubicBezTo>
                    <a:pt x="392516" y="25083"/>
                    <a:pt x="392667" y="25510"/>
                    <a:pt x="392871" y="25913"/>
                  </a:cubicBezTo>
                  <a:lnTo>
                    <a:pt x="401080" y="42086"/>
                  </a:lnTo>
                  <a:lnTo>
                    <a:pt x="2658" y="244322"/>
                  </a:lnTo>
                  <a:cubicBezTo>
                    <a:pt x="112" y="245615"/>
                    <a:pt x="-905" y="248727"/>
                    <a:pt x="388" y="251273"/>
                  </a:cubicBezTo>
                  <a:cubicBezTo>
                    <a:pt x="1681" y="253820"/>
                    <a:pt x="4793" y="254836"/>
                    <a:pt x="7340" y="253543"/>
                  </a:cubicBezTo>
                  <a:lnTo>
                    <a:pt x="405761" y="51308"/>
                  </a:lnTo>
                  <a:lnTo>
                    <a:pt x="413970" y="67482"/>
                  </a:lnTo>
                  <a:cubicBezTo>
                    <a:pt x="415262" y="70028"/>
                    <a:pt x="418374" y="71045"/>
                    <a:pt x="420921" y="69753"/>
                  </a:cubicBezTo>
                  <a:cubicBezTo>
                    <a:pt x="421324" y="69548"/>
                    <a:pt x="421699" y="69292"/>
                    <a:pt x="422035" y="68989"/>
                  </a:cubicBezTo>
                  <a:lnTo>
                    <a:pt x="489040" y="8839"/>
                  </a:lnTo>
                  <a:cubicBezTo>
                    <a:pt x="491166" y="6931"/>
                    <a:pt x="491342" y="3661"/>
                    <a:pt x="489434" y="1536"/>
                  </a:cubicBezTo>
                  <a:cubicBezTo>
                    <a:pt x="488200" y="161"/>
                    <a:pt x="486326" y="-451"/>
                    <a:pt x="484518" y="-70"/>
                  </a:cubicBezTo>
                  <a:close/>
                </a:path>
              </a:pathLst>
            </a:custGeom>
            <a:solidFill>
              <a:srgbClr val="E6E6E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3C153CF-F417-4CA4-A7C4-5101BAC2E0EC}"/>
                </a:ext>
              </a:extLst>
            </p:cNvPr>
            <p:cNvSpPr/>
            <p:nvPr/>
          </p:nvSpPr>
          <p:spPr>
            <a:xfrm>
              <a:off x="8615384" y="2380832"/>
              <a:ext cx="490929" cy="254285"/>
            </a:xfrm>
            <a:custGeom>
              <a:avLst/>
              <a:gdLst>
                <a:gd name="connsiteX0" fmla="*/ 484518 w 490929"/>
                <a:gd name="connsiteY0" fmla="*/ 253993 h 254285"/>
                <a:gd name="connsiteX1" fmla="*/ 396416 w 490929"/>
                <a:gd name="connsiteY1" fmla="*/ 235411 h 254285"/>
                <a:gd name="connsiteX2" fmla="*/ 392423 w 490929"/>
                <a:gd name="connsiteY2" fmla="*/ 229283 h 254285"/>
                <a:gd name="connsiteX3" fmla="*/ 392871 w 490929"/>
                <a:gd name="connsiteY3" fmla="*/ 228010 h 254285"/>
                <a:gd name="connsiteX4" fmla="*/ 401080 w 490929"/>
                <a:gd name="connsiteY4" fmla="*/ 211838 h 254285"/>
                <a:gd name="connsiteX5" fmla="*/ 2658 w 490929"/>
                <a:gd name="connsiteY5" fmla="*/ 9601 h 254285"/>
                <a:gd name="connsiteX6" fmla="*/ 388 w 490929"/>
                <a:gd name="connsiteY6" fmla="*/ 2650 h 254285"/>
                <a:gd name="connsiteX7" fmla="*/ 7340 w 490929"/>
                <a:gd name="connsiteY7" fmla="*/ 380 h 254285"/>
                <a:gd name="connsiteX8" fmla="*/ 405761 w 490929"/>
                <a:gd name="connsiteY8" fmla="*/ 202616 h 254285"/>
                <a:gd name="connsiteX9" fmla="*/ 413970 w 490929"/>
                <a:gd name="connsiteY9" fmla="*/ 186442 h 254285"/>
                <a:gd name="connsiteX10" fmla="*/ 420921 w 490929"/>
                <a:gd name="connsiteY10" fmla="*/ 184171 h 254285"/>
                <a:gd name="connsiteX11" fmla="*/ 422035 w 490929"/>
                <a:gd name="connsiteY11" fmla="*/ 184934 h 254285"/>
                <a:gd name="connsiteX12" fmla="*/ 489040 w 490929"/>
                <a:gd name="connsiteY12" fmla="*/ 245085 h 254285"/>
                <a:gd name="connsiteX13" fmla="*/ 489434 w 490929"/>
                <a:gd name="connsiteY13" fmla="*/ 252388 h 254285"/>
                <a:gd name="connsiteX14" fmla="*/ 484518 w 490929"/>
                <a:gd name="connsiteY14" fmla="*/ 253993 h 254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90929" h="254285">
                  <a:moveTo>
                    <a:pt x="484518" y="253993"/>
                  </a:moveTo>
                  <a:lnTo>
                    <a:pt x="396416" y="235411"/>
                  </a:lnTo>
                  <a:cubicBezTo>
                    <a:pt x="393621" y="234821"/>
                    <a:pt x="391833" y="232078"/>
                    <a:pt x="392423" y="229283"/>
                  </a:cubicBezTo>
                  <a:cubicBezTo>
                    <a:pt x="392516" y="228841"/>
                    <a:pt x="392667" y="228413"/>
                    <a:pt x="392871" y="228010"/>
                  </a:cubicBezTo>
                  <a:lnTo>
                    <a:pt x="401080" y="211838"/>
                  </a:lnTo>
                  <a:lnTo>
                    <a:pt x="2658" y="9601"/>
                  </a:lnTo>
                  <a:cubicBezTo>
                    <a:pt x="112" y="8309"/>
                    <a:pt x="-905" y="5197"/>
                    <a:pt x="388" y="2650"/>
                  </a:cubicBezTo>
                  <a:cubicBezTo>
                    <a:pt x="1681" y="103"/>
                    <a:pt x="4793" y="-913"/>
                    <a:pt x="7340" y="380"/>
                  </a:cubicBezTo>
                  <a:lnTo>
                    <a:pt x="405761" y="202616"/>
                  </a:lnTo>
                  <a:lnTo>
                    <a:pt x="413970" y="186442"/>
                  </a:lnTo>
                  <a:cubicBezTo>
                    <a:pt x="415262" y="183895"/>
                    <a:pt x="418374" y="182878"/>
                    <a:pt x="420921" y="184171"/>
                  </a:cubicBezTo>
                  <a:cubicBezTo>
                    <a:pt x="421324" y="184375"/>
                    <a:pt x="421699" y="184632"/>
                    <a:pt x="422035" y="184934"/>
                  </a:cubicBezTo>
                  <a:lnTo>
                    <a:pt x="489040" y="245085"/>
                  </a:lnTo>
                  <a:cubicBezTo>
                    <a:pt x="491165" y="246993"/>
                    <a:pt x="491342" y="250262"/>
                    <a:pt x="489434" y="252388"/>
                  </a:cubicBezTo>
                  <a:cubicBezTo>
                    <a:pt x="488200" y="253763"/>
                    <a:pt x="486326" y="254374"/>
                    <a:pt x="484518" y="253993"/>
                  </a:cubicBezTo>
                  <a:close/>
                </a:path>
              </a:pathLst>
            </a:custGeom>
            <a:solidFill>
              <a:srgbClr val="E6E6E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EAB6A93-C152-48F0-B25B-0F1C5D29C03D}"/>
                </a:ext>
              </a:extLst>
            </p:cNvPr>
            <p:cNvSpPr/>
            <p:nvPr/>
          </p:nvSpPr>
          <p:spPr>
            <a:xfrm>
              <a:off x="9276703" y="2019865"/>
              <a:ext cx="227538" cy="227538"/>
            </a:xfrm>
            <a:custGeom>
              <a:avLst/>
              <a:gdLst>
                <a:gd name="connsiteX0" fmla="*/ 113596 w 227538"/>
                <a:gd name="connsiteY0" fmla="*/ 227357 h 227538"/>
                <a:gd name="connsiteX1" fmla="*/ -173 w 227538"/>
                <a:gd name="connsiteY1" fmla="*/ 113588 h 227538"/>
                <a:gd name="connsiteX2" fmla="*/ 113596 w 227538"/>
                <a:gd name="connsiteY2" fmla="*/ -181 h 227538"/>
                <a:gd name="connsiteX3" fmla="*/ 227365 w 227538"/>
                <a:gd name="connsiteY3" fmla="*/ 113588 h 227538"/>
                <a:gd name="connsiteX4" fmla="*/ 113596 w 227538"/>
                <a:gd name="connsiteY4" fmla="*/ 227357 h 227538"/>
                <a:gd name="connsiteX5" fmla="*/ 113596 w 227538"/>
                <a:gd name="connsiteY5" fmla="*/ 10161 h 227538"/>
                <a:gd name="connsiteX6" fmla="*/ 10170 w 227538"/>
                <a:gd name="connsiteY6" fmla="*/ 113588 h 227538"/>
                <a:gd name="connsiteX7" fmla="*/ 113596 w 227538"/>
                <a:gd name="connsiteY7" fmla="*/ 217014 h 227538"/>
                <a:gd name="connsiteX8" fmla="*/ 217022 w 227538"/>
                <a:gd name="connsiteY8" fmla="*/ 113588 h 227538"/>
                <a:gd name="connsiteX9" fmla="*/ 113596 w 227538"/>
                <a:gd name="connsiteY9" fmla="*/ 10161 h 22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538" h="227538">
                  <a:moveTo>
                    <a:pt x="113596" y="227357"/>
                  </a:moveTo>
                  <a:cubicBezTo>
                    <a:pt x="50763" y="227357"/>
                    <a:pt x="-173" y="176421"/>
                    <a:pt x="-173" y="113588"/>
                  </a:cubicBezTo>
                  <a:cubicBezTo>
                    <a:pt x="-173" y="50755"/>
                    <a:pt x="50763" y="-181"/>
                    <a:pt x="113596" y="-181"/>
                  </a:cubicBezTo>
                  <a:cubicBezTo>
                    <a:pt x="176429" y="-181"/>
                    <a:pt x="227365" y="50755"/>
                    <a:pt x="227365" y="113588"/>
                  </a:cubicBezTo>
                  <a:cubicBezTo>
                    <a:pt x="227294" y="176391"/>
                    <a:pt x="176400" y="227286"/>
                    <a:pt x="113596" y="227357"/>
                  </a:cubicBezTo>
                  <a:close/>
                  <a:moveTo>
                    <a:pt x="113596" y="10161"/>
                  </a:moveTo>
                  <a:cubicBezTo>
                    <a:pt x="56475" y="10161"/>
                    <a:pt x="10170" y="56467"/>
                    <a:pt x="10170" y="113588"/>
                  </a:cubicBezTo>
                  <a:cubicBezTo>
                    <a:pt x="10170" y="170709"/>
                    <a:pt x="56475" y="217014"/>
                    <a:pt x="113596" y="217014"/>
                  </a:cubicBezTo>
                  <a:cubicBezTo>
                    <a:pt x="170717" y="217014"/>
                    <a:pt x="217022" y="170709"/>
                    <a:pt x="217022" y="113588"/>
                  </a:cubicBezTo>
                  <a:cubicBezTo>
                    <a:pt x="216958" y="56494"/>
                    <a:pt x="170690" y="10226"/>
                    <a:pt x="113596" y="10161"/>
                  </a:cubicBezTo>
                  <a:close/>
                </a:path>
              </a:pathLst>
            </a:custGeom>
            <a:solidFill>
              <a:srgbClr val="E6E6E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E765452-DF60-49DA-8F0F-C8D499BF1F68}"/>
                </a:ext>
              </a:extLst>
            </p:cNvPr>
            <p:cNvSpPr/>
            <p:nvPr/>
          </p:nvSpPr>
          <p:spPr>
            <a:xfrm>
              <a:off x="9276703" y="2521483"/>
              <a:ext cx="227538" cy="227538"/>
            </a:xfrm>
            <a:custGeom>
              <a:avLst/>
              <a:gdLst>
                <a:gd name="connsiteX0" fmla="*/ 113596 w 227538"/>
                <a:gd name="connsiteY0" fmla="*/ 227357 h 227538"/>
                <a:gd name="connsiteX1" fmla="*/ -173 w 227538"/>
                <a:gd name="connsiteY1" fmla="*/ 113588 h 227538"/>
                <a:gd name="connsiteX2" fmla="*/ 113596 w 227538"/>
                <a:gd name="connsiteY2" fmla="*/ -181 h 227538"/>
                <a:gd name="connsiteX3" fmla="*/ 227365 w 227538"/>
                <a:gd name="connsiteY3" fmla="*/ 113588 h 227538"/>
                <a:gd name="connsiteX4" fmla="*/ 113596 w 227538"/>
                <a:gd name="connsiteY4" fmla="*/ 227357 h 227538"/>
                <a:gd name="connsiteX5" fmla="*/ 113596 w 227538"/>
                <a:gd name="connsiteY5" fmla="*/ 10161 h 227538"/>
                <a:gd name="connsiteX6" fmla="*/ 10170 w 227538"/>
                <a:gd name="connsiteY6" fmla="*/ 113588 h 227538"/>
                <a:gd name="connsiteX7" fmla="*/ 113596 w 227538"/>
                <a:gd name="connsiteY7" fmla="*/ 217014 h 227538"/>
                <a:gd name="connsiteX8" fmla="*/ 217022 w 227538"/>
                <a:gd name="connsiteY8" fmla="*/ 113588 h 227538"/>
                <a:gd name="connsiteX9" fmla="*/ 113596 w 227538"/>
                <a:gd name="connsiteY9" fmla="*/ 10161 h 227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7538" h="227538">
                  <a:moveTo>
                    <a:pt x="113596" y="227357"/>
                  </a:moveTo>
                  <a:cubicBezTo>
                    <a:pt x="50763" y="227357"/>
                    <a:pt x="-173" y="176421"/>
                    <a:pt x="-173" y="113588"/>
                  </a:cubicBezTo>
                  <a:cubicBezTo>
                    <a:pt x="-173" y="50755"/>
                    <a:pt x="50763" y="-181"/>
                    <a:pt x="113596" y="-181"/>
                  </a:cubicBezTo>
                  <a:cubicBezTo>
                    <a:pt x="176429" y="-181"/>
                    <a:pt x="227365" y="50755"/>
                    <a:pt x="227365" y="113588"/>
                  </a:cubicBezTo>
                  <a:cubicBezTo>
                    <a:pt x="227294" y="176391"/>
                    <a:pt x="176400" y="227286"/>
                    <a:pt x="113596" y="227357"/>
                  </a:cubicBezTo>
                  <a:close/>
                  <a:moveTo>
                    <a:pt x="113596" y="10161"/>
                  </a:moveTo>
                  <a:cubicBezTo>
                    <a:pt x="56475" y="10161"/>
                    <a:pt x="10170" y="56467"/>
                    <a:pt x="10170" y="113588"/>
                  </a:cubicBezTo>
                  <a:cubicBezTo>
                    <a:pt x="10170" y="170709"/>
                    <a:pt x="56475" y="217014"/>
                    <a:pt x="113596" y="217014"/>
                  </a:cubicBezTo>
                  <a:cubicBezTo>
                    <a:pt x="170717" y="217014"/>
                    <a:pt x="217022" y="170709"/>
                    <a:pt x="217022" y="113588"/>
                  </a:cubicBezTo>
                  <a:cubicBezTo>
                    <a:pt x="216958" y="56494"/>
                    <a:pt x="170690" y="10226"/>
                    <a:pt x="113596" y="10161"/>
                  </a:cubicBezTo>
                  <a:close/>
                </a:path>
              </a:pathLst>
            </a:custGeom>
            <a:solidFill>
              <a:srgbClr val="E6E6E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04E4CAD-C6B3-4375-B130-9AF16ECC1612}"/>
                </a:ext>
              </a:extLst>
            </p:cNvPr>
            <p:cNvSpPr/>
            <p:nvPr/>
          </p:nvSpPr>
          <p:spPr>
            <a:xfrm>
              <a:off x="9331860" y="2078571"/>
              <a:ext cx="126708" cy="111125"/>
            </a:xfrm>
            <a:custGeom>
              <a:avLst/>
              <a:gdLst>
                <a:gd name="connsiteX0" fmla="*/ 49421 w 126708"/>
                <a:gd name="connsiteY0" fmla="*/ 110944 h 111125"/>
                <a:gd name="connsiteX1" fmla="*/ 40304 w 126708"/>
                <a:gd name="connsiteY1" fmla="*/ 107914 h 111125"/>
                <a:gd name="connsiteX2" fmla="*/ 40141 w 126708"/>
                <a:gd name="connsiteY2" fmla="*/ 107792 h 111125"/>
                <a:gd name="connsiteX3" fmla="*/ 5803 w 126708"/>
                <a:gd name="connsiteY3" fmla="*/ 81524 h 111125"/>
                <a:gd name="connsiteX4" fmla="*/ 2977 w 126708"/>
                <a:gd name="connsiteY4" fmla="*/ 60130 h 111125"/>
                <a:gd name="connsiteX5" fmla="*/ 24372 w 126708"/>
                <a:gd name="connsiteY5" fmla="*/ 57304 h 111125"/>
                <a:gd name="connsiteX6" fmla="*/ 46613 w 126708"/>
                <a:gd name="connsiteY6" fmla="*/ 74360 h 111125"/>
                <a:gd name="connsiteX7" fmla="*/ 99170 w 126708"/>
                <a:gd name="connsiteY7" fmla="*/ 5792 h 111125"/>
                <a:gd name="connsiteX8" fmla="*/ 120556 w 126708"/>
                <a:gd name="connsiteY8" fmla="*/ 2968 h 111125"/>
                <a:gd name="connsiteX9" fmla="*/ 120556 w 126708"/>
                <a:gd name="connsiteY9" fmla="*/ 2968 h 111125"/>
                <a:gd name="connsiteX10" fmla="*/ 120560 w 126708"/>
                <a:gd name="connsiteY10" fmla="*/ 2971 h 111125"/>
                <a:gd name="connsiteX11" fmla="*/ 120234 w 126708"/>
                <a:gd name="connsiteY11" fmla="*/ 3424 h 111125"/>
                <a:gd name="connsiteX12" fmla="*/ 120569 w 126708"/>
                <a:gd name="connsiteY12" fmla="*/ 2971 h 111125"/>
                <a:gd name="connsiteX13" fmla="*/ 123391 w 126708"/>
                <a:gd name="connsiteY13" fmla="*/ 24361 h 111125"/>
                <a:gd name="connsiteX14" fmla="*/ 61572 w 126708"/>
                <a:gd name="connsiteY14" fmla="*/ 104975 h 111125"/>
                <a:gd name="connsiteX15" fmla="*/ 49435 w 126708"/>
                <a:gd name="connsiteY15" fmla="*/ 110926 h 11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6708" h="111125">
                  <a:moveTo>
                    <a:pt x="49421" y="110944"/>
                  </a:moveTo>
                  <a:cubicBezTo>
                    <a:pt x="46134" y="110949"/>
                    <a:pt x="42934" y="109886"/>
                    <a:pt x="40304" y="107914"/>
                  </a:cubicBezTo>
                  <a:lnTo>
                    <a:pt x="40141" y="107792"/>
                  </a:lnTo>
                  <a:lnTo>
                    <a:pt x="5803" y="81524"/>
                  </a:lnTo>
                  <a:cubicBezTo>
                    <a:pt x="-885" y="76397"/>
                    <a:pt x="-2151" y="66818"/>
                    <a:pt x="2977" y="60130"/>
                  </a:cubicBezTo>
                  <a:cubicBezTo>
                    <a:pt x="8105" y="53442"/>
                    <a:pt x="17684" y="52177"/>
                    <a:pt x="24372" y="57304"/>
                  </a:cubicBezTo>
                  <a:lnTo>
                    <a:pt x="46613" y="74360"/>
                  </a:lnTo>
                  <a:lnTo>
                    <a:pt x="99170" y="5792"/>
                  </a:lnTo>
                  <a:cubicBezTo>
                    <a:pt x="104296" y="-893"/>
                    <a:pt x="113870" y="-2158"/>
                    <a:pt x="120556" y="2968"/>
                  </a:cubicBezTo>
                  <a:cubicBezTo>
                    <a:pt x="120556" y="2968"/>
                    <a:pt x="120556" y="2968"/>
                    <a:pt x="120556" y="2968"/>
                  </a:cubicBezTo>
                  <a:lnTo>
                    <a:pt x="120560" y="2971"/>
                  </a:lnTo>
                  <a:lnTo>
                    <a:pt x="120234" y="3424"/>
                  </a:lnTo>
                  <a:lnTo>
                    <a:pt x="120569" y="2971"/>
                  </a:lnTo>
                  <a:cubicBezTo>
                    <a:pt x="127247" y="8103"/>
                    <a:pt x="128509" y="17673"/>
                    <a:pt x="123391" y="24361"/>
                  </a:cubicBezTo>
                  <a:lnTo>
                    <a:pt x="61572" y="104975"/>
                  </a:lnTo>
                  <a:cubicBezTo>
                    <a:pt x="58673" y="108740"/>
                    <a:pt x="54186" y="110940"/>
                    <a:pt x="49435" y="110926"/>
                  </a:cubicBezTo>
                  <a:close/>
                </a:path>
              </a:pathLst>
            </a:custGeom>
            <a:solidFill>
              <a:srgbClr val="E6E6E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0FF23A1-89F6-4AD6-9F28-956B0977E6DC}"/>
                </a:ext>
              </a:extLst>
            </p:cNvPr>
            <p:cNvSpPr/>
            <p:nvPr/>
          </p:nvSpPr>
          <p:spPr>
            <a:xfrm>
              <a:off x="9338834" y="2583619"/>
              <a:ext cx="103271" cy="103271"/>
            </a:xfrm>
            <a:custGeom>
              <a:avLst/>
              <a:gdLst>
                <a:gd name="connsiteX0" fmla="*/ 2099 w 103271"/>
                <a:gd name="connsiteY0" fmla="*/ 100818 h 103271"/>
                <a:gd name="connsiteX1" fmla="*/ 2099 w 103271"/>
                <a:gd name="connsiteY1" fmla="*/ 89848 h 103271"/>
                <a:gd name="connsiteX2" fmla="*/ 2099 w 103271"/>
                <a:gd name="connsiteY2" fmla="*/ 89848 h 103271"/>
                <a:gd name="connsiteX3" fmla="*/ 89859 w 103271"/>
                <a:gd name="connsiteY3" fmla="*/ 2088 h 103271"/>
                <a:gd name="connsiteX4" fmla="*/ 100830 w 103271"/>
                <a:gd name="connsiteY4" fmla="*/ 2094 h 103271"/>
                <a:gd name="connsiteX5" fmla="*/ 100830 w 103271"/>
                <a:gd name="connsiteY5" fmla="*/ 13058 h 103271"/>
                <a:gd name="connsiteX6" fmla="*/ 13069 w 103271"/>
                <a:gd name="connsiteY6" fmla="*/ 100818 h 103271"/>
                <a:gd name="connsiteX7" fmla="*/ 2100 w 103271"/>
                <a:gd name="connsiteY7" fmla="*/ 100818 h 103271"/>
                <a:gd name="connsiteX8" fmla="*/ 2099 w 103271"/>
                <a:gd name="connsiteY8" fmla="*/ 100818 h 10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271" h="103271">
                  <a:moveTo>
                    <a:pt x="2099" y="100818"/>
                  </a:moveTo>
                  <a:cubicBezTo>
                    <a:pt x="-930" y="97789"/>
                    <a:pt x="-930" y="92878"/>
                    <a:pt x="2099" y="89848"/>
                  </a:cubicBezTo>
                  <a:cubicBezTo>
                    <a:pt x="2099" y="89848"/>
                    <a:pt x="2099" y="89848"/>
                    <a:pt x="2099" y="89848"/>
                  </a:cubicBezTo>
                  <a:lnTo>
                    <a:pt x="89859" y="2088"/>
                  </a:lnTo>
                  <a:cubicBezTo>
                    <a:pt x="92890" y="-940"/>
                    <a:pt x="97802" y="-937"/>
                    <a:pt x="100830" y="2094"/>
                  </a:cubicBezTo>
                  <a:cubicBezTo>
                    <a:pt x="103855" y="5123"/>
                    <a:pt x="103855" y="10029"/>
                    <a:pt x="100830" y="13058"/>
                  </a:cubicBezTo>
                  <a:lnTo>
                    <a:pt x="13069" y="100818"/>
                  </a:lnTo>
                  <a:cubicBezTo>
                    <a:pt x="10040" y="103847"/>
                    <a:pt x="5129" y="103847"/>
                    <a:pt x="2100" y="100818"/>
                  </a:cubicBezTo>
                  <a:cubicBezTo>
                    <a:pt x="2099" y="100818"/>
                    <a:pt x="2099" y="100818"/>
                    <a:pt x="2099" y="100818"/>
                  </a:cubicBezTo>
                  <a:close/>
                </a:path>
              </a:pathLst>
            </a:custGeom>
            <a:solidFill>
              <a:srgbClr val="E6E6E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BFA902E-617C-4CAF-88C0-7D5610743EA2}"/>
                </a:ext>
              </a:extLst>
            </p:cNvPr>
            <p:cNvSpPr/>
            <p:nvPr/>
          </p:nvSpPr>
          <p:spPr>
            <a:xfrm>
              <a:off x="9333666" y="2583619"/>
              <a:ext cx="103271" cy="103271"/>
            </a:xfrm>
            <a:custGeom>
              <a:avLst/>
              <a:gdLst>
                <a:gd name="connsiteX0" fmla="*/ 100826 w 103271"/>
                <a:gd name="connsiteY0" fmla="*/ 100818 h 103271"/>
                <a:gd name="connsiteX1" fmla="*/ 100827 w 103271"/>
                <a:gd name="connsiteY1" fmla="*/ 89849 h 103271"/>
                <a:gd name="connsiteX2" fmla="*/ 100826 w 103271"/>
                <a:gd name="connsiteY2" fmla="*/ 89848 h 103271"/>
                <a:gd name="connsiteX3" fmla="*/ 13066 w 103271"/>
                <a:gd name="connsiteY3" fmla="*/ 2088 h 103271"/>
                <a:gd name="connsiteX4" fmla="*/ 2096 w 103271"/>
                <a:gd name="connsiteY4" fmla="*/ 2094 h 103271"/>
                <a:gd name="connsiteX5" fmla="*/ 2096 w 103271"/>
                <a:gd name="connsiteY5" fmla="*/ 13058 h 103271"/>
                <a:gd name="connsiteX6" fmla="*/ 89856 w 103271"/>
                <a:gd name="connsiteY6" fmla="*/ 100818 h 103271"/>
                <a:gd name="connsiteX7" fmla="*/ 100826 w 103271"/>
                <a:gd name="connsiteY7" fmla="*/ 100818 h 103271"/>
                <a:gd name="connsiteX8" fmla="*/ 100826 w 103271"/>
                <a:gd name="connsiteY8" fmla="*/ 100818 h 10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271" h="103271">
                  <a:moveTo>
                    <a:pt x="100826" y="100818"/>
                  </a:moveTo>
                  <a:cubicBezTo>
                    <a:pt x="103856" y="97789"/>
                    <a:pt x="103856" y="92878"/>
                    <a:pt x="100827" y="89849"/>
                  </a:cubicBezTo>
                  <a:cubicBezTo>
                    <a:pt x="100827" y="89848"/>
                    <a:pt x="100827" y="89848"/>
                    <a:pt x="100826" y="89848"/>
                  </a:cubicBezTo>
                  <a:lnTo>
                    <a:pt x="13066" y="2088"/>
                  </a:lnTo>
                  <a:cubicBezTo>
                    <a:pt x="10035" y="-940"/>
                    <a:pt x="5123" y="-937"/>
                    <a:pt x="2096" y="2094"/>
                  </a:cubicBezTo>
                  <a:cubicBezTo>
                    <a:pt x="-929" y="5123"/>
                    <a:pt x="-929" y="10029"/>
                    <a:pt x="2096" y="13058"/>
                  </a:cubicBezTo>
                  <a:lnTo>
                    <a:pt x="89856" y="100818"/>
                  </a:lnTo>
                  <a:cubicBezTo>
                    <a:pt x="92885" y="103847"/>
                    <a:pt x="97796" y="103847"/>
                    <a:pt x="100826" y="100818"/>
                  </a:cubicBezTo>
                  <a:cubicBezTo>
                    <a:pt x="100826" y="100818"/>
                    <a:pt x="100826" y="100818"/>
                    <a:pt x="100826" y="100818"/>
                  </a:cubicBezTo>
                  <a:close/>
                </a:path>
              </a:pathLst>
            </a:custGeom>
            <a:solidFill>
              <a:srgbClr val="E6E6E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362627A-9E24-493A-AF4B-EDDC44184BDF}"/>
                </a:ext>
              </a:extLst>
            </p:cNvPr>
            <p:cNvSpPr/>
            <p:nvPr/>
          </p:nvSpPr>
          <p:spPr>
            <a:xfrm>
              <a:off x="9458057" y="2202428"/>
              <a:ext cx="161862" cy="185394"/>
            </a:xfrm>
            <a:custGeom>
              <a:avLst/>
              <a:gdLst>
                <a:gd name="connsiteX0" fmla="*/ 128689 w 161862"/>
                <a:gd name="connsiteY0" fmla="*/ 185213 h 185394"/>
                <a:gd name="connsiteX1" fmla="*/ 127684 w 161862"/>
                <a:gd name="connsiteY1" fmla="*/ 185140 h 185394"/>
                <a:gd name="connsiteX2" fmla="*/ 123164 w 161862"/>
                <a:gd name="connsiteY2" fmla="*/ 182446 h 185394"/>
                <a:gd name="connsiteX3" fmla="*/ 80889 w 161862"/>
                <a:gd name="connsiteY3" fmla="*/ 125758 h 185394"/>
                <a:gd name="connsiteX4" fmla="*/ 78505 w 161862"/>
                <a:gd name="connsiteY4" fmla="*/ 125409 h 185394"/>
                <a:gd name="connsiteX5" fmla="*/ 77957 w 161862"/>
                <a:gd name="connsiteY5" fmla="*/ 126104 h 185394"/>
                <a:gd name="connsiteX6" fmla="*/ 56280 w 161862"/>
                <a:gd name="connsiteY6" fmla="*/ 176817 h 185394"/>
                <a:gd name="connsiteX7" fmla="*/ 47256 w 161862"/>
                <a:gd name="connsiteY7" fmla="*/ 180437 h 185394"/>
                <a:gd name="connsiteX8" fmla="*/ 43301 w 161862"/>
                <a:gd name="connsiteY8" fmla="*/ 175835 h 185394"/>
                <a:gd name="connsiteX9" fmla="*/ 47 w 161862"/>
                <a:gd name="connsiteY9" fmla="*/ 8413 h 185394"/>
                <a:gd name="connsiteX10" fmla="*/ 4984 w 161862"/>
                <a:gd name="connsiteY10" fmla="*/ 37 h 185394"/>
                <a:gd name="connsiteX11" fmla="*/ 10252 w 161862"/>
                <a:gd name="connsiteY11" fmla="*/ 805 h 185394"/>
                <a:gd name="connsiteX12" fmla="*/ 158361 w 161862"/>
                <a:gd name="connsiteY12" fmla="*/ 90036 h 185394"/>
                <a:gd name="connsiteX13" fmla="*/ 160702 w 161862"/>
                <a:gd name="connsiteY13" fmla="*/ 99472 h 185394"/>
                <a:gd name="connsiteX14" fmla="*/ 155599 w 161862"/>
                <a:gd name="connsiteY14" fmla="*/ 102755 h 185394"/>
                <a:gd name="connsiteX15" fmla="*/ 100827 w 161862"/>
                <a:gd name="connsiteY15" fmla="*/ 109055 h 185394"/>
                <a:gd name="connsiteX16" fmla="*/ 99329 w 161862"/>
                <a:gd name="connsiteY16" fmla="*/ 110943 h 185394"/>
                <a:gd name="connsiteX17" fmla="*/ 99656 w 161862"/>
                <a:gd name="connsiteY17" fmla="*/ 111767 h 185394"/>
                <a:gd name="connsiteX18" fmla="*/ 141929 w 161862"/>
                <a:gd name="connsiteY18" fmla="*/ 168451 h 185394"/>
                <a:gd name="connsiteX19" fmla="*/ 140526 w 161862"/>
                <a:gd name="connsiteY19" fmla="*/ 178074 h 185394"/>
                <a:gd name="connsiteX20" fmla="*/ 132784 w 161862"/>
                <a:gd name="connsiteY20" fmla="*/ 183847 h 185394"/>
                <a:gd name="connsiteX21" fmla="*/ 128689 w 161862"/>
                <a:gd name="connsiteY21" fmla="*/ 185213 h 185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1862" h="185394">
                  <a:moveTo>
                    <a:pt x="128689" y="185213"/>
                  </a:moveTo>
                  <a:cubicBezTo>
                    <a:pt x="128352" y="185212"/>
                    <a:pt x="128017" y="185188"/>
                    <a:pt x="127684" y="185140"/>
                  </a:cubicBezTo>
                  <a:cubicBezTo>
                    <a:pt x="125878" y="184881"/>
                    <a:pt x="124250" y="183911"/>
                    <a:pt x="123164" y="182446"/>
                  </a:cubicBezTo>
                  <a:lnTo>
                    <a:pt x="80889" y="125758"/>
                  </a:lnTo>
                  <a:cubicBezTo>
                    <a:pt x="80327" y="125003"/>
                    <a:pt x="79260" y="124847"/>
                    <a:pt x="78505" y="125409"/>
                  </a:cubicBezTo>
                  <a:cubicBezTo>
                    <a:pt x="78264" y="125588"/>
                    <a:pt x="78075" y="125828"/>
                    <a:pt x="77957" y="126104"/>
                  </a:cubicBezTo>
                  <a:lnTo>
                    <a:pt x="56280" y="176817"/>
                  </a:lnTo>
                  <a:cubicBezTo>
                    <a:pt x="54788" y="180309"/>
                    <a:pt x="50748" y="181930"/>
                    <a:pt x="47256" y="180437"/>
                  </a:cubicBezTo>
                  <a:cubicBezTo>
                    <a:pt x="45296" y="179600"/>
                    <a:pt x="43835" y="177899"/>
                    <a:pt x="43301" y="175835"/>
                  </a:cubicBezTo>
                  <a:lnTo>
                    <a:pt x="47" y="8413"/>
                  </a:lnTo>
                  <a:cubicBezTo>
                    <a:pt x="-903" y="4737"/>
                    <a:pt x="1308" y="987"/>
                    <a:pt x="4984" y="37"/>
                  </a:cubicBezTo>
                  <a:cubicBezTo>
                    <a:pt x="6772" y="-425"/>
                    <a:pt x="8671" y="-148"/>
                    <a:pt x="10252" y="805"/>
                  </a:cubicBezTo>
                  <a:lnTo>
                    <a:pt x="158361" y="90036"/>
                  </a:lnTo>
                  <a:cubicBezTo>
                    <a:pt x="161613" y="91995"/>
                    <a:pt x="162662" y="96220"/>
                    <a:pt x="160702" y="99472"/>
                  </a:cubicBezTo>
                  <a:cubicBezTo>
                    <a:pt x="159602" y="101299"/>
                    <a:pt x="157717" y="102511"/>
                    <a:pt x="155599" y="102755"/>
                  </a:cubicBezTo>
                  <a:lnTo>
                    <a:pt x="100827" y="109055"/>
                  </a:lnTo>
                  <a:cubicBezTo>
                    <a:pt x="99892" y="109162"/>
                    <a:pt x="99221" y="110008"/>
                    <a:pt x="99329" y="110943"/>
                  </a:cubicBezTo>
                  <a:cubicBezTo>
                    <a:pt x="99363" y="111242"/>
                    <a:pt x="99476" y="111526"/>
                    <a:pt x="99656" y="111767"/>
                  </a:cubicBezTo>
                  <a:lnTo>
                    <a:pt x="141929" y="168451"/>
                  </a:lnTo>
                  <a:cubicBezTo>
                    <a:pt x="144193" y="171497"/>
                    <a:pt x="143566" y="175802"/>
                    <a:pt x="140526" y="178074"/>
                  </a:cubicBezTo>
                  <a:lnTo>
                    <a:pt x="132784" y="183847"/>
                  </a:lnTo>
                  <a:cubicBezTo>
                    <a:pt x="131603" y="184733"/>
                    <a:pt x="130166" y="185213"/>
                    <a:pt x="128689" y="18521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4F37EE7-9DFB-40A9-8930-F5D87CE79368}"/>
                </a:ext>
              </a:extLst>
            </p:cNvPr>
            <p:cNvSpPr/>
            <p:nvPr/>
          </p:nvSpPr>
          <p:spPr>
            <a:xfrm>
              <a:off x="9589567" y="2407714"/>
              <a:ext cx="289593" cy="103426"/>
            </a:xfrm>
            <a:custGeom>
              <a:avLst/>
              <a:gdLst>
                <a:gd name="connsiteX0" fmla="*/ 237708 w 289593"/>
                <a:gd name="connsiteY0" fmla="*/ 103245 h 103426"/>
                <a:gd name="connsiteX1" fmla="*/ 51540 w 289593"/>
                <a:gd name="connsiteY1" fmla="*/ 103245 h 103426"/>
                <a:gd name="connsiteX2" fmla="*/ -173 w 289593"/>
                <a:gd name="connsiteY2" fmla="*/ 51532 h 103426"/>
                <a:gd name="connsiteX3" fmla="*/ 51540 w 289593"/>
                <a:gd name="connsiteY3" fmla="*/ -181 h 103426"/>
                <a:gd name="connsiteX4" fmla="*/ 237708 w 289593"/>
                <a:gd name="connsiteY4" fmla="*/ -181 h 103426"/>
                <a:gd name="connsiteX5" fmla="*/ 289421 w 289593"/>
                <a:gd name="connsiteY5" fmla="*/ 51532 h 103426"/>
                <a:gd name="connsiteX6" fmla="*/ 237708 w 289593"/>
                <a:gd name="connsiteY6" fmla="*/ 103245 h 10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593" h="103426">
                  <a:moveTo>
                    <a:pt x="237708" y="103245"/>
                  </a:moveTo>
                  <a:lnTo>
                    <a:pt x="51540" y="103245"/>
                  </a:lnTo>
                  <a:cubicBezTo>
                    <a:pt x="22980" y="103245"/>
                    <a:pt x="-173" y="80092"/>
                    <a:pt x="-173" y="51532"/>
                  </a:cubicBezTo>
                  <a:cubicBezTo>
                    <a:pt x="-173" y="22971"/>
                    <a:pt x="22980" y="-181"/>
                    <a:pt x="51540" y="-181"/>
                  </a:cubicBezTo>
                  <a:lnTo>
                    <a:pt x="237708" y="-181"/>
                  </a:lnTo>
                  <a:cubicBezTo>
                    <a:pt x="266268" y="-181"/>
                    <a:pt x="289421" y="22971"/>
                    <a:pt x="289421" y="51532"/>
                  </a:cubicBezTo>
                  <a:cubicBezTo>
                    <a:pt x="289421" y="80092"/>
                    <a:pt x="266268" y="103245"/>
                    <a:pt x="237708" y="10324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425D5B7-8152-4482-9D9F-B3FA73E88C2A}"/>
                </a:ext>
              </a:extLst>
            </p:cNvPr>
            <p:cNvSpPr/>
            <p:nvPr/>
          </p:nvSpPr>
          <p:spPr>
            <a:xfrm>
              <a:off x="7542402" y="1969718"/>
              <a:ext cx="161860" cy="185395"/>
            </a:xfrm>
            <a:custGeom>
              <a:avLst/>
              <a:gdLst>
                <a:gd name="connsiteX0" fmla="*/ 28731 w 161860"/>
                <a:gd name="connsiteY0" fmla="*/ 183848 h 185395"/>
                <a:gd name="connsiteX1" fmla="*/ 20990 w 161860"/>
                <a:gd name="connsiteY1" fmla="*/ 178075 h 185395"/>
                <a:gd name="connsiteX2" fmla="*/ 19587 w 161860"/>
                <a:gd name="connsiteY2" fmla="*/ 168452 h 185395"/>
                <a:gd name="connsiteX3" fmla="*/ 61860 w 161860"/>
                <a:gd name="connsiteY3" fmla="*/ 111768 h 185395"/>
                <a:gd name="connsiteX4" fmla="*/ 61512 w 161860"/>
                <a:gd name="connsiteY4" fmla="*/ 109382 h 185395"/>
                <a:gd name="connsiteX5" fmla="*/ 60688 w 161860"/>
                <a:gd name="connsiteY5" fmla="*/ 109056 h 185395"/>
                <a:gd name="connsiteX6" fmla="*/ 5917 w 161860"/>
                <a:gd name="connsiteY6" fmla="*/ 102756 h 185395"/>
                <a:gd name="connsiteX7" fmla="*/ -127 w 161860"/>
                <a:gd name="connsiteY7" fmla="*/ 95141 h 185395"/>
                <a:gd name="connsiteX8" fmla="*/ 3155 w 161860"/>
                <a:gd name="connsiteY8" fmla="*/ 90037 h 185395"/>
                <a:gd name="connsiteX9" fmla="*/ 151264 w 161860"/>
                <a:gd name="connsiteY9" fmla="*/ 806 h 185395"/>
                <a:gd name="connsiteX10" fmla="*/ 160701 w 161860"/>
                <a:gd name="connsiteY10" fmla="*/ 3146 h 185395"/>
                <a:gd name="connsiteX11" fmla="*/ 161469 w 161860"/>
                <a:gd name="connsiteY11" fmla="*/ 8414 h 185395"/>
                <a:gd name="connsiteX12" fmla="*/ 118214 w 161860"/>
                <a:gd name="connsiteY12" fmla="*/ 175836 h 185395"/>
                <a:gd name="connsiteX13" fmla="*/ 109838 w 161860"/>
                <a:gd name="connsiteY13" fmla="*/ 180773 h 185395"/>
                <a:gd name="connsiteX14" fmla="*/ 105236 w 161860"/>
                <a:gd name="connsiteY14" fmla="*/ 176818 h 185395"/>
                <a:gd name="connsiteX15" fmla="*/ 83559 w 161860"/>
                <a:gd name="connsiteY15" fmla="*/ 126105 h 185395"/>
                <a:gd name="connsiteX16" fmla="*/ 81321 w 161860"/>
                <a:gd name="connsiteY16" fmla="*/ 125211 h 185395"/>
                <a:gd name="connsiteX17" fmla="*/ 80626 w 161860"/>
                <a:gd name="connsiteY17" fmla="*/ 125759 h 185395"/>
                <a:gd name="connsiteX18" fmla="*/ 38352 w 161860"/>
                <a:gd name="connsiteY18" fmla="*/ 182446 h 185395"/>
                <a:gd name="connsiteX19" fmla="*/ 33832 w 161860"/>
                <a:gd name="connsiteY19" fmla="*/ 185141 h 185395"/>
                <a:gd name="connsiteX20" fmla="*/ 32827 w 161860"/>
                <a:gd name="connsiteY20" fmla="*/ 185214 h 185395"/>
                <a:gd name="connsiteX21" fmla="*/ 28731 w 161860"/>
                <a:gd name="connsiteY21" fmla="*/ 183848 h 185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1860" h="185395">
                  <a:moveTo>
                    <a:pt x="28731" y="183848"/>
                  </a:moveTo>
                  <a:lnTo>
                    <a:pt x="20990" y="178075"/>
                  </a:lnTo>
                  <a:cubicBezTo>
                    <a:pt x="17950" y="175803"/>
                    <a:pt x="17322" y="171498"/>
                    <a:pt x="19587" y="168452"/>
                  </a:cubicBezTo>
                  <a:lnTo>
                    <a:pt x="61860" y="111768"/>
                  </a:lnTo>
                  <a:cubicBezTo>
                    <a:pt x="62423" y="111013"/>
                    <a:pt x="62267" y="109945"/>
                    <a:pt x="61512" y="109382"/>
                  </a:cubicBezTo>
                  <a:cubicBezTo>
                    <a:pt x="61271" y="109203"/>
                    <a:pt x="60987" y="109090"/>
                    <a:pt x="60688" y="109056"/>
                  </a:cubicBezTo>
                  <a:lnTo>
                    <a:pt x="5917" y="102756"/>
                  </a:lnTo>
                  <a:cubicBezTo>
                    <a:pt x="2145" y="102322"/>
                    <a:pt x="-561" y="98913"/>
                    <a:pt x="-127" y="95141"/>
                  </a:cubicBezTo>
                  <a:cubicBezTo>
                    <a:pt x="116" y="93023"/>
                    <a:pt x="1329" y="91137"/>
                    <a:pt x="3155" y="90037"/>
                  </a:cubicBezTo>
                  <a:lnTo>
                    <a:pt x="151264" y="806"/>
                  </a:lnTo>
                  <a:cubicBezTo>
                    <a:pt x="154516" y="-1153"/>
                    <a:pt x="158741" y="-106"/>
                    <a:pt x="160701" y="3146"/>
                  </a:cubicBezTo>
                  <a:cubicBezTo>
                    <a:pt x="161654" y="4728"/>
                    <a:pt x="161930" y="6626"/>
                    <a:pt x="161469" y="8414"/>
                  </a:cubicBezTo>
                  <a:lnTo>
                    <a:pt x="118214" y="175836"/>
                  </a:lnTo>
                  <a:cubicBezTo>
                    <a:pt x="117265" y="179512"/>
                    <a:pt x="113514" y="181723"/>
                    <a:pt x="109838" y="180773"/>
                  </a:cubicBezTo>
                  <a:cubicBezTo>
                    <a:pt x="107774" y="180240"/>
                    <a:pt x="106073" y="178779"/>
                    <a:pt x="105236" y="176818"/>
                  </a:cubicBezTo>
                  <a:lnTo>
                    <a:pt x="83559" y="126105"/>
                  </a:lnTo>
                  <a:cubicBezTo>
                    <a:pt x="83188" y="125240"/>
                    <a:pt x="82186" y="124840"/>
                    <a:pt x="81321" y="125211"/>
                  </a:cubicBezTo>
                  <a:cubicBezTo>
                    <a:pt x="81045" y="125329"/>
                    <a:pt x="80806" y="125518"/>
                    <a:pt x="80626" y="125759"/>
                  </a:cubicBezTo>
                  <a:lnTo>
                    <a:pt x="38352" y="182446"/>
                  </a:lnTo>
                  <a:cubicBezTo>
                    <a:pt x="37265" y="183912"/>
                    <a:pt x="35638" y="184882"/>
                    <a:pt x="33832" y="185141"/>
                  </a:cubicBezTo>
                  <a:cubicBezTo>
                    <a:pt x="33499" y="185189"/>
                    <a:pt x="33163" y="185213"/>
                    <a:pt x="32827" y="185214"/>
                  </a:cubicBezTo>
                  <a:cubicBezTo>
                    <a:pt x="31350" y="185213"/>
                    <a:pt x="29913" y="184734"/>
                    <a:pt x="28731" y="183848"/>
                  </a:cubicBezTo>
                  <a:close/>
                </a:path>
              </a:pathLst>
            </a:custGeom>
            <a:solidFill>
              <a:srgbClr val="3F3D5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E55EFF0-29F4-44BD-993D-4CE701BB92B2}"/>
                </a:ext>
              </a:extLst>
            </p:cNvPr>
            <p:cNvSpPr/>
            <p:nvPr/>
          </p:nvSpPr>
          <p:spPr>
            <a:xfrm>
              <a:off x="7283159" y="2175005"/>
              <a:ext cx="289593" cy="103426"/>
            </a:xfrm>
            <a:custGeom>
              <a:avLst/>
              <a:gdLst>
                <a:gd name="connsiteX0" fmla="*/ -173 w 289593"/>
                <a:gd name="connsiteY0" fmla="*/ 51532 h 103426"/>
                <a:gd name="connsiteX1" fmla="*/ 51540 w 289593"/>
                <a:gd name="connsiteY1" fmla="*/ -181 h 103426"/>
                <a:gd name="connsiteX2" fmla="*/ 237708 w 289593"/>
                <a:gd name="connsiteY2" fmla="*/ -181 h 103426"/>
                <a:gd name="connsiteX3" fmla="*/ 289421 w 289593"/>
                <a:gd name="connsiteY3" fmla="*/ 51532 h 103426"/>
                <a:gd name="connsiteX4" fmla="*/ 237708 w 289593"/>
                <a:gd name="connsiteY4" fmla="*/ 103245 h 103426"/>
                <a:gd name="connsiteX5" fmla="*/ 51540 w 289593"/>
                <a:gd name="connsiteY5" fmla="*/ 103245 h 103426"/>
                <a:gd name="connsiteX6" fmla="*/ -173 w 289593"/>
                <a:gd name="connsiteY6" fmla="*/ 51532 h 103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9593" h="103426">
                  <a:moveTo>
                    <a:pt x="-173" y="51532"/>
                  </a:moveTo>
                  <a:cubicBezTo>
                    <a:pt x="-141" y="22985"/>
                    <a:pt x="22993" y="-149"/>
                    <a:pt x="51540" y="-181"/>
                  </a:cubicBezTo>
                  <a:lnTo>
                    <a:pt x="237708" y="-181"/>
                  </a:lnTo>
                  <a:cubicBezTo>
                    <a:pt x="266268" y="-181"/>
                    <a:pt x="289421" y="22971"/>
                    <a:pt x="289421" y="51532"/>
                  </a:cubicBezTo>
                  <a:cubicBezTo>
                    <a:pt x="289421" y="80092"/>
                    <a:pt x="266268" y="103245"/>
                    <a:pt x="237708" y="103245"/>
                  </a:cubicBezTo>
                  <a:lnTo>
                    <a:pt x="51540" y="103245"/>
                  </a:lnTo>
                  <a:cubicBezTo>
                    <a:pt x="22993" y="103213"/>
                    <a:pt x="-141" y="80079"/>
                    <a:pt x="-173" y="51532"/>
                  </a:cubicBezTo>
                  <a:close/>
                </a:path>
              </a:pathLst>
            </a:custGeom>
            <a:solidFill>
              <a:srgbClr val="3F3D5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DF61C62-91D4-4658-88CB-762A464675C6}"/>
                </a:ext>
              </a:extLst>
            </p:cNvPr>
            <p:cNvSpPr/>
            <p:nvPr/>
          </p:nvSpPr>
          <p:spPr>
            <a:xfrm>
              <a:off x="9955473" y="2908949"/>
              <a:ext cx="142103" cy="269153"/>
            </a:xfrm>
            <a:custGeom>
              <a:avLst/>
              <a:gdLst>
                <a:gd name="connsiteX0" fmla="*/ 87698 w 142103"/>
                <a:gd name="connsiteY0" fmla="*/ 254996 h 269153"/>
                <a:gd name="connsiteX1" fmla="*/ 90884 w 142103"/>
                <a:gd name="connsiteY1" fmla="*/ 181524 h 269153"/>
                <a:gd name="connsiteX2" fmla="*/ 84117 w 142103"/>
                <a:gd name="connsiteY2" fmla="*/ 175338 h 269153"/>
                <a:gd name="connsiteX3" fmla="*/ 141931 w 142103"/>
                <a:gd name="connsiteY3" fmla="*/ -181 h 269153"/>
                <a:gd name="connsiteX4" fmla="*/ 49248 w 142103"/>
                <a:gd name="connsiteY4" fmla="*/ 24951 h 269153"/>
                <a:gd name="connsiteX5" fmla="*/ 8556 w 142103"/>
                <a:gd name="connsiteY5" fmla="*/ 187774 h 269153"/>
                <a:gd name="connsiteX6" fmla="*/ 23202 w 142103"/>
                <a:gd name="connsiteY6" fmla="*/ 260249 h 269153"/>
                <a:gd name="connsiteX7" fmla="*/ 87698 w 142103"/>
                <a:gd name="connsiteY7" fmla="*/ 254996 h 26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103" h="269153">
                  <a:moveTo>
                    <a:pt x="87698" y="254996"/>
                  </a:moveTo>
                  <a:cubicBezTo>
                    <a:pt x="108867" y="235587"/>
                    <a:pt x="110293" y="202692"/>
                    <a:pt x="90884" y="181524"/>
                  </a:cubicBezTo>
                  <a:cubicBezTo>
                    <a:pt x="88815" y="179267"/>
                    <a:pt x="86550" y="177197"/>
                    <a:pt x="84117" y="175338"/>
                  </a:cubicBezTo>
                  <a:lnTo>
                    <a:pt x="141931" y="-181"/>
                  </a:lnTo>
                  <a:lnTo>
                    <a:pt x="49248" y="24951"/>
                  </a:lnTo>
                  <a:lnTo>
                    <a:pt x="8556" y="187774"/>
                  </a:lnTo>
                  <a:cubicBezTo>
                    <a:pt x="-7413" y="211832"/>
                    <a:pt x="-856" y="244280"/>
                    <a:pt x="23202" y="260249"/>
                  </a:cubicBezTo>
                  <a:cubicBezTo>
                    <a:pt x="43332" y="273611"/>
                    <a:pt x="69996" y="271439"/>
                    <a:pt x="87698" y="254996"/>
                  </a:cubicBezTo>
                  <a:close/>
                </a:path>
              </a:pathLst>
            </a:custGeom>
            <a:solidFill>
              <a:srgbClr val="A0616A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81C8DCE-119F-44C5-946B-20C8A1228DD6}"/>
                </a:ext>
              </a:extLst>
            </p:cNvPr>
            <p:cNvSpPr/>
            <p:nvPr/>
          </p:nvSpPr>
          <p:spPr>
            <a:xfrm>
              <a:off x="10545041" y="2898607"/>
              <a:ext cx="142103" cy="269153"/>
            </a:xfrm>
            <a:custGeom>
              <a:avLst/>
              <a:gdLst>
                <a:gd name="connsiteX0" fmla="*/ 54060 w 142103"/>
                <a:gd name="connsiteY0" fmla="*/ 254996 h 269153"/>
                <a:gd name="connsiteX1" fmla="*/ 50873 w 142103"/>
                <a:gd name="connsiteY1" fmla="*/ 181524 h 269153"/>
                <a:gd name="connsiteX2" fmla="*/ 57641 w 142103"/>
                <a:gd name="connsiteY2" fmla="*/ 175338 h 269153"/>
                <a:gd name="connsiteX3" fmla="*/ -173 w 142103"/>
                <a:gd name="connsiteY3" fmla="*/ -181 h 269153"/>
                <a:gd name="connsiteX4" fmla="*/ 92510 w 142103"/>
                <a:gd name="connsiteY4" fmla="*/ 24951 h 269153"/>
                <a:gd name="connsiteX5" fmla="*/ 133202 w 142103"/>
                <a:gd name="connsiteY5" fmla="*/ 187774 h 269153"/>
                <a:gd name="connsiteX6" fmla="*/ 118556 w 142103"/>
                <a:gd name="connsiteY6" fmla="*/ 260249 h 269153"/>
                <a:gd name="connsiteX7" fmla="*/ 54060 w 142103"/>
                <a:gd name="connsiteY7" fmla="*/ 254996 h 26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103" h="269153">
                  <a:moveTo>
                    <a:pt x="54060" y="254996"/>
                  </a:moveTo>
                  <a:cubicBezTo>
                    <a:pt x="32891" y="235587"/>
                    <a:pt x="31464" y="202692"/>
                    <a:pt x="50873" y="181524"/>
                  </a:cubicBezTo>
                  <a:cubicBezTo>
                    <a:pt x="52943" y="179267"/>
                    <a:pt x="55208" y="177197"/>
                    <a:pt x="57641" y="175338"/>
                  </a:cubicBezTo>
                  <a:lnTo>
                    <a:pt x="-173" y="-181"/>
                  </a:lnTo>
                  <a:lnTo>
                    <a:pt x="92510" y="24951"/>
                  </a:lnTo>
                  <a:lnTo>
                    <a:pt x="133202" y="187774"/>
                  </a:lnTo>
                  <a:cubicBezTo>
                    <a:pt x="149171" y="211832"/>
                    <a:pt x="142614" y="244280"/>
                    <a:pt x="118556" y="260249"/>
                  </a:cubicBezTo>
                  <a:cubicBezTo>
                    <a:pt x="98426" y="273611"/>
                    <a:pt x="71762" y="271439"/>
                    <a:pt x="54060" y="254996"/>
                  </a:cubicBezTo>
                  <a:close/>
                </a:path>
              </a:pathLst>
            </a:custGeom>
            <a:solidFill>
              <a:srgbClr val="A0616A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3479419-DDDC-478D-BC98-226D00E5E3CF}"/>
                </a:ext>
              </a:extLst>
            </p:cNvPr>
            <p:cNvSpPr/>
            <p:nvPr/>
          </p:nvSpPr>
          <p:spPr>
            <a:xfrm>
              <a:off x="10200608" y="2022978"/>
              <a:ext cx="254025" cy="254025"/>
            </a:xfrm>
            <a:custGeom>
              <a:avLst/>
              <a:gdLst>
                <a:gd name="connsiteX0" fmla="*/ 254026 w 254025"/>
                <a:gd name="connsiteY0" fmla="*/ 127013 h 254025"/>
                <a:gd name="connsiteX1" fmla="*/ 127013 w 254025"/>
                <a:gd name="connsiteY1" fmla="*/ 254026 h 254025"/>
                <a:gd name="connsiteX2" fmla="*/ 0 w 254025"/>
                <a:gd name="connsiteY2" fmla="*/ 127013 h 254025"/>
                <a:gd name="connsiteX3" fmla="*/ 127013 w 254025"/>
                <a:gd name="connsiteY3" fmla="*/ 0 h 254025"/>
                <a:gd name="connsiteX4" fmla="*/ 254026 w 254025"/>
                <a:gd name="connsiteY4" fmla="*/ 127013 h 25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25" h="254025">
                  <a:moveTo>
                    <a:pt x="254026" y="127013"/>
                  </a:moveTo>
                  <a:cubicBezTo>
                    <a:pt x="254026" y="197160"/>
                    <a:pt x="197160" y="254026"/>
                    <a:pt x="127013" y="254026"/>
                  </a:cubicBezTo>
                  <a:cubicBezTo>
                    <a:pt x="56865" y="254026"/>
                    <a:pt x="0" y="197160"/>
                    <a:pt x="0" y="127013"/>
                  </a:cubicBezTo>
                  <a:cubicBezTo>
                    <a:pt x="0" y="56866"/>
                    <a:pt x="56865" y="0"/>
                    <a:pt x="127013" y="0"/>
                  </a:cubicBezTo>
                  <a:cubicBezTo>
                    <a:pt x="197160" y="0"/>
                    <a:pt x="254026" y="56866"/>
                    <a:pt x="254026" y="127013"/>
                  </a:cubicBezTo>
                  <a:close/>
                </a:path>
              </a:pathLst>
            </a:custGeom>
            <a:solidFill>
              <a:srgbClr val="A0616A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A64255C-21B9-404B-97AA-9FE7CEA86125}"/>
                </a:ext>
              </a:extLst>
            </p:cNvPr>
            <p:cNvSpPr/>
            <p:nvPr/>
          </p:nvSpPr>
          <p:spPr>
            <a:xfrm>
              <a:off x="10114165" y="3724051"/>
              <a:ext cx="93574" cy="244541"/>
            </a:xfrm>
            <a:custGeom>
              <a:avLst/>
              <a:gdLst>
                <a:gd name="connsiteX0" fmla="*/ 93559 w 93574"/>
                <a:gd name="connsiteY0" fmla="*/ 244541 h 244541"/>
                <a:gd name="connsiteX1" fmla="*/ 30164 w 93574"/>
                <a:gd name="connsiteY1" fmla="*/ 244541 h 244541"/>
                <a:gd name="connsiteX2" fmla="*/ 0 w 93574"/>
                <a:gd name="connsiteY2" fmla="*/ 0 h 244541"/>
                <a:gd name="connsiteX3" fmla="*/ 93575 w 93574"/>
                <a:gd name="connsiteY3" fmla="*/ 0 h 244541"/>
                <a:gd name="connsiteX4" fmla="*/ 93559 w 93574"/>
                <a:gd name="connsiteY4" fmla="*/ 244541 h 24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74" h="244541">
                  <a:moveTo>
                    <a:pt x="93559" y="244541"/>
                  </a:moveTo>
                  <a:lnTo>
                    <a:pt x="30164" y="244541"/>
                  </a:lnTo>
                  <a:lnTo>
                    <a:pt x="0" y="0"/>
                  </a:lnTo>
                  <a:lnTo>
                    <a:pt x="93575" y="0"/>
                  </a:lnTo>
                  <a:lnTo>
                    <a:pt x="93559" y="244541"/>
                  </a:lnTo>
                  <a:close/>
                </a:path>
              </a:pathLst>
            </a:custGeom>
            <a:solidFill>
              <a:srgbClr val="A0616A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1CA1356-950F-46BD-8D34-77835A2F84A8}"/>
                </a:ext>
              </a:extLst>
            </p:cNvPr>
            <p:cNvSpPr/>
            <p:nvPr/>
          </p:nvSpPr>
          <p:spPr>
            <a:xfrm>
              <a:off x="10019470" y="3947888"/>
              <a:ext cx="204428" cy="82160"/>
            </a:xfrm>
            <a:custGeom>
              <a:avLst/>
              <a:gdLst>
                <a:gd name="connsiteX0" fmla="*/ 204252 w 204428"/>
                <a:gd name="connsiteY0" fmla="*/ 81979 h 82160"/>
                <a:gd name="connsiteX1" fmla="*/ -173 w 204428"/>
                <a:gd name="connsiteY1" fmla="*/ 81972 h 82160"/>
                <a:gd name="connsiteX2" fmla="*/ -173 w 204428"/>
                <a:gd name="connsiteY2" fmla="*/ 79386 h 82160"/>
                <a:gd name="connsiteX3" fmla="*/ 79393 w 204428"/>
                <a:gd name="connsiteY3" fmla="*/ -181 h 82160"/>
                <a:gd name="connsiteX4" fmla="*/ 79395 w 204428"/>
                <a:gd name="connsiteY4" fmla="*/ -181 h 82160"/>
                <a:gd name="connsiteX5" fmla="*/ 79400 w 204428"/>
                <a:gd name="connsiteY5" fmla="*/ -181 h 82160"/>
                <a:gd name="connsiteX6" fmla="*/ 204256 w 204428"/>
                <a:gd name="connsiteY6" fmla="*/ -176 h 8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428" h="82160">
                  <a:moveTo>
                    <a:pt x="204252" y="81979"/>
                  </a:moveTo>
                  <a:lnTo>
                    <a:pt x="-173" y="81972"/>
                  </a:lnTo>
                  <a:lnTo>
                    <a:pt x="-173" y="79386"/>
                  </a:lnTo>
                  <a:cubicBezTo>
                    <a:pt x="-173" y="35443"/>
                    <a:pt x="35449" y="-181"/>
                    <a:pt x="79393" y="-181"/>
                  </a:cubicBezTo>
                  <a:cubicBezTo>
                    <a:pt x="79393" y="-181"/>
                    <a:pt x="79394" y="-181"/>
                    <a:pt x="79395" y="-181"/>
                  </a:cubicBezTo>
                  <a:lnTo>
                    <a:pt x="79400" y="-181"/>
                  </a:lnTo>
                  <a:lnTo>
                    <a:pt x="204256" y="-176"/>
                  </a:lnTo>
                  <a:close/>
                </a:path>
              </a:pathLst>
            </a:custGeom>
            <a:solidFill>
              <a:srgbClr val="2F2E41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ABD8655-6801-45FD-83D5-82423BDE6059}"/>
                </a:ext>
              </a:extLst>
            </p:cNvPr>
            <p:cNvSpPr/>
            <p:nvPr/>
          </p:nvSpPr>
          <p:spPr>
            <a:xfrm>
              <a:off x="10331361" y="3724051"/>
              <a:ext cx="93574" cy="244541"/>
            </a:xfrm>
            <a:custGeom>
              <a:avLst/>
              <a:gdLst>
                <a:gd name="connsiteX0" fmla="*/ 93559 w 93574"/>
                <a:gd name="connsiteY0" fmla="*/ 244541 h 244541"/>
                <a:gd name="connsiteX1" fmla="*/ 30164 w 93574"/>
                <a:gd name="connsiteY1" fmla="*/ 244541 h 244541"/>
                <a:gd name="connsiteX2" fmla="*/ 0 w 93574"/>
                <a:gd name="connsiteY2" fmla="*/ 0 h 244541"/>
                <a:gd name="connsiteX3" fmla="*/ 93575 w 93574"/>
                <a:gd name="connsiteY3" fmla="*/ 0 h 244541"/>
                <a:gd name="connsiteX4" fmla="*/ 93559 w 93574"/>
                <a:gd name="connsiteY4" fmla="*/ 244541 h 24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74" h="244541">
                  <a:moveTo>
                    <a:pt x="93559" y="244541"/>
                  </a:moveTo>
                  <a:lnTo>
                    <a:pt x="30164" y="244541"/>
                  </a:lnTo>
                  <a:lnTo>
                    <a:pt x="0" y="0"/>
                  </a:lnTo>
                  <a:lnTo>
                    <a:pt x="93575" y="0"/>
                  </a:lnTo>
                  <a:lnTo>
                    <a:pt x="93559" y="244541"/>
                  </a:lnTo>
                  <a:close/>
                </a:path>
              </a:pathLst>
            </a:custGeom>
            <a:solidFill>
              <a:srgbClr val="A0616A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DC89F33-EBA1-4969-BA69-A0B4A3D95017}"/>
                </a:ext>
              </a:extLst>
            </p:cNvPr>
            <p:cNvSpPr/>
            <p:nvPr/>
          </p:nvSpPr>
          <p:spPr>
            <a:xfrm>
              <a:off x="10236665" y="3947888"/>
              <a:ext cx="204428" cy="82160"/>
            </a:xfrm>
            <a:custGeom>
              <a:avLst/>
              <a:gdLst>
                <a:gd name="connsiteX0" fmla="*/ 204252 w 204428"/>
                <a:gd name="connsiteY0" fmla="*/ 81979 h 82160"/>
                <a:gd name="connsiteX1" fmla="*/ -173 w 204428"/>
                <a:gd name="connsiteY1" fmla="*/ 81972 h 82160"/>
                <a:gd name="connsiteX2" fmla="*/ -173 w 204428"/>
                <a:gd name="connsiteY2" fmla="*/ 79386 h 82160"/>
                <a:gd name="connsiteX3" fmla="*/ 79393 w 204428"/>
                <a:gd name="connsiteY3" fmla="*/ -181 h 82160"/>
                <a:gd name="connsiteX4" fmla="*/ 79395 w 204428"/>
                <a:gd name="connsiteY4" fmla="*/ -181 h 82160"/>
                <a:gd name="connsiteX5" fmla="*/ 79400 w 204428"/>
                <a:gd name="connsiteY5" fmla="*/ -181 h 82160"/>
                <a:gd name="connsiteX6" fmla="*/ 204256 w 204428"/>
                <a:gd name="connsiteY6" fmla="*/ -176 h 8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428" h="82160">
                  <a:moveTo>
                    <a:pt x="204252" y="81979"/>
                  </a:moveTo>
                  <a:lnTo>
                    <a:pt x="-173" y="81972"/>
                  </a:lnTo>
                  <a:lnTo>
                    <a:pt x="-173" y="79386"/>
                  </a:lnTo>
                  <a:cubicBezTo>
                    <a:pt x="-173" y="35443"/>
                    <a:pt x="35449" y="-181"/>
                    <a:pt x="79393" y="-181"/>
                  </a:cubicBezTo>
                  <a:cubicBezTo>
                    <a:pt x="79393" y="-181"/>
                    <a:pt x="79394" y="-181"/>
                    <a:pt x="79395" y="-181"/>
                  </a:cubicBezTo>
                  <a:lnTo>
                    <a:pt x="79400" y="-181"/>
                  </a:lnTo>
                  <a:lnTo>
                    <a:pt x="204256" y="-176"/>
                  </a:lnTo>
                  <a:close/>
                </a:path>
              </a:pathLst>
            </a:custGeom>
            <a:solidFill>
              <a:srgbClr val="2F2E41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C869E8F-4E89-489F-BA4C-FFE7F780EFC8}"/>
                </a:ext>
              </a:extLst>
            </p:cNvPr>
            <p:cNvSpPr/>
            <p:nvPr/>
          </p:nvSpPr>
          <p:spPr>
            <a:xfrm>
              <a:off x="10106169" y="3046741"/>
              <a:ext cx="352244" cy="850374"/>
            </a:xfrm>
            <a:custGeom>
              <a:avLst/>
              <a:gdLst>
                <a:gd name="connsiteX0" fmla="*/ 100348 w 352244"/>
                <a:gd name="connsiteY0" fmla="*/ 850193 h 850374"/>
                <a:gd name="connsiteX1" fmla="*/ 25878 w 352244"/>
                <a:gd name="connsiteY1" fmla="*/ 849986 h 850374"/>
                <a:gd name="connsiteX2" fmla="*/ 7989 w 352244"/>
                <a:gd name="connsiteY2" fmla="*/ 844608 h 850374"/>
                <a:gd name="connsiteX3" fmla="*/ -173 w 352244"/>
                <a:gd name="connsiteY3" fmla="*/ 827437 h 850374"/>
                <a:gd name="connsiteX4" fmla="*/ 8406 w 352244"/>
                <a:gd name="connsiteY4" fmla="*/ 3253 h 850374"/>
                <a:gd name="connsiteX5" fmla="*/ 352071 w 352244"/>
                <a:gd name="connsiteY5" fmla="*/ -181 h 850374"/>
                <a:gd name="connsiteX6" fmla="*/ 332136 w 352244"/>
                <a:gd name="connsiteY6" fmla="*/ 821362 h 850374"/>
                <a:gd name="connsiteX7" fmla="*/ 308873 w 352244"/>
                <a:gd name="connsiteY7" fmla="*/ 844072 h 850374"/>
                <a:gd name="connsiteX8" fmla="*/ 232081 w 352244"/>
                <a:gd name="connsiteY8" fmla="*/ 844072 h 850374"/>
                <a:gd name="connsiteX9" fmla="*/ 208825 w 352244"/>
                <a:gd name="connsiteY9" fmla="*/ 821675 h 850374"/>
                <a:gd name="connsiteX10" fmla="*/ 190240 w 352244"/>
                <a:gd name="connsiteY10" fmla="*/ 328591 h 850374"/>
                <a:gd name="connsiteX11" fmla="*/ 187815 w 352244"/>
                <a:gd name="connsiteY11" fmla="*/ 326101 h 850374"/>
                <a:gd name="connsiteX12" fmla="*/ 187694 w 352244"/>
                <a:gd name="connsiteY12" fmla="*/ 326102 h 850374"/>
                <a:gd name="connsiteX13" fmla="*/ 185077 w 352244"/>
                <a:gd name="connsiteY13" fmla="*/ 328516 h 850374"/>
                <a:gd name="connsiteX14" fmla="*/ 120408 w 352244"/>
                <a:gd name="connsiteY14" fmla="*/ 828861 h 850374"/>
                <a:gd name="connsiteX15" fmla="*/ 100348 w 352244"/>
                <a:gd name="connsiteY15" fmla="*/ 850193 h 850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2244" h="850374">
                  <a:moveTo>
                    <a:pt x="100348" y="850193"/>
                  </a:moveTo>
                  <a:lnTo>
                    <a:pt x="25878" y="849986"/>
                  </a:lnTo>
                  <a:cubicBezTo>
                    <a:pt x="19422" y="850811"/>
                    <a:pt x="12920" y="848855"/>
                    <a:pt x="7989" y="844608"/>
                  </a:cubicBezTo>
                  <a:cubicBezTo>
                    <a:pt x="2950" y="840306"/>
                    <a:pt x="-19" y="834061"/>
                    <a:pt x="-173" y="827437"/>
                  </a:cubicBezTo>
                  <a:lnTo>
                    <a:pt x="8406" y="3253"/>
                  </a:lnTo>
                  <a:lnTo>
                    <a:pt x="352071" y="-181"/>
                  </a:lnTo>
                  <a:lnTo>
                    <a:pt x="332136" y="821362"/>
                  </a:lnTo>
                  <a:cubicBezTo>
                    <a:pt x="331904" y="834023"/>
                    <a:pt x="321536" y="844144"/>
                    <a:pt x="308873" y="844072"/>
                  </a:cubicBezTo>
                  <a:lnTo>
                    <a:pt x="232081" y="844072"/>
                  </a:lnTo>
                  <a:cubicBezTo>
                    <a:pt x="219553" y="844110"/>
                    <a:pt x="209258" y="834195"/>
                    <a:pt x="208825" y="821675"/>
                  </a:cubicBezTo>
                  <a:lnTo>
                    <a:pt x="190240" y="328591"/>
                  </a:lnTo>
                  <a:cubicBezTo>
                    <a:pt x="190259" y="327234"/>
                    <a:pt x="189173" y="326119"/>
                    <a:pt x="187815" y="326101"/>
                  </a:cubicBezTo>
                  <a:cubicBezTo>
                    <a:pt x="187775" y="326100"/>
                    <a:pt x="187734" y="326101"/>
                    <a:pt x="187694" y="326102"/>
                  </a:cubicBezTo>
                  <a:cubicBezTo>
                    <a:pt x="186310" y="326060"/>
                    <a:pt x="185147" y="327133"/>
                    <a:pt x="185077" y="328516"/>
                  </a:cubicBezTo>
                  <a:lnTo>
                    <a:pt x="120408" y="828861"/>
                  </a:lnTo>
                  <a:cubicBezTo>
                    <a:pt x="119585" y="839811"/>
                    <a:pt x="111227" y="848699"/>
                    <a:pt x="100348" y="850193"/>
                  </a:cubicBezTo>
                  <a:close/>
                </a:path>
              </a:pathLst>
            </a:custGeom>
            <a:solidFill>
              <a:srgbClr val="2F2E41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7DE9834-68D4-4920-BBFB-3EBFDD940FAD}"/>
                </a:ext>
              </a:extLst>
            </p:cNvPr>
            <p:cNvSpPr/>
            <p:nvPr/>
          </p:nvSpPr>
          <p:spPr>
            <a:xfrm>
              <a:off x="10087675" y="2312633"/>
              <a:ext cx="461767" cy="793689"/>
            </a:xfrm>
            <a:custGeom>
              <a:avLst/>
              <a:gdLst>
                <a:gd name="connsiteX0" fmla="*/ 182961 w 461767"/>
                <a:gd name="connsiteY0" fmla="*/ 793508 h 793689"/>
                <a:gd name="connsiteX1" fmla="*/ 30082 w 461767"/>
                <a:gd name="connsiteY1" fmla="*/ 757915 h 793689"/>
                <a:gd name="connsiteX2" fmla="*/ 17867 w 461767"/>
                <a:gd name="connsiteY2" fmla="*/ 737815 h 793689"/>
                <a:gd name="connsiteX3" fmla="*/ 11095 w 461767"/>
                <a:gd name="connsiteY3" fmla="*/ 361662 h 793689"/>
                <a:gd name="connsiteX4" fmla="*/ 1562 w 461767"/>
                <a:gd name="connsiteY4" fmla="*/ 281173 h 793689"/>
                <a:gd name="connsiteX5" fmla="*/ 123596 w 461767"/>
                <a:gd name="connsiteY5" fmla="*/ 39106 h 793689"/>
                <a:gd name="connsiteX6" fmla="*/ 128000 w 461767"/>
                <a:gd name="connsiteY6" fmla="*/ 36596 h 793689"/>
                <a:gd name="connsiteX7" fmla="*/ 140402 w 461767"/>
                <a:gd name="connsiteY7" fmla="*/ 7654 h 793689"/>
                <a:gd name="connsiteX8" fmla="*/ 152653 w 461767"/>
                <a:gd name="connsiteY8" fmla="*/ -174 h 793689"/>
                <a:gd name="connsiteX9" fmla="*/ 319391 w 461767"/>
                <a:gd name="connsiteY9" fmla="*/ 4589 h 793689"/>
                <a:gd name="connsiteX10" fmla="*/ 331286 w 461767"/>
                <a:gd name="connsiteY10" fmla="*/ 13427 h 793689"/>
                <a:gd name="connsiteX11" fmla="*/ 339031 w 461767"/>
                <a:gd name="connsiteY11" fmla="*/ 36662 h 793689"/>
                <a:gd name="connsiteX12" fmla="*/ 458688 w 461767"/>
                <a:gd name="connsiteY12" fmla="*/ 285810 h 793689"/>
                <a:gd name="connsiteX13" fmla="*/ 390342 w 461767"/>
                <a:gd name="connsiteY13" fmla="*/ 738139 h 793689"/>
                <a:gd name="connsiteX14" fmla="*/ 375657 w 461767"/>
                <a:gd name="connsiteY14" fmla="*/ 756395 h 793689"/>
                <a:gd name="connsiteX15" fmla="*/ 182961 w 461767"/>
                <a:gd name="connsiteY15" fmla="*/ 793508 h 79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1767" h="793689">
                  <a:moveTo>
                    <a:pt x="182961" y="793508"/>
                  </a:moveTo>
                  <a:cubicBezTo>
                    <a:pt x="132183" y="793508"/>
                    <a:pt x="78520" y="784438"/>
                    <a:pt x="30082" y="757915"/>
                  </a:cubicBezTo>
                  <a:cubicBezTo>
                    <a:pt x="22705" y="753885"/>
                    <a:pt x="18046" y="746219"/>
                    <a:pt x="17867" y="737815"/>
                  </a:cubicBezTo>
                  <a:lnTo>
                    <a:pt x="11095" y="361662"/>
                  </a:lnTo>
                  <a:lnTo>
                    <a:pt x="1562" y="281173"/>
                  </a:lnTo>
                  <a:cubicBezTo>
                    <a:pt x="-10122" y="183289"/>
                    <a:pt x="37954" y="87925"/>
                    <a:pt x="123596" y="39106"/>
                  </a:cubicBezTo>
                  <a:lnTo>
                    <a:pt x="128000" y="36596"/>
                  </a:lnTo>
                  <a:lnTo>
                    <a:pt x="140402" y="7654"/>
                  </a:lnTo>
                  <a:cubicBezTo>
                    <a:pt x="142468" y="2757"/>
                    <a:pt x="147342" y="-356"/>
                    <a:pt x="152653" y="-174"/>
                  </a:cubicBezTo>
                  <a:lnTo>
                    <a:pt x="319391" y="4589"/>
                  </a:lnTo>
                  <a:cubicBezTo>
                    <a:pt x="324813" y="4759"/>
                    <a:pt x="329558" y="8284"/>
                    <a:pt x="331286" y="13427"/>
                  </a:cubicBezTo>
                  <a:lnTo>
                    <a:pt x="339031" y="36662"/>
                  </a:lnTo>
                  <a:cubicBezTo>
                    <a:pt x="426631" y="86948"/>
                    <a:pt x="474203" y="186001"/>
                    <a:pt x="458688" y="285810"/>
                  </a:cubicBezTo>
                  <a:lnTo>
                    <a:pt x="390342" y="738139"/>
                  </a:lnTo>
                  <a:cubicBezTo>
                    <a:pt x="389094" y="746425"/>
                    <a:pt x="383484" y="753400"/>
                    <a:pt x="375657" y="756395"/>
                  </a:cubicBezTo>
                  <a:cubicBezTo>
                    <a:pt x="345411" y="767884"/>
                    <a:pt x="268277" y="793508"/>
                    <a:pt x="182961" y="793508"/>
                  </a:cubicBezTo>
                  <a:close/>
                </a:path>
              </a:pathLst>
            </a:custGeom>
            <a:solidFill>
              <a:srgbClr val="3F3D5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DA4EC05A-1643-46E7-B0E8-A0E309851B27}"/>
                </a:ext>
              </a:extLst>
            </p:cNvPr>
            <p:cNvSpPr/>
            <p:nvPr/>
          </p:nvSpPr>
          <p:spPr>
            <a:xfrm>
              <a:off x="10429306" y="2405820"/>
              <a:ext cx="249492" cy="649496"/>
            </a:xfrm>
            <a:custGeom>
              <a:avLst/>
              <a:gdLst>
                <a:gd name="connsiteX0" fmla="*/ 167162 w 249492"/>
                <a:gd name="connsiteY0" fmla="*/ 649315 h 649496"/>
                <a:gd name="connsiteX1" fmla="*/ 155080 w 249492"/>
                <a:gd name="connsiteY1" fmla="*/ 641048 h 649496"/>
                <a:gd name="connsiteX2" fmla="*/ 70415 w 249492"/>
                <a:gd name="connsiteY2" fmla="*/ 421918 h 649496"/>
                <a:gd name="connsiteX3" fmla="*/ 1177 w 249492"/>
                <a:gd name="connsiteY3" fmla="*/ 80525 h 649496"/>
                <a:gd name="connsiteX4" fmla="*/ 28713 w 249492"/>
                <a:gd name="connsiteY4" fmla="*/ 11884 h 649496"/>
                <a:gd name="connsiteX5" fmla="*/ 28713 w 249492"/>
                <a:gd name="connsiteY5" fmla="*/ 11884 h 649496"/>
                <a:gd name="connsiteX6" fmla="*/ 122428 w 249492"/>
                <a:gd name="connsiteY6" fmla="*/ 28701 h 649496"/>
                <a:gd name="connsiteX7" fmla="*/ 133571 w 249492"/>
                <a:gd name="connsiteY7" fmla="*/ 56082 h 649496"/>
                <a:gd name="connsiteX8" fmla="*/ 152947 w 249492"/>
                <a:gd name="connsiteY8" fmla="*/ 172336 h 649496"/>
                <a:gd name="connsiteX9" fmla="*/ 249037 w 249492"/>
                <a:gd name="connsiteY9" fmla="*/ 617368 h 649496"/>
                <a:gd name="connsiteX10" fmla="*/ 239359 w 249492"/>
                <a:gd name="connsiteY10" fmla="*/ 632675 h 649496"/>
                <a:gd name="connsiteX11" fmla="*/ 170101 w 249492"/>
                <a:gd name="connsiteY11" fmla="*/ 648972 h 649496"/>
                <a:gd name="connsiteX12" fmla="*/ 167162 w 249492"/>
                <a:gd name="connsiteY12" fmla="*/ 649315 h 649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9492" h="649496">
                  <a:moveTo>
                    <a:pt x="167162" y="649315"/>
                  </a:moveTo>
                  <a:cubicBezTo>
                    <a:pt x="161817" y="649308"/>
                    <a:pt x="157022" y="646027"/>
                    <a:pt x="155080" y="641048"/>
                  </a:cubicBezTo>
                  <a:lnTo>
                    <a:pt x="70415" y="421918"/>
                  </a:lnTo>
                  <a:lnTo>
                    <a:pt x="1177" y="80525"/>
                  </a:lnTo>
                  <a:cubicBezTo>
                    <a:pt x="-4172" y="54199"/>
                    <a:pt x="6653" y="27215"/>
                    <a:pt x="28713" y="11884"/>
                  </a:cubicBezTo>
                  <a:lnTo>
                    <a:pt x="28713" y="11884"/>
                  </a:lnTo>
                  <a:cubicBezTo>
                    <a:pt x="59235" y="-9351"/>
                    <a:pt x="101193" y="-1822"/>
                    <a:pt x="122428" y="28701"/>
                  </a:cubicBezTo>
                  <a:cubicBezTo>
                    <a:pt x="128125" y="36890"/>
                    <a:pt x="131931" y="46242"/>
                    <a:pt x="133571" y="56082"/>
                  </a:cubicBezTo>
                  <a:lnTo>
                    <a:pt x="152947" y="172336"/>
                  </a:lnTo>
                  <a:lnTo>
                    <a:pt x="249037" y="617368"/>
                  </a:lnTo>
                  <a:cubicBezTo>
                    <a:pt x="250490" y="624249"/>
                    <a:pt x="246199" y="631036"/>
                    <a:pt x="239359" y="632675"/>
                  </a:cubicBezTo>
                  <a:lnTo>
                    <a:pt x="170101" y="648972"/>
                  </a:lnTo>
                  <a:cubicBezTo>
                    <a:pt x="169138" y="649200"/>
                    <a:pt x="168151" y="649315"/>
                    <a:pt x="167162" y="649315"/>
                  </a:cubicBezTo>
                  <a:close/>
                </a:path>
              </a:pathLst>
            </a:custGeom>
            <a:solidFill>
              <a:srgbClr val="3F3D5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C0E4715-E3EA-411E-B81F-CCD47E4D4419}"/>
                </a:ext>
              </a:extLst>
            </p:cNvPr>
            <p:cNvSpPr/>
            <p:nvPr/>
          </p:nvSpPr>
          <p:spPr>
            <a:xfrm>
              <a:off x="9968992" y="2405816"/>
              <a:ext cx="249492" cy="649500"/>
            </a:xfrm>
            <a:custGeom>
              <a:avLst/>
              <a:gdLst>
                <a:gd name="connsiteX0" fmla="*/ 81985 w 249492"/>
                <a:gd name="connsiteY0" fmla="*/ 649319 h 649500"/>
                <a:gd name="connsiteX1" fmla="*/ 79043 w 249492"/>
                <a:gd name="connsiteY1" fmla="*/ 648976 h 649500"/>
                <a:gd name="connsiteX2" fmla="*/ 9786 w 249492"/>
                <a:gd name="connsiteY2" fmla="*/ 632679 h 649500"/>
                <a:gd name="connsiteX3" fmla="*/ 110 w 249492"/>
                <a:gd name="connsiteY3" fmla="*/ 617372 h 649500"/>
                <a:gd name="connsiteX4" fmla="*/ 96222 w 249492"/>
                <a:gd name="connsiteY4" fmla="*/ 172219 h 649500"/>
                <a:gd name="connsiteX5" fmla="*/ 115575 w 249492"/>
                <a:gd name="connsiteY5" fmla="*/ 56087 h 649500"/>
                <a:gd name="connsiteX6" fmla="*/ 193052 w 249492"/>
                <a:gd name="connsiteY6" fmla="*/ 745 h 649500"/>
                <a:gd name="connsiteX7" fmla="*/ 220434 w 249492"/>
                <a:gd name="connsiteY7" fmla="*/ 11888 h 649500"/>
                <a:gd name="connsiteX8" fmla="*/ 220434 w 249492"/>
                <a:gd name="connsiteY8" fmla="*/ 11888 h 649500"/>
                <a:gd name="connsiteX9" fmla="*/ 247969 w 249492"/>
                <a:gd name="connsiteY9" fmla="*/ 80530 h 649500"/>
                <a:gd name="connsiteX10" fmla="*/ 178853 w 249492"/>
                <a:gd name="connsiteY10" fmla="*/ 421503 h 649500"/>
                <a:gd name="connsiteX11" fmla="*/ 94066 w 249492"/>
                <a:gd name="connsiteY11" fmla="*/ 641057 h 649500"/>
                <a:gd name="connsiteX12" fmla="*/ 81985 w 249492"/>
                <a:gd name="connsiteY12" fmla="*/ 649319 h 649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9492" h="649500">
                  <a:moveTo>
                    <a:pt x="81985" y="649319"/>
                  </a:moveTo>
                  <a:cubicBezTo>
                    <a:pt x="80994" y="649319"/>
                    <a:pt x="80007" y="649204"/>
                    <a:pt x="79043" y="648976"/>
                  </a:cubicBezTo>
                  <a:lnTo>
                    <a:pt x="9786" y="632679"/>
                  </a:lnTo>
                  <a:cubicBezTo>
                    <a:pt x="2947" y="631040"/>
                    <a:pt x="-1344" y="624253"/>
                    <a:pt x="110" y="617372"/>
                  </a:cubicBezTo>
                  <a:lnTo>
                    <a:pt x="96222" y="172219"/>
                  </a:lnTo>
                  <a:lnTo>
                    <a:pt x="115575" y="56087"/>
                  </a:lnTo>
                  <a:cubicBezTo>
                    <a:pt x="121688" y="19410"/>
                    <a:pt x="156375" y="-5367"/>
                    <a:pt x="193052" y="745"/>
                  </a:cubicBezTo>
                  <a:cubicBezTo>
                    <a:pt x="202892" y="2385"/>
                    <a:pt x="212245" y="6191"/>
                    <a:pt x="220434" y="11888"/>
                  </a:cubicBezTo>
                  <a:lnTo>
                    <a:pt x="220434" y="11888"/>
                  </a:lnTo>
                  <a:cubicBezTo>
                    <a:pt x="242493" y="27219"/>
                    <a:pt x="253318" y="54204"/>
                    <a:pt x="247969" y="80530"/>
                  </a:cubicBezTo>
                  <a:lnTo>
                    <a:pt x="178853" y="421503"/>
                  </a:lnTo>
                  <a:lnTo>
                    <a:pt x="94066" y="641057"/>
                  </a:lnTo>
                  <a:cubicBezTo>
                    <a:pt x="92122" y="646035"/>
                    <a:pt x="87328" y="649313"/>
                    <a:pt x="81985" y="649319"/>
                  </a:cubicBezTo>
                  <a:close/>
                </a:path>
              </a:pathLst>
            </a:custGeom>
            <a:solidFill>
              <a:srgbClr val="3F3D5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EAB98CDE-38BF-43FE-8F61-EA2771656FE8}"/>
                </a:ext>
              </a:extLst>
            </p:cNvPr>
            <p:cNvSpPr/>
            <p:nvPr/>
          </p:nvSpPr>
          <p:spPr>
            <a:xfrm>
              <a:off x="10170239" y="1992423"/>
              <a:ext cx="319633" cy="285284"/>
            </a:xfrm>
            <a:custGeom>
              <a:avLst/>
              <a:gdLst>
                <a:gd name="connsiteX0" fmla="*/ 256069 w 319633"/>
                <a:gd name="connsiteY0" fmla="*/ 278553 h 285284"/>
                <a:gd name="connsiteX1" fmla="*/ 194516 w 319633"/>
                <a:gd name="connsiteY1" fmla="*/ 276649 h 285284"/>
                <a:gd name="connsiteX2" fmla="*/ 194445 w 319633"/>
                <a:gd name="connsiteY2" fmla="*/ 276360 h 285284"/>
                <a:gd name="connsiteX3" fmla="*/ 194716 w 319633"/>
                <a:gd name="connsiteY3" fmla="*/ 246764 h 285284"/>
                <a:gd name="connsiteX4" fmla="*/ 187674 w 319633"/>
                <a:gd name="connsiteY4" fmla="*/ 218738 h 285284"/>
                <a:gd name="connsiteX5" fmla="*/ 134624 w 319633"/>
                <a:gd name="connsiteY5" fmla="*/ 208942 h 285284"/>
                <a:gd name="connsiteX6" fmla="*/ 99769 w 319633"/>
                <a:gd name="connsiteY6" fmla="*/ 161092 h 285284"/>
                <a:gd name="connsiteX7" fmla="*/ 100888 w 319633"/>
                <a:gd name="connsiteY7" fmla="*/ 154922 h 285284"/>
                <a:gd name="connsiteX8" fmla="*/ 74519 w 319633"/>
                <a:gd name="connsiteY8" fmla="*/ 113858 h 285284"/>
                <a:gd name="connsiteX9" fmla="*/ 65067 w 319633"/>
                <a:gd name="connsiteY9" fmla="*/ 113131 h 285284"/>
                <a:gd name="connsiteX10" fmla="*/ 11732 w 319633"/>
                <a:gd name="connsiteY10" fmla="*/ 106149 h 285284"/>
                <a:gd name="connsiteX11" fmla="*/ 2287 w 319633"/>
                <a:gd name="connsiteY11" fmla="*/ 53395 h 285284"/>
                <a:gd name="connsiteX12" fmla="*/ 90726 w 319633"/>
                <a:gd name="connsiteY12" fmla="*/ 8075 h 285284"/>
                <a:gd name="connsiteX13" fmla="*/ 268777 w 319633"/>
                <a:gd name="connsiteY13" fmla="*/ 37290 h 285284"/>
                <a:gd name="connsiteX14" fmla="*/ 304917 w 319633"/>
                <a:gd name="connsiteY14" fmla="*/ 79208 h 285284"/>
                <a:gd name="connsiteX15" fmla="*/ 293578 w 319633"/>
                <a:gd name="connsiteY15" fmla="*/ 130518 h 285284"/>
                <a:gd name="connsiteX16" fmla="*/ 315536 w 319633"/>
                <a:gd name="connsiteY16" fmla="*/ 222601 h 285284"/>
                <a:gd name="connsiteX17" fmla="*/ 256069 w 319633"/>
                <a:gd name="connsiteY17" fmla="*/ 278553 h 28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19633" h="285284">
                  <a:moveTo>
                    <a:pt x="256069" y="278553"/>
                  </a:moveTo>
                  <a:cubicBezTo>
                    <a:pt x="244309" y="285319"/>
                    <a:pt x="197827" y="289806"/>
                    <a:pt x="194516" y="276649"/>
                  </a:cubicBezTo>
                  <a:lnTo>
                    <a:pt x="194445" y="276360"/>
                  </a:lnTo>
                  <a:cubicBezTo>
                    <a:pt x="192140" y="266720"/>
                    <a:pt x="194054" y="256653"/>
                    <a:pt x="194716" y="246764"/>
                  </a:cubicBezTo>
                  <a:cubicBezTo>
                    <a:pt x="195377" y="236874"/>
                    <a:pt x="194409" y="226010"/>
                    <a:pt x="187674" y="218738"/>
                  </a:cubicBezTo>
                  <a:cubicBezTo>
                    <a:pt x="175118" y="205184"/>
                    <a:pt x="152780" y="212369"/>
                    <a:pt x="134624" y="208942"/>
                  </a:cubicBezTo>
                  <a:cubicBezTo>
                    <a:pt x="112623" y="204031"/>
                    <a:pt x="97696" y="183539"/>
                    <a:pt x="99769" y="161092"/>
                  </a:cubicBezTo>
                  <a:cubicBezTo>
                    <a:pt x="100027" y="159037"/>
                    <a:pt x="100433" y="156979"/>
                    <a:pt x="100888" y="154922"/>
                  </a:cubicBezTo>
                  <a:cubicBezTo>
                    <a:pt x="104946" y="136301"/>
                    <a:pt x="93140" y="117916"/>
                    <a:pt x="74519" y="113858"/>
                  </a:cubicBezTo>
                  <a:cubicBezTo>
                    <a:pt x="71417" y="113182"/>
                    <a:pt x="68236" y="112937"/>
                    <a:pt x="65067" y="113131"/>
                  </a:cubicBezTo>
                  <a:cubicBezTo>
                    <a:pt x="46719" y="114180"/>
                    <a:pt x="26913" y="119739"/>
                    <a:pt x="11732" y="106149"/>
                  </a:cubicBezTo>
                  <a:cubicBezTo>
                    <a:pt x="-7" y="95640"/>
                    <a:pt x="-2871" y="68283"/>
                    <a:pt x="2287" y="53395"/>
                  </a:cubicBezTo>
                  <a:cubicBezTo>
                    <a:pt x="10955" y="28374"/>
                    <a:pt x="66482" y="15276"/>
                    <a:pt x="90726" y="8075"/>
                  </a:cubicBezTo>
                  <a:cubicBezTo>
                    <a:pt x="151449" y="-9470"/>
                    <a:pt x="216845" y="1260"/>
                    <a:pt x="268777" y="37290"/>
                  </a:cubicBezTo>
                  <a:cubicBezTo>
                    <a:pt x="284090" y="48084"/>
                    <a:pt x="298390" y="61647"/>
                    <a:pt x="304917" y="79208"/>
                  </a:cubicBezTo>
                  <a:cubicBezTo>
                    <a:pt x="311444" y="96769"/>
                    <a:pt x="308295" y="118925"/>
                    <a:pt x="293578" y="130518"/>
                  </a:cubicBezTo>
                  <a:cubicBezTo>
                    <a:pt x="316795" y="155100"/>
                    <a:pt x="325162" y="190187"/>
                    <a:pt x="315536" y="222601"/>
                  </a:cubicBezTo>
                  <a:cubicBezTo>
                    <a:pt x="308267" y="246024"/>
                    <a:pt x="273574" y="268481"/>
                    <a:pt x="256069" y="278553"/>
                  </a:cubicBezTo>
                  <a:close/>
                </a:path>
              </a:pathLst>
            </a:custGeom>
            <a:solidFill>
              <a:srgbClr val="2F2E41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3C6F57E-3589-494B-8DAE-5D08E5D40F68}"/>
                </a:ext>
              </a:extLst>
            </p:cNvPr>
            <p:cNvSpPr/>
            <p:nvPr/>
          </p:nvSpPr>
          <p:spPr>
            <a:xfrm>
              <a:off x="6693760" y="2767121"/>
              <a:ext cx="254071" cy="207585"/>
            </a:xfrm>
            <a:custGeom>
              <a:avLst/>
              <a:gdLst>
                <a:gd name="connsiteX0" fmla="*/ 196032 w 254071"/>
                <a:gd name="connsiteY0" fmla="*/ 207104 h 207585"/>
                <a:gd name="connsiteX1" fmla="*/ 149495 w 254071"/>
                <a:gd name="connsiteY1" fmla="*/ 150160 h 207585"/>
                <a:gd name="connsiteX2" fmla="*/ 151213 w 254071"/>
                <a:gd name="connsiteY2" fmla="*/ 141154 h 207585"/>
                <a:gd name="connsiteX3" fmla="*/ -173 w 254071"/>
                <a:gd name="connsiteY3" fmla="*/ 35174 h 207585"/>
                <a:gd name="connsiteX4" fmla="*/ 89112 w 254071"/>
                <a:gd name="connsiteY4" fmla="*/ -181 h 207585"/>
                <a:gd name="connsiteX5" fmla="*/ 219182 w 254071"/>
                <a:gd name="connsiteY5" fmla="*/ 105880 h 207585"/>
                <a:gd name="connsiteX6" fmla="*/ 250839 w 254071"/>
                <a:gd name="connsiteY6" fmla="*/ 172700 h 207585"/>
                <a:gd name="connsiteX7" fmla="*/ 196032 w 254071"/>
                <a:gd name="connsiteY7" fmla="*/ 207105 h 20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071" h="207585">
                  <a:moveTo>
                    <a:pt x="196032" y="207104"/>
                  </a:moveTo>
                  <a:cubicBezTo>
                    <a:pt x="167457" y="204231"/>
                    <a:pt x="146621" y="178736"/>
                    <a:pt x="149495" y="150160"/>
                  </a:cubicBezTo>
                  <a:cubicBezTo>
                    <a:pt x="149802" y="147113"/>
                    <a:pt x="150377" y="144100"/>
                    <a:pt x="151213" y="141154"/>
                  </a:cubicBezTo>
                  <a:lnTo>
                    <a:pt x="-173" y="35174"/>
                  </a:lnTo>
                  <a:lnTo>
                    <a:pt x="89112" y="-181"/>
                  </a:lnTo>
                  <a:lnTo>
                    <a:pt x="219182" y="105880"/>
                  </a:lnTo>
                  <a:cubicBezTo>
                    <a:pt x="246376" y="115590"/>
                    <a:pt x="260550" y="145506"/>
                    <a:pt x="250839" y="172700"/>
                  </a:cubicBezTo>
                  <a:cubicBezTo>
                    <a:pt x="242715" y="195454"/>
                    <a:pt x="220056" y="209678"/>
                    <a:pt x="196032" y="207105"/>
                  </a:cubicBezTo>
                  <a:close/>
                </a:path>
              </a:pathLst>
            </a:custGeom>
            <a:solidFill>
              <a:srgbClr val="FFB8B8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20ABD59-0E23-4FE7-ABED-3444A57E224E}"/>
                </a:ext>
              </a:extLst>
            </p:cNvPr>
            <p:cNvSpPr/>
            <p:nvPr/>
          </p:nvSpPr>
          <p:spPr>
            <a:xfrm>
              <a:off x="6613086" y="2463146"/>
              <a:ext cx="239775" cy="433868"/>
            </a:xfrm>
            <a:custGeom>
              <a:avLst/>
              <a:gdLst>
                <a:gd name="connsiteX0" fmla="*/ 194496 w 239775"/>
                <a:gd name="connsiteY0" fmla="*/ 430520 h 433868"/>
                <a:gd name="connsiteX1" fmla="*/ 57399 w 239775"/>
                <a:gd name="connsiteY1" fmla="*/ 351006 h 433868"/>
                <a:gd name="connsiteX2" fmla="*/ 2391 w 239775"/>
                <a:gd name="connsiteY2" fmla="*/ 277380 h 433868"/>
                <a:gd name="connsiteX3" fmla="*/ 18920 w 239775"/>
                <a:gd name="connsiteY3" fmla="*/ 192124 h 433868"/>
                <a:gd name="connsiteX4" fmla="*/ 132411 w 239775"/>
                <a:gd name="connsiteY4" fmla="*/ 24723 h 433868"/>
                <a:gd name="connsiteX5" fmla="*/ 211194 w 239775"/>
                <a:gd name="connsiteY5" fmla="*/ 9595 h 433868"/>
                <a:gd name="connsiteX6" fmla="*/ 230557 w 239775"/>
                <a:gd name="connsiteY6" fmla="*/ 80991 h 433868"/>
                <a:gd name="connsiteX7" fmla="*/ 141937 w 239775"/>
                <a:gd name="connsiteY7" fmla="*/ 266669 h 433868"/>
                <a:gd name="connsiteX8" fmla="*/ 231713 w 239775"/>
                <a:gd name="connsiteY8" fmla="*/ 345718 h 433868"/>
                <a:gd name="connsiteX9" fmla="*/ 239083 w 239775"/>
                <a:gd name="connsiteY9" fmla="*/ 368085 h 433868"/>
                <a:gd name="connsiteX10" fmla="*/ 228920 w 239775"/>
                <a:gd name="connsiteY10" fmla="*/ 415284 h 433868"/>
                <a:gd name="connsiteX11" fmla="*/ 215587 w 239775"/>
                <a:gd name="connsiteY11" fmla="*/ 431667 h 433868"/>
                <a:gd name="connsiteX12" fmla="*/ 194496 w 239775"/>
                <a:gd name="connsiteY12" fmla="*/ 430520 h 43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9775" h="433868">
                  <a:moveTo>
                    <a:pt x="194496" y="430520"/>
                  </a:moveTo>
                  <a:lnTo>
                    <a:pt x="57399" y="351006"/>
                  </a:lnTo>
                  <a:cubicBezTo>
                    <a:pt x="29549" y="335264"/>
                    <a:pt x="9590" y="308550"/>
                    <a:pt x="2391" y="277380"/>
                  </a:cubicBezTo>
                  <a:cubicBezTo>
                    <a:pt x="-4108" y="247898"/>
                    <a:pt x="1874" y="217041"/>
                    <a:pt x="18920" y="192124"/>
                  </a:cubicBezTo>
                  <a:lnTo>
                    <a:pt x="132411" y="24723"/>
                  </a:lnTo>
                  <a:cubicBezTo>
                    <a:pt x="149989" y="-1210"/>
                    <a:pt x="185261" y="-7983"/>
                    <a:pt x="211194" y="9595"/>
                  </a:cubicBezTo>
                  <a:cubicBezTo>
                    <a:pt x="234413" y="25333"/>
                    <a:pt x="242643" y="55678"/>
                    <a:pt x="230557" y="80991"/>
                  </a:cubicBezTo>
                  <a:lnTo>
                    <a:pt x="141937" y="266669"/>
                  </a:lnTo>
                  <a:lnTo>
                    <a:pt x="231713" y="345718"/>
                  </a:lnTo>
                  <a:cubicBezTo>
                    <a:pt x="238033" y="351293"/>
                    <a:pt x="240852" y="359845"/>
                    <a:pt x="239083" y="368085"/>
                  </a:cubicBezTo>
                  <a:lnTo>
                    <a:pt x="228920" y="415284"/>
                  </a:lnTo>
                  <a:cubicBezTo>
                    <a:pt x="227390" y="422582"/>
                    <a:pt x="222422" y="428686"/>
                    <a:pt x="215587" y="431667"/>
                  </a:cubicBezTo>
                  <a:cubicBezTo>
                    <a:pt x="208785" y="434720"/>
                    <a:pt x="200927" y="434292"/>
                    <a:pt x="194496" y="430520"/>
                  </a:cubicBezTo>
                  <a:close/>
                </a:path>
              </a:pathLst>
            </a:custGeom>
            <a:solidFill>
              <a:srgbClr val="3F3D5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9FF80AB-3D07-4D29-A789-1B8E6E4CEF35}"/>
                </a:ext>
              </a:extLst>
            </p:cNvPr>
            <p:cNvSpPr/>
            <p:nvPr/>
          </p:nvSpPr>
          <p:spPr>
            <a:xfrm>
              <a:off x="7204107" y="2453436"/>
              <a:ext cx="227403" cy="225082"/>
            </a:xfrm>
            <a:custGeom>
              <a:avLst/>
              <a:gdLst>
                <a:gd name="connsiteX0" fmla="*/ 224671 w 227403"/>
                <a:gd name="connsiteY0" fmla="*/ 68250 h 225082"/>
                <a:gd name="connsiteX1" fmla="*/ 159373 w 227403"/>
                <a:gd name="connsiteY1" fmla="*/ 102081 h 225082"/>
                <a:gd name="connsiteX2" fmla="*/ 150913 w 227403"/>
                <a:gd name="connsiteY2" fmla="*/ 98548 h 225082"/>
                <a:gd name="connsiteX3" fmla="*/ 16064 w 227403"/>
                <a:gd name="connsiteY3" fmla="*/ 224902 h 225082"/>
                <a:gd name="connsiteX4" fmla="*/ -173 w 227403"/>
                <a:gd name="connsiteY4" fmla="*/ 130254 h 225082"/>
                <a:gd name="connsiteX5" fmla="*/ 130372 w 227403"/>
                <a:gd name="connsiteY5" fmla="*/ 24777 h 225082"/>
                <a:gd name="connsiteX6" fmla="*/ 202274 w 227403"/>
                <a:gd name="connsiteY6" fmla="*/ 7540 h 225082"/>
                <a:gd name="connsiteX7" fmla="*/ 224671 w 227403"/>
                <a:gd name="connsiteY7" fmla="*/ 68250 h 225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403" h="225082">
                  <a:moveTo>
                    <a:pt x="224671" y="68250"/>
                  </a:moveTo>
                  <a:cubicBezTo>
                    <a:pt x="215982" y="95624"/>
                    <a:pt x="186747" y="110771"/>
                    <a:pt x="159373" y="102081"/>
                  </a:cubicBezTo>
                  <a:cubicBezTo>
                    <a:pt x="156455" y="101155"/>
                    <a:pt x="153624" y="99973"/>
                    <a:pt x="150913" y="98548"/>
                  </a:cubicBezTo>
                  <a:lnTo>
                    <a:pt x="16064" y="224902"/>
                  </a:lnTo>
                  <a:lnTo>
                    <a:pt x="-173" y="130254"/>
                  </a:lnTo>
                  <a:lnTo>
                    <a:pt x="130372" y="24777"/>
                  </a:lnTo>
                  <a:cubicBezTo>
                    <a:pt x="145467" y="162"/>
                    <a:pt x="177659" y="-7556"/>
                    <a:pt x="202274" y="7540"/>
                  </a:cubicBezTo>
                  <a:cubicBezTo>
                    <a:pt x="222871" y="20171"/>
                    <a:pt x="232130" y="45269"/>
                    <a:pt x="224671" y="68250"/>
                  </a:cubicBezTo>
                  <a:close/>
                </a:path>
              </a:pathLst>
            </a:custGeom>
            <a:solidFill>
              <a:srgbClr val="FFB8B8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A6D493C-DF79-4D35-9037-018AA5F757F7}"/>
                </a:ext>
              </a:extLst>
            </p:cNvPr>
            <p:cNvSpPr/>
            <p:nvPr/>
          </p:nvSpPr>
          <p:spPr>
            <a:xfrm>
              <a:off x="6749624" y="2101973"/>
              <a:ext cx="254025" cy="254025"/>
            </a:xfrm>
            <a:custGeom>
              <a:avLst/>
              <a:gdLst>
                <a:gd name="connsiteX0" fmla="*/ 254026 w 254025"/>
                <a:gd name="connsiteY0" fmla="*/ 127013 h 254025"/>
                <a:gd name="connsiteX1" fmla="*/ 127013 w 254025"/>
                <a:gd name="connsiteY1" fmla="*/ 254026 h 254025"/>
                <a:gd name="connsiteX2" fmla="*/ 0 w 254025"/>
                <a:gd name="connsiteY2" fmla="*/ 127013 h 254025"/>
                <a:gd name="connsiteX3" fmla="*/ 127013 w 254025"/>
                <a:gd name="connsiteY3" fmla="*/ 0 h 254025"/>
                <a:gd name="connsiteX4" fmla="*/ 254026 w 254025"/>
                <a:gd name="connsiteY4" fmla="*/ 127013 h 254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025" h="254025">
                  <a:moveTo>
                    <a:pt x="254026" y="127013"/>
                  </a:moveTo>
                  <a:cubicBezTo>
                    <a:pt x="254026" y="197160"/>
                    <a:pt x="197160" y="254026"/>
                    <a:pt x="127013" y="254026"/>
                  </a:cubicBezTo>
                  <a:cubicBezTo>
                    <a:pt x="56866" y="254026"/>
                    <a:pt x="0" y="197160"/>
                    <a:pt x="0" y="127013"/>
                  </a:cubicBezTo>
                  <a:cubicBezTo>
                    <a:pt x="0" y="56866"/>
                    <a:pt x="56866" y="0"/>
                    <a:pt x="127013" y="0"/>
                  </a:cubicBezTo>
                  <a:cubicBezTo>
                    <a:pt x="197160" y="0"/>
                    <a:pt x="254026" y="56866"/>
                    <a:pt x="254026" y="127013"/>
                  </a:cubicBezTo>
                  <a:close/>
                </a:path>
              </a:pathLst>
            </a:custGeom>
            <a:solidFill>
              <a:srgbClr val="FFB8B8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18ACE51-E54B-438C-9624-F6D083439217}"/>
                </a:ext>
              </a:extLst>
            </p:cNvPr>
            <p:cNvSpPr/>
            <p:nvPr/>
          </p:nvSpPr>
          <p:spPr>
            <a:xfrm>
              <a:off x="7180868" y="3705465"/>
              <a:ext cx="130508" cy="261068"/>
            </a:xfrm>
            <a:custGeom>
              <a:avLst/>
              <a:gdLst>
                <a:gd name="connsiteX0" fmla="*/ 69740 w 130508"/>
                <a:gd name="connsiteY0" fmla="*/ 261069 h 261068"/>
                <a:gd name="connsiteX1" fmla="*/ 130509 w 130508"/>
                <a:gd name="connsiteY1" fmla="*/ 242990 h 261068"/>
                <a:gd name="connsiteX2" fmla="*/ 89686 w 130508"/>
                <a:gd name="connsiteY2" fmla="*/ 0 h 261068"/>
                <a:gd name="connsiteX3" fmla="*/ 0 w 130508"/>
                <a:gd name="connsiteY3" fmla="*/ 26684 h 261068"/>
                <a:gd name="connsiteX4" fmla="*/ 69740 w 130508"/>
                <a:gd name="connsiteY4" fmla="*/ 261069 h 26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08" h="261068">
                  <a:moveTo>
                    <a:pt x="69740" y="261069"/>
                  </a:moveTo>
                  <a:lnTo>
                    <a:pt x="130509" y="242990"/>
                  </a:lnTo>
                  <a:lnTo>
                    <a:pt x="89686" y="0"/>
                  </a:lnTo>
                  <a:lnTo>
                    <a:pt x="0" y="26684"/>
                  </a:lnTo>
                  <a:lnTo>
                    <a:pt x="69740" y="261069"/>
                  </a:lnTo>
                  <a:close/>
                </a:path>
              </a:pathLst>
            </a:custGeom>
            <a:solidFill>
              <a:srgbClr val="FFB8B8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3729F76-8F7C-4D42-A218-B099C2810FDA}"/>
                </a:ext>
              </a:extLst>
            </p:cNvPr>
            <p:cNvSpPr/>
            <p:nvPr/>
          </p:nvSpPr>
          <p:spPr>
            <a:xfrm>
              <a:off x="7229207" y="3912372"/>
              <a:ext cx="219365" cy="117676"/>
            </a:xfrm>
            <a:custGeom>
              <a:avLst/>
              <a:gdLst>
                <a:gd name="connsiteX0" fmla="*/ -173 w 219365"/>
                <a:gd name="connsiteY0" fmla="*/ 38752 h 117676"/>
                <a:gd name="connsiteX1" fmla="*/ 119497 w 219365"/>
                <a:gd name="connsiteY1" fmla="*/ 3145 h 117676"/>
                <a:gd name="connsiteX2" fmla="*/ 119502 w 219365"/>
                <a:gd name="connsiteY2" fmla="*/ 3143 h 117676"/>
                <a:gd name="connsiteX3" fmla="*/ 218454 w 219365"/>
                <a:gd name="connsiteY3" fmla="*/ 56716 h 117676"/>
                <a:gd name="connsiteX4" fmla="*/ 218455 w 219365"/>
                <a:gd name="connsiteY4" fmla="*/ 56719 h 117676"/>
                <a:gd name="connsiteX5" fmla="*/ 219193 w 219365"/>
                <a:gd name="connsiteY5" fmla="*/ 59197 h 117676"/>
                <a:gd name="connsiteX6" fmla="*/ 23257 w 219365"/>
                <a:gd name="connsiteY6" fmla="*/ 117495 h 117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365" h="117676">
                  <a:moveTo>
                    <a:pt x="-173" y="38752"/>
                  </a:moveTo>
                  <a:lnTo>
                    <a:pt x="119497" y="3145"/>
                  </a:lnTo>
                  <a:lnTo>
                    <a:pt x="119502" y="3143"/>
                  </a:lnTo>
                  <a:cubicBezTo>
                    <a:pt x="161621" y="-9388"/>
                    <a:pt x="205923" y="14597"/>
                    <a:pt x="218454" y="56716"/>
                  </a:cubicBezTo>
                  <a:cubicBezTo>
                    <a:pt x="218455" y="56717"/>
                    <a:pt x="218455" y="56718"/>
                    <a:pt x="218455" y="56719"/>
                  </a:cubicBezTo>
                  <a:lnTo>
                    <a:pt x="219193" y="59197"/>
                  </a:lnTo>
                  <a:lnTo>
                    <a:pt x="23257" y="117495"/>
                  </a:lnTo>
                  <a:close/>
                </a:path>
              </a:pathLst>
            </a:custGeom>
            <a:solidFill>
              <a:srgbClr val="2F2E41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9BA0130-349C-41B4-B9BC-A9FA4E09391A}"/>
                </a:ext>
              </a:extLst>
            </p:cNvPr>
            <p:cNvSpPr/>
            <p:nvPr/>
          </p:nvSpPr>
          <p:spPr>
            <a:xfrm>
              <a:off x="6584863" y="3718879"/>
              <a:ext cx="93559" cy="244541"/>
            </a:xfrm>
            <a:custGeom>
              <a:avLst/>
              <a:gdLst>
                <a:gd name="connsiteX0" fmla="*/ 0 w 93559"/>
                <a:gd name="connsiteY0" fmla="*/ 244541 h 244541"/>
                <a:gd name="connsiteX1" fmla="*/ 63395 w 93559"/>
                <a:gd name="connsiteY1" fmla="*/ 244541 h 244541"/>
                <a:gd name="connsiteX2" fmla="*/ 93560 w 93559"/>
                <a:gd name="connsiteY2" fmla="*/ 0 h 244541"/>
                <a:gd name="connsiteX3" fmla="*/ 31018 w 93559"/>
                <a:gd name="connsiteY3" fmla="*/ 0 h 244541"/>
                <a:gd name="connsiteX4" fmla="*/ 0 w 93559"/>
                <a:gd name="connsiteY4" fmla="*/ 244541 h 24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559" h="244541">
                  <a:moveTo>
                    <a:pt x="0" y="244541"/>
                  </a:moveTo>
                  <a:lnTo>
                    <a:pt x="63395" y="244541"/>
                  </a:lnTo>
                  <a:lnTo>
                    <a:pt x="93560" y="0"/>
                  </a:lnTo>
                  <a:lnTo>
                    <a:pt x="31018" y="0"/>
                  </a:lnTo>
                  <a:lnTo>
                    <a:pt x="0" y="244541"/>
                  </a:lnTo>
                  <a:close/>
                </a:path>
              </a:pathLst>
            </a:custGeom>
            <a:solidFill>
              <a:srgbClr val="FFB8B8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B220B98-7505-44D9-994C-4566802D5A57}"/>
                </a:ext>
              </a:extLst>
            </p:cNvPr>
            <p:cNvSpPr/>
            <p:nvPr/>
          </p:nvSpPr>
          <p:spPr>
            <a:xfrm>
              <a:off x="6568690" y="3942717"/>
              <a:ext cx="204428" cy="82160"/>
            </a:xfrm>
            <a:custGeom>
              <a:avLst/>
              <a:gdLst>
                <a:gd name="connsiteX0" fmla="*/ -173 w 204428"/>
                <a:gd name="connsiteY0" fmla="*/ -176 h 82160"/>
                <a:gd name="connsiteX1" fmla="*/ 124682 w 204428"/>
                <a:gd name="connsiteY1" fmla="*/ -181 h 82160"/>
                <a:gd name="connsiteX2" fmla="*/ 124687 w 204428"/>
                <a:gd name="connsiteY2" fmla="*/ -181 h 82160"/>
                <a:gd name="connsiteX3" fmla="*/ 204256 w 204428"/>
                <a:gd name="connsiteY3" fmla="*/ 79383 h 82160"/>
                <a:gd name="connsiteX4" fmla="*/ 204256 w 204428"/>
                <a:gd name="connsiteY4" fmla="*/ 79386 h 82160"/>
                <a:gd name="connsiteX5" fmla="*/ 204256 w 204428"/>
                <a:gd name="connsiteY5" fmla="*/ 81972 h 82160"/>
                <a:gd name="connsiteX6" fmla="*/ -169 w 204428"/>
                <a:gd name="connsiteY6" fmla="*/ 81979 h 82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428" h="82160">
                  <a:moveTo>
                    <a:pt x="-173" y="-176"/>
                  </a:moveTo>
                  <a:lnTo>
                    <a:pt x="124682" y="-181"/>
                  </a:lnTo>
                  <a:lnTo>
                    <a:pt x="124687" y="-181"/>
                  </a:lnTo>
                  <a:cubicBezTo>
                    <a:pt x="168631" y="-182"/>
                    <a:pt x="204255" y="35439"/>
                    <a:pt x="204256" y="79383"/>
                  </a:cubicBezTo>
                  <a:cubicBezTo>
                    <a:pt x="204256" y="79384"/>
                    <a:pt x="204256" y="79385"/>
                    <a:pt x="204256" y="79386"/>
                  </a:cubicBezTo>
                  <a:lnTo>
                    <a:pt x="204256" y="81972"/>
                  </a:lnTo>
                  <a:lnTo>
                    <a:pt x="-169" y="81979"/>
                  </a:lnTo>
                  <a:close/>
                </a:path>
              </a:pathLst>
            </a:custGeom>
            <a:solidFill>
              <a:srgbClr val="2F2E41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8B2EE3C-692F-4E60-9BD6-33A7877A3561}"/>
                </a:ext>
              </a:extLst>
            </p:cNvPr>
            <p:cNvSpPr/>
            <p:nvPr/>
          </p:nvSpPr>
          <p:spPr>
            <a:xfrm>
              <a:off x="6562491" y="2818782"/>
              <a:ext cx="751672" cy="1075856"/>
            </a:xfrm>
            <a:custGeom>
              <a:avLst/>
              <a:gdLst>
                <a:gd name="connsiteX0" fmla="*/ 642587 w 751672"/>
                <a:gd name="connsiteY0" fmla="*/ 1060045 h 1075856"/>
                <a:gd name="connsiteX1" fmla="*/ 404778 w 751672"/>
                <a:gd name="connsiteY1" fmla="*/ 375739 h 1075856"/>
                <a:gd name="connsiteX2" fmla="*/ 397630 w 751672"/>
                <a:gd name="connsiteY2" fmla="*/ 370533 h 1075856"/>
                <a:gd name="connsiteX3" fmla="*/ 390250 w 751672"/>
                <a:gd name="connsiteY3" fmla="*/ 375406 h 1075856"/>
                <a:gd name="connsiteX4" fmla="*/ 116227 w 751672"/>
                <a:gd name="connsiteY4" fmla="*/ 1060439 h 1075856"/>
                <a:gd name="connsiteX5" fmla="*/ 93491 w 751672"/>
                <a:gd name="connsiteY5" fmla="*/ 1075039 h 1075856"/>
                <a:gd name="connsiteX6" fmla="*/ 21969 w 751672"/>
                <a:gd name="connsiteY6" fmla="*/ 1071570 h 1075856"/>
                <a:gd name="connsiteX7" fmla="*/ -145 w 751672"/>
                <a:gd name="connsiteY7" fmla="*/ 1047200 h 1075856"/>
                <a:gd name="connsiteX8" fmla="*/ 543 w 751672"/>
                <a:gd name="connsiteY8" fmla="*/ 1042602 h 1075856"/>
                <a:gd name="connsiteX9" fmla="*/ 259745 w 751672"/>
                <a:gd name="connsiteY9" fmla="*/ 21039 h 1075856"/>
                <a:gd name="connsiteX10" fmla="*/ 519796 w 751672"/>
                <a:gd name="connsiteY10" fmla="*/ -181 h 1075856"/>
                <a:gd name="connsiteX11" fmla="*/ 521494 w 751672"/>
                <a:gd name="connsiteY11" fmla="*/ 2268 h 1075856"/>
                <a:gd name="connsiteX12" fmla="*/ 661954 w 751672"/>
                <a:gd name="connsiteY12" fmla="*/ 562786 h 1075856"/>
                <a:gd name="connsiteX13" fmla="*/ 751113 w 751672"/>
                <a:gd name="connsiteY13" fmla="*/ 1048198 h 1075856"/>
                <a:gd name="connsiteX14" fmla="*/ 732425 w 751672"/>
                <a:gd name="connsiteY14" fmla="*/ 1075293 h 1075856"/>
                <a:gd name="connsiteX15" fmla="*/ 728226 w 751672"/>
                <a:gd name="connsiteY15" fmla="*/ 1075676 h 1075856"/>
                <a:gd name="connsiteX16" fmla="*/ 664569 w 751672"/>
                <a:gd name="connsiteY16" fmla="*/ 1075676 h 1075856"/>
                <a:gd name="connsiteX17" fmla="*/ 642587 w 751672"/>
                <a:gd name="connsiteY17" fmla="*/ 1060045 h 1075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1672" h="1075856">
                  <a:moveTo>
                    <a:pt x="642587" y="1060045"/>
                  </a:moveTo>
                  <a:lnTo>
                    <a:pt x="404778" y="375739"/>
                  </a:lnTo>
                  <a:cubicBezTo>
                    <a:pt x="403753" y="372654"/>
                    <a:pt x="400880" y="370562"/>
                    <a:pt x="397630" y="370533"/>
                  </a:cubicBezTo>
                  <a:cubicBezTo>
                    <a:pt x="394364" y="370351"/>
                    <a:pt x="391365" y="372331"/>
                    <a:pt x="390250" y="375406"/>
                  </a:cubicBezTo>
                  <a:lnTo>
                    <a:pt x="116227" y="1060439"/>
                  </a:lnTo>
                  <a:cubicBezTo>
                    <a:pt x="112566" y="1069680"/>
                    <a:pt x="103418" y="1075555"/>
                    <a:pt x="93491" y="1075039"/>
                  </a:cubicBezTo>
                  <a:lnTo>
                    <a:pt x="21969" y="1071570"/>
                  </a:lnTo>
                  <a:cubicBezTo>
                    <a:pt x="9133" y="1070947"/>
                    <a:pt x="-768" y="1060037"/>
                    <a:pt x="-145" y="1047200"/>
                  </a:cubicBezTo>
                  <a:cubicBezTo>
                    <a:pt x="-70" y="1045649"/>
                    <a:pt x="161" y="1044108"/>
                    <a:pt x="543" y="1042602"/>
                  </a:cubicBezTo>
                  <a:lnTo>
                    <a:pt x="259745" y="21039"/>
                  </a:lnTo>
                  <a:lnTo>
                    <a:pt x="519796" y="-181"/>
                  </a:lnTo>
                  <a:lnTo>
                    <a:pt x="521494" y="2268"/>
                  </a:lnTo>
                  <a:cubicBezTo>
                    <a:pt x="522899" y="4298"/>
                    <a:pt x="662040" y="209136"/>
                    <a:pt x="661954" y="562786"/>
                  </a:cubicBezTo>
                  <a:lnTo>
                    <a:pt x="751113" y="1048198"/>
                  </a:lnTo>
                  <a:cubicBezTo>
                    <a:pt x="753434" y="1060840"/>
                    <a:pt x="745068" y="1072971"/>
                    <a:pt x="732425" y="1075293"/>
                  </a:cubicBezTo>
                  <a:cubicBezTo>
                    <a:pt x="731040" y="1075547"/>
                    <a:pt x="729634" y="1075675"/>
                    <a:pt x="728226" y="1075676"/>
                  </a:cubicBezTo>
                  <a:lnTo>
                    <a:pt x="664569" y="1075676"/>
                  </a:lnTo>
                  <a:cubicBezTo>
                    <a:pt x="654663" y="1075670"/>
                    <a:pt x="645845" y="1069400"/>
                    <a:pt x="642587" y="1060045"/>
                  </a:cubicBezTo>
                  <a:close/>
                </a:path>
              </a:pathLst>
            </a:custGeom>
            <a:solidFill>
              <a:srgbClr val="2F2E41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E486C12E-B2E1-4912-9BE8-E40B04F256E4}"/>
                </a:ext>
              </a:extLst>
            </p:cNvPr>
            <p:cNvSpPr/>
            <p:nvPr/>
          </p:nvSpPr>
          <p:spPr>
            <a:xfrm>
              <a:off x="6720666" y="2392785"/>
              <a:ext cx="375158" cy="467731"/>
            </a:xfrm>
            <a:custGeom>
              <a:avLst/>
              <a:gdLst>
                <a:gd name="connsiteX0" fmla="*/ 8878 w 375158"/>
                <a:gd name="connsiteY0" fmla="*/ 215327 h 467731"/>
                <a:gd name="connsiteX1" fmla="*/ 36568 w 375158"/>
                <a:gd name="connsiteY1" fmla="*/ 59314 h 467731"/>
                <a:gd name="connsiteX2" fmla="*/ 181809 w 375158"/>
                <a:gd name="connsiteY2" fmla="*/ 1187 h 467731"/>
                <a:gd name="connsiteX3" fmla="*/ 188234 w 375158"/>
                <a:gd name="connsiteY3" fmla="*/ 2060 h 467731"/>
                <a:gd name="connsiteX4" fmla="*/ 188234 w 375158"/>
                <a:gd name="connsiteY4" fmla="*/ 2060 h 467731"/>
                <a:gd name="connsiteX5" fmla="*/ 326420 w 375158"/>
                <a:gd name="connsiteY5" fmla="*/ 137626 h 467731"/>
                <a:gd name="connsiteX6" fmla="*/ 374986 w 375158"/>
                <a:gd name="connsiteY6" fmla="*/ 446506 h 467731"/>
                <a:gd name="connsiteX7" fmla="*/ 98111 w 375158"/>
                <a:gd name="connsiteY7" fmla="*/ 467403 h 467731"/>
                <a:gd name="connsiteX8" fmla="*/ 96124 w 375158"/>
                <a:gd name="connsiteY8" fmla="*/ 467550 h 46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5158" h="467731">
                  <a:moveTo>
                    <a:pt x="8878" y="215327"/>
                  </a:moveTo>
                  <a:cubicBezTo>
                    <a:pt x="-9729" y="162052"/>
                    <a:pt x="764" y="102932"/>
                    <a:pt x="36568" y="59314"/>
                  </a:cubicBezTo>
                  <a:cubicBezTo>
                    <a:pt x="71538" y="15944"/>
                    <a:pt x="126573" y="-6081"/>
                    <a:pt x="181809" y="1187"/>
                  </a:cubicBezTo>
                  <a:cubicBezTo>
                    <a:pt x="183964" y="1475"/>
                    <a:pt x="186106" y="1766"/>
                    <a:pt x="188234" y="2060"/>
                  </a:cubicBezTo>
                  <a:lnTo>
                    <a:pt x="188234" y="2060"/>
                  </a:lnTo>
                  <a:cubicBezTo>
                    <a:pt x="259241" y="11647"/>
                    <a:pt x="315475" y="66815"/>
                    <a:pt x="326420" y="137626"/>
                  </a:cubicBezTo>
                  <a:lnTo>
                    <a:pt x="374986" y="446506"/>
                  </a:lnTo>
                  <a:lnTo>
                    <a:pt x="98111" y="467403"/>
                  </a:lnTo>
                  <a:lnTo>
                    <a:pt x="96124" y="467550"/>
                  </a:lnTo>
                  <a:close/>
                </a:path>
              </a:pathLst>
            </a:custGeom>
            <a:solidFill>
              <a:srgbClr val="3F3D5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C5F3596-3DEB-4DC5-B2B1-E20CF628DA50}"/>
                </a:ext>
              </a:extLst>
            </p:cNvPr>
            <p:cNvSpPr/>
            <p:nvPr/>
          </p:nvSpPr>
          <p:spPr>
            <a:xfrm>
              <a:off x="6908566" y="2448520"/>
              <a:ext cx="428448" cy="285188"/>
            </a:xfrm>
            <a:custGeom>
              <a:avLst/>
              <a:gdLst>
                <a:gd name="connsiteX0" fmla="*/ 225008 w 428448"/>
                <a:gd name="connsiteY0" fmla="*/ 284926 h 285188"/>
                <a:gd name="connsiteX1" fmla="*/ 145670 w 428448"/>
                <a:gd name="connsiteY1" fmla="*/ 246717 h 285188"/>
                <a:gd name="connsiteX2" fmla="*/ 14698 w 428448"/>
                <a:gd name="connsiteY2" fmla="*/ 94890 h 285188"/>
                <a:gd name="connsiteX3" fmla="*/ -118 w 428448"/>
                <a:gd name="connsiteY3" fmla="*/ 53363 h 285188"/>
                <a:gd name="connsiteX4" fmla="*/ 21081 w 428448"/>
                <a:gd name="connsiteY4" fmla="*/ 12230 h 285188"/>
                <a:gd name="connsiteX5" fmla="*/ 93434 w 428448"/>
                <a:gd name="connsiteY5" fmla="*/ 13452 h 285188"/>
                <a:gd name="connsiteX6" fmla="*/ 249628 w 428448"/>
                <a:gd name="connsiteY6" fmla="*/ 147315 h 285188"/>
                <a:gd name="connsiteX7" fmla="*/ 345721 w 428448"/>
                <a:gd name="connsiteY7" fmla="*/ 80467 h 285188"/>
                <a:gd name="connsiteX8" fmla="*/ 369521 w 428448"/>
                <a:gd name="connsiteY8" fmla="*/ 78811 h 285188"/>
                <a:gd name="connsiteX9" fmla="*/ 415513 w 428448"/>
                <a:gd name="connsiteY9" fmla="*/ 102092 h 285188"/>
                <a:gd name="connsiteX10" fmla="*/ 425760 w 428448"/>
                <a:gd name="connsiteY10" fmla="*/ 133370 h 285188"/>
                <a:gd name="connsiteX11" fmla="*/ 421399 w 428448"/>
                <a:gd name="connsiteY11" fmla="*/ 139367 h 285188"/>
                <a:gd name="connsiteX12" fmla="*/ 307045 w 428448"/>
                <a:gd name="connsiteY12" fmla="*/ 252939 h 285188"/>
                <a:gd name="connsiteX13" fmla="*/ 229417 w 428448"/>
                <a:gd name="connsiteY13" fmla="*/ 285007 h 285188"/>
                <a:gd name="connsiteX14" fmla="*/ 225008 w 428448"/>
                <a:gd name="connsiteY14" fmla="*/ 284926 h 28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28448" h="285188">
                  <a:moveTo>
                    <a:pt x="225008" y="284926"/>
                  </a:moveTo>
                  <a:cubicBezTo>
                    <a:pt x="194375" y="283877"/>
                    <a:pt x="165589" y="270014"/>
                    <a:pt x="145670" y="246717"/>
                  </a:cubicBezTo>
                  <a:lnTo>
                    <a:pt x="14698" y="94890"/>
                  </a:lnTo>
                  <a:cubicBezTo>
                    <a:pt x="4537" y="83507"/>
                    <a:pt x="-779" y="68607"/>
                    <a:pt x="-118" y="53363"/>
                  </a:cubicBezTo>
                  <a:cubicBezTo>
                    <a:pt x="708" y="37242"/>
                    <a:pt x="8431" y="22257"/>
                    <a:pt x="21081" y="12230"/>
                  </a:cubicBezTo>
                  <a:cubicBezTo>
                    <a:pt x="42371" y="-4768"/>
                    <a:pt x="72731" y="-4255"/>
                    <a:pt x="93434" y="13452"/>
                  </a:cubicBezTo>
                  <a:lnTo>
                    <a:pt x="249628" y="147315"/>
                  </a:lnTo>
                  <a:lnTo>
                    <a:pt x="345721" y="80467"/>
                  </a:lnTo>
                  <a:cubicBezTo>
                    <a:pt x="352745" y="75576"/>
                    <a:pt x="361888" y="74940"/>
                    <a:pt x="369521" y="78811"/>
                  </a:cubicBezTo>
                  <a:lnTo>
                    <a:pt x="415513" y="102092"/>
                  </a:lnTo>
                  <a:cubicBezTo>
                    <a:pt x="426980" y="107899"/>
                    <a:pt x="431567" y="121903"/>
                    <a:pt x="425760" y="133370"/>
                  </a:cubicBezTo>
                  <a:cubicBezTo>
                    <a:pt x="424636" y="135589"/>
                    <a:pt x="423164" y="137614"/>
                    <a:pt x="421399" y="139367"/>
                  </a:cubicBezTo>
                  <a:lnTo>
                    <a:pt x="307045" y="252939"/>
                  </a:lnTo>
                  <a:cubicBezTo>
                    <a:pt x="286461" y="273522"/>
                    <a:pt x="258527" y="285061"/>
                    <a:pt x="229417" y="285007"/>
                  </a:cubicBezTo>
                  <a:cubicBezTo>
                    <a:pt x="227953" y="285007"/>
                    <a:pt x="226483" y="284980"/>
                    <a:pt x="225008" y="284926"/>
                  </a:cubicBezTo>
                  <a:close/>
                </a:path>
              </a:pathLst>
            </a:custGeom>
            <a:solidFill>
              <a:srgbClr val="3F3D56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EC4CD69-F78F-40D5-9F9F-21CFD50A250F}"/>
                </a:ext>
              </a:extLst>
            </p:cNvPr>
            <p:cNvSpPr/>
            <p:nvPr/>
          </p:nvSpPr>
          <p:spPr>
            <a:xfrm>
              <a:off x="6666201" y="2043306"/>
              <a:ext cx="408046" cy="418154"/>
            </a:xfrm>
            <a:custGeom>
              <a:avLst/>
              <a:gdLst>
                <a:gd name="connsiteX0" fmla="*/ 306847 w 408046"/>
                <a:gd name="connsiteY0" fmla="*/ 153777 h 418154"/>
                <a:gd name="connsiteX1" fmla="*/ 356256 w 408046"/>
                <a:gd name="connsiteY1" fmla="*/ 164649 h 418154"/>
                <a:gd name="connsiteX2" fmla="*/ 400703 w 408046"/>
                <a:gd name="connsiteY2" fmla="*/ 145995 h 418154"/>
                <a:gd name="connsiteX3" fmla="*/ 405817 w 408046"/>
                <a:gd name="connsiteY3" fmla="*/ 107525 h 418154"/>
                <a:gd name="connsiteX4" fmla="*/ 355384 w 408046"/>
                <a:gd name="connsiteY4" fmla="*/ 48276 h 418154"/>
                <a:gd name="connsiteX5" fmla="*/ 273069 w 408046"/>
                <a:gd name="connsiteY5" fmla="*/ 45627 h 418154"/>
                <a:gd name="connsiteX6" fmla="*/ 194205 w 408046"/>
                <a:gd name="connsiteY6" fmla="*/ -129 h 418154"/>
                <a:gd name="connsiteX7" fmla="*/ 35735 w 408046"/>
                <a:gd name="connsiteY7" fmla="*/ 100244 h 418154"/>
                <a:gd name="connsiteX8" fmla="*/ 10 w 408046"/>
                <a:gd name="connsiteY8" fmla="*/ 281742 h 418154"/>
                <a:gd name="connsiteX9" fmla="*/ 6527 w 408046"/>
                <a:gd name="connsiteY9" fmla="*/ 326223 h 418154"/>
                <a:gd name="connsiteX10" fmla="*/ 64200 w 408046"/>
                <a:gd name="connsiteY10" fmla="*/ 366126 h 418154"/>
                <a:gd name="connsiteX11" fmla="*/ 248646 w 408046"/>
                <a:gd name="connsiteY11" fmla="*/ 417974 h 418154"/>
                <a:gd name="connsiteX12" fmla="*/ 227997 w 408046"/>
                <a:gd name="connsiteY12" fmla="*/ 328411 h 418154"/>
                <a:gd name="connsiteX13" fmla="*/ 255209 w 408046"/>
                <a:gd name="connsiteY13" fmla="*/ 286392 h 418154"/>
                <a:gd name="connsiteX14" fmla="*/ 235385 w 408046"/>
                <a:gd name="connsiteY14" fmla="*/ 230934 h 418154"/>
                <a:gd name="connsiteX15" fmla="*/ 251464 w 408046"/>
                <a:gd name="connsiteY15" fmla="*/ 172757 h 418154"/>
                <a:gd name="connsiteX16" fmla="*/ 315266 w 408046"/>
                <a:gd name="connsiteY16" fmla="*/ 157627 h 41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08046" h="418154">
                  <a:moveTo>
                    <a:pt x="306847" y="153777"/>
                  </a:moveTo>
                  <a:cubicBezTo>
                    <a:pt x="322662" y="159912"/>
                    <a:pt x="339326" y="163579"/>
                    <a:pt x="356256" y="164649"/>
                  </a:cubicBezTo>
                  <a:cubicBezTo>
                    <a:pt x="373284" y="164862"/>
                    <a:pt x="391385" y="158963"/>
                    <a:pt x="400703" y="145995"/>
                  </a:cubicBezTo>
                  <a:cubicBezTo>
                    <a:pt x="407937" y="134531"/>
                    <a:pt x="409805" y="120480"/>
                    <a:pt x="405817" y="107525"/>
                  </a:cubicBezTo>
                  <a:cubicBezTo>
                    <a:pt x="398673" y="81247"/>
                    <a:pt x="380183" y="59525"/>
                    <a:pt x="355384" y="48276"/>
                  </a:cubicBezTo>
                  <a:cubicBezTo>
                    <a:pt x="329389" y="36486"/>
                    <a:pt x="299769" y="35532"/>
                    <a:pt x="273069" y="45627"/>
                  </a:cubicBezTo>
                  <a:cubicBezTo>
                    <a:pt x="263513" y="16576"/>
                    <a:pt x="227520" y="765"/>
                    <a:pt x="194205" y="-129"/>
                  </a:cubicBezTo>
                  <a:cubicBezTo>
                    <a:pt x="126152" y="-1956"/>
                    <a:pt x="65303" y="44447"/>
                    <a:pt x="35735" y="100244"/>
                  </a:cubicBezTo>
                  <a:cubicBezTo>
                    <a:pt x="6168" y="156041"/>
                    <a:pt x="1848" y="219821"/>
                    <a:pt x="10" y="281742"/>
                  </a:cubicBezTo>
                  <a:cubicBezTo>
                    <a:pt x="-439" y="296843"/>
                    <a:pt x="-626" y="312590"/>
                    <a:pt x="6527" y="326223"/>
                  </a:cubicBezTo>
                  <a:cubicBezTo>
                    <a:pt x="17179" y="346524"/>
                    <a:pt x="41385" y="357457"/>
                    <a:pt x="64200" y="366126"/>
                  </a:cubicBezTo>
                  <a:cubicBezTo>
                    <a:pt x="124029" y="388825"/>
                    <a:pt x="185753" y="406176"/>
                    <a:pt x="248646" y="417974"/>
                  </a:cubicBezTo>
                  <a:cubicBezTo>
                    <a:pt x="218448" y="398672"/>
                    <a:pt x="208870" y="357126"/>
                    <a:pt x="227997" y="328411"/>
                  </a:cubicBezTo>
                  <a:cubicBezTo>
                    <a:pt x="237356" y="314361"/>
                    <a:pt x="252722" y="302664"/>
                    <a:pt x="255209" y="286392"/>
                  </a:cubicBezTo>
                  <a:cubicBezTo>
                    <a:pt x="258191" y="266881"/>
                    <a:pt x="241544" y="249819"/>
                    <a:pt x="235385" y="230934"/>
                  </a:cubicBezTo>
                  <a:cubicBezTo>
                    <a:pt x="229033" y="210064"/>
                    <a:pt x="235296" y="187403"/>
                    <a:pt x="251464" y="172757"/>
                  </a:cubicBezTo>
                  <a:cubicBezTo>
                    <a:pt x="268963" y="157555"/>
                    <a:pt x="292804" y="151902"/>
                    <a:pt x="315266" y="157627"/>
                  </a:cubicBezTo>
                </a:path>
              </a:pathLst>
            </a:custGeom>
            <a:solidFill>
              <a:srgbClr val="2F2E41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0806B61-747D-4DFC-8E72-3726E1F5ED55}"/>
                </a:ext>
              </a:extLst>
            </p:cNvPr>
            <p:cNvSpPr/>
            <p:nvPr/>
          </p:nvSpPr>
          <p:spPr>
            <a:xfrm>
              <a:off x="6302665" y="4021166"/>
              <a:ext cx="1292829" cy="10342"/>
            </a:xfrm>
            <a:custGeom>
              <a:avLst/>
              <a:gdLst>
                <a:gd name="connsiteX0" fmla="*/ 1287486 w 1292829"/>
                <a:gd name="connsiteY0" fmla="*/ 10161 h 10342"/>
                <a:gd name="connsiteX1" fmla="*/ 4998 w 1292829"/>
                <a:gd name="connsiteY1" fmla="*/ 10161 h 10342"/>
                <a:gd name="connsiteX2" fmla="*/ -173 w 1292829"/>
                <a:gd name="connsiteY2" fmla="*/ 4990 h 10342"/>
                <a:gd name="connsiteX3" fmla="*/ 4998 w 1292829"/>
                <a:gd name="connsiteY3" fmla="*/ -181 h 10342"/>
                <a:gd name="connsiteX4" fmla="*/ 1287486 w 1292829"/>
                <a:gd name="connsiteY4" fmla="*/ -181 h 10342"/>
                <a:gd name="connsiteX5" fmla="*/ 1292657 w 1292829"/>
                <a:gd name="connsiteY5" fmla="*/ 4990 h 10342"/>
                <a:gd name="connsiteX6" fmla="*/ 1287486 w 1292829"/>
                <a:gd name="connsiteY6" fmla="*/ 10161 h 1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92829" h="10342">
                  <a:moveTo>
                    <a:pt x="1287486" y="10161"/>
                  </a:moveTo>
                  <a:lnTo>
                    <a:pt x="4998" y="10161"/>
                  </a:lnTo>
                  <a:cubicBezTo>
                    <a:pt x="2142" y="10161"/>
                    <a:pt x="-173" y="7846"/>
                    <a:pt x="-173" y="4990"/>
                  </a:cubicBezTo>
                  <a:cubicBezTo>
                    <a:pt x="-173" y="2134"/>
                    <a:pt x="2142" y="-181"/>
                    <a:pt x="4998" y="-181"/>
                  </a:cubicBezTo>
                  <a:lnTo>
                    <a:pt x="1287486" y="-181"/>
                  </a:lnTo>
                  <a:cubicBezTo>
                    <a:pt x="1290342" y="-181"/>
                    <a:pt x="1292657" y="2134"/>
                    <a:pt x="1292657" y="4990"/>
                  </a:cubicBezTo>
                  <a:cubicBezTo>
                    <a:pt x="1292657" y="7846"/>
                    <a:pt x="1290342" y="10161"/>
                    <a:pt x="1287486" y="10161"/>
                  </a:cubicBezTo>
                  <a:close/>
                </a:path>
              </a:pathLst>
            </a:custGeom>
            <a:solidFill>
              <a:srgbClr val="CCCCCC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025171C-4397-4482-9074-3CE09E21FDB4}"/>
                </a:ext>
              </a:extLst>
            </p:cNvPr>
            <p:cNvSpPr/>
            <p:nvPr/>
          </p:nvSpPr>
          <p:spPr>
            <a:xfrm>
              <a:off x="9798477" y="4021166"/>
              <a:ext cx="920494" cy="10342"/>
            </a:xfrm>
            <a:custGeom>
              <a:avLst/>
              <a:gdLst>
                <a:gd name="connsiteX0" fmla="*/ 915151 w 920494"/>
                <a:gd name="connsiteY0" fmla="*/ 10161 h 10342"/>
                <a:gd name="connsiteX1" fmla="*/ 4998 w 920494"/>
                <a:gd name="connsiteY1" fmla="*/ 10161 h 10342"/>
                <a:gd name="connsiteX2" fmla="*/ -173 w 920494"/>
                <a:gd name="connsiteY2" fmla="*/ 4990 h 10342"/>
                <a:gd name="connsiteX3" fmla="*/ 4998 w 920494"/>
                <a:gd name="connsiteY3" fmla="*/ -181 h 10342"/>
                <a:gd name="connsiteX4" fmla="*/ 915151 w 920494"/>
                <a:gd name="connsiteY4" fmla="*/ -181 h 10342"/>
                <a:gd name="connsiteX5" fmla="*/ 920322 w 920494"/>
                <a:gd name="connsiteY5" fmla="*/ 4990 h 10342"/>
                <a:gd name="connsiteX6" fmla="*/ 915151 w 920494"/>
                <a:gd name="connsiteY6" fmla="*/ 10161 h 1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20494" h="10342">
                  <a:moveTo>
                    <a:pt x="915151" y="10161"/>
                  </a:moveTo>
                  <a:lnTo>
                    <a:pt x="4998" y="10161"/>
                  </a:lnTo>
                  <a:cubicBezTo>
                    <a:pt x="2142" y="10161"/>
                    <a:pt x="-173" y="7846"/>
                    <a:pt x="-173" y="4990"/>
                  </a:cubicBezTo>
                  <a:cubicBezTo>
                    <a:pt x="-173" y="2134"/>
                    <a:pt x="2142" y="-181"/>
                    <a:pt x="4998" y="-181"/>
                  </a:cubicBezTo>
                  <a:lnTo>
                    <a:pt x="915151" y="-181"/>
                  </a:lnTo>
                  <a:cubicBezTo>
                    <a:pt x="918006" y="-181"/>
                    <a:pt x="920322" y="2134"/>
                    <a:pt x="920322" y="4990"/>
                  </a:cubicBezTo>
                  <a:cubicBezTo>
                    <a:pt x="920322" y="7846"/>
                    <a:pt x="918006" y="10161"/>
                    <a:pt x="915151" y="10161"/>
                  </a:cubicBezTo>
                  <a:close/>
                </a:path>
              </a:pathLst>
            </a:custGeom>
            <a:solidFill>
              <a:srgbClr val="CCCCCC"/>
            </a:solidFill>
            <a:ln w="51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A0B6B354-0183-4DF2-8C51-E290D4EC29F3}"/>
              </a:ext>
            </a:extLst>
          </p:cNvPr>
          <p:cNvGrpSpPr/>
          <p:nvPr/>
        </p:nvGrpSpPr>
        <p:grpSpPr>
          <a:xfrm>
            <a:off x="975419" y="1697140"/>
            <a:ext cx="4399728" cy="2100986"/>
            <a:chOff x="797236" y="1697140"/>
            <a:chExt cx="4399728" cy="2100986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B9EF21A7-B0D7-41A0-8B16-90869CE6009E}"/>
                </a:ext>
              </a:extLst>
            </p:cNvPr>
            <p:cNvGrpSpPr/>
            <p:nvPr/>
          </p:nvGrpSpPr>
          <p:grpSpPr>
            <a:xfrm>
              <a:off x="4454222" y="1773238"/>
              <a:ext cx="358217" cy="295473"/>
              <a:chOff x="4454222" y="1555536"/>
              <a:chExt cx="358217" cy="295473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98BE40B-0DB2-464F-BF00-485848DA8404}"/>
                  </a:ext>
                </a:extLst>
              </p:cNvPr>
              <p:cNvSpPr/>
              <p:nvPr/>
            </p:nvSpPr>
            <p:spPr>
              <a:xfrm>
                <a:off x="4673980" y="1743368"/>
                <a:ext cx="138459" cy="107641"/>
              </a:xfrm>
              <a:custGeom>
                <a:avLst/>
                <a:gdLst>
                  <a:gd name="connsiteX0" fmla="*/ 134821 w 138459"/>
                  <a:gd name="connsiteY0" fmla="*/ 99495 h 107641"/>
                  <a:gd name="connsiteX1" fmla="*/ 108957 w 138459"/>
                  <a:gd name="connsiteY1" fmla="*/ 104055 h 107641"/>
                  <a:gd name="connsiteX2" fmla="*/ 7642 w 138459"/>
                  <a:gd name="connsiteY2" fmla="*/ 33559 h 107641"/>
                  <a:gd name="connsiteX3" fmla="*/ 3081 w 138459"/>
                  <a:gd name="connsiteY3" fmla="*/ 7695 h 107641"/>
                  <a:gd name="connsiteX4" fmla="*/ 28945 w 138459"/>
                  <a:gd name="connsiteY4" fmla="*/ 3134 h 107641"/>
                  <a:gd name="connsiteX5" fmla="*/ 130260 w 138459"/>
                  <a:gd name="connsiteY5" fmla="*/ 73631 h 107641"/>
                  <a:gd name="connsiteX6" fmla="*/ 134821 w 138459"/>
                  <a:gd name="connsiteY6" fmla="*/ 99495 h 107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8459" h="107641">
                    <a:moveTo>
                      <a:pt x="134821" y="99495"/>
                    </a:moveTo>
                    <a:cubicBezTo>
                      <a:pt x="128938" y="107896"/>
                      <a:pt x="117358" y="109938"/>
                      <a:pt x="108957" y="104055"/>
                    </a:cubicBezTo>
                    <a:lnTo>
                      <a:pt x="7642" y="33559"/>
                    </a:lnTo>
                    <a:cubicBezTo>
                      <a:pt x="-759" y="27676"/>
                      <a:pt x="-2801" y="16096"/>
                      <a:pt x="3081" y="7695"/>
                    </a:cubicBezTo>
                    <a:cubicBezTo>
                      <a:pt x="8964" y="-707"/>
                      <a:pt x="20544" y="-2749"/>
                      <a:pt x="28945" y="3134"/>
                    </a:cubicBezTo>
                    <a:lnTo>
                      <a:pt x="130260" y="73631"/>
                    </a:lnTo>
                    <a:cubicBezTo>
                      <a:pt x="138662" y="79513"/>
                      <a:pt x="140703" y="91093"/>
                      <a:pt x="134821" y="9949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54368980-3DE9-4D4C-85C1-E9A5B9E11F42}"/>
                  </a:ext>
                </a:extLst>
              </p:cNvPr>
              <p:cNvSpPr/>
              <p:nvPr/>
            </p:nvSpPr>
            <p:spPr>
              <a:xfrm>
                <a:off x="4454222" y="1555536"/>
                <a:ext cx="263629" cy="263687"/>
              </a:xfrm>
              <a:custGeom>
                <a:avLst/>
                <a:gdLst>
                  <a:gd name="connsiteX0" fmla="*/ 239557 w 263629"/>
                  <a:gd name="connsiteY0" fmla="*/ 207233 h 263687"/>
                  <a:gd name="connsiteX1" fmla="*/ 55950 w 263629"/>
                  <a:gd name="connsiteY1" fmla="*/ 239610 h 263687"/>
                  <a:gd name="connsiteX2" fmla="*/ 23573 w 263629"/>
                  <a:gd name="connsiteY2" fmla="*/ 56003 h 263687"/>
                  <a:gd name="connsiteX3" fmla="*/ 207180 w 263629"/>
                  <a:gd name="connsiteY3" fmla="*/ 23626 h 263687"/>
                  <a:gd name="connsiteX4" fmla="*/ 239557 w 263629"/>
                  <a:gd name="connsiteY4" fmla="*/ 207233 h 263687"/>
                  <a:gd name="connsiteX5" fmla="*/ 50571 w 263629"/>
                  <a:gd name="connsiteY5" fmla="*/ 74907 h 263687"/>
                  <a:gd name="connsiteX6" fmla="*/ 74854 w 263629"/>
                  <a:gd name="connsiteY6" fmla="*/ 212611 h 263687"/>
                  <a:gd name="connsiteX7" fmla="*/ 212559 w 263629"/>
                  <a:gd name="connsiteY7" fmla="*/ 188328 h 263687"/>
                  <a:gd name="connsiteX8" fmla="*/ 188276 w 263629"/>
                  <a:gd name="connsiteY8" fmla="*/ 50624 h 263687"/>
                  <a:gd name="connsiteX9" fmla="*/ 50571 w 263629"/>
                  <a:gd name="connsiteY9" fmla="*/ 74907 h 263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3629" h="263687">
                    <a:moveTo>
                      <a:pt x="239557" y="207233"/>
                    </a:moveTo>
                    <a:cubicBezTo>
                      <a:pt x="197796" y="266875"/>
                      <a:pt x="115593" y="281370"/>
                      <a:pt x="55950" y="239610"/>
                    </a:cubicBezTo>
                    <a:cubicBezTo>
                      <a:pt x="-3692" y="197849"/>
                      <a:pt x="-18187" y="115645"/>
                      <a:pt x="23573" y="56003"/>
                    </a:cubicBezTo>
                    <a:cubicBezTo>
                      <a:pt x="65334" y="-3639"/>
                      <a:pt x="147538" y="-18135"/>
                      <a:pt x="207180" y="23626"/>
                    </a:cubicBezTo>
                    <a:cubicBezTo>
                      <a:pt x="266747" y="65435"/>
                      <a:pt x="281231" y="147571"/>
                      <a:pt x="239557" y="207233"/>
                    </a:cubicBezTo>
                    <a:close/>
                    <a:moveTo>
                      <a:pt x="50571" y="74907"/>
                    </a:moveTo>
                    <a:cubicBezTo>
                      <a:pt x="19251" y="119638"/>
                      <a:pt x="30123" y="181291"/>
                      <a:pt x="74854" y="212611"/>
                    </a:cubicBezTo>
                    <a:cubicBezTo>
                      <a:pt x="119586" y="243931"/>
                      <a:pt x="181238" y="233060"/>
                      <a:pt x="212559" y="188328"/>
                    </a:cubicBezTo>
                    <a:cubicBezTo>
                      <a:pt x="243879" y="143597"/>
                      <a:pt x="233007" y="81944"/>
                      <a:pt x="188276" y="50624"/>
                    </a:cubicBezTo>
                    <a:cubicBezTo>
                      <a:pt x="143530" y="19368"/>
                      <a:pt x="81928" y="30231"/>
                      <a:pt x="50571" y="7490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C849AF5B-8AF1-453F-82E9-2A1D7442AF13}"/>
                </a:ext>
              </a:extLst>
            </p:cNvPr>
            <p:cNvGrpSpPr/>
            <p:nvPr/>
          </p:nvGrpSpPr>
          <p:grpSpPr>
            <a:xfrm>
              <a:off x="797236" y="1697140"/>
              <a:ext cx="4399728" cy="2100986"/>
              <a:chOff x="797236" y="1417846"/>
              <a:chExt cx="4399728" cy="3062499"/>
            </a:xfrm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623C8EB0-5D6E-4BFA-BFAA-C60EF9C9AD16}"/>
                  </a:ext>
                </a:extLst>
              </p:cNvPr>
              <p:cNvSpPr/>
              <p:nvPr/>
            </p:nvSpPr>
            <p:spPr>
              <a:xfrm>
                <a:off x="797236" y="1417846"/>
                <a:ext cx="4399728" cy="595731"/>
              </a:xfrm>
              <a:custGeom>
                <a:avLst/>
                <a:gdLst>
                  <a:gd name="connsiteX0" fmla="*/ 4194667 w 4399728"/>
                  <a:gd name="connsiteY0" fmla="*/ 595506 h 595731"/>
                  <a:gd name="connsiteX1" fmla="*/ 204504 w 4399728"/>
                  <a:gd name="connsiteY1" fmla="*/ 595506 h 595731"/>
                  <a:gd name="connsiteX2" fmla="*/ -279 w 4399728"/>
                  <a:gd name="connsiteY2" fmla="*/ 390723 h 595731"/>
                  <a:gd name="connsiteX3" fmla="*/ -279 w 4399728"/>
                  <a:gd name="connsiteY3" fmla="*/ 204557 h 595731"/>
                  <a:gd name="connsiteX4" fmla="*/ 204504 w 4399728"/>
                  <a:gd name="connsiteY4" fmla="*/ -226 h 595731"/>
                  <a:gd name="connsiteX5" fmla="*/ 4194667 w 4399728"/>
                  <a:gd name="connsiteY5" fmla="*/ -226 h 595731"/>
                  <a:gd name="connsiteX6" fmla="*/ 4399449 w 4399728"/>
                  <a:gd name="connsiteY6" fmla="*/ 204557 h 595731"/>
                  <a:gd name="connsiteX7" fmla="*/ 4399450 w 4399728"/>
                  <a:gd name="connsiteY7" fmla="*/ 390723 h 595731"/>
                  <a:gd name="connsiteX8" fmla="*/ 4194667 w 4399728"/>
                  <a:gd name="connsiteY8" fmla="*/ 595506 h 595731"/>
                  <a:gd name="connsiteX9" fmla="*/ 204504 w 4399728"/>
                  <a:gd name="connsiteY9" fmla="*/ 12185 h 595731"/>
                  <a:gd name="connsiteX10" fmla="*/ 12133 w 4399728"/>
                  <a:gd name="connsiteY10" fmla="*/ 204557 h 595731"/>
                  <a:gd name="connsiteX11" fmla="*/ 12132 w 4399728"/>
                  <a:gd name="connsiteY11" fmla="*/ 390723 h 595731"/>
                  <a:gd name="connsiteX12" fmla="*/ 204504 w 4399728"/>
                  <a:gd name="connsiteY12" fmla="*/ 583095 h 595731"/>
                  <a:gd name="connsiteX13" fmla="*/ 4194667 w 4399728"/>
                  <a:gd name="connsiteY13" fmla="*/ 583095 h 595731"/>
                  <a:gd name="connsiteX14" fmla="*/ 4387039 w 4399728"/>
                  <a:gd name="connsiteY14" fmla="*/ 390723 h 595731"/>
                  <a:gd name="connsiteX15" fmla="*/ 4387039 w 4399728"/>
                  <a:gd name="connsiteY15" fmla="*/ 204557 h 595731"/>
                  <a:gd name="connsiteX16" fmla="*/ 4194667 w 4399728"/>
                  <a:gd name="connsiteY16" fmla="*/ 12185 h 5957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399728" h="595731">
                    <a:moveTo>
                      <a:pt x="4194667" y="595506"/>
                    </a:moveTo>
                    <a:lnTo>
                      <a:pt x="204504" y="595506"/>
                    </a:lnTo>
                    <a:cubicBezTo>
                      <a:pt x="91459" y="595378"/>
                      <a:pt x="-151" y="503769"/>
                      <a:pt x="-279" y="390723"/>
                    </a:cubicBezTo>
                    <a:lnTo>
                      <a:pt x="-279" y="204557"/>
                    </a:lnTo>
                    <a:cubicBezTo>
                      <a:pt x="-151" y="91511"/>
                      <a:pt x="91459" y="-98"/>
                      <a:pt x="204504" y="-226"/>
                    </a:cubicBezTo>
                    <a:lnTo>
                      <a:pt x="4194667" y="-226"/>
                    </a:lnTo>
                    <a:cubicBezTo>
                      <a:pt x="4307712" y="-98"/>
                      <a:pt x="4399322" y="91511"/>
                      <a:pt x="4399449" y="204557"/>
                    </a:cubicBezTo>
                    <a:lnTo>
                      <a:pt x="4399450" y="390723"/>
                    </a:lnTo>
                    <a:cubicBezTo>
                      <a:pt x="4399322" y="503769"/>
                      <a:pt x="4307713" y="595378"/>
                      <a:pt x="4194667" y="595506"/>
                    </a:cubicBezTo>
                    <a:close/>
                    <a:moveTo>
                      <a:pt x="204504" y="12185"/>
                    </a:moveTo>
                    <a:cubicBezTo>
                      <a:pt x="98310" y="12305"/>
                      <a:pt x="12253" y="98363"/>
                      <a:pt x="12133" y="204557"/>
                    </a:cubicBezTo>
                    <a:lnTo>
                      <a:pt x="12132" y="390723"/>
                    </a:lnTo>
                    <a:cubicBezTo>
                      <a:pt x="12253" y="496917"/>
                      <a:pt x="98310" y="582974"/>
                      <a:pt x="204504" y="583095"/>
                    </a:cubicBezTo>
                    <a:lnTo>
                      <a:pt x="4194667" y="583095"/>
                    </a:lnTo>
                    <a:cubicBezTo>
                      <a:pt x="4300861" y="582974"/>
                      <a:pt x="4386918" y="496917"/>
                      <a:pt x="4387039" y="390723"/>
                    </a:cubicBezTo>
                    <a:lnTo>
                      <a:pt x="4387039" y="204557"/>
                    </a:lnTo>
                    <a:cubicBezTo>
                      <a:pt x="4386918" y="98363"/>
                      <a:pt x="4300861" y="12306"/>
                      <a:pt x="4194667" y="12185"/>
                    </a:cubicBezTo>
                    <a:close/>
                  </a:path>
                </a:pathLst>
              </a:custGeom>
              <a:solidFill>
                <a:srgbClr val="3F3D56"/>
              </a:solidFill>
              <a:ln w="6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B97A5CCF-C4E3-49EA-98CA-212A1F334046}"/>
                  </a:ext>
                </a:extLst>
              </p:cNvPr>
              <p:cNvSpPr/>
              <p:nvPr/>
            </p:nvSpPr>
            <p:spPr>
              <a:xfrm>
                <a:off x="1188186" y="1597806"/>
                <a:ext cx="2885576" cy="235810"/>
              </a:xfrm>
              <a:custGeom>
                <a:avLst/>
                <a:gdLst>
                  <a:gd name="connsiteX0" fmla="*/ 2767671 w 2885576"/>
                  <a:gd name="connsiteY0" fmla="*/ 0 h 235810"/>
                  <a:gd name="connsiteX1" fmla="*/ 2885576 w 2885576"/>
                  <a:gd name="connsiteY1" fmla="*/ 0 h 235810"/>
                  <a:gd name="connsiteX2" fmla="*/ 2885576 w 2885576"/>
                  <a:gd name="connsiteY2" fmla="*/ 235811 h 235810"/>
                  <a:gd name="connsiteX3" fmla="*/ 2767671 w 2885576"/>
                  <a:gd name="connsiteY3" fmla="*/ 235811 h 235810"/>
                  <a:gd name="connsiteX4" fmla="*/ 117905 w 2885576"/>
                  <a:gd name="connsiteY4" fmla="*/ 235811 h 235810"/>
                  <a:gd name="connsiteX5" fmla="*/ 0 w 2885576"/>
                  <a:gd name="connsiteY5" fmla="*/ 235811 h 235810"/>
                  <a:gd name="connsiteX6" fmla="*/ 0 w 2885576"/>
                  <a:gd name="connsiteY6" fmla="*/ 0 h 235810"/>
                  <a:gd name="connsiteX7" fmla="*/ 117905 w 2885576"/>
                  <a:gd name="connsiteY7" fmla="*/ 0 h 23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85576" h="235810">
                    <a:moveTo>
                      <a:pt x="2767671" y="0"/>
                    </a:moveTo>
                    <a:cubicBezTo>
                      <a:pt x="2832788" y="0"/>
                      <a:pt x="2885576" y="0"/>
                      <a:pt x="2885576" y="0"/>
                    </a:cubicBezTo>
                    <a:lnTo>
                      <a:pt x="2885576" y="235811"/>
                    </a:lnTo>
                    <a:cubicBezTo>
                      <a:pt x="2885576" y="235811"/>
                      <a:pt x="2832788" y="235811"/>
                      <a:pt x="2767671" y="235811"/>
                    </a:cubicBezTo>
                    <a:lnTo>
                      <a:pt x="117905" y="235811"/>
                    </a:lnTo>
                    <a:cubicBezTo>
                      <a:pt x="52788" y="235811"/>
                      <a:pt x="0" y="235811"/>
                      <a:pt x="0" y="235811"/>
                    </a:cubicBezTo>
                    <a:lnTo>
                      <a:pt x="0" y="0"/>
                    </a:lnTo>
                    <a:cubicBezTo>
                      <a:pt x="0" y="0"/>
                      <a:pt x="52788" y="0"/>
                      <a:pt x="117905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EA02B047-25BA-4451-85B5-7E70204FBD95}"/>
                  </a:ext>
                </a:extLst>
              </p:cNvPr>
              <p:cNvSpPr/>
              <p:nvPr/>
            </p:nvSpPr>
            <p:spPr>
              <a:xfrm>
                <a:off x="1535696" y="2631912"/>
                <a:ext cx="2885576" cy="235810"/>
              </a:xfrm>
              <a:custGeom>
                <a:avLst/>
                <a:gdLst>
                  <a:gd name="connsiteX0" fmla="*/ 2767671 w 2885576"/>
                  <a:gd name="connsiteY0" fmla="*/ 0 h 235810"/>
                  <a:gd name="connsiteX1" fmla="*/ 2885576 w 2885576"/>
                  <a:gd name="connsiteY1" fmla="*/ 0 h 235810"/>
                  <a:gd name="connsiteX2" fmla="*/ 2885576 w 2885576"/>
                  <a:gd name="connsiteY2" fmla="*/ 235810 h 235810"/>
                  <a:gd name="connsiteX3" fmla="*/ 2767671 w 2885576"/>
                  <a:gd name="connsiteY3" fmla="*/ 235810 h 235810"/>
                  <a:gd name="connsiteX4" fmla="*/ 117905 w 2885576"/>
                  <a:gd name="connsiteY4" fmla="*/ 235810 h 235810"/>
                  <a:gd name="connsiteX5" fmla="*/ 0 w 2885576"/>
                  <a:gd name="connsiteY5" fmla="*/ 235810 h 235810"/>
                  <a:gd name="connsiteX6" fmla="*/ 0 w 2885576"/>
                  <a:gd name="connsiteY6" fmla="*/ 0 h 235810"/>
                  <a:gd name="connsiteX7" fmla="*/ 117905 w 2885576"/>
                  <a:gd name="connsiteY7" fmla="*/ 0 h 23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85576" h="235810">
                    <a:moveTo>
                      <a:pt x="2767671" y="0"/>
                    </a:moveTo>
                    <a:cubicBezTo>
                      <a:pt x="2832789" y="0"/>
                      <a:pt x="2885576" y="0"/>
                      <a:pt x="2885576" y="0"/>
                    </a:cubicBezTo>
                    <a:lnTo>
                      <a:pt x="2885576" y="235810"/>
                    </a:lnTo>
                    <a:cubicBezTo>
                      <a:pt x="2885576" y="235810"/>
                      <a:pt x="2832788" y="235810"/>
                      <a:pt x="2767671" y="235810"/>
                    </a:cubicBezTo>
                    <a:lnTo>
                      <a:pt x="117905" y="235810"/>
                    </a:lnTo>
                    <a:cubicBezTo>
                      <a:pt x="52788" y="235810"/>
                      <a:pt x="0" y="235810"/>
                      <a:pt x="0" y="235810"/>
                    </a:cubicBezTo>
                    <a:lnTo>
                      <a:pt x="0" y="0"/>
                    </a:lnTo>
                    <a:cubicBezTo>
                      <a:pt x="0" y="0"/>
                      <a:pt x="52788" y="0"/>
                      <a:pt x="117905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D80065C-23C2-4EC5-B162-3530D1362557}"/>
                  </a:ext>
                </a:extLst>
              </p:cNvPr>
              <p:cNvSpPr/>
              <p:nvPr/>
            </p:nvSpPr>
            <p:spPr>
              <a:xfrm>
                <a:off x="1535696" y="3381672"/>
                <a:ext cx="2885576" cy="235810"/>
              </a:xfrm>
              <a:custGeom>
                <a:avLst/>
                <a:gdLst>
                  <a:gd name="connsiteX0" fmla="*/ 2767671 w 2885576"/>
                  <a:gd name="connsiteY0" fmla="*/ 0 h 235810"/>
                  <a:gd name="connsiteX1" fmla="*/ 2885576 w 2885576"/>
                  <a:gd name="connsiteY1" fmla="*/ 0 h 235810"/>
                  <a:gd name="connsiteX2" fmla="*/ 2885576 w 2885576"/>
                  <a:gd name="connsiteY2" fmla="*/ 235811 h 235810"/>
                  <a:gd name="connsiteX3" fmla="*/ 2767671 w 2885576"/>
                  <a:gd name="connsiteY3" fmla="*/ 235811 h 235810"/>
                  <a:gd name="connsiteX4" fmla="*/ 117905 w 2885576"/>
                  <a:gd name="connsiteY4" fmla="*/ 235811 h 235810"/>
                  <a:gd name="connsiteX5" fmla="*/ 0 w 2885576"/>
                  <a:gd name="connsiteY5" fmla="*/ 235811 h 235810"/>
                  <a:gd name="connsiteX6" fmla="*/ 0 w 2885576"/>
                  <a:gd name="connsiteY6" fmla="*/ 0 h 235810"/>
                  <a:gd name="connsiteX7" fmla="*/ 117905 w 2885576"/>
                  <a:gd name="connsiteY7" fmla="*/ 0 h 23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85576" h="235810">
                    <a:moveTo>
                      <a:pt x="2767671" y="0"/>
                    </a:moveTo>
                    <a:cubicBezTo>
                      <a:pt x="2832789" y="0"/>
                      <a:pt x="2885576" y="0"/>
                      <a:pt x="2885576" y="0"/>
                    </a:cubicBezTo>
                    <a:lnTo>
                      <a:pt x="2885576" y="235811"/>
                    </a:lnTo>
                    <a:cubicBezTo>
                      <a:pt x="2885576" y="235811"/>
                      <a:pt x="2832788" y="235811"/>
                      <a:pt x="2767671" y="235811"/>
                    </a:cubicBezTo>
                    <a:lnTo>
                      <a:pt x="117905" y="235811"/>
                    </a:lnTo>
                    <a:cubicBezTo>
                      <a:pt x="52788" y="235811"/>
                      <a:pt x="0" y="235811"/>
                      <a:pt x="0" y="235811"/>
                    </a:cubicBezTo>
                    <a:lnTo>
                      <a:pt x="0" y="0"/>
                    </a:lnTo>
                    <a:cubicBezTo>
                      <a:pt x="0" y="0"/>
                      <a:pt x="52788" y="0"/>
                      <a:pt x="117905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B3153ED9-FDC3-4172-A9C4-57CF996C8058}"/>
                  </a:ext>
                </a:extLst>
              </p:cNvPr>
              <p:cNvSpPr/>
              <p:nvPr/>
            </p:nvSpPr>
            <p:spPr>
              <a:xfrm>
                <a:off x="1535696" y="4131432"/>
                <a:ext cx="2885576" cy="235810"/>
              </a:xfrm>
              <a:custGeom>
                <a:avLst/>
                <a:gdLst>
                  <a:gd name="connsiteX0" fmla="*/ 2767671 w 2885576"/>
                  <a:gd name="connsiteY0" fmla="*/ 0 h 235810"/>
                  <a:gd name="connsiteX1" fmla="*/ 2885576 w 2885576"/>
                  <a:gd name="connsiteY1" fmla="*/ 0 h 235810"/>
                  <a:gd name="connsiteX2" fmla="*/ 2885576 w 2885576"/>
                  <a:gd name="connsiteY2" fmla="*/ 235810 h 235810"/>
                  <a:gd name="connsiteX3" fmla="*/ 2767671 w 2885576"/>
                  <a:gd name="connsiteY3" fmla="*/ 235810 h 235810"/>
                  <a:gd name="connsiteX4" fmla="*/ 117905 w 2885576"/>
                  <a:gd name="connsiteY4" fmla="*/ 235810 h 235810"/>
                  <a:gd name="connsiteX5" fmla="*/ 0 w 2885576"/>
                  <a:gd name="connsiteY5" fmla="*/ 235810 h 235810"/>
                  <a:gd name="connsiteX6" fmla="*/ 0 w 2885576"/>
                  <a:gd name="connsiteY6" fmla="*/ 0 h 235810"/>
                  <a:gd name="connsiteX7" fmla="*/ 117905 w 2885576"/>
                  <a:gd name="connsiteY7" fmla="*/ 0 h 235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85576" h="235810">
                    <a:moveTo>
                      <a:pt x="2767671" y="0"/>
                    </a:moveTo>
                    <a:cubicBezTo>
                      <a:pt x="2832789" y="0"/>
                      <a:pt x="2885576" y="0"/>
                      <a:pt x="2885576" y="0"/>
                    </a:cubicBezTo>
                    <a:lnTo>
                      <a:pt x="2885576" y="235810"/>
                    </a:lnTo>
                    <a:cubicBezTo>
                      <a:pt x="2885576" y="235810"/>
                      <a:pt x="2832788" y="235810"/>
                      <a:pt x="2767671" y="235810"/>
                    </a:cubicBezTo>
                    <a:lnTo>
                      <a:pt x="117905" y="235810"/>
                    </a:lnTo>
                    <a:cubicBezTo>
                      <a:pt x="52788" y="235810"/>
                      <a:pt x="0" y="235810"/>
                      <a:pt x="0" y="235810"/>
                    </a:cubicBezTo>
                    <a:lnTo>
                      <a:pt x="0" y="0"/>
                    </a:lnTo>
                    <a:cubicBezTo>
                      <a:pt x="0" y="0"/>
                      <a:pt x="52788" y="0"/>
                      <a:pt x="117905" y="0"/>
                    </a:cubicBezTo>
                    <a:close/>
                  </a:path>
                </a:pathLst>
              </a:custGeom>
              <a:solidFill>
                <a:srgbClr val="E6E6E6"/>
              </a:solidFill>
              <a:ln w="6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132F98E3-B0B5-4FE2-B396-2FB2F8BD7DF5}"/>
                  </a:ext>
                </a:extLst>
              </p:cNvPr>
              <p:cNvSpPr/>
              <p:nvPr/>
            </p:nvSpPr>
            <p:spPr>
              <a:xfrm>
                <a:off x="1110616" y="2967798"/>
                <a:ext cx="3772968" cy="12411"/>
              </a:xfrm>
              <a:custGeom>
                <a:avLst/>
                <a:gdLst>
                  <a:gd name="connsiteX0" fmla="*/ 3766485 w 3772968"/>
                  <a:gd name="connsiteY0" fmla="*/ 12185 h 12411"/>
                  <a:gd name="connsiteX1" fmla="*/ 5927 w 3772968"/>
                  <a:gd name="connsiteY1" fmla="*/ 12185 h 12411"/>
                  <a:gd name="connsiteX2" fmla="*/ -279 w 3772968"/>
                  <a:gd name="connsiteY2" fmla="*/ 5980 h 12411"/>
                  <a:gd name="connsiteX3" fmla="*/ 5927 w 3772968"/>
                  <a:gd name="connsiteY3" fmla="*/ -226 h 12411"/>
                  <a:gd name="connsiteX4" fmla="*/ 3766485 w 3772968"/>
                  <a:gd name="connsiteY4" fmla="*/ -226 h 12411"/>
                  <a:gd name="connsiteX5" fmla="*/ 3772690 w 3772968"/>
                  <a:gd name="connsiteY5" fmla="*/ 5980 h 12411"/>
                  <a:gd name="connsiteX6" fmla="*/ 3766485 w 3772968"/>
                  <a:gd name="connsiteY6" fmla="*/ 12185 h 12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2968" h="12411">
                    <a:moveTo>
                      <a:pt x="3766485" y="12185"/>
                    </a:moveTo>
                    <a:lnTo>
                      <a:pt x="5927" y="12185"/>
                    </a:lnTo>
                    <a:cubicBezTo>
                      <a:pt x="2500" y="12185"/>
                      <a:pt x="-279" y="9407"/>
                      <a:pt x="-279" y="5980"/>
                    </a:cubicBezTo>
                    <a:cubicBezTo>
                      <a:pt x="-279" y="2552"/>
                      <a:pt x="2500" y="-226"/>
                      <a:pt x="5927" y="-226"/>
                    </a:cubicBezTo>
                    <a:lnTo>
                      <a:pt x="3766485" y="-226"/>
                    </a:lnTo>
                    <a:cubicBezTo>
                      <a:pt x="3769912" y="-226"/>
                      <a:pt x="3772690" y="2552"/>
                      <a:pt x="3772690" y="5980"/>
                    </a:cubicBezTo>
                    <a:cubicBezTo>
                      <a:pt x="3772690" y="9407"/>
                      <a:pt x="3769912" y="12185"/>
                      <a:pt x="3766485" y="12185"/>
                    </a:cubicBezTo>
                    <a:close/>
                  </a:path>
                </a:pathLst>
              </a:custGeom>
              <a:solidFill>
                <a:srgbClr val="3F3D56"/>
              </a:solidFill>
              <a:ln w="6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61A71C85-A739-45DB-A09A-020833A8C61D}"/>
                  </a:ext>
                </a:extLst>
              </p:cNvPr>
              <p:cNvSpPr/>
              <p:nvPr/>
            </p:nvSpPr>
            <p:spPr>
              <a:xfrm>
                <a:off x="1110616" y="3717867"/>
                <a:ext cx="3772968" cy="12411"/>
              </a:xfrm>
              <a:custGeom>
                <a:avLst/>
                <a:gdLst>
                  <a:gd name="connsiteX0" fmla="*/ 3766485 w 3772968"/>
                  <a:gd name="connsiteY0" fmla="*/ 12185 h 12411"/>
                  <a:gd name="connsiteX1" fmla="*/ 5927 w 3772968"/>
                  <a:gd name="connsiteY1" fmla="*/ 12185 h 12411"/>
                  <a:gd name="connsiteX2" fmla="*/ -279 w 3772968"/>
                  <a:gd name="connsiteY2" fmla="*/ 5980 h 12411"/>
                  <a:gd name="connsiteX3" fmla="*/ 5927 w 3772968"/>
                  <a:gd name="connsiteY3" fmla="*/ -226 h 12411"/>
                  <a:gd name="connsiteX4" fmla="*/ 3766485 w 3772968"/>
                  <a:gd name="connsiteY4" fmla="*/ -226 h 12411"/>
                  <a:gd name="connsiteX5" fmla="*/ 3772690 w 3772968"/>
                  <a:gd name="connsiteY5" fmla="*/ 5980 h 12411"/>
                  <a:gd name="connsiteX6" fmla="*/ 3766485 w 3772968"/>
                  <a:gd name="connsiteY6" fmla="*/ 12186 h 12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2968" h="12411">
                    <a:moveTo>
                      <a:pt x="3766485" y="12185"/>
                    </a:moveTo>
                    <a:lnTo>
                      <a:pt x="5927" y="12185"/>
                    </a:lnTo>
                    <a:cubicBezTo>
                      <a:pt x="2500" y="12185"/>
                      <a:pt x="-279" y="9407"/>
                      <a:pt x="-279" y="5980"/>
                    </a:cubicBezTo>
                    <a:cubicBezTo>
                      <a:pt x="-279" y="2553"/>
                      <a:pt x="2500" y="-226"/>
                      <a:pt x="5927" y="-226"/>
                    </a:cubicBezTo>
                    <a:lnTo>
                      <a:pt x="3766485" y="-226"/>
                    </a:lnTo>
                    <a:cubicBezTo>
                      <a:pt x="3769912" y="-226"/>
                      <a:pt x="3772690" y="2553"/>
                      <a:pt x="3772690" y="5980"/>
                    </a:cubicBezTo>
                    <a:cubicBezTo>
                      <a:pt x="3772690" y="9407"/>
                      <a:pt x="3769912" y="12186"/>
                      <a:pt x="3766485" y="12186"/>
                    </a:cubicBezTo>
                    <a:close/>
                  </a:path>
                </a:pathLst>
              </a:custGeom>
              <a:solidFill>
                <a:srgbClr val="3F3D56"/>
              </a:solidFill>
              <a:ln w="6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A5B7D513-1D5E-4920-BB52-E17456AAA494}"/>
                  </a:ext>
                </a:extLst>
              </p:cNvPr>
              <p:cNvSpPr/>
              <p:nvPr/>
            </p:nvSpPr>
            <p:spPr>
              <a:xfrm>
                <a:off x="1110616" y="4467934"/>
                <a:ext cx="3772968" cy="12411"/>
              </a:xfrm>
              <a:custGeom>
                <a:avLst/>
                <a:gdLst>
                  <a:gd name="connsiteX0" fmla="*/ 3766485 w 3772968"/>
                  <a:gd name="connsiteY0" fmla="*/ 12185 h 12411"/>
                  <a:gd name="connsiteX1" fmla="*/ 5927 w 3772968"/>
                  <a:gd name="connsiteY1" fmla="*/ 12185 h 12411"/>
                  <a:gd name="connsiteX2" fmla="*/ -279 w 3772968"/>
                  <a:gd name="connsiteY2" fmla="*/ 5980 h 12411"/>
                  <a:gd name="connsiteX3" fmla="*/ 5927 w 3772968"/>
                  <a:gd name="connsiteY3" fmla="*/ -226 h 12411"/>
                  <a:gd name="connsiteX4" fmla="*/ 3766485 w 3772968"/>
                  <a:gd name="connsiteY4" fmla="*/ -226 h 12411"/>
                  <a:gd name="connsiteX5" fmla="*/ 3772690 w 3772968"/>
                  <a:gd name="connsiteY5" fmla="*/ 5980 h 12411"/>
                  <a:gd name="connsiteX6" fmla="*/ 3766485 w 3772968"/>
                  <a:gd name="connsiteY6" fmla="*/ 12185 h 12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2968" h="12411">
                    <a:moveTo>
                      <a:pt x="3766485" y="12185"/>
                    </a:moveTo>
                    <a:lnTo>
                      <a:pt x="5927" y="12185"/>
                    </a:lnTo>
                    <a:cubicBezTo>
                      <a:pt x="2500" y="12185"/>
                      <a:pt x="-279" y="9407"/>
                      <a:pt x="-279" y="5980"/>
                    </a:cubicBezTo>
                    <a:cubicBezTo>
                      <a:pt x="-279" y="2553"/>
                      <a:pt x="2500" y="-226"/>
                      <a:pt x="5927" y="-226"/>
                    </a:cubicBezTo>
                    <a:lnTo>
                      <a:pt x="3766485" y="-226"/>
                    </a:lnTo>
                    <a:cubicBezTo>
                      <a:pt x="3769912" y="-226"/>
                      <a:pt x="3772690" y="2553"/>
                      <a:pt x="3772690" y="5980"/>
                    </a:cubicBezTo>
                    <a:cubicBezTo>
                      <a:pt x="3772690" y="9407"/>
                      <a:pt x="3769912" y="12185"/>
                      <a:pt x="3766485" y="12185"/>
                    </a:cubicBezTo>
                    <a:close/>
                  </a:path>
                </a:pathLst>
              </a:custGeom>
              <a:solidFill>
                <a:srgbClr val="3F3D56"/>
              </a:solidFill>
              <a:ln w="68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30416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1BB07900-3DD6-4ACF-8753-33A3F3FC239D}"/>
              </a:ext>
            </a:extLst>
          </p:cNvPr>
          <p:cNvSpPr txBox="1"/>
          <p:nvPr/>
        </p:nvSpPr>
        <p:spPr>
          <a:xfrm>
            <a:off x="5031501" y="1642564"/>
            <a:ext cx="2128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accent3">
                    <a:lumMod val="50000"/>
                  </a:schemeClr>
                </a:solidFill>
                <a:latin typeface="+mj-lt"/>
                <a:cs typeface="+mn-ea"/>
                <a:sym typeface="+mn-lt"/>
              </a:rPr>
              <a:t>01</a:t>
            </a:r>
            <a:endParaRPr lang="zh-CN" altLang="en-US" sz="9600">
              <a:solidFill>
                <a:schemeClr val="accent3">
                  <a:lumMod val="50000"/>
                </a:schemeClr>
              </a:solidFill>
              <a:latin typeface="+mj-lt"/>
              <a:cs typeface="+mn-ea"/>
              <a:sym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F64FCC-5933-6E59-5552-E329458E4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8200" y="2389914"/>
            <a:ext cx="5435600" cy="1371600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新学年的期待与希望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6A9821-1319-56D4-E67C-25330DC8A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78200" y="3767019"/>
            <a:ext cx="5435600" cy="2743200"/>
          </a:xfrm>
        </p:spPr>
        <p:txBody>
          <a:bodyPr/>
          <a:lstStyle/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Expectations and Hopes for the New Academic Year</a:t>
            </a:r>
            <a:endParaRPr 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8139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2F7BB4-A228-4AC9-800C-1070D07D4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学习与兴趣的结合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715E16-8B21-4EE4-B8D5-3AF2692036EF}"/>
              </a:ext>
            </a:extLst>
          </p:cNvPr>
          <p:cNvSpPr txBox="1"/>
          <p:nvPr/>
        </p:nvSpPr>
        <p:spPr>
          <a:xfrm>
            <a:off x="4403077" y="4111379"/>
            <a:ext cx="1876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将兴趣融入学习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869755-2426-4F4F-A04E-03389079E2C1}"/>
              </a:ext>
            </a:extLst>
          </p:cNvPr>
          <p:cNvSpPr txBox="1"/>
          <p:nvPr/>
        </p:nvSpPr>
        <p:spPr>
          <a:xfrm>
            <a:off x="4403077" y="4787739"/>
            <a:ext cx="28286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1600">
                <a:latin typeface="+mn-lt"/>
                <a:cs typeface="+mn-ea"/>
                <a:sym typeface="+mn-lt"/>
              </a:rPr>
              <a:t>尝试将自己的兴趣与学习内容相结合，让学习更具吸引力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6BD90F-C74F-4599-B591-4A1E9838DB3A}"/>
              </a:ext>
            </a:extLst>
          </p:cNvPr>
          <p:cNvSpPr txBox="1"/>
          <p:nvPr/>
        </p:nvSpPr>
        <p:spPr>
          <a:xfrm>
            <a:off x="673100" y="4111379"/>
            <a:ext cx="1876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了解自己的兴趣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0B8D75-2B0F-4A21-BFB9-7B41E9C6079C}"/>
              </a:ext>
            </a:extLst>
          </p:cNvPr>
          <p:cNvSpPr txBox="1"/>
          <p:nvPr/>
        </p:nvSpPr>
        <p:spPr>
          <a:xfrm>
            <a:off x="673100" y="4787739"/>
            <a:ext cx="28286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1600">
                <a:latin typeface="+mn-lt"/>
                <a:cs typeface="+mn-ea"/>
                <a:sym typeface="+mn-lt"/>
              </a:rPr>
              <a:t>认真倾听自己的心声，了解自己真正感兴趣的领域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B7CC379-DFA2-45E1-B8FA-087FAC08A623}"/>
              </a:ext>
            </a:extLst>
          </p:cNvPr>
          <p:cNvSpPr txBox="1"/>
          <p:nvPr/>
        </p:nvSpPr>
        <p:spPr>
          <a:xfrm>
            <a:off x="8690266" y="4111379"/>
            <a:ext cx="1876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培养学习兴趣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71C058B-92E1-43BF-B497-F68C6AF479F4}"/>
              </a:ext>
            </a:extLst>
          </p:cNvPr>
          <p:cNvSpPr txBox="1"/>
          <p:nvPr/>
        </p:nvSpPr>
        <p:spPr>
          <a:xfrm>
            <a:off x="8690266" y="4787739"/>
            <a:ext cx="282863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1600">
                <a:latin typeface="+mn-lt"/>
                <a:cs typeface="+mn-ea"/>
                <a:sym typeface="+mn-lt"/>
              </a:rPr>
              <a:t>培养自己的学习兴趣，来对知识和学习产生浓厚的兴趣</a:t>
            </a: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030F8B6E-3627-42F0-B567-2A2BAEE0AF78}"/>
              </a:ext>
            </a:extLst>
          </p:cNvPr>
          <p:cNvGrpSpPr/>
          <p:nvPr/>
        </p:nvGrpSpPr>
        <p:grpSpPr>
          <a:xfrm>
            <a:off x="660400" y="2069826"/>
            <a:ext cx="2379088" cy="1730301"/>
            <a:chOff x="660400" y="2069826"/>
            <a:chExt cx="2379088" cy="1730301"/>
          </a:xfrm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F92155B1-91F0-46DA-BF73-3F1200D44061}"/>
                </a:ext>
              </a:extLst>
            </p:cNvPr>
            <p:cNvSpPr/>
            <p:nvPr/>
          </p:nvSpPr>
          <p:spPr>
            <a:xfrm>
              <a:off x="660400" y="2069826"/>
              <a:ext cx="2379088" cy="1730301"/>
            </a:xfrm>
            <a:custGeom>
              <a:avLst/>
              <a:gdLst>
                <a:gd name="connsiteX0" fmla="*/ 2239396 w 2379088"/>
                <a:gd name="connsiteY0" fmla="*/ 11266 h 1730301"/>
                <a:gd name="connsiteX1" fmla="*/ 423949 w 2379088"/>
                <a:gd name="connsiteY1" fmla="*/ 11266 h 1730301"/>
                <a:gd name="connsiteX2" fmla="*/ 412309 w 2379088"/>
                <a:gd name="connsiteY2" fmla="*/ -187 h 1730301"/>
                <a:gd name="connsiteX3" fmla="*/ 340809 w 2379088"/>
                <a:gd name="connsiteY3" fmla="*/ -187 h 1730301"/>
                <a:gd name="connsiteX4" fmla="*/ 329170 w 2379088"/>
                <a:gd name="connsiteY4" fmla="*/ 11266 h 1730301"/>
                <a:gd name="connsiteX5" fmla="*/ 311660 w 2379088"/>
                <a:gd name="connsiteY5" fmla="*/ 11266 h 1730301"/>
                <a:gd name="connsiteX6" fmla="*/ 300017 w 2379088"/>
                <a:gd name="connsiteY6" fmla="*/ -187 h 1730301"/>
                <a:gd name="connsiteX7" fmla="*/ 228517 w 2379088"/>
                <a:gd name="connsiteY7" fmla="*/ -187 h 1730301"/>
                <a:gd name="connsiteX8" fmla="*/ 216877 w 2379088"/>
                <a:gd name="connsiteY8" fmla="*/ 11266 h 1730301"/>
                <a:gd name="connsiteX9" fmla="*/ 153165 w 2379088"/>
                <a:gd name="connsiteY9" fmla="*/ 11266 h 1730301"/>
                <a:gd name="connsiteX10" fmla="*/ 13706 w 2379088"/>
                <a:gd name="connsiteY10" fmla="*/ 150724 h 1730301"/>
                <a:gd name="connsiteX11" fmla="*/ 13706 w 2379088"/>
                <a:gd name="connsiteY11" fmla="*/ 152096 h 1730301"/>
                <a:gd name="connsiteX12" fmla="*/ 13056 w 2379088"/>
                <a:gd name="connsiteY12" fmla="*/ 152031 h 1730301"/>
                <a:gd name="connsiteX13" fmla="*/ 11421 w 2379088"/>
                <a:gd name="connsiteY13" fmla="*/ 152031 h 1730301"/>
                <a:gd name="connsiteX14" fmla="*/ -238 w 2379088"/>
                <a:gd name="connsiteY14" fmla="*/ 163690 h 1730301"/>
                <a:gd name="connsiteX15" fmla="*/ -238 w 2379088"/>
                <a:gd name="connsiteY15" fmla="*/ 163690 h 1730301"/>
                <a:gd name="connsiteX16" fmla="*/ -238 w 2379088"/>
                <a:gd name="connsiteY16" fmla="*/ 300072 h 1730301"/>
                <a:gd name="connsiteX17" fmla="*/ 11421 w 2379088"/>
                <a:gd name="connsiteY17" fmla="*/ 311731 h 1730301"/>
                <a:gd name="connsiteX18" fmla="*/ 11421 w 2379088"/>
                <a:gd name="connsiteY18" fmla="*/ 311731 h 1730301"/>
                <a:gd name="connsiteX19" fmla="*/ 13056 w 2379088"/>
                <a:gd name="connsiteY19" fmla="*/ 311731 h 1730301"/>
                <a:gd name="connsiteX20" fmla="*/ 13706 w 2379088"/>
                <a:gd name="connsiteY20" fmla="*/ 311665 h 1730301"/>
                <a:gd name="connsiteX21" fmla="*/ 13706 w 2379088"/>
                <a:gd name="connsiteY21" fmla="*/ 1590660 h 1730301"/>
                <a:gd name="connsiteX22" fmla="*/ 153165 w 2379088"/>
                <a:gd name="connsiteY22" fmla="*/ 1730115 h 1730301"/>
                <a:gd name="connsiteX23" fmla="*/ 2239396 w 2379088"/>
                <a:gd name="connsiteY23" fmla="*/ 1730115 h 1730301"/>
                <a:gd name="connsiteX24" fmla="*/ 2378851 w 2379088"/>
                <a:gd name="connsiteY24" fmla="*/ 1590660 h 1730301"/>
                <a:gd name="connsiteX25" fmla="*/ 2378851 w 2379088"/>
                <a:gd name="connsiteY25" fmla="*/ 150724 h 1730301"/>
                <a:gd name="connsiteX26" fmla="*/ 2239396 w 2379088"/>
                <a:gd name="connsiteY26" fmla="*/ 11266 h 1730301"/>
                <a:gd name="connsiteX27" fmla="*/ 2336877 w 2379088"/>
                <a:gd name="connsiteY27" fmla="*/ 1590660 h 1730301"/>
                <a:gd name="connsiteX28" fmla="*/ 2239396 w 2379088"/>
                <a:gd name="connsiteY28" fmla="*/ 1688141 h 1730301"/>
                <a:gd name="connsiteX29" fmla="*/ 153165 w 2379088"/>
                <a:gd name="connsiteY29" fmla="*/ 1688141 h 1730301"/>
                <a:gd name="connsiteX30" fmla="*/ 55684 w 2379088"/>
                <a:gd name="connsiteY30" fmla="*/ 1590660 h 1730301"/>
                <a:gd name="connsiteX31" fmla="*/ 55684 w 2379088"/>
                <a:gd name="connsiteY31" fmla="*/ 150724 h 1730301"/>
                <a:gd name="connsiteX32" fmla="*/ 153165 w 2379088"/>
                <a:gd name="connsiteY32" fmla="*/ 53239 h 1730301"/>
                <a:gd name="connsiteX33" fmla="*/ 2239396 w 2379088"/>
                <a:gd name="connsiteY33" fmla="*/ 53239 h 1730301"/>
                <a:gd name="connsiteX34" fmla="*/ 2336877 w 2379088"/>
                <a:gd name="connsiteY34" fmla="*/ 150724 h 1730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379088" h="1730301">
                  <a:moveTo>
                    <a:pt x="2239396" y="11266"/>
                  </a:moveTo>
                  <a:lnTo>
                    <a:pt x="423949" y="11266"/>
                  </a:lnTo>
                  <a:cubicBezTo>
                    <a:pt x="423844" y="4912"/>
                    <a:pt x="418663" y="-183"/>
                    <a:pt x="412309" y="-187"/>
                  </a:cubicBezTo>
                  <a:lnTo>
                    <a:pt x="340809" y="-187"/>
                  </a:lnTo>
                  <a:cubicBezTo>
                    <a:pt x="334452" y="-183"/>
                    <a:pt x="329275" y="4912"/>
                    <a:pt x="329170" y="11266"/>
                  </a:cubicBezTo>
                  <a:lnTo>
                    <a:pt x="311660" y="11266"/>
                  </a:lnTo>
                  <a:cubicBezTo>
                    <a:pt x="311551" y="4912"/>
                    <a:pt x="306374" y="-183"/>
                    <a:pt x="300017" y="-187"/>
                  </a:cubicBezTo>
                  <a:lnTo>
                    <a:pt x="228517" y="-187"/>
                  </a:lnTo>
                  <a:cubicBezTo>
                    <a:pt x="222163" y="-183"/>
                    <a:pt x="216982" y="4912"/>
                    <a:pt x="216877" y="11266"/>
                  </a:cubicBezTo>
                  <a:lnTo>
                    <a:pt x="153165" y="11266"/>
                  </a:lnTo>
                  <a:cubicBezTo>
                    <a:pt x="76181" y="11351"/>
                    <a:pt x="13795" y="73737"/>
                    <a:pt x="13706" y="150724"/>
                  </a:cubicBezTo>
                  <a:lnTo>
                    <a:pt x="13706" y="152096"/>
                  </a:lnTo>
                  <a:cubicBezTo>
                    <a:pt x="13490" y="152083"/>
                    <a:pt x="13280" y="152031"/>
                    <a:pt x="13056" y="152031"/>
                  </a:cubicBezTo>
                  <a:lnTo>
                    <a:pt x="11421" y="152031"/>
                  </a:lnTo>
                  <a:cubicBezTo>
                    <a:pt x="4983" y="152031"/>
                    <a:pt x="-238" y="157248"/>
                    <a:pt x="-238" y="163690"/>
                  </a:cubicBezTo>
                  <a:cubicBezTo>
                    <a:pt x="-238" y="163690"/>
                    <a:pt x="-238" y="163690"/>
                    <a:pt x="-238" y="163690"/>
                  </a:cubicBezTo>
                  <a:lnTo>
                    <a:pt x="-238" y="300072"/>
                  </a:lnTo>
                  <a:cubicBezTo>
                    <a:pt x="-238" y="306510"/>
                    <a:pt x="4979" y="311731"/>
                    <a:pt x="11421" y="311731"/>
                  </a:cubicBezTo>
                  <a:cubicBezTo>
                    <a:pt x="11421" y="311731"/>
                    <a:pt x="11421" y="311731"/>
                    <a:pt x="11421" y="311731"/>
                  </a:cubicBezTo>
                  <a:lnTo>
                    <a:pt x="13056" y="311731"/>
                  </a:lnTo>
                  <a:cubicBezTo>
                    <a:pt x="13280" y="311731"/>
                    <a:pt x="13490" y="311678"/>
                    <a:pt x="13706" y="311665"/>
                  </a:cubicBezTo>
                  <a:lnTo>
                    <a:pt x="13706" y="1590660"/>
                  </a:lnTo>
                  <a:cubicBezTo>
                    <a:pt x="13795" y="1667643"/>
                    <a:pt x="76181" y="1730029"/>
                    <a:pt x="153165" y="1730115"/>
                  </a:cubicBezTo>
                  <a:lnTo>
                    <a:pt x="2239396" y="1730115"/>
                  </a:lnTo>
                  <a:cubicBezTo>
                    <a:pt x="2316379" y="1730026"/>
                    <a:pt x="2378765" y="1667640"/>
                    <a:pt x="2378851" y="1590660"/>
                  </a:cubicBezTo>
                  <a:lnTo>
                    <a:pt x="2378851" y="150724"/>
                  </a:lnTo>
                  <a:cubicBezTo>
                    <a:pt x="2378765" y="73740"/>
                    <a:pt x="2316379" y="11354"/>
                    <a:pt x="2239396" y="11266"/>
                  </a:cubicBezTo>
                  <a:close/>
                  <a:moveTo>
                    <a:pt x="2336877" y="1590660"/>
                  </a:moveTo>
                  <a:cubicBezTo>
                    <a:pt x="2336814" y="1644470"/>
                    <a:pt x="2293209" y="1688078"/>
                    <a:pt x="2239396" y="1688141"/>
                  </a:cubicBezTo>
                  <a:lnTo>
                    <a:pt x="153165" y="1688141"/>
                  </a:lnTo>
                  <a:cubicBezTo>
                    <a:pt x="99351" y="1688078"/>
                    <a:pt x="55743" y="1644470"/>
                    <a:pt x="55684" y="1590660"/>
                  </a:cubicBezTo>
                  <a:lnTo>
                    <a:pt x="55684" y="150724"/>
                  </a:lnTo>
                  <a:cubicBezTo>
                    <a:pt x="55743" y="96911"/>
                    <a:pt x="99351" y="53302"/>
                    <a:pt x="153165" y="53239"/>
                  </a:cubicBezTo>
                  <a:lnTo>
                    <a:pt x="2239396" y="53239"/>
                  </a:lnTo>
                  <a:cubicBezTo>
                    <a:pt x="2293209" y="53302"/>
                    <a:pt x="2336814" y="96911"/>
                    <a:pt x="2336877" y="150724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977E35E6-A7BE-4C8A-933A-2D0065CA6D48}"/>
                </a:ext>
              </a:extLst>
            </p:cNvPr>
            <p:cNvSpPr/>
            <p:nvPr/>
          </p:nvSpPr>
          <p:spPr>
            <a:xfrm>
              <a:off x="692999" y="2099933"/>
              <a:ext cx="2327832" cy="1681537"/>
            </a:xfrm>
            <a:custGeom>
              <a:avLst/>
              <a:gdLst>
                <a:gd name="connsiteX0" fmla="*/ 2206796 w 2327832"/>
                <a:gd name="connsiteY0" fmla="*/ 1681351 h 1681537"/>
                <a:gd name="connsiteX1" fmla="*/ 120565 w 2327832"/>
                <a:gd name="connsiteY1" fmla="*/ 1681351 h 1681537"/>
                <a:gd name="connsiteX2" fmla="*/ -238 w 2327832"/>
                <a:gd name="connsiteY2" fmla="*/ 1560552 h 1681537"/>
                <a:gd name="connsiteX3" fmla="*/ -238 w 2327832"/>
                <a:gd name="connsiteY3" fmla="*/ 120616 h 1681537"/>
                <a:gd name="connsiteX4" fmla="*/ 120565 w 2327832"/>
                <a:gd name="connsiteY4" fmla="*/ -187 h 1681537"/>
                <a:gd name="connsiteX5" fmla="*/ 2206796 w 2327832"/>
                <a:gd name="connsiteY5" fmla="*/ -187 h 1681537"/>
                <a:gd name="connsiteX6" fmla="*/ 2327595 w 2327832"/>
                <a:gd name="connsiteY6" fmla="*/ 120613 h 1681537"/>
                <a:gd name="connsiteX7" fmla="*/ 2327595 w 2327832"/>
                <a:gd name="connsiteY7" fmla="*/ 1560552 h 1681537"/>
                <a:gd name="connsiteX8" fmla="*/ 2206796 w 2327832"/>
                <a:gd name="connsiteY8" fmla="*/ 1681351 h 168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27832" h="1681537">
                  <a:moveTo>
                    <a:pt x="2206796" y="1681351"/>
                  </a:moveTo>
                  <a:lnTo>
                    <a:pt x="120565" y="1681351"/>
                  </a:lnTo>
                  <a:cubicBezTo>
                    <a:pt x="53881" y="1681275"/>
                    <a:pt x="-162" y="1627236"/>
                    <a:pt x="-238" y="1560552"/>
                  </a:cubicBezTo>
                  <a:lnTo>
                    <a:pt x="-238" y="120616"/>
                  </a:lnTo>
                  <a:cubicBezTo>
                    <a:pt x="-162" y="53929"/>
                    <a:pt x="53881" y="-111"/>
                    <a:pt x="120565" y="-187"/>
                  </a:cubicBezTo>
                  <a:lnTo>
                    <a:pt x="2206796" y="-187"/>
                  </a:lnTo>
                  <a:cubicBezTo>
                    <a:pt x="2273480" y="-111"/>
                    <a:pt x="2327520" y="53929"/>
                    <a:pt x="2327595" y="120613"/>
                  </a:cubicBezTo>
                  <a:lnTo>
                    <a:pt x="2327595" y="1560552"/>
                  </a:lnTo>
                  <a:cubicBezTo>
                    <a:pt x="2327520" y="1627236"/>
                    <a:pt x="2273480" y="1681275"/>
                    <a:pt x="2206796" y="1681351"/>
                  </a:cubicBezTo>
                  <a:close/>
                </a:path>
              </a:pathLst>
            </a:custGeom>
            <a:solidFill>
              <a:srgbClr val="E6E6E6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5518568-DE30-4EB3-8351-43BC0A8E6282}"/>
                </a:ext>
              </a:extLst>
            </p:cNvPr>
            <p:cNvSpPr/>
            <p:nvPr/>
          </p:nvSpPr>
          <p:spPr>
            <a:xfrm>
              <a:off x="786577" y="2197251"/>
              <a:ext cx="2140681" cy="1486903"/>
            </a:xfrm>
            <a:custGeom>
              <a:avLst/>
              <a:gdLst>
                <a:gd name="connsiteX0" fmla="*/ 2113855 w 2140681"/>
                <a:gd name="connsiteY0" fmla="*/ 1486717 h 1486903"/>
                <a:gd name="connsiteX1" fmla="*/ 26350 w 2140681"/>
                <a:gd name="connsiteY1" fmla="*/ 1486717 h 1486903"/>
                <a:gd name="connsiteX2" fmla="*/ -238 w 2140681"/>
                <a:gd name="connsiteY2" fmla="*/ 1460125 h 1486903"/>
                <a:gd name="connsiteX3" fmla="*/ -238 w 2140681"/>
                <a:gd name="connsiteY3" fmla="*/ 26402 h 1486903"/>
                <a:gd name="connsiteX4" fmla="*/ 26350 w 2140681"/>
                <a:gd name="connsiteY4" fmla="*/ -187 h 1486903"/>
                <a:gd name="connsiteX5" fmla="*/ 2113855 w 2140681"/>
                <a:gd name="connsiteY5" fmla="*/ -187 h 1486903"/>
                <a:gd name="connsiteX6" fmla="*/ 2140444 w 2140681"/>
                <a:gd name="connsiteY6" fmla="*/ 26402 h 1486903"/>
                <a:gd name="connsiteX7" fmla="*/ 2140444 w 2140681"/>
                <a:gd name="connsiteY7" fmla="*/ 1460125 h 1486903"/>
                <a:gd name="connsiteX8" fmla="*/ 2113855 w 2140681"/>
                <a:gd name="connsiteY8" fmla="*/ 1486717 h 1486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0681" h="1486903">
                  <a:moveTo>
                    <a:pt x="2113855" y="1486717"/>
                  </a:moveTo>
                  <a:lnTo>
                    <a:pt x="26350" y="1486717"/>
                  </a:lnTo>
                  <a:cubicBezTo>
                    <a:pt x="11671" y="1486700"/>
                    <a:pt x="-221" y="1474805"/>
                    <a:pt x="-238" y="1460125"/>
                  </a:cubicBezTo>
                  <a:lnTo>
                    <a:pt x="-238" y="26402"/>
                  </a:lnTo>
                  <a:cubicBezTo>
                    <a:pt x="-221" y="11725"/>
                    <a:pt x="11674" y="-170"/>
                    <a:pt x="26350" y="-187"/>
                  </a:cubicBezTo>
                  <a:lnTo>
                    <a:pt x="2113855" y="-187"/>
                  </a:lnTo>
                  <a:cubicBezTo>
                    <a:pt x="2128535" y="-170"/>
                    <a:pt x="2140427" y="11725"/>
                    <a:pt x="2140444" y="26402"/>
                  </a:cubicBezTo>
                  <a:lnTo>
                    <a:pt x="2140444" y="1460125"/>
                  </a:lnTo>
                  <a:cubicBezTo>
                    <a:pt x="2140427" y="1474805"/>
                    <a:pt x="2128535" y="1486700"/>
                    <a:pt x="2113855" y="1486717"/>
                  </a:cubicBezTo>
                  <a:close/>
                </a:path>
              </a:pathLst>
            </a:custGeom>
            <a:solidFill>
              <a:srgbClr val="FFFFFF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037049D-7429-409D-AF26-46D14295F577}"/>
                </a:ext>
              </a:extLst>
            </p:cNvPr>
            <p:cNvSpPr/>
            <p:nvPr/>
          </p:nvSpPr>
          <p:spPr>
            <a:xfrm>
              <a:off x="730269" y="2928225"/>
              <a:ext cx="19962" cy="19962"/>
            </a:xfrm>
            <a:custGeom>
              <a:avLst/>
              <a:gdLst>
                <a:gd name="connsiteX0" fmla="*/ 19963 w 19962"/>
                <a:gd name="connsiteY0" fmla="*/ 9981 h 19962"/>
                <a:gd name="connsiteX1" fmla="*/ 9981 w 19962"/>
                <a:gd name="connsiteY1" fmla="*/ 19963 h 19962"/>
                <a:gd name="connsiteX2" fmla="*/ 0 w 19962"/>
                <a:gd name="connsiteY2" fmla="*/ 9981 h 19962"/>
                <a:gd name="connsiteX3" fmla="*/ 9981 w 19962"/>
                <a:gd name="connsiteY3" fmla="*/ 0 h 19962"/>
                <a:gd name="connsiteX4" fmla="*/ 19963 w 19962"/>
                <a:gd name="connsiteY4" fmla="*/ 9981 h 1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62" h="19962">
                  <a:moveTo>
                    <a:pt x="19963" y="9981"/>
                  </a:moveTo>
                  <a:cubicBezTo>
                    <a:pt x="19963" y="15494"/>
                    <a:pt x="15494" y="19963"/>
                    <a:pt x="9981" y="19963"/>
                  </a:cubicBezTo>
                  <a:cubicBezTo>
                    <a:pt x="4469" y="19963"/>
                    <a:pt x="0" y="15494"/>
                    <a:pt x="0" y="9981"/>
                  </a:cubicBezTo>
                  <a:cubicBezTo>
                    <a:pt x="0" y="4469"/>
                    <a:pt x="4469" y="0"/>
                    <a:pt x="9981" y="0"/>
                  </a:cubicBezTo>
                  <a:cubicBezTo>
                    <a:pt x="15494" y="0"/>
                    <a:pt x="19963" y="4469"/>
                    <a:pt x="19963" y="9981"/>
                  </a:cubicBezTo>
                  <a:close/>
                </a:path>
              </a:pathLst>
            </a:custGeom>
            <a:solidFill>
              <a:srgbClr val="FFFFFF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F959A779-A186-4D60-8183-857CFABD7EFA}"/>
                </a:ext>
              </a:extLst>
            </p:cNvPr>
            <p:cNvSpPr/>
            <p:nvPr/>
          </p:nvSpPr>
          <p:spPr>
            <a:xfrm>
              <a:off x="989002" y="2386966"/>
              <a:ext cx="713593" cy="1411767"/>
            </a:xfrm>
            <a:custGeom>
              <a:avLst/>
              <a:gdLst>
                <a:gd name="connsiteX0" fmla="*/ 582145 w 713593"/>
                <a:gd name="connsiteY0" fmla="*/ -187 h 1411767"/>
                <a:gd name="connsiteX1" fmla="*/ 138679 w 713593"/>
                <a:gd name="connsiteY1" fmla="*/ -187 h 1411767"/>
                <a:gd name="connsiteX2" fmla="*/ 7469 w 713593"/>
                <a:gd name="connsiteY2" fmla="*/ 131024 h 1411767"/>
                <a:gd name="connsiteX3" fmla="*/ 7469 w 713593"/>
                <a:gd name="connsiteY3" fmla="*/ 171107 h 1411767"/>
                <a:gd name="connsiteX4" fmla="*/ -17 w 713593"/>
                <a:gd name="connsiteY4" fmla="*/ 175362 h 1411767"/>
                <a:gd name="connsiteX5" fmla="*/ -237 w 713593"/>
                <a:gd name="connsiteY5" fmla="*/ 177053 h 1411767"/>
                <a:gd name="connsiteX6" fmla="*/ -237 w 713593"/>
                <a:gd name="connsiteY6" fmla="*/ 207880 h 1411767"/>
                <a:gd name="connsiteX7" fmla="*/ 5778 w 713593"/>
                <a:gd name="connsiteY7" fmla="*/ 214042 h 1411767"/>
                <a:gd name="connsiteX8" fmla="*/ 7469 w 713593"/>
                <a:gd name="connsiteY8" fmla="*/ 213826 h 1411767"/>
                <a:gd name="connsiteX9" fmla="*/ 7469 w 713593"/>
                <a:gd name="connsiteY9" fmla="*/ 260498 h 1411767"/>
                <a:gd name="connsiteX10" fmla="*/ -17 w 713593"/>
                <a:gd name="connsiteY10" fmla="*/ 264753 h 1411767"/>
                <a:gd name="connsiteX11" fmla="*/ -237 w 713593"/>
                <a:gd name="connsiteY11" fmla="*/ 266447 h 1411767"/>
                <a:gd name="connsiteX12" fmla="*/ -237 w 713593"/>
                <a:gd name="connsiteY12" fmla="*/ 343506 h 1411767"/>
                <a:gd name="connsiteX13" fmla="*/ 5778 w 713593"/>
                <a:gd name="connsiteY13" fmla="*/ 349672 h 1411767"/>
                <a:gd name="connsiteX14" fmla="*/ 7469 w 713593"/>
                <a:gd name="connsiteY14" fmla="*/ 349456 h 1411767"/>
                <a:gd name="connsiteX15" fmla="*/ 7469 w 713593"/>
                <a:gd name="connsiteY15" fmla="*/ 377633 h 1411767"/>
                <a:gd name="connsiteX16" fmla="*/ -17 w 713593"/>
                <a:gd name="connsiteY16" fmla="*/ 381888 h 1411767"/>
                <a:gd name="connsiteX17" fmla="*/ -237 w 713593"/>
                <a:gd name="connsiteY17" fmla="*/ 383579 h 1411767"/>
                <a:gd name="connsiteX18" fmla="*/ -237 w 713593"/>
                <a:gd name="connsiteY18" fmla="*/ 460642 h 1411767"/>
                <a:gd name="connsiteX19" fmla="*/ 5778 w 713593"/>
                <a:gd name="connsiteY19" fmla="*/ 466808 h 1411767"/>
                <a:gd name="connsiteX20" fmla="*/ 7469 w 713593"/>
                <a:gd name="connsiteY20" fmla="*/ 466588 h 1411767"/>
                <a:gd name="connsiteX21" fmla="*/ 7469 w 713593"/>
                <a:gd name="connsiteY21" fmla="*/ 1280371 h 1411767"/>
                <a:gd name="connsiteX22" fmla="*/ 138679 w 713593"/>
                <a:gd name="connsiteY22" fmla="*/ 1411582 h 1411767"/>
                <a:gd name="connsiteX23" fmla="*/ 582145 w 713593"/>
                <a:gd name="connsiteY23" fmla="*/ 1411582 h 1411767"/>
                <a:gd name="connsiteX24" fmla="*/ 713356 w 713593"/>
                <a:gd name="connsiteY24" fmla="*/ 1280371 h 1411767"/>
                <a:gd name="connsiteX25" fmla="*/ 713356 w 713593"/>
                <a:gd name="connsiteY25" fmla="*/ 131024 h 1411767"/>
                <a:gd name="connsiteX26" fmla="*/ 582145 w 713593"/>
                <a:gd name="connsiteY26" fmla="*/ -187 h 1411767"/>
                <a:gd name="connsiteX27" fmla="*/ 685612 w 713593"/>
                <a:gd name="connsiteY27" fmla="*/ 1280371 h 1411767"/>
                <a:gd name="connsiteX28" fmla="*/ 582145 w 713593"/>
                <a:gd name="connsiteY28" fmla="*/ 1383841 h 1411767"/>
                <a:gd name="connsiteX29" fmla="*/ 138679 w 713593"/>
                <a:gd name="connsiteY29" fmla="*/ 1383841 h 1411767"/>
                <a:gd name="connsiteX30" fmla="*/ 35213 w 713593"/>
                <a:gd name="connsiteY30" fmla="*/ 1280371 h 1411767"/>
                <a:gd name="connsiteX31" fmla="*/ 35213 w 713593"/>
                <a:gd name="connsiteY31" fmla="*/ 131024 h 1411767"/>
                <a:gd name="connsiteX32" fmla="*/ 138679 w 713593"/>
                <a:gd name="connsiteY32" fmla="*/ 27554 h 1411767"/>
                <a:gd name="connsiteX33" fmla="*/ 582145 w 713593"/>
                <a:gd name="connsiteY33" fmla="*/ 27554 h 1411767"/>
                <a:gd name="connsiteX34" fmla="*/ 685612 w 713593"/>
                <a:gd name="connsiteY34" fmla="*/ 131024 h 1411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13593" h="1411767">
                  <a:moveTo>
                    <a:pt x="582145" y="-187"/>
                  </a:moveTo>
                  <a:lnTo>
                    <a:pt x="138679" y="-187"/>
                  </a:lnTo>
                  <a:cubicBezTo>
                    <a:pt x="66250" y="-104"/>
                    <a:pt x="7551" y="58591"/>
                    <a:pt x="7469" y="131024"/>
                  </a:cubicBezTo>
                  <a:lnTo>
                    <a:pt x="7469" y="171107"/>
                  </a:lnTo>
                  <a:cubicBezTo>
                    <a:pt x="4228" y="170214"/>
                    <a:pt x="872" y="172121"/>
                    <a:pt x="-17" y="175362"/>
                  </a:cubicBezTo>
                  <a:cubicBezTo>
                    <a:pt x="-172" y="175913"/>
                    <a:pt x="-244" y="176481"/>
                    <a:pt x="-237" y="177053"/>
                  </a:cubicBezTo>
                  <a:lnTo>
                    <a:pt x="-237" y="207880"/>
                  </a:lnTo>
                  <a:cubicBezTo>
                    <a:pt x="-277" y="211242"/>
                    <a:pt x="2416" y="214003"/>
                    <a:pt x="5778" y="214042"/>
                  </a:cubicBezTo>
                  <a:cubicBezTo>
                    <a:pt x="6349" y="214049"/>
                    <a:pt x="6920" y="213977"/>
                    <a:pt x="7469" y="213826"/>
                  </a:cubicBezTo>
                  <a:lnTo>
                    <a:pt x="7469" y="260498"/>
                  </a:lnTo>
                  <a:cubicBezTo>
                    <a:pt x="4228" y="259605"/>
                    <a:pt x="876" y="261509"/>
                    <a:pt x="-17" y="264753"/>
                  </a:cubicBezTo>
                  <a:cubicBezTo>
                    <a:pt x="-172" y="265305"/>
                    <a:pt x="-244" y="265873"/>
                    <a:pt x="-237" y="266447"/>
                  </a:cubicBezTo>
                  <a:lnTo>
                    <a:pt x="-237" y="343506"/>
                  </a:lnTo>
                  <a:cubicBezTo>
                    <a:pt x="-277" y="346872"/>
                    <a:pt x="2416" y="349630"/>
                    <a:pt x="5778" y="349672"/>
                  </a:cubicBezTo>
                  <a:cubicBezTo>
                    <a:pt x="6349" y="349679"/>
                    <a:pt x="6917" y="349607"/>
                    <a:pt x="7469" y="349456"/>
                  </a:cubicBezTo>
                  <a:lnTo>
                    <a:pt x="7469" y="377633"/>
                  </a:lnTo>
                  <a:cubicBezTo>
                    <a:pt x="4228" y="376740"/>
                    <a:pt x="876" y="378644"/>
                    <a:pt x="-17" y="381888"/>
                  </a:cubicBezTo>
                  <a:cubicBezTo>
                    <a:pt x="-172" y="382440"/>
                    <a:pt x="-244" y="383008"/>
                    <a:pt x="-237" y="383579"/>
                  </a:cubicBezTo>
                  <a:lnTo>
                    <a:pt x="-237" y="460642"/>
                  </a:lnTo>
                  <a:cubicBezTo>
                    <a:pt x="-277" y="464004"/>
                    <a:pt x="2416" y="466765"/>
                    <a:pt x="5778" y="466808"/>
                  </a:cubicBezTo>
                  <a:cubicBezTo>
                    <a:pt x="6349" y="466814"/>
                    <a:pt x="6917" y="466739"/>
                    <a:pt x="7469" y="466588"/>
                  </a:cubicBezTo>
                  <a:lnTo>
                    <a:pt x="7469" y="1280371"/>
                  </a:lnTo>
                  <a:cubicBezTo>
                    <a:pt x="7551" y="1352804"/>
                    <a:pt x="66250" y="1411500"/>
                    <a:pt x="138679" y="1411582"/>
                  </a:cubicBezTo>
                  <a:lnTo>
                    <a:pt x="582145" y="1411582"/>
                  </a:lnTo>
                  <a:cubicBezTo>
                    <a:pt x="654575" y="1411500"/>
                    <a:pt x="713274" y="1352804"/>
                    <a:pt x="713356" y="1280371"/>
                  </a:cubicBezTo>
                  <a:lnTo>
                    <a:pt x="713356" y="131024"/>
                  </a:lnTo>
                  <a:cubicBezTo>
                    <a:pt x="713274" y="58591"/>
                    <a:pt x="654575" y="-104"/>
                    <a:pt x="582145" y="-187"/>
                  </a:cubicBezTo>
                  <a:close/>
                  <a:moveTo>
                    <a:pt x="685612" y="1280371"/>
                  </a:moveTo>
                  <a:cubicBezTo>
                    <a:pt x="685546" y="1337491"/>
                    <a:pt x="639262" y="1383775"/>
                    <a:pt x="582145" y="1383841"/>
                  </a:cubicBezTo>
                  <a:lnTo>
                    <a:pt x="138679" y="1383841"/>
                  </a:lnTo>
                  <a:cubicBezTo>
                    <a:pt x="81563" y="1383775"/>
                    <a:pt x="35278" y="1337487"/>
                    <a:pt x="35213" y="1280371"/>
                  </a:cubicBezTo>
                  <a:lnTo>
                    <a:pt x="35213" y="131024"/>
                  </a:lnTo>
                  <a:cubicBezTo>
                    <a:pt x="35278" y="73904"/>
                    <a:pt x="81563" y="27620"/>
                    <a:pt x="138679" y="27554"/>
                  </a:cubicBezTo>
                  <a:lnTo>
                    <a:pt x="582145" y="27554"/>
                  </a:lnTo>
                  <a:cubicBezTo>
                    <a:pt x="639262" y="27620"/>
                    <a:pt x="685546" y="73904"/>
                    <a:pt x="685612" y="131024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8FC4DE9A-FEA6-4746-BB51-C5B53BE5084A}"/>
                </a:ext>
              </a:extLst>
            </p:cNvPr>
            <p:cNvSpPr/>
            <p:nvPr/>
          </p:nvSpPr>
          <p:spPr>
            <a:xfrm>
              <a:off x="1009040" y="2399295"/>
              <a:ext cx="681223" cy="1387110"/>
            </a:xfrm>
            <a:custGeom>
              <a:avLst/>
              <a:gdLst>
                <a:gd name="connsiteX0" fmla="*/ 562107 w 681223"/>
                <a:gd name="connsiteY0" fmla="*/ 1386924 h 1387110"/>
                <a:gd name="connsiteX1" fmla="*/ 118641 w 681223"/>
                <a:gd name="connsiteY1" fmla="*/ 1386924 h 1387110"/>
                <a:gd name="connsiteX2" fmla="*/ -238 w 681223"/>
                <a:gd name="connsiteY2" fmla="*/ 1268042 h 1387110"/>
                <a:gd name="connsiteX3" fmla="*/ -238 w 681223"/>
                <a:gd name="connsiteY3" fmla="*/ 118695 h 1387110"/>
                <a:gd name="connsiteX4" fmla="*/ 118641 w 681223"/>
                <a:gd name="connsiteY4" fmla="*/ -187 h 1387110"/>
                <a:gd name="connsiteX5" fmla="*/ 562107 w 681223"/>
                <a:gd name="connsiteY5" fmla="*/ -187 h 1387110"/>
                <a:gd name="connsiteX6" fmla="*/ 680985 w 681223"/>
                <a:gd name="connsiteY6" fmla="*/ 118695 h 1387110"/>
                <a:gd name="connsiteX7" fmla="*/ 680985 w 681223"/>
                <a:gd name="connsiteY7" fmla="*/ 1268042 h 1387110"/>
                <a:gd name="connsiteX8" fmla="*/ 562107 w 681223"/>
                <a:gd name="connsiteY8" fmla="*/ 1386924 h 138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1223" h="1387110">
                  <a:moveTo>
                    <a:pt x="562107" y="1386924"/>
                  </a:moveTo>
                  <a:lnTo>
                    <a:pt x="118641" y="1386924"/>
                  </a:lnTo>
                  <a:cubicBezTo>
                    <a:pt x="53017" y="1386848"/>
                    <a:pt x="-165" y="1333669"/>
                    <a:pt x="-238" y="1268042"/>
                  </a:cubicBezTo>
                  <a:lnTo>
                    <a:pt x="-238" y="118695"/>
                  </a:lnTo>
                  <a:cubicBezTo>
                    <a:pt x="-165" y="53069"/>
                    <a:pt x="53017" y="-111"/>
                    <a:pt x="118641" y="-187"/>
                  </a:cubicBezTo>
                  <a:lnTo>
                    <a:pt x="562107" y="-187"/>
                  </a:lnTo>
                  <a:cubicBezTo>
                    <a:pt x="627730" y="-111"/>
                    <a:pt x="680913" y="53069"/>
                    <a:pt x="680985" y="118695"/>
                  </a:cubicBezTo>
                  <a:lnTo>
                    <a:pt x="680985" y="1268042"/>
                  </a:lnTo>
                  <a:cubicBezTo>
                    <a:pt x="680913" y="1333669"/>
                    <a:pt x="627730" y="1386848"/>
                    <a:pt x="562107" y="1386924"/>
                  </a:cubicBezTo>
                  <a:close/>
                </a:path>
              </a:pathLst>
            </a:custGeom>
            <a:solidFill>
              <a:srgbClr val="E6E6E6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BC83C073-0817-4132-80F5-3FE747FFA188}"/>
                </a:ext>
              </a:extLst>
            </p:cNvPr>
            <p:cNvSpPr/>
            <p:nvPr/>
          </p:nvSpPr>
          <p:spPr>
            <a:xfrm>
              <a:off x="1036781" y="2417790"/>
              <a:ext cx="625741" cy="1350120"/>
            </a:xfrm>
            <a:custGeom>
              <a:avLst/>
              <a:gdLst>
                <a:gd name="connsiteX0" fmla="*/ 545322 w 625741"/>
                <a:gd name="connsiteY0" fmla="*/ 1349934 h 1350120"/>
                <a:gd name="connsiteX1" fmla="*/ 79944 w 625741"/>
                <a:gd name="connsiteY1" fmla="*/ 1349934 h 1350120"/>
                <a:gd name="connsiteX2" fmla="*/ -238 w 625741"/>
                <a:gd name="connsiteY2" fmla="*/ 1269753 h 1350120"/>
                <a:gd name="connsiteX3" fmla="*/ -238 w 625741"/>
                <a:gd name="connsiteY3" fmla="*/ 79995 h 1350120"/>
                <a:gd name="connsiteX4" fmla="*/ 79944 w 625741"/>
                <a:gd name="connsiteY4" fmla="*/ -187 h 1350120"/>
                <a:gd name="connsiteX5" fmla="*/ 140632 w 625741"/>
                <a:gd name="connsiteY5" fmla="*/ -187 h 1350120"/>
                <a:gd name="connsiteX6" fmla="*/ 153887 w 625741"/>
                <a:gd name="connsiteY6" fmla="*/ 13065 h 1350120"/>
                <a:gd name="connsiteX7" fmla="*/ 193034 w 625741"/>
                <a:gd name="connsiteY7" fmla="*/ 52215 h 1350120"/>
                <a:gd name="connsiteX8" fmla="*/ 426066 w 625741"/>
                <a:gd name="connsiteY8" fmla="*/ 52215 h 1350120"/>
                <a:gd name="connsiteX9" fmla="*/ 465216 w 625741"/>
                <a:gd name="connsiteY9" fmla="*/ 13065 h 1350120"/>
                <a:gd name="connsiteX10" fmla="*/ 478468 w 625741"/>
                <a:gd name="connsiteY10" fmla="*/ -187 h 1350120"/>
                <a:gd name="connsiteX11" fmla="*/ 545322 w 625741"/>
                <a:gd name="connsiteY11" fmla="*/ -187 h 1350120"/>
                <a:gd name="connsiteX12" fmla="*/ 625504 w 625741"/>
                <a:gd name="connsiteY12" fmla="*/ 79995 h 1350120"/>
                <a:gd name="connsiteX13" fmla="*/ 625504 w 625741"/>
                <a:gd name="connsiteY13" fmla="*/ 1269753 h 1350120"/>
                <a:gd name="connsiteX14" fmla="*/ 545322 w 625741"/>
                <a:gd name="connsiteY14" fmla="*/ 1349934 h 135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25741" h="1350120">
                  <a:moveTo>
                    <a:pt x="545322" y="1349934"/>
                  </a:moveTo>
                  <a:lnTo>
                    <a:pt x="79944" y="1349934"/>
                  </a:lnTo>
                  <a:cubicBezTo>
                    <a:pt x="35682" y="1349885"/>
                    <a:pt x="-189" y="1314015"/>
                    <a:pt x="-238" y="1269753"/>
                  </a:cubicBezTo>
                  <a:lnTo>
                    <a:pt x="-238" y="79995"/>
                  </a:lnTo>
                  <a:cubicBezTo>
                    <a:pt x="-189" y="35733"/>
                    <a:pt x="35682" y="-137"/>
                    <a:pt x="79944" y="-187"/>
                  </a:cubicBezTo>
                  <a:lnTo>
                    <a:pt x="140632" y="-187"/>
                  </a:lnTo>
                  <a:cubicBezTo>
                    <a:pt x="147951" y="-180"/>
                    <a:pt x="153877" y="5750"/>
                    <a:pt x="153887" y="13065"/>
                  </a:cubicBezTo>
                  <a:cubicBezTo>
                    <a:pt x="153910" y="34679"/>
                    <a:pt x="171423" y="52192"/>
                    <a:pt x="193034" y="52215"/>
                  </a:cubicBezTo>
                  <a:lnTo>
                    <a:pt x="426066" y="52215"/>
                  </a:lnTo>
                  <a:cubicBezTo>
                    <a:pt x="447677" y="52192"/>
                    <a:pt x="465190" y="34679"/>
                    <a:pt x="465216" y="13065"/>
                  </a:cubicBezTo>
                  <a:cubicBezTo>
                    <a:pt x="465223" y="5750"/>
                    <a:pt x="471153" y="-180"/>
                    <a:pt x="478468" y="-187"/>
                  </a:cubicBezTo>
                  <a:lnTo>
                    <a:pt x="545322" y="-187"/>
                  </a:lnTo>
                  <a:cubicBezTo>
                    <a:pt x="589585" y="-137"/>
                    <a:pt x="625452" y="35733"/>
                    <a:pt x="625504" y="79995"/>
                  </a:cubicBezTo>
                  <a:lnTo>
                    <a:pt x="625504" y="1269753"/>
                  </a:lnTo>
                  <a:cubicBezTo>
                    <a:pt x="625455" y="1314015"/>
                    <a:pt x="589585" y="1349885"/>
                    <a:pt x="545322" y="1349934"/>
                  </a:cubicBezTo>
                  <a:close/>
                </a:path>
              </a:pathLst>
            </a:custGeom>
            <a:solidFill>
              <a:srgbClr val="FFFFFF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A0DDA53F-4630-422C-9C94-999D0AC083A9}"/>
                </a:ext>
              </a:extLst>
            </p:cNvPr>
            <p:cNvSpPr/>
            <p:nvPr/>
          </p:nvSpPr>
          <p:spPr>
            <a:xfrm>
              <a:off x="1308038" y="2432430"/>
              <a:ext cx="67800" cy="12332"/>
            </a:xfrm>
            <a:custGeom>
              <a:avLst/>
              <a:gdLst>
                <a:gd name="connsiteX0" fmla="*/ 61413 w 67800"/>
                <a:gd name="connsiteY0" fmla="*/ 12146 h 12332"/>
                <a:gd name="connsiteX1" fmla="*/ 5928 w 67800"/>
                <a:gd name="connsiteY1" fmla="*/ 12146 h 12332"/>
                <a:gd name="connsiteX2" fmla="*/ -238 w 67800"/>
                <a:gd name="connsiteY2" fmla="*/ 5980 h 12332"/>
                <a:gd name="connsiteX3" fmla="*/ 5928 w 67800"/>
                <a:gd name="connsiteY3" fmla="*/ -187 h 12332"/>
                <a:gd name="connsiteX4" fmla="*/ 61413 w 67800"/>
                <a:gd name="connsiteY4" fmla="*/ -187 h 12332"/>
                <a:gd name="connsiteX5" fmla="*/ 67563 w 67800"/>
                <a:gd name="connsiteY5" fmla="*/ 5993 h 12332"/>
                <a:gd name="connsiteX6" fmla="*/ 61413 w 67800"/>
                <a:gd name="connsiteY6" fmla="*/ 12146 h 1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800" h="12332">
                  <a:moveTo>
                    <a:pt x="61413" y="12146"/>
                  </a:moveTo>
                  <a:lnTo>
                    <a:pt x="5928" y="12146"/>
                  </a:lnTo>
                  <a:cubicBezTo>
                    <a:pt x="2524" y="12146"/>
                    <a:pt x="-238" y="9384"/>
                    <a:pt x="-238" y="5980"/>
                  </a:cubicBezTo>
                  <a:cubicBezTo>
                    <a:pt x="-238" y="2575"/>
                    <a:pt x="2524" y="-187"/>
                    <a:pt x="5928" y="-187"/>
                  </a:cubicBezTo>
                  <a:lnTo>
                    <a:pt x="61413" y="-187"/>
                  </a:lnTo>
                  <a:cubicBezTo>
                    <a:pt x="64818" y="-177"/>
                    <a:pt x="67572" y="2588"/>
                    <a:pt x="67563" y="5993"/>
                  </a:cubicBezTo>
                  <a:cubicBezTo>
                    <a:pt x="67556" y="9388"/>
                    <a:pt x="64805" y="12136"/>
                    <a:pt x="61413" y="12146"/>
                  </a:cubicBezTo>
                  <a:close/>
                </a:path>
              </a:pathLst>
            </a:custGeom>
            <a:solidFill>
              <a:srgbClr val="FFFFFF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ED4EA997-30A3-4015-9DF7-C08F96140EEA}"/>
                </a:ext>
              </a:extLst>
            </p:cNvPr>
            <p:cNvSpPr/>
            <p:nvPr/>
          </p:nvSpPr>
          <p:spPr>
            <a:xfrm>
              <a:off x="1405139" y="2437054"/>
              <a:ext cx="6164" cy="6164"/>
            </a:xfrm>
            <a:custGeom>
              <a:avLst/>
              <a:gdLst>
                <a:gd name="connsiteX0" fmla="*/ 6165 w 6164"/>
                <a:gd name="connsiteY0" fmla="*/ 3082 h 6164"/>
                <a:gd name="connsiteX1" fmla="*/ 3082 w 6164"/>
                <a:gd name="connsiteY1" fmla="*/ 6165 h 6164"/>
                <a:gd name="connsiteX2" fmla="*/ 0 w 6164"/>
                <a:gd name="connsiteY2" fmla="*/ 3082 h 6164"/>
                <a:gd name="connsiteX3" fmla="*/ 3082 w 6164"/>
                <a:gd name="connsiteY3" fmla="*/ 0 h 6164"/>
                <a:gd name="connsiteX4" fmla="*/ 6165 w 6164"/>
                <a:gd name="connsiteY4" fmla="*/ 3082 h 6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4" h="6164">
                  <a:moveTo>
                    <a:pt x="6165" y="3082"/>
                  </a:moveTo>
                  <a:cubicBezTo>
                    <a:pt x="6165" y="4785"/>
                    <a:pt x="4785" y="6165"/>
                    <a:pt x="3082" y="6165"/>
                  </a:cubicBezTo>
                  <a:cubicBezTo>
                    <a:pt x="1380" y="6165"/>
                    <a:pt x="0" y="4785"/>
                    <a:pt x="0" y="3082"/>
                  </a:cubicBezTo>
                  <a:cubicBezTo>
                    <a:pt x="0" y="1380"/>
                    <a:pt x="1380" y="0"/>
                    <a:pt x="3082" y="0"/>
                  </a:cubicBezTo>
                  <a:cubicBezTo>
                    <a:pt x="4785" y="0"/>
                    <a:pt x="6165" y="1380"/>
                    <a:pt x="6165" y="3082"/>
                  </a:cubicBezTo>
                  <a:close/>
                </a:path>
              </a:pathLst>
            </a:custGeom>
            <a:solidFill>
              <a:srgbClr val="FFFFFF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CDFEB87-B9FB-40AA-AC2C-F665E2070A28}"/>
                </a:ext>
              </a:extLst>
            </p:cNvPr>
            <p:cNvSpPr/>
            <p:nvPr/>
          </p:nvSpPr>
          <p:spPr>
            <a:xfrm>
              <a:off x="1411344" y="2733625"/>
              <a:ext cx="249209" cy="33377"/>
            </a:xfrm>
            <a:custGeom>
              <a:avLst/>
              <a:gdLst>
                <a:gd name="connsiteX0" fmla="*/ -238 w 249209"/>
                <a:gd name="connsiteY0" fmla="*/ 666 h 33377"/>
                <a:gd name="connsiteX1" fmla="*/ 406 w 249209"/>
                <a:gd name="connsiteY1" fmla="*/ 15008 h 33377"/>
                <a:gd name="connsiteX2" fmla="*/ 248972 w 249209"/>
                <a:gd name="connsiteY2" fmla="*/ 33191 h 33377"/>
                <a:gd name="connsiteX3" fmla="*/ 248972 w 249209"/>
                <a:gd name="connsiteY3" fmla="*/ 18649 h 33377"/>
                <a:gd name="connsiteX4" fmla="*/ -238 w 249209"/>
                <a:gd name="connsiteY4" fmla="*/ 666 h 33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209" h="33377">
                  <a:moveTo>
                    <a:pt x="-238" y="666"/>
                  </a:moveTo>
                  <a:lnTo>
                    <a:pt x="406" y="15008"/>
                  </a:lnTo>
                  <a:cubicBezTo>
                    <a:pt x="73722" y="11724"/>
                    <a:pt x="158615" y="18110"/>
                    <a:pt x="248972" y="33191"/>
                  </a:cubicBezTo>
                  <a:lnTo>
                    <a:pt x="248972" y="18649"/>
                  </a:lnTo>
                  <a:cubicBezTo>
                    <a:pt x="158480" y="3687"/>
                    <a:pt x="73394" y="-2630"/>
                    <a:pt x="-238" y="666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11191A0C-840A-4179-A0C1-966C4C07B034}"/>
                </a:ext>
              </a:extLst>
            </p:cNvPr>
            <p:cNvSpPr/>
            <p:nvPr/>
          </p:nvSpPr>
          <p:spPr>
            <a:xfrm>
              <a:off x="1317654" y="2605257"/>
              <a:ext cx="342898" cy="919331"/>
            </a:xfrm>
            <a:custGeom>
              <a:avLst/>
              <a:gdLst>
                <a:gd name="connsiteX0" fmla="*/ 2290 w 342898"/>
                <a:gd name="connsiteY0" fmla="*/ 409924 h 919331"/>
                <a:gd name="connsiteX1" fmla="*/ 898 w 342898"/>
                <a:gd name="connsiteY1" fmla="*/ 426489 h 919331"/>
                <a:gd name="connsiteX2" fmla="*/ -238 w 342898"/>
                <a:gd name="connsiteY2" fmla="*/ 459522 h 919331"/>
                <a:gd name="connsiteX3" fmla="*/ 342661 w 342898"/>
                <a:gd name="connsiteY3" fmla="*/ 919145 h 919331"/>
                <a:gd name="connsiteX4" fmla="*/ 342661 w 342898"/>
                <a:gd name="connsiteY4" fmla="*/ -187 h 919331"/>
                <a:gd name="connsiteX5" fmla="*/ 2290 w 342898"/>
                <a:gd name="connsiteY5" fmla="*/ 409924 h 919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898" h="919331">
                  <a:moveTo>
                    <a:pt x="2290" y="409924"/>
                  </a:moveTo>
                  <a:cubicBezTo>
                    <a:pt x="1722" y="415414"/>
                    <a:pt x="1256" y="420933"/>
                    <a:pt x="898" y="426489"/>
                  </a:cubicBezTo>
                  <a:cubicBezTo>
                    <a:pt x="143" y="437416"/>
                    <a:pt x="-238" y="448424"/>
                    <a:pt x="-238" y="459522"/>
                  </a:cubicBezTo>
                  <a:cubicBezTo>
                    <a:pt x="-120" y="671689"/>
                    <a:pt x="139319" y="858591"/>
                    <a:pt x="342661" y="919145"/>
                  </a:cubicBezTo>
                  <a:lnTo>
                    <a:pt x="342661" y="-187"/>
                  </a:lnTo>
                  <a:cubicBezTo>
                    <a:pt x="156701" y="55095"/>
                    <a:pt x="22358" y="216961"/>
                    <a:pt x="2290" y="40992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28F5419B-62DA-4BF7-8A06-67ECF31F1AF1}"/>
                </a:ext>
              </a:extLst>
            </p:cNvPr>
            <p:cNvSpPr/>
            <p:nvPr/>
          </p:nvSpPr>
          <p:spPr>
            <a:xfrm>
              <a:off x="1071460" y="2718538"/>
              <a:ext cx="18903" cy="18903"/>
            </a:xfrm>
            <a:custGeom>
              <a:avLst/>
              <a:gdLst>
                <a:gd name="connsiteX0" fmla="*/ 18904 w 18903"/>
                <a:gd name="connsiteY0" fmla="*/ 9452 h 18903"/>
                <a:gd name="connsiteX1" fmla="*/ 9452 w 18903"/>
                <a:gd name="connsiteY1" fmla="*/ 18904 h 18903"/>
                <a:gd name="connsiteX2" fmla="*/ 0 w 18903"/>
                <a:gd name="connsiteY2" fmla="*/ 9452 h 18903"/>
                <a:gd name="connsiteX3" fmla="*/ 9452 w 18903"/>
                <a:gd name="connsiteY3" fmla="*/ 0 h 18903"/>
                <a:gd name="connsiteX4" fmla="*/ 18904 w 18903"/>
                <a:gd name="connsiteY4" fmla="*/ 9452 h 18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03" h="18903">
                  <a:moveTo>
                    <a:pt x="18904" y="9452"/>
                  </a:moveTo>
                  <a:cubicBezTo>
                    <a:pt x="18904" y="14672"/>
                    <a:pt x="14672" y="18904"/>
                    <a:pt x="9452" y="18904"/>
                  </a:cubicBezTo>
                  <a:cubicBezTo>
                    <a:pt x="4232" y="18904"/>
                    <a:pt x="0" y="14672"/>
                    <a:pt x="0" y="9452"/>
                  </a:cubicBezTo>
                  <a:cubicBezTo>
                    <a:pt x="0" y="4232"/>
                    <a:pt x="4232" y="0"/>
                    <a:pt x="9452" y="0"/>
                  </a:cubicBezTo>
                  <a:cubicBezTo>
                    <a:pt x="14672" y="0"/>
                    <a:pt x="18904" y="4232"/>
                    <a:pt x="18904" y="9452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0C35857B-A4FD-4F59-BAD5-B9D388FA8E77}"/>
                </a:ext>
              </a:extLst>
            </p:cNvPr>
            <p:cNvSpPr/>
            <p:nvPr/>
          </p:nvSpPr>
          <p:spPr>
            <a:xfrm>
              <a:off x="1042094" y="3079258"/>
              <a:ext cx="37343" cy="37343"/>
            </a:xfrm>
            <a:custGeom>
              <a:avLst/>
              <a:gdLst>
                <a:gd name="connsiteX0" fmla="*/ 37344 w 37343"/>
                <a:gd name="connsiteY0" fmla="*/ 18672 h 37343"/>
                <a:gd name="connsiteX1" fmla="*/ 18672 w 37343"/>
                <a:gd name="connsiteY1" fmla="*/ 37344 h 37343"/>
                <a:gd name="connsiteX2" fmla="*/ 0 w 37343"/>
                <a:gd name="connsiteY2" fmla="*/ 18672 h 37343"/>
                <a:gd name="connsiteX3" fmla="*/ 18672 w 37343"/>
                <a:gd name="connsiteY3" fmla="*/ 0 h 37343"/>
                <a:gd name="connsiteX4" fmla="*/ 37344 w 37343"/>
                <a:gd name="connsiteY4" fmla="*/ 18672 h 3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43" h="37343">
                  <a:moveTo>
                    <a:pt x="37344" y="18672"/>
                  </a:moveTo>
                  <a:cubicBezTo>
                    <a:pt x="37344" y="28984"/>
                    <a:pt x="28984" y="37344"/>
                    <a:pt x="18672" y="37344"/>
                  </a:cubicBezTo>
                  <a:cubicBezTo>
                    <a:pt x="8360" y="37344"/>
                    <a:pt x="0" y="28984"/>
                    <a:pt x="0" y="18672"/>
                  </a:cubicBezTo>
                  <a:cubicBezTo>
                    <a:pt x="0" y="8360"/>
                    <a:pt x="8360" y="0"/>
                    <a:pt x="18672" y="0"/>
                  </a:cubicBezTo>
                  <a:cubicBezTo>
                    <a:pt x="28984" y="0"/>
                    <a:pt x="37344" y="8360"/>
                    <a:pt x="37344" y="18672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7C7D0F2-F5B7-47AE-B168-AC251B3B8BD0}"/>
                </a:ext>
              </a:extLst>
            </p:cNvPr>
            <p:cNvSpPr/>
            <p:nvPr/>
          </p:nvSpPr>
          <p:spPr>
            <a:xfrm>
              <a:off x="1398867" y="2595391"/>
              <a:ext cx="27047" cy="27047"/>
            </a:xfrm>
            <a:custGeom>
              <a:avLst/>
              <a:gdLst>
                <a:gd name="connsiteX0" fmla="*/ 27047 w 27047"/>
                <a:gd name="connsiteY0" fmla="*/ 13524 h 27047"/>
                <a:gd name="connsiteX1" fmla="*/ 13524 w 27047"/>
                <a:gd name="connsiteY1" fmla="*/ 27047 h 27047"/>
                <a:gd name="connsiteX2" fmla="*/ 0 w 27047"/>
                <a:gd name="connsiteY2" fmla="*/ 13524 h 27047"/>
                <a:gd name="connsiteX3" fmla="*/ 13524 w 27047"/>
                <a:gd name="connsiteY3" fmla="*/ 0 h 27047"/>
                <a:gd name="connsiteX4" fmla="*/ 27047 w 27047"/>
                <a:gd name="connsiteY4" fmla="*/ 13524 h 27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47" h="27047">
                  <a:moveTo>
                    <a:pt x="27047" y="13524"/>
                  </a:moveTo>
                  <a:cubicBezTo>
                    <a:pt x="27047" y="20993"/>
                    <a:pt x="20993" y="27047"/>
                    <a:pt x="13524" y="27047"/>
                  </a:cubicBezTo>
                  <a:cubicBezTo>
                    <a:pt x="6055" y="27047"/>
                    <a:pt x="0" y="20993"/>
                    <a:pt x="0" y="13524"/>
                  </a:cubicBezTo>
                  <a:cubicBezTo>
                    <a:pt x="0" y="6055"/>
                    <a:pt x="6055" y="0"/>
                    <a:pt x="13524" y="0"/>
                  </a:cubicBezTo>
                  <a:cubicBezTo>
                    <a:pt x="20993" y="0"/>
                    <a:pt x="27047" y="6055"/>
                    <a:pt x="27047" y="13524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A827891-5DC7-4693-A319-ED2B825E5090}"/>
                </a:ext>
              </a:extLst>
            </p:cNvPr>
            <p:cNvSpPr/>
            <p:nvPr/>
          </p:nvSpPr>
          <p:spPr>
            <a:xfrm>
              <a:off x="1093930" y="3350862"/>
              <a:ext cx="21578" cy="21578"/>
            </a:xfrm>
            <a:custGeom>
              <a:avLst/>
              <a:gdLst>
                <a:gd name="connsiteX0" fmla="*/ 21579 w 21578"/>
                <a:gd name="connsiteY0" fmla="*/ 10789 h 21578"/>
                <a:gd name="connsiteX1" fmla="*/ 10789 w 21578"/>
                <a:gd name="connsiteY1" fmla="*/ 21579 h 21578"/>
                <a:gd name="connsiteX2" fmla="*/ 0 w 21578"/>
                <a:gd name="connsiteY2" fmla="*/ 10789 h 21578"/>
                <a:gd name="connsiteX3" fmla="*/ 10789 w 21578"/>
                <a:gd name="connsiteY3" fmla="*/ 0 h 21578"/>
                <a:gd name="connsiteX4" fmla="*/ 21579 w 21578"/>
                <a:gd name="connsiteY4" fmla="*/ 10789 h 21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78" h="21578">
                  <a:moveTo>
                    <a:pt x="21579" y="10789"/>
                  </a:moveTo>
                  <a:cubicBezTo>
                    <a:pt x="21579" y="16748"/>
                    <a:pt x="16748" y="21579"/>
                    <a:pt x="10789" y="21579"/>
                  </a:cubicBezTo>
                  <a:cubicBezTo>
                    <a:pt x="4831" y="21579"/>
                    <a:pt x="0" y="16748"/>
                    <a:pt x="0" y="10789"/>
                  </a:cubicBezTo>
                  <a:cubicBezTo>
                    <a:pt x="0" y="4831"/>
                    <a:pt x="4831" y="0"/>
                    <a:pt x="10789" y="0"/>
                  </a:cubicBezTo>
                  <a:cubicBezTo>
                    <a:pt x="16748" y="0"/>
                    <a:pt x="21579" y="4831"/>
                    <a:pt x="21579" y="10789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33418327-66B0-4CD0-9BF9-2903EB812D19}"/>
                </a:ext>
              </a:extLst>
            </p:cNvPr>
            <p:cNvSpPr/>
            <p:nvPr/>
          </p:nvSpPr>
          <p:spPr>
            <a:xfrm>
              <a:off x="1310971" y="3500139"/>
              <a:ext cx="23368" cy="23368"/>
            </a:xfrm>
            <a:custGeom>
              <a:avLst/>
              <a:gdLst>
                <a:gd name="connsiteX0" fmla="*/ 23369 w 23368"/>
                <a:gd name="connsiteY0" fmla="*/ 11684 h 23368"/>
                <a:gd name="connsiteX1" fmla="*/ 11684 w 23368"/>
                <a:gd name="connsiteY1" fmla="*/ 23369 h 23368"/>
                <a:gd name="connsiteX2" fmla="*/ 0 w 23368"/>
                <a:gd name="connsiteY2" fmla="*/ 11684 h 23368"/>
                <a:gd name="connsiteX3" fmla="*/ 11684 w 23368"/>
                <a:gd name="connsiteY3" fmla="*/ 0 h 23368"/>
                <a:gd name="connsiteX4" fmla="*/ 23369 w 23368"/>
                <a:gd name="connsiteY4" fmla="*/ 11684 h 2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68" h="23368">
                  <a:moveTo>
                    <a:pt x="23369" y="11684"/>
                  </a:moveTo>
                  <a:cubicBezTo>
                    <a:pt x="23369" y="18138"/>
                    <a:pt x="18138" y="23369"/>
                    <a:pt x="11684" y="23369"/>
                  </a:cubicBezTo>
                  <a:cubicBezTo>
                    <a:pt x="5231" y="23369"/>
                    <a:pt x="0" y="18138"/>
                    <a:pt x="0" y="11684"/>
                  </a:cubicBezTo>
                  <a:cubicBezTo>
                    <a:pt x="0" y="5231"/>
                    <a:pt x="5231" y="0"/>
                    <a:pt x="11684" y="0"/>
                  </a:cubicBezTo>
                  <a:cubicBezTo>
                    <a:pt x="18138" y="0"/>
                    <a:pt x="23369" y="5231"/>
                    <a:pt x="23369" y="11684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BCFB970-D435-4DAA-89CC-475E4A9B9460}"/>
                </a:ext>
              </a:extLst>
            </p:cNvPr>
            <p:cNvSpPr/>
            <p:nvPr/>
          </p:nvSpPr>
          <p:spPr>
            <a:xfrm>
              <a:off x="1603824" y="2312284"/>
              <a:ext cx="58498" cy="58495"/>
            </a:xfrm>
            <a:custGeom>
              <a:avLst/>
              <a:gdLst>
                <a:gd name="connsiteX0" fmla="*/ 58499 w 58498"/>
                <a:gd name="connsiteY0" fmla="*/ 23059 h 58495"/>
                <a:gd name="connsiteX1" fmla="*/ 35440 w 58498"/>
                <a:gd name="connsiteY1" fmla="*/ 23059 h 58495"/>
                <a:gd name="connsiteX2" fmla="*/ 35440 w 58498"/>
                <a:gd name="connsiteY2" fmla="*/ 0 h 58495"/>
                <a:gd name="connsiteX3" fmla="*/ 23068 w 58498"/>
                <a:gd name="connsiteY3" fmla="*/ 0 h 58495"/>
                <a:gd name="connsiteX4" fmla="*/ 23068 w 58498"/>
                <a:gd name="connsiteY4" fmla="*/ 23059 h 58495"/>
                <a:gd name="connsiteX5" fmla="*/ 0 w 58498"/>
                <a:gd name="connsiteY5" fmla="*/ 23059 h 58495"/>
                <a:gd name="connsiteX6" fmla="*/ 0 w 58498"/>
                <a:gd name="connsiteY6" fmla="*/ 35437 h 58495"/>
                <a:gd name="connsiteX7" fmla="*/ 23068 w 58498"/>
                <a:gd name="connsiteY7" fmla="*/ 35437 h 58495"/>
                <a:gd name="connsiteX8" fmla="*/ 23068 w 58498"/>
                <a:gd name="connsiteY8" fmla="*/ 58495 h 58495"/>
                <a:gd name="connsiteX9" fmla="*/ 35440 w 58498"/>
                <a:gd name="connsiteY9" fmla="*/ 58495 h 58495"/>
                <a:gd name="connsiteX10" fmla="*/ 35440 w 58498"/>
                <a:gd name="connsiteY10" fmla="*/ 35437 h 58495"/>
                <a:gd name="connsiteX11" fmla="*/ 58499 w 58498"/>
                <a:gd name="connsiteY11" fmla="*/ 35437 h 58495"/>
                <a:gd name="connsiteX12" fmla="*/ 58499 w 58498"/>
                <a:gd name="connsiteY12" fmla="*/ 23059 h 5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498" h="58495">
                  <a:moveTo>
                    <a:pt x="58499" y="23059"/>
                  </a:moveTo>
                  <a:lnTo>
                    <a:pt x="35440" y="23059"/>
                  </a:lnTo>
                  <a:lnTo>
                    <a:pt x="35440" y="0"/>
                  </a:lnTo>
                  <a:lnTo>
                    <a:pt x="23068" y="0"/>
                  </a:lnTo>
                  <a:lnTo>
                    <a:pt x="23068" y="23059"/>
                  </a:lnTo>
                  <a:lnTo>
                    <a:pt x="0" y="23059"/>
                  </a:lnTo>
                  <a:lnTo>
                    <a:pt x="0" y="35437"/>
                  </a:lnTo>
                  <a:lnTo>
                    <a:pt x="23068" y="35437"/>
                  </a:lnTo>
                  <a:lnTo>
                    <a:pt x="23068" y="58495"/>
                  </a:lnTo>
                  <a:lnTo>
                    <a:pt x="35440" y="58495"/>
                  </a:lnTo>
                  <a:lnTo>
                    <a:pt x="35440" y="35437"/>
                  </a:lnTo>
                  <a:lnTo>
                    <a:pt x="58499" y="35437"/>
                  </a:lnTo>
                  <a:lnTo>
                    <a:pt x="58499" y="23059"/>
                  </a:ln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F55EE30-BE1C-406B-B429-E89B85931330}"/>
                </a:ext>
              </a:extLst>
            </p:cNvPr>
            <p:cNvSpPr/>
            <p:nvPr/>
          </p:nvSpPr>
          <p:spPr>
            <a:xfrm>
              <a:off x="1454515" y="2944093"/>
              <a:ext cx="80580" cy="80580"/>
            </a:xfrm>
            <a:custGeom>
              <a:avLst/>
              <a:gdLst>
                <a:gd name="connsiteX0" fmla="*/ 80581 w 80580"/>
                <a:gd name="connsiteY0" fmla="*/ 40290 h 80580"/>
                <a:gd name="connsiteX1" fmla="*/ 40290 w 80580"/>
                <a:gd name="connsiteY1" fmla="*/ 80581 h 80580"/>
                <a:gd name="connsiteX2" fmla="*/ 0 w 80580"/>
                <a:gd name="connsiteY2" fmla="*/ 40290 h 80580"/>
                <a:gd name="connsiteX3" fmla="*/ 40290 w 80580"/>
                <a:gd name="connsiteY3" fmla="*/ 0 h 80580"/>
                <a:gd name="connsiteX4" fmla="*/ 80581 w 80580"/>
                <a:gd name="connsiteY4" fmla="*/ 40290 h 8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80" h="80580">
                  <a:moveTo>
                    <a:pt x="80581" y="40290"/>
                  </a:moveTo>
                  <a:cubicBezTo>
                    <a:pt x="80581" y="62542"/>
                    <a:pt x="62542" y="80581"/>
                    <a:pt x="40290" y="80581"/>
                  </a:cubicBezTo>
                  <a:cubicBezTo>
                    <a:pt x="18039" y="80581"/>
                    <a:pt x="0" y="62542"/>
                    <a:pt x="0" y="40290"/>
                  </a:cubicBezTo>
                  <a:cubicBezTo>
                    <a:pt x="0" y="18039"/>
                    <a:pt x="18039" y="0"/>
                    <a:pt x="40290" y="0"/>
                  </a:cubicBezTo>
                  <a:cubicBezTo>
                    <a:pt x="62542" y="0"/>
                    <a:pt x="80581" y="18039"/>
                    <a:pt x="80581" y="4029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21819453-4E80-4A65-AAA6-23064788E9BA}"/>
                </a:ext>
              </a:extLst>
            </p:cNvPr>
            <p:cNvSpPr/>
            <p:nvPr/>
          </p:nvSpPr>
          <p:spPr>
            <a:xfrm>
              <a:off x="1474658" y="3227957"/>
              <a:ext cx="80580" cy="80580"/>
            </a:xfrm>
            <a:custGeom>
              <a:avLst/>
              <a:gdLst>
                <a:gd name="connsiteX0" fmla="*/ 80581 w 80580"/>
                <a:gd name="connsiteY0" fmla="*/ 40290 h 80580"/>
                <a:gd name="connsiteX1" fmla="*/ 40290 w 80580"/>
                <a:gd name="connsiteY1" fmla="*/ 80581 h 80580"/>
                <a:gd name="connsiteX2" fmla="*/ 0 w 80580"/>
                <a:gd name="connsiteY2" fmla="*/ 40290 h 80580"/>
                <a:gd name="connsiteX3" fmla="*/ 40290 w 80580"/>
                <a:gd name="connsiteY3" fmla="*/ 0 h 80580"/>
                <a:gd name="connsiteX4" fmla="*/ 80581 w 80580"/>
                <a:gd name="connsiteY4" fmla="*/ 40290 h 8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80" h="80580">
                  <a:moveTo>
                    <a:pt x="80581" y="40290"/>
                  </a:moveTo>
                  <a:cubicBezTo>
                    <a:pt x="80581" y="62542"/>
                    <a:pt x="62542" y="80581"/>
                    <a:pt x="40290" y="80581"/>
                  </a:cubicBezTo>
                  <a:cubicBezTo>
                    <a:pt x="18039" y="80581"/>
                    <a:pt x="0" y="62542"/>
                    <a:pt x="0" y="40290"/>
                  </a:cubicBezTo>
                  <a:cubicBezTo>
                    <a:pt x="0" y="18039"/>
                    <a:pt x="18039" y="0"/>
                    <a:pt x="40290" y="0"/>
                  </a:cubicBezTo>
                  <a:cubicBezTo>
                    <a:pt x="62542" y="0"/>
                    <a:pt x="80581" y="18039"/>
                    <a:pt x="80581" y="4029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5BA4479F-FDF8-4DA7-8B6F-2CACCF4584F2}"/>
                </a:ext>
              </a:extLst>
            </p:cNvPr>
            <p:cNvSpPr/>
            <p:nvPr/>
          </p:nvSpPr>
          <p:spPr>
            <a:xfrm>
              <a:off x="1186556" y="2734481"/>
              <a:ext cx="473997" cy="446998"/>
            </a:xfrm>
            <a:custGeom>
              <a:avLst/>
              <a:gdLst>
                <a:gd name="connsiteX0" fmla="*/ 150406 w 473997"/>
                <a:gd name="connsiteY0" fmla="*/ 280986 h 446998"/>
                <a:gd name="connsiteX1" fmla="*/ 40954 w 473997"/>
                <a:gd name="connsiteY1" fmla="*/ 183639 h 446998"/>
                <a:gd name="connsiteX2" fmla="*/ 16438 w 473997"/>
                <a:gd name="connsiteY2" fmla="*/ 99541 h 446998"/>
                <a:gd name="connsiteX3" fmla="*/ 81093 w 473997"/>
                <a:gd name="connsiteY3" fmla="*/ 40435 h 446998"/>
                <a:gd name="connsiteX4" fmla="*/ 225193 w 473997"/>
                <a:gd name="connsiteY4" fmla="*/ 14152 h 446998"/>
                <a:gd name="connsiteX5" fmla="*/ 224550 w 473997"/>
                <a:gd name="connsiteY5" fmla="*/ -187 h 446998"/>
                <a:gd name="connsiteX6" fmla="*/ 2615 w 473997"/>
                <a:gd name="connsiteY6" fmla="*/ 95666 h 446998"/>
                <a:gd name="connsiteX7" fmla="*/ 142402 w 473997"/>
                <a:gd name="connsiteY7" fmla="*/ 292904 h 446998"/>
                <a:gd name="connsiteX8" fmla="*/ 473759 w 473997"/>
                <a:gd name="connsiteY8" fmla="*/ 446812 h 446998"/>
                <a:gd name="connsiteX9" fmla="*/ 473759 w 473997"/>
                <a:gd name="connsiteY9" fmla="*/ 431706 h 446998"/>
                <a:gd name="connsiteX10" fmla="*/ 150406 w 473997"/>
                <a:gd name="connsiteY10" fmla="*/ 280986 h 446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3997" h="446998">
                  <a:moveTo>
                    <a:pt x="150406" y="280986"/>
                  </a:moveTo>
                  <a:cubicBezTo>
                    <a:pt x="100966" y="247788"/>
                    <a:pt x="64141" y="215037"/>
                    <a:pt x="40954" y="183639"/>
                  </a:cubicBezTo>
                  <a:cubicBezTo>
                    <a:pt x="17823" y="152316"/>
                    <a:pt x="9576" y="124024"/>
                    <a:pt x="16438" y="99541"/>
                  </a:cubicBezTo>
                  <a:cubicBezTo>
                    <a:pt x="23300" y="75057"/>
                    <a:pt x="45052" y="55170"/>
                    <a:pt x="81093" y="40435"/>
                  </a:cubicBezTo>
                  <a:cubicBezTo>
                    <a:pt x="117219" y="25660"/>
                    <a:pt x="165700" y="16818"/>
                    <a:pt x="225193" y="14152"/>
                  </a:cubicBezTo>
                  <a:lnTo>
                    <a:pt x="224550" y="-187"/>
                  </a:lnTo>
                  <a:cubicBezTo>
                    <a:pt x="97161" y="5520"/>
                    <a:pt x="18339" y="39561"/>
                    <a:pt x="2615" y="95666"/>
                  </a:cubicBezTo>
                  <a:cubicBezTo>
                    <a:pt x="-13109" y="151768"/>
                    <a:pt x="36535" y="221814"/>
                    <a:pt x="142402" y="292904"/>
                  </a:cubicBezTo>
                  <a:cubicBezTo>
                    <a:pt x="228736" y="350878"/>
                    <a:pt x="344368" y="404412"/>
                    <a:pt x="473759" y="446812"/>
                  </a:cubicBezTo>
                  <a:lnTo>
                    <a:pt x="473759" y="431706"/>
                  </a:lnTo>
                  <a:cubicBezTo>
                    <a:pt x="347424" y="389955"/>
                    <a:pt x="234692" y="337583"/>
                    <a:pt x="150406" y="280986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DECF0FF-0282-48BF-A6DE-4D4D8827860A}"/>
                </a:ext>
              </a:extLst>
            </p:cNvPr>
            <p:cNvSpPr/>
            <p:nvPr/>
          </p:nvSpPr>
          <p:spPr>
            <a:xfrm>
              <a:off x="1318791" y="3015368"/>
              <a:ext cx="341762" cy="177597"/>
            </a:xfrm>
            <a:custGeom>
              <a:avLst/>
              <a:gdLst>
                <a:gd name="connsiteX0" fmla="*/ 18165 w 341762"/>
                <a:gd name="connsiteY0" fmla="*/ 11584 h 177597"/>
                <a:gd name="connsiteX1" fmla="*/ 1154 w 341762"/>
                <a:gd name="connsiteY1" fmla="*/ -187 h 177597"/>
                <a:gd name="connsiteX2" fmla="*/ -238 w 341762"/>
                <a:gd name="connsiteY2" fmla="*/ 16381 h 177597"/>
                <a:gd name="connsiteX3" fmla="*/ 10170 w 341762"/>
                <a:gd name="connsiteY3" fmla="*/ 23499 h 177597"/>
                <a:gd name="connsiteX4" fmla="*/ 341525 w 341762"/>
                <a:gd name="connsiteY4" fmla="*/ 177411 h 177597"/>
                <a:gd name="connsiteX5" fmla="*/ 341525 w 341762"/>
                <a:gd name="connsiteY5" fmla="*/ 162301 h 177597"/>
                <a:gd name="connsiteX6" fmla="*/ 18165 w 341762"/>
                <a:gd name="connsiteY6" fmla="*/ 11584 h 17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762" h="177597">
                  <a:moveTo>
                    <a:pt x="18165" y="11584"/>
                  </a:moveTo>
                  <a:cubicBezTo>
                    <a:pt x="12324" y="7657"/>
                    <a:pt x="6654" y="3734"/>
                    <a:pt x="1154" y="-187"/>
                  </a:cubicBezTo>
                  <a:cubicBezTo>
                    <a:pt x="586" y="5303"/>
                    <a:pt x="120" y="10826"/>
                    <a:pt x="-238" y="16381"/>
                  </a:cubicBezTo>
                  <a:cubicBezTo>
                    <a:pt x="3170" y="18758"/>
                    <a:pt x="6638" y="21132"/>
                    <a:pt x="10170" y="23499"/>
                  </a:cubicBezTo>
                  <a:cubicBezTo>
                    <a:pt x="96505" y="81473"/>
                    <a:pt x="212133" y="135010"/>
                    <a:pt x="341525" y="177411"/>
                  </a:cubicBezTo>
                  <a:lnTo>
                    <a:pt x="341525" y="162301"/>
                  </a:lnTo>
                  <a:cubicBezTo>
                    <a:pt x="215193" y="120550"/>
                    <a:pt x="102464" y="68182"/>
                    <a:pt x="18165" y="11584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891C2076-3CA0-4A61-A0EB-648A15220C13}"/>
                </a:ext>
              </a:extLst>
            </p:cNvPr>
            <p:cNvSpPr/>
            <p:nvPr/>
          </p:nvSpPr>
          <p:spPr>
            <a:xfrm>
              <a:off x="1705134" y="2757287"/>
              <a:ext cx="607414" cy="249255"/>
            </a:xfrm>
            <a:custGeom>
              <a:avLst/>
              <a:gdLst>
                <a:gd name="connsiteX0" fmla="*/ 166492 w 607414"/>
                <a:gd name="connsiteY0" fmla="*/ 38451 h 249255"/>
                <a:gd name="connsiteX1" fmla="*/ -238 w 607414"/>
                <a:gd name="connsiteY1" fmla="*/ -187 h 249255"/>
                <a:gd name="connsiteX2" fmla="*/ -238 w 607414"/>
                <a:gd name="connsiteY2" fmla="*/ 14405 h 249255"/>
                <a:gd name="connsiteX3" fmla="*/ 162617 w 607414"/>
                <a:gd name="connsiteY3" fmla="*/ 52274 h 249255"/>
                <a:gd name="connsiteX4" fmla="*/ 598581 w 607414"/>
                <a:gd name="connsiteY4" fmla="*/ 249069 h 249255"/>
                <a:gd name="connsiteX5" fmla="*/ 607177 w 607414"/>
                <a:gd name="connsiteY5" fmla="*/ 237574 h 249255"/>
                <a:gd name="connsiteX6" fmla="*/ 166492 w 607414"/>
                <a:gd name="connsiteY6" fmla="*/ 38451 h 249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7414" h="249255">
                  <a:moveTo>
                    <a:pt x="166492" y="38451"/>
                  </a:moveTo>
                  <a:cubicBezTo>
                    <a:pt x="110029" y="22626"/>
                    <a:pt x="54061" y="9736"/>
                    <a:pt x="-238" y="-187"/>
                  </a:cubicBezTo>
                  <a:lnTo>
                    <a:pt x="-238" y="14405"/>
                  </a:lnTo>
                  <a:cubicBezTo>
                    <a:pt x="52807" y="24182"/>
                    <a:pt x="107458" y="36813"/>
                    <a:pt x="162617" y="52274"/>
                  </a:cubicBezTo>
                  <a:cubicBezTo>
                    <a:pt x="338225" y="101494"/>
                    <a:pt x="497127" y="173224"/>
                    <a:pt x="598581" y="249069"/>
                  </a:cubicBezTo>
                  <a:lnTo>
                    <a:pt x="607177" y="237574"/>
                  </a:lnTo>
                  <a:cubicBezTo>
                    <a:pt x="504360" y="160709"/>
                    <a:pt x="343734" y="88131"/>
                    <a:pt x="166492" y="38451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530C1803-7D00-4F67-B9C5-334190E8917F}"/>
                </a:ext>
              </a:extLst>
            </p:cNvPr>
            <p:cNvSpPr/>
            <p:nvPr/>
          </p:nvSpPr>
          <p:spPr>
            <a:xfrm>
              <a:off x="1705134" y="2585475"/>
              <a:ext cx="588286" cy="959056"/>
            </a:xfrm>
            <a:custGeom>
              <a:avLst/>
              <a:gdLst>
                <a:gd name="connsiteX0" fmla="*/ 588048 w 588286"/>
                <a:gd name="connsiteY0" fmla="*/ 479304 h 959056"/>
                <a:gd name="connsiteX1" fmla="*/ 107973 w 588286"/>
                <a:gd name="connsiteY1" fmla="*/ -186 h 959056"/>
                <a:gd name="connsiteX2" fmla="*/ -238 w 588286"/>
                <a:gd name="connsiteY2" fmla="*/ 12241 h 959056"/>
                <a:gd name="connsiteX3" fmla="*/ -238 w 588286"/>
                <a:gd name="connsiteY3" fmla="*/ 946331 h 959056"/>
                <a:gd name="connsiteX4" fmla="*/ 539570 w 588286"/>
                <a:gd name="connsiteY4" fmla="*/ 689623 h 959056"/>
                <a:gd name="connsiteX5" fmla="*/ 546708 w 588286"/>
                <a:gd name="connsiteY5" fmla="*/ 674349 h 959056"/>
                <a:gd name="connsiteX6" fmla="*/ 588048 w 588286"/>
                <a:gd name="connsiteY6" fmla="*/ 479304 h 959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88286" h="959056">
                  <a:moveTo>
                    <a:pt x="588048" y="479304"/>
                  </a:moveTo>
                  <a:cubicBezTo>
                    <a:pt x="587887" y="214328"/>
                    <a:pt x="372952" y="-347"/>
                    <a:pt x="107973" y="-186"/>
                  </a:cubicBezTo>
                  <a:cubicBezTo>
                    <a:pt x="71548" y="-167"/>
                    <a:pt x="35245" y="4003"/>
                    <a:pt x="-238" y="12241"/>
                  </a:cubicBezTo>
                  <a:lnTo>
                    <a:pt x="-238" y="946331"/>
                  </a:lnTo>
                  <a:cubicBezTo>
                    <a:pt x="217537" y="997025"/>
                    <a:pt x="441452" y="890541"/>
                    <a:pt x="539570" y="689623"/>
                  </a:cubicBezTo>
                  <a:cubicBezTo>
                    <a:pt x="542046" y="684576"/>
                    <a:pt x="544423" y="679487"/>
                    <a:pt x="546708" y="674349"/>
                  </a:cubicBezTo>
                  <a:cubicBezTo>
                    <a:pt x="574051" y="612964"/>
                    <a:pt x="588140" y="546503"/>
                    <a:pt x="588048" y="47930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0145702B-7573-42D2-AB96-1359E8C7463F}"/>
                </a:ext>
              </a:extLst>
            </p:cNvPr>
            <p:cNvSpPr/>
            <p:nvPr/>
          </p:nvSpPr>
          <p:spPr>
            <a:xfrm>
              <a:off x="1821148" y="2488042"/>
              <a:ext cx="10988" cy="10988"/>
            </a:xfrm>
            <a:custGeom>
              <a:avLst/>
              <a:gdLst>
                <a:gd name="connsiteX0" fmla="*/ 10988 w 10988"/>
                <a:gd name="connsiteY0" fmla="*/ 5494 h 10988"/>
                <a:gd name="connsiteX1" fmla="*/ 5494 w 10988"/>
                <a:gd name="connsiteY1" fmla="*/ 10988 h 10988"/>
                <a:gd name="connsiteX2" fmla="*/ 0 w 10988"/>
                <a:gd name="connsiteY2" fmla="*/ 5494 h 10988"/>
                <a:gd name="connsiteX3" fmla="*/ 5494 w 10988"/>
                <a:gd name="connsiteY3" fmla="*/ 0 h 10988"/>
                <a:gd name="connsiteX4" fmla="*/ 10988 w 10988"/>
                <a:gd name="connsiteY4" fmla="*/ 5494 h 1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8" h="10988">
                  <a:moveTo>
                    <a:pt x="10988" y="5494"/>
                  </a:moveTo>
                  <a:cubicBezTo>
                    <a:pt x="10988" y="8529"/>
                    <a:pt x="8529" y="10988"/>
                    <a:pt x="5494" y="10988"/>
                  </a:cubicBezTo>
                  <a:cubicBezTo>
                    <a:pt x="2460" y="10988"/>
                    <a:pt x="0" y="8529"/>
                    <a:pt x="0" y="5494"/>
                  </a:cubicBezTo>
                  <a:cubicBezTo>
                    <a:pt x="0" y="2460"/>
                    <a:pt x="2460" y="0"/>
                    <a:pt x="5494" y="0"/>
                  </a:cubicBezTo>
                  <a:cubicBezTo>
                    <a:pt x="8529" y="0"/>
                    <a:pt x="10988" y="2460"/>
                    <a:pt x="10988" y="5494"/>
                  </a:cubicBezTo>
                  <a:close/>
                </a:path>
              </a:pathLst>
            </a:custGeom>
            <a:solidFill>
              <a:srgbClr val="F2F2F2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4EE3B45-8E7A-4EE0-82A5-4AA034C87AE3}"/>
                </a:ext>
              </a:extLst>
            </p:cNvPr>
            <p:cNvSpPr/>
            <p:nvPr/>
          </p:nvSpPr>
          <p:spPr>
            <a:xfrm>
              <a:off x="2185969" y="2514059"/>
              <a:ext cx="24888" cy="24888"/>
            </a:xfrm>
            <a:custGeom>
              <a:avLst/>
              <a:gdLst>
                <a:gd name="connsiteX0" fmla="*/ 24889 w 24888"/>
                <a:gd name="connsiteY0" fmla="*/ 12444 h 24888"/>
                <a:gd name="connsiteX1" fmla="*/ 12444 w 24888"/>
                <a:gd name="connsiteY1" fmla="*/ 24889 h 24888"/>
                <a:gd name="connsiteX2" fmla="*/ 0 w 24888"/>
                <a:gd name="connsiteY2" fmla="*/ 12444 h 24888"/>
                <a:gd name="connsiteX3" fmla="*/ 12444 w 24888"/>
                <a:gd name="connsiteY3" fmla="*/ 0 h 24888"/>
                <a:gd name="connsiteX4" fmla="*/ 24889 w 24888"/>
                <a:gd name="connsiteY4" fmla="*/ 12444 h 24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888" h="24888">
                  <a:moveTo>
                    <a:pt x="24889" y="12444"/>
                  </a:moveTo>
                  <a:cubicBezTo>
                    <a:pt x="24889" y="19317"/>
                    <a:pt x="19317" y="24889"/>
                    <a:pt x="12444" y="24889"/>
                  </a:cubicBezTo>
                  <a:cubicBezTo>
                    <a:pt x="5572" y="24889"/>
                    <a:pt x="0" y="19317"/>
                    <a:pt x="0" y="12444"/>
                  </a:cubicBezTo>
                  <a:cubicBezTo>
                    <a:pt x="0" y="5572"/>
                    <a:pt x="5571" y="0"/>
                    <a:pt x="12444" y="0"/>
                  </a:cubicBezTo>
                  <a:cubicBezTo>
                    <a:pt x="19317" y="0"/>
                    <a:pt x="24889" y="5572"/>
                    <a:pt x="24889" y="12444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60EB15BB-CC4C-41E2-BC3B-A0D15EC6F839}"/>
                </a:ext>
              </a:extLst>
            </p:cNvPr>
            <p:cNvSpPr/>
            <p:nvPr/>
          </p:nvSpPr>
          <p:spPr>
            <a:xfrm>
              <a:off x="2619574" y="3022782"/>
              <a:ext cx="40409" cy="40409"/>
            </a:xfrm>
            <a:custGeom>
              <a:avLst/>
              <a:gdLst>
                <a:gd name="connsiteX0" fmla="*/ 40410 w 40409"/>
                <a:gd name="connsiteY0" fmla="*/ 20205 h 40409"/>
                <a:gd name="connsiteX1" fmla="*/ 20205 w 40409"/>
                <a:gd name="connsiteY1" fmla="*/ 40410 h 40409"/>
                <a:gd name="connsiteX2" fmla="*/ 0 w 40409"/>
                <a:gd name="connsiteY2" fmla="*/ 20205 h 40409"/>
                <a:gd name="connsiteX3" fmla="*/ 20205 w 40409"/>
                <a:gd name="connsiteY3" fmla="*/ 0 h 40409"/>
                <a:gd name="connsiteX4" fmla="*/ 40410 w 40409"/>
                <a:gd name="connsiteY4" fmla="*/ 20205 h 4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09" h="40409">
                  <a:moveTo>
                    <a:pt x="40410" y="20205"/>
                  </a:moveTo>
                  <a:cubicBezTo>
                    <a:pt x="40410" y="31364"/>
                    <a:pt x="31364" y="40410"/>
                    <a:pt x="20205" y="40410"/>
                  </a:cubicBezTo>
                  <a:cubicBezTo>
                    <a:pt x="9046" y="40410"/>
                    <a:pt x="0" y="31364"/>
                    <a:pt x="0" y="20205"/>
                  </a:cubicBezTo>
                  <a:cubicBezTo>
                    <a:pt x="0" y="9046"/>
                    <a:pt x="9046" y="0"/>
                    <a:pt x="20205" y="0"/>
                  </a:cubicBezTo>
                  <a:cubicBezTo>
                    <a:pt x="31364" y="0"/>
                    <a:pt x="40410" y="9046"/>
                    <a:pt x="40410" y="20205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446E086F-E442-4561-BF00-ACC6CBE428B7}"/>
                </a:ext>
              </a:extLst>
            </p:cNvPr>
            <p:cNvSpPr/>
            <p:nvPr/>
          </p:nvSpPr>
          <p:spPr>
            <a:xfrm>
              <a:off x="2473117" y="2711615"/>
              <a:ext cx="17337" cy="17337"/>
            </a:xfrm>
            <a:custGeom>
              <a:avLst/>
              <a:gdLst>
                <a:gd name="connsiteX0" fmla="*/ 17338 w 17337"/>
                <a:gd name="connsiteY0" fmla="*/ 8669 h 17337"/>
                <a:gd name="connsiteX1" fmla="*/ 8669 w 17337"/>
                <a:gd name="connsiteY1" fmla="*/ 17338 h 17337"/>
                <a:gd name="connsiteX2" fmla="*/ 0 w 17337"/>
                <a:gd name="connsiteY2" fmla="*/ 8669 h 17337"/>
                <a:gd name="connsiteX3" fmla="*/ 8669 w 17337"/>
                <a:gd name="connsiteY3" fmla="*/ 0 h 17337"/>
                <a:gd name="connsiteX4" fmla="*/ 17338 w 17337"/>
                <a:gd name="connsiteY4" fmla="*/ 8669 h 1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7" h="17337">
                  <a:moveTo>
                    <a:pt x="17338" y="8669"/>
                  </a:moveTo>
                  <a:cubicBezTo>
                    <a:pt x="17338" y="13456"/>
                    <a:pt x="13457" y="17338"/>
                    <a:pt x="8669" y="17338"/>
                  </a:cubicBezTo>
                  <a:cubicBezTo>
                    <a:pt x="3881" y="17338"/>
                    <a:pt x="0" y="13456"/>
                    <a:pt x="0" y="8669"/>
                  </a:cubicBezTo>
                  <a:cubicBezTo>
                    <a:pt x="0" y="3881"/>
                    <a:pt x="3881" y="0"/>
                    <a:pt x="8669" y="0"/>
                  </a:cubicBezTo>
                  <a:cubicBezTo>
                    <a:pt x="13457" y="0"/>
                    <a:pt x="17338" y="3881"/>
                    <a:pt x="17338" y="8669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A0771C48-0968-4008-A5AB-6978FD87BE12}"/>
                </a:ext>
              </a:extLst>
            </p:cNvPr>
            <p:cNvSpPr/>
            <p:nvPr/>
          </p:nvSpPr>
          <p:spPr>
            <a:xfrm>
              <a:off x="2442776" y="2993349"/>
              <a:ext cx="17337" cy="17337"/>
            </a:xfrm>
            <a:custGeom>
              <a:avLst/>
              <a:gdLst>
                <a:gd name="connsiteX0" fmla="*/ 17338 w 17337"/>
                <a:gd name="connsiteY0" fmla="*/ 8669 h 17337"/>
                <a:gd name="connsiteX1" fmla="*/ 8669 w 17337"/>
                <a:gd name="connsiteY1" fmla="*/ 17338 h 17337"/>
                <a:gd name="connsiteX2" fmla="*/ 0 w 17337"/>
                <a:gd name="connsiteY2" fmla="*/ 8669 h 17337"/>
                <a:gd name="connsiteX3" fmla="*/ 8669 w 17337"/>
                <a:gd name="connsiteY3" fmla="*/ 0 h 17337"/>
                <a:gd name="connsiteX4" fmla="*/ 17338 w 17337"/>
                <a:gd name="connsiteY4" fmla="*/ 8669 h 17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37" h="17337">
                  <a:moveTo>
                    <a:pt x="17338" y="8669"/>
                  </a:moveTo>
                  <a:cubicBezTo>
                    <a:pt x="17338" y="13457"/>
                    <a:pt x="13457" y="17338"/>
                    <a:pt x="8669" y="17338"/>
                  </a:cubicBezTo>
                  <a:cubicBezTo>
                    <a:pt x="3881" y="17338"/>
                    <a:pt x="0" y="13457"/>
                    <a:pt x="0" y="8669"/>
                  </a:cubicBezTo>
                  <a:cubicBezTo>
                    <a:pt x="0" y="3881"/>
                    <a:pt x="3881" y="0"/>
                    <a:pt x="8669" y="0"/>
                  </a:cubicBezTo>
                  <a:cubicBezTo>
                    <a:pt x="13457" y="0"/>
                    <a:pt x="17338" y="3881"/>
                    <a:pt x="17338" y="8669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ED76D1E3-CEBD-4F3E-911C-40B14EB4385B}"/>
                </a:ext>
              </a:extLst>
            </p:cNvPr>
            <p:cNvSpPr/>
            <p:nvPr/>
          </p:nvSpPr>
          <p:spPr>
            <a:xfrm>
              <a:off x="2177305" y="3568516"/>
              <a:ext cx="36726" cy="36723"/>
            </a:xfrm>
            <a:custGeom>
              <a:avLst/>
              <a:gdLst>
                <a:gd name="connsiteX0" fmla="*/ 36727 w 36726"/>
                <a:gd name="connsiteY0" fmla="*/ 14476 h 36723"/>
                <a:gd name="connsiteX1" fmla="*/ 22241 w 36726"/>
                <a:gd name="connsiteY1" fmla="*/ 14476 h 36723"/>
                <a:gd name="connsiteX2" fmla="*/ 22241 w 36726"/>
                <a:gd name="connsiteY2" fmla="*/ 0 h 36723"/>
                <a:gd name="connsiteX3" fmla="*/ 14476 w 36726"/>
                <a:gd name="connsiteY3" fmla="*/ 0 h 36723"/>
                <a:gd name="connsiteX4" fmla="*/ 14476 w 36726"/>
                <a:gd name="connsiteY4" fmla="*/ 14476 h 36723"/>
                <a:gd name="connsiteX5" fmla="*/ 0 w 36726"/>
                <a:gd name="connsiteY5" fmla="*/ 14476 h 36723"/>
                <a:gd name="connsiteX6" fmla="*/ 0 w 36726"/>
                <a:gd name="connsiteY6" fmla="*/ 22244 h 36723"/>
                <a:gd name="connsiteX7" fmla="*/ 14476 w 36726"/>
                <a:gd name="connsiteY7" fmla="*/ 22244 h 36723"/>
                <a:gd name="connsiteX8" fmla="*/ 14476 w 36726"/>
                <a:gd name="connsiteY8" fmla="*/ 36724 h 36723"/>
                <a:gd name="connsiteX9" fmla="*/ 22241 w 36726"/>
                <a:gd name="connsiteY9" fmla="*/ 36724 h 36723"/>
                <a:gd name="connsiteX10" fmla="*/ 22241 w 36726"/>
                <a:gd name="connsiteY10" fmla="*/ 22244 h 36723"/>
                <a:gd name="connsiteX11" fmla="*/ 36727 w 36726"/>
                <a:gd name="connsiteY11" fmla="*/ 22244 h 36723"/>
                <a:gd name="connsiteX12" fmla="*/ 36727 w 36726"/>
                <a:gd name="connsiteY12" fmla="*/ 14476 h 3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726" h="36723">
                  <a:moveTo>
                    <a:pt x="36727" y="14476"/>
                  </a:moveTo>
                  <a:lnTo>
                    <a:pt x="22241" y="14476"/>
                  </a:lnTo>
                  <a:lnTo>
                    <a:pt x="22241" y="0"/>
                  </a:lnTo>
                  <a:lnTo>
                    <a:pt x="14476" y="0"/>
                  </a:lnTo>
                  <a:lnTo>
                    <a:pt x="14476" y="14476"/>
                  </a:lnTo>
                  <a:lnTo>
                    <a:pt x="0" y="14476"/>
                  </a:lnTo>
                  <a:lnTo>
                    <a:pt x="0" y="22244"/>
                  </a:lnTo>
                  <a:lnTo>
                    <a:pt x="14476" y="22244"/>
                  </a:lnTo>
                  <a:lnTo>
                    <a:pt x="14476" y="36724"/>
                  </a:lnTo>
                  <a:lnTo>
                    <a:pt x="22241" y="36724"/>
                  </a:lnTo>
                  <a:lnTo>
                    <a:pt x="22241" y="22244"/>
                  </a:lnTo>
                  <a:lnTo>
                    <a:pt x="36727" y="22244"/>
                  </a:lnTo>
                  <a:lnTo>
                    <a:pt x="36727" y="14476"/>
                  </a:ln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9FD2119C-13C8-4A6B-899E-4361BE0172C7}"/>
                </a:ext>
              </a:extLst>
            </p:cNvPr>
            <p:cNvSpPr/>
            <p:nvPr/>
          </p:nvSpPr>
          <p:spPr>
            <a:xfrm>
              <a:off x="2520745" y="3498063"/>
              <a:ext cx="27458" cy="27454"/>
            </a:xfrm>
            <a:custGeom>
              <a:avLst/>
              <a:gdLst>
                <a:gd name="connsiteX0" fmla="*/ 27458 w 27458"/>
                <a:gd name="connsiteY0" fmla="*/ 10822 h 27454"/>
                <a:gd name="connsiteX1" fmla="*/ 16637 w 27458"/>
                <a:gd name="connsiteY1" fmla="*/ 10822 h 27454"/>
                <a:gd name="connsiteX2" fmla="*/ 16637 w 27458"/>
                <a:gd name="connsiteY2" fmla="*/ 0 h 27454"/>
                <a:gd name="connsiteX3" fmla="*/ 10822 w 27458"/>
                <a:gd name="connsiteY3" fmla="*/ 0 h 27454"/>
                <a:gd name="connsiteX4" fmla="*/ 10822 w 27458"/>
                <a:gd name="connsiteY4" fmla="*/ 10822 h 27454"/>
                <a:gd name="connsiteX5" fmla="*/ 0 w 27458"/>
                <a:gd name="connsiteY5" fmla="*/ 10822 h 27454"/>
                <a:gd name="connsiteX6" fmla="*/ 0 w 27458"/>
                <a:gd name="connsiteY6" fmla="*/ 16633 h 27454"/>
                <a:gd name="connsiteX7" fmla="*/ 10822 w 27458"/>
                <a:gd name="connsiteY7" fmla="*/ 16633 h 27454"/>
                <a:gd name="connsiteX8" fmla="*/ 10822 w 27458"/>
                <a:gd name="connsiteY8" fmla="*/ 27455 h 27454"/>
                <a:gd name="connsiteX9" fmla="*/ 16637 w 27458"/>
                <a:gd name="connsiteY9" fmla="*/ 27455 h 27454"/>
                <a:gd name="connsiteX10" fmla="*/ 16637 w 27458"/>
                <a:gd name="connsiteY10" fmla="*/ 16633 h 27454"/>
                <a:gd name="connsiteX11" fmla="*/ 27458 w 27458"/>
                <a:gd name="connsiteY11" fmla="*/ 16633 h 27454"/>
                <a:gd name="connsiteX12" fmla="*/ 27458 w 27458"/>
                <a:gd name="connsiteY12" fmla="*/ 10822 h 27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458" h="27454">
                  <a:moveTo>
                    <a:pt x="27458" y="10822"/>
                  </a:moveTo>
                  <a:lnTo>
                    <a:pt x="16637" y="10822"/>
                  </a:lnTo>
                  <a:lnTo>
                    <a:pt x="16637" y="0"/>
                  </a:lnTo>
                  <a:lnTo>
                    <a:pt x="10822" y="0"/>
                  </a:lnTo>
                  <a:lnTo>
                    <a:pt x="10822" y="10822"/>
                  </a:lnTo>
                  <a:lnTo>
                    <a:pt x="0" y="10822"/>
                  </a:lnTo>
                  <a:lnTo>
                    <a:pt x="0" y="16633"/>
                  </a:lnTo>
                  <a:lnTo>
                    <a:pt x="10822" y="16633"/>
                  </a:lnTo>
                  <a:lnTo>
                    <a:pt x="10822" y="27455"/>
                  </a:lnTo>
                  <a:lnTo>
                    <a:pt x="16637" y="27455"/>
                  </a:lnTo>
                  <a:lnTo>
                    <a:pt x="16637" y="16633"/>
                  </a:lnTo>
                  <a:lnTo>
                    <a:pt x="27458" y="16633"/>
                  </a:lnTo>
                  <a:lnTo>
                    <a:pt x="27458" y="10822"/>
                  </a:ln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E8675C24-BE21-46A2-B052-3EF2101D0F44}"/>
                </a:ext>
              </a:extLst>
            </p:cNvPr>
            <p:cNvSpPr/>
            <p:nvPr/>
          </p:nvSpPr>
          <p:spPr>
            <a:xfrm>
              <a:off x="1780859" y="2649239"/>
              <a:ext cx="80580" cy="80580"/>
            </a:xfrm>
            <a:custGeom>
              <a:avLst/>
              <a:gdLst>
                <a:gd name="connsiteX0" fmla="*/ 80581 w 80580"/>
                <a:gd name="connsiteY0" fmla="*/ 40290 h 80580"/>
                <a:gd name="connsiteX1" fmla="*/ 40290 w 80580"/>
                <a:gd name="connsiteY1" fmla="*/ 80581 h 80580"/>
                <a:gd name="connsiteX2" fmla="*/ 0 w 80580"/>
                <a:gd name="connsiteY2" fmla="*/ 40290 h 80580"/>
                <a:gd name="connsiteX3" fmla="*/ 40290 w 80580"/>
                <a:gd name="connsiteY3" fmla="*/ 0 h 80580"/>
                <a:gd name="connsiteX4" fmla="*/ 80581 w 80580"/>
                <a:gd name="connsiteY4" fmla="*/ 40290 h 8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80" h="80580">
                  <a:moveTo>
                    <a:pt x="80581" y="40290"/>
                  </a:moveTo>
                  <a:cubicBezTo>
                    <a:pt x="80581" y="62542"/>
                    <a:pt x="62542" y="80581"/>
                    <a:pt x="40290" y="80581"/>
                  </a:cubicBezTo>
                  <a:cubicBezTo>
                    <a:pt x="18039" y="80581"/>
                    <a:pt x="0" y="62542"/>
                    <a:pt x="0" y="40290"/>
                  </a:cubicBezTo>
                  <a:cubicBezTo>
                    <a:pt x="0" y="18039"/>
                    <a:pt x="18039" y="0"/>
                    <a:pt x="40290" y="0"/>
                  </a:cubicBezTo>
                  <a:cubicBezTo>
                    <a:pt x="62542" y="0"/>
                    <a:pt x="80581" y="18039"/>
                    <a:pt x="80581" y="4029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EF76CDD-2676-454A-9C54-73D89980AE31}"/>
                </a:ext>
              </a:extLst>
            </p:cNvPr>
            <p:cNvSpPr/>
            <p:nvPr/>
          </p:nvSpPr>
          <p:spPr>
            <a:xfrm>
              <a:off x="1780859" y="3006361"/>
              <a:ext cx="80580" cy="80580"/>
            </a:xfrm>
            <a:custGeom>
              <a:avLst/>
              <a:gdLst>
                <a:gd name="connsiteX0" fmla="*/ 80581 w 80580"/>
                <a:gd name="connsiteY0" fmla="*/ 40290 h 80580"/>
                <a:gd name="connsiteX1" fmla="*/ 40290 w 80580"/>
                <a:gd name="connsiteY1" fmla="*/ 80581 h 80580"/>
                <a:gd name="connsiteX2" fmla="*/ 0 w 80580"/>
                <a:gd name="connsiteY2" fmla="*/ 40290 h 80580"/>
                <a:gd name="connsiteX3" fmla="*/ 40290 w 80580"/>
                <a:gd name="connsiteY3" fmla="*/ 0 h 80580"/>
                <a:gd name="connsiteX4" fmla="*/ 80581 w 80580"/>
                <a:gd name="connsiteY4" fmla="*/ 40290 h 8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80" h="80580">
                  <a:moveTo>
                    <a:pt x="80581" y="40290"/>
                  </a:moveTo>
                  <a:cubicBezTo>
                    <a:pt x="80581" y="62542"/>
                    <a:pt x="62542" y="80581"/>
                    <a:pt x="40290" y="80581"/>
                  </a:cubicBezTo>
                  <a:cubicBezTo>
                    <a:pt x="18039" y="80581"/>
                    <a:pt x="0" y="62542"/>
                    <a:pt x="0" y="40290"/>
                  </a:cubicBezTo>
                  <a:cubicBezTo>
                    <a:pt x="0" y="18039"/>
                    <a:pt x="18039" y="0"/>
                    <a:pt x="40290" y="0"/>
                  </a:cubicBezTo>
                  <a:cubicBezTo>
                    <a:pt x="62542" y="0"/>
                    <a:pt x="80581" y="18039"/>
                    <a:pt x="80581" y="4029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C946949A-58A3-4507-B30F-A96CAF31719A}"/>
                </a:ext>
              </a:extLst>
            </p:cNvPr>
            <p:cNvSpPr/>
            <p:nvPr/>
          </p:nvSpPr>
          <p:spPr>
            <a:xfrm>
              <a:off x="1996962" y="2790257"/>
              <a:ext cx="80580" cy="80580"/>
            </a:xfrm>
            <a:custGeom>
              <a:avLst/>
              <a:gdLst>
                <a:gd name="connsiteX0" fmla="*/ 80581 w 80580"/>
                <a:gd name="connsiteY0" fmla="*/ 40290 h 80580"/>
                <a:gd name="connsiteX1" fmla="*/ 40290 w 80580"/>
                <a:gd name="connsiteY1" fmla="*/ 80581 h 80580"/>
                <a:gd name="connsiteX2" fmla="*/ 0 w 80580"/>
                <a:gd name="connsiteY2" fmla="*/ 40290 h 80580"/>
                <a:gd name="connsiteX3" fmla="*/ 40290 w 80580"/>
                <a:gd name="connsiteY3" fmla="*/ 0 h 80580"/>
                <a:gd name="connsiteX4" fmla="*/ 80581 w 80580"/>
                <a:gd name="connsiteY4" fmla="*/ 40290 h 8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80" h="80580">
                  <a:moveTo>
                    <a:pt x="80581" y="40290"/>
                  </a:moveTo>
                  <a:cubicBezTo>
                    <a:pt x="80581" y="62542"/>
                    <a:pt x="62542" y="80581"/>
                    <a:pt x="40290" y="80581"/>
                  </a:cubicBezTo>
                  <a:cubicBezTo>
                    <a:pt x="18039" y="80581"/>
                    <a:pt x="0" y="62542"/>
                    <a:pt x="0" y="40290"/>
                  </a:cubicBezTo>
                  <a:cubicBezTo>
                    <a:pt x="0" y="18039"/>
                    <a:pt x="18039" y="0"/>
                    <a:pt x="40290" y="0"/>
                  </a:cubicBezTo>
                  <a:cubicBezTo>
                    <a:pt x="62542" y="0"/>
                    <a:pt x="80581" y="18039"/>
                    <a:pt x="80581" y="4029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7C4AA415-741A-4F22-A96A-D93C4CF103A4}"/>
                </a:ext>
              </a:extLst>
            </p:cNvPr>
            <p:cNvSpPr/>
            <p:nvPr/>
          </p:nvSpPr>
          <p:spPr>
            <a:xfrm>
              <a:off x="2130655" y="3063132"/>
              <a:ext cx="80580" cy="80580"/>
            </a:xfrm>
            <a:custGeom>
              <a:avLst/>
              <a:gdLst>
                <a:gd name="connsiteX0" fmla="*/ 80581 w 80580"/>
                <a:gd name="connsiteY0" fmla="*/ 40290 h 80580"/>
                <a:gd name="connsiteX1" fmla="*/ 40290 w 80580"/>
                <a:gd name="connsiteY1" fmla="*/ 80581 h 80580"/>
                <a:gd name="connsiteX2" fmla="*/ 0 w 80580"/>
                <a:gd name="connsiteY2" fmla="*/ 40290 h 80580"/>
                <a:gd name="connsiteX3" fmla="*/ 40290 w 80580"/>
                <a:gd name="connsiteY3" fmla="*/ 0 h 80580"/>
                <a:gd name="connsiteX4" fmla="*/ 80581 w 80580"/>
                <a:gd name="connsiteY4" fmla="*/ 40290 h 8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580" h="80580">
                  <a:moveTo>
                    <a:pt x="80581" y="40290"/>
                  </a:moveTo>
                  <a:cubicBezTo>
                    <a:pt x="80581" y="62542"/>
                    <a:pt x="62542" y="80581"/>
                    <a:pt x="40290" y="80581"/>
                  </a:cubicBezTo>
                  <a:cubicBezTo>
                    <a:pt x="18039" y="80581"/>
                    <a:pt x="0" y="62542"/>
                    <a:pt x="0" y="40290"/>
                  </a:cubicBezTo>
                  <a:cubicBezTo>
                    <a:pt x="0" y="18039"/>
                    <a:pt x="18039" y="0"/>
                    <a:pt x="40290" y="0"/>
                  </a:cubicBezTo>
                  <a:cubicBezTo>
                    <a:pt x="62542" y="0"/>
                    <a:pt x="80581" y="18039"/>
                    <a:pt x="80581" y="40290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2399D17-0536-4970-957B-65C0FE683B15}"/>
                </a:ext>
              </a:extLst>
            </p:cNvPr>
            <p:cNvSpPr/>
            <p:nvPr/>
          </p:nvSpPr>
          <p:spPr>
            <a:xfrm>
              <a:off x="1705134" y="2995047"/>
              <a:ext cx="720372" cy="272931"/>
            </a:xfrm>
            <a:custGeom>
              <a:avLst/>
              <a:gdLst>
                <a:gd name="connsiteX0" fmla="*/ 697681 w 720372"/>
                <a:gd name="connsiteY0" fmla="*/ 89911 h 272931"/>
                <a:gd name="connsiteX1" fmla="*/ 607177 w 720372"/>
                <a:gd name="connsiteY1" fmla="*/ -187 h 272931"/>
                <a:gd name="connsiteX2" fmla="*/ 598581 w 720372"/>
                <a:gd name="connsiteY2" fmla="*/ 11312 h 272931"/>
                <a:gd name="connsiteX3" fmla="*/ 703433 w 720372"/>
                <a:gd name="connsiteY3" fmla="*/ 172157 h 272931"/>
                <a:gd name="connsiteX4" fmla="*/ 638782 w 720372"/>
                <a:gd name="connsiteY4" fmla="*/ 231263 h 272931"/>
                <a:gd name="connsiteX5" fmla="*/ 494678 w 720372"/>
                <a:gd name="connsiteY5" fmla="*/ 257543 h 272931"/>
                <a:gd name="connsiteX6" fmla="*/ 455770 w 720372"/>
                <a:gd name="connsiteY6" fmla="*/ 258393 h 272931"/>
                <a:gd name="connsiteX7" fmla="*/ 55519 w 720372"/>
                <a:gd name="connsiteY7" fmla="*/ 196618 h 272931"/>
                <a:gd name="connsiteX8" fmla="*/ -238 w 720372"/>
                <a:gd name="connsiteY8" fmla="*/ 180067 h 272931"/>
                <a:gd name="connsiteX9" fmla="*/ -238 w 720372"/>
                <a:gd name="connsiteY9" fmla="*/ 195101 h 272931"/>
                <a:gd name="connsiteX10" fmla="*/ 51645 w 720372"/>
                <a:gd name="connsiteY10" fmla="*/ 210441 h 272931"/>
                <a:gd name="connsiteX11" fmla="*/ 455839 w 720372"/>
                <a:gd name="connsiteY11" fmla="*/ 272745 h 272931"/>
                <a:gd name="connsiteX12" fmla="*/ 495321 w 720372"/>
                <a:gd name="connsiteY12" fmla="*/ 271885 h 272931"/>
                <a:gd name="connsiteX13" fmla="*/ 717256 w 720372"/>
                <a:gd name="connsiteY13" fmla="*/ 176032 h 272931"/>
                <a:gd name="connsiteX14" fmla="*/ 697681 w 720372"/>
                <a:gd name="connsiteY14" fmla="*/ 89911 h 272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20372" h="272931">
                  <a:moveTo>
                    <a:pt x="697681" y="89911"/>
                  </a:moveTo>
                  <a:cubicBezTo>
                    <a:pt x="678762" y="60880"/>
                    <a:pt x="648313" y="30565"/>
                    <a:pt x="607177" y="-187"/>
                  </a:cubicBezTo>
                  <a:lnTo>
                    <a:pt x="598581" y="11312"/>
                  </a:lnTo>
                  <a:cubicBezTo>
                    <a:pt x="678520" y="71071"/>
                    <a:pt x="715756" y="128194"/>
                    <a:pt x="703433" y="172157"/>
                  </a:cubicBezTo>
                  <a:cubicBezTo>
                    <a:pt x="696571" y="196641"/>
                    <a:pt x="674819" y="216528"/>
                    <a:pt x="638782" y="231263"/>
                  </a:cubicBezTo>
                  <a:cubicBezTo>
                    <a:pt x="602652" y="246035"/>
                    <a:pt x="554171" y="254877"/>
                    <a:pt x="494678" y="257543"/>
                  </a:cubicBezTo>
                  <a:cubicBezTo>
                    <a:pt x="482040" y="258111"/>
                    <a:pt x="469068" y="258393"/>
                    <a:pt x="455770" y="258393"/>
                  </a:cubicBezTo>
                  <a:cubicBezTo>
                    <a:pt x="339367" y="258390"/>
                    <a:pt x="199016" y="236839"/>
                    <a:pt x="55519" y="196618"/>
                  </a:cubicBezTo>
                  <a:cubicBezTo>
                    <a:pt x="36703" y="191345"/>
                    <a:pt x="18119" y="185826"/>
                    <a:pt x="-238" y="180067"/>
                  </a:cubicBezTo>
                  <a:lnTo>
                    <a:pt x="-238" y="195101"/>
                  </a:lnTo>
                  <a:cubicBezTo>
                    <a:pt x="16858" y="200410"/>
                    <a:pt x="34152" y="205526"/>
                    <a:pt x="51645" y="210441"/>
                  </a:cubicBezTo>
                  <a:cubicBezTo>
                    <a:pt x="196396" y="251013"/>
                    <a:pt x="338103" y="272748"/>
                    <a:pt x="455839" y="272745"/>
                  </a:cubicBezTo>
                  <a:cubicBezTo>
                    <a:pt x="469321" y="272745"/>
                    <a:pt x="482503" y="272459"/>
                    <a:pt x="495321" y="271885"/>
                  </a:cubicBezTo>
                  <a:cubicBezTo>
                    <a:pt x="622713" y="266175"/>
                    <a:pt x="701532" y="232134"/>
                    <a:pt x="717256" y="176032"/>
                  </a:cubicBezTo>
                  <a:cubicBezTo>
                    <a:pt x="724552" y="150008"/>
                    <a:pt x="717965" y="121033"/>
                    <a:pt x="697681" y="89911"/>
                  </a:cubicBez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C4A31E6B-AA6F-4747-B88A-F99343AE8E82}"/>
                </a:ext>
              </a:extLst>
            </p:cNvPr>
            <p:cNvSpPr/>
            <p:nvPr/>
          </p:nvSpPr>
          <p:spPr>
            <a:xfrm>
              <a:off x="1705134" y="3186786"/>
              <a:ext cx="546945" cy="92674"/>
            </a:xfrm>
            <a:custGeom>
              <a:avLst/>
              <a:gdLst>
                <a:gd name="connsiteX0" fmla="*/ 494684 w 546945"/>
                <a:gd name="connsiteY0" fmla="*/ 77286 h 92674"/>
                <a:gd name="connsiteX1" fmla="*/ 455767 w 546945"/>
                <a:gd name="connsiteY1" fmla="*/ 78133 h 92674"/>
                <a:gd name="connsiteX2" fmla="*/ 55516 w 546945"/>
                <a:gd name="connsiteY2" fmla="*/ 16361 h 92674"/>
                <a:gd name="connsiteX3" fmla="*/ -238 w 546945"/>
                <a:gd name="connsiteY3" fmla="*/ -187 h 92674"/>
                <a:gd name="connsiteX4" fmla="*/ -238 w 546945"/>
                <a:gd name="connsiteY4" fmla="*/ 14848 h 92674"/>
                <a:gd name="connsiteX5" fmla="*/ 51638 w 546945"/>
                <a:gd name="connsiteY5" fmla="*/ 30187 h 92674"/>
                <a:gd name="connsiteX6" fmla="*/ 455839 w 546945"/>
                <a:gd name="connsiteY6" fmla="*/ 92488 h 92674"/>
                <a:gd name="connsiteX7" fmla="*/ 495331 w 546945"/>
                <a:gd name="connsiteY7" fmla="*/ 91625 h 92674"/>
                <a:gd name="connsiteX8" fmla="*/ 539570 w 546945"/>
                <a:gd name="connsiteY8" fmla="*/ 88312 h 92674"/>
                <a:gd name="connsiteX9" fmla="*/ 546708 w 546945"/>
                <a:gd name="connsiteY9" fmla="*/ 73038 h 92674"/>
                <a:gd name="connsiteX10" fmla="*/ 494684 w 546945"/>
                <a:gd name="connsiteY10" fmla="*/ 77286 h 92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6945" h="92674">
                  <a:moveTo>
                    <a:pt x="494684" y="77286"/>
                  </a:moveTo>
                  <a:cubicBezTo>
                    <a:pt x="482047" y="77851"/>
                    <a:pt x="469074" y="78133"/>
                    <a:pt x="455767" y="78133"/>
                  </a:cubicBezTo>
                  <a:cubicBezTo>
                    <a:pt x="339374" y="78133"/>
                    <a:pt x="199010" y="56585"/>
                    <a:pt x="55516" y="16361"/>
                  </a:cubicBezTo>
                  <a:cubicBezTo>
                    <a:pt x="36703" y="11088"/>
                    <a:pt x="18116" y="5573"/>
                    <a:pt x="-238" y="-187"/>
                  </a:cubicBezTo>
                  <a:lnTo>
                    <a:pt x="-238" y="14848"/>
                  </a:lnTo>
                  <a:cubicBezTo>
                    <a:pt x="16855" y="20157"/>
                    <a:pt x="34148" y="25272"/>
                    <a:pt x="51638" y="30187"/>
                  </a:cubicBezTo>
                  <a:cubicBezTo>
                    <a:pt x="196396" y="70753"/>
                    <a:pt x="338097" y="92488"/>
                    <a:pt x="455839" y="92488"/>
                  </a:cubicBezTo>
                  <a:cubicBezTo>
                    <a:pt x="469317" y="92488"/>
                    <a:pt x="482510" y="92199"/>
                    <a:pt x="495331" y="91625"/>
                  </a:cubicBezTo>
                  <a:cubicBezTo>
                    <a:pt x="510815" y="90938"/>
                    <a:pt x="525560" y="89832"/>
                    <a:pt x="539570" y="88312"/>
                  </a:cubicBezTo>
                  <a:cubicBezTo>
                    <a:pt x="542046" y="83265"/>
                    <a:pt x="544426" y="78176"/>
                    <a:pt x="546708" y="73038"/>
                  </a:cubicBezTo>
                  <a:cubicBezTo>
                    <a:pt x="530429" y="75037"/>
                    <a:pt x="513087" y="76453"/>
                    <a:pt x="494684" y="77286"/>
                  </a:cubicBezTo>
                  <a:close/>
                </a:path>
              </a:pathLst>
            </a:custGeom>
            <a:solidFill>
              <a:srgbClr val="000000">
                <a:alpha val="10000"/>
              </a:srgbClr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8BEB5745-50C5-4226-8C64-79F0C2A1C31D}"/>
                </a:ext>
              </a:extLst>
            </p:cNvPr>
            <p:cNvSpPr/>
            <p:nvPr/>
          </p:nvSpPr>
          <p:spPr>
            <a:xfrm>
              <a:off x="1984559" y="2609929"/>
              <a:ext cx="105065" cy="105065"/>
            </a:xfrm>
            <a:custGeom>
              <a:avLst/>
              <a:gdLst>
                <a:gd name="connsiteX0" fmla="*/ 105066 w 105065"/>
                <a:gd name="connsiteY0" fmla="*/ 52533 h 105065"/>
                <a:gd name="connsiteX1" fmla="*/ 52533 w 105065"/>
                <a:gd name="connsiteY1" fmla="*/ 105066 h 105065"/>
                <a:gd name="connsiteX2" fmla="*/ 0 w 105065"/>
                <a:gd name="connsiteY2" fmla="*/ 52533 h 105065"/>
                <a:gd name="connsiteX3" fmla="*/ 52533 w 105065"/>
                <a:gd name="connsiteY3" fmla="*/ 0 h 105065"/>
                <a:gd name="connsiteX4" fmla="*/ 105066 w 105065"/>
                <a:gd name="connsiteY4" fmla="*/ 52533 h 10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65" h="105065">
                  <a:moveTo>
                    <a:pt x="105066" y="52533"/>
                  </a:moveTo>
                  <a:cubicBezTo>
                    <a:pt x="105066" y="81546"/>
                    <a:pt x="81546" y="105066"/>
                    <a:pt x="52533" y="105066"/>
                  </a:cubicBezTo>
                  <a:cubicBezTo>
                    <a:pt x="23520" y="105066"/>
                    <a:pt x="0" y="81546"/>
                    <a:pt x="0" y="52533"/>
                  </a:cubicBezTo>
                  <a:cubicBezTo>
                    <a:pt x="0" y="23520"/>
                    <a:pt x="23520" y="0"/>
                    <a:pt x="52533" y="0"/>
                  </a:cubicBezTo>
                  <a:cubicBezTo>
                    <a:pt x="81546" y="0"/>
                    <a:pt x="105066" y="23520"/>
                    <a:pt x="105066" y="52533"/>
                  </a:cubicBezTo>
                  <a:close/>
                </a:path>
              </a:pathLst>
            </a:custGeom>
            <a:solidFill>
              <a:srgbClr val="FFFFFF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C6D55EDE-9C9A-462C-8408-BD74C66792FD}"/>
                </a:ext>
              </a:extLst>
            </p:cNvPr>
            <p:cNvSpPr/>
            <p:nvPr/>
          </p:nvSpPr>
          <p:spPr>
            <a:xfrm>
              <a:off x="1962164" y="2585140"/>
              <a:ext cx="150175" cy="252732"/>
            </a:xfrm>
            <a:custGeom>
              <a:avLst/>
              <a:gdLst>
                <a:gd name="connsiteX0" fmla="*/ 74851 w 150175"/>
                <a:gd name="connsiteY0" fmla="*/ -187 h 252732"/>
                <a:gd name="connsiteX1" fmla="*/ -238 w 150175"/>
                <a:gd name="connsiteY1" fmla="*/ 74903 h 252732"/>
                <a:gd name="connsiteX2" fmla="*/ 74851 w 150175"/>
                <a:gd name="connsiteY2" fmla="*/ 252546 h 252732"/>
                <a:gd name="connsiteX3" fmla="*/ 149937 w 150175"/>
                <a:gd name="connsiteY3" fmla="*/ 74903 h 252732"/>
                <a:gd name="connsiteX4" fmla="*/ 74851 w 150175"/>
                <a:gd name="connsiteY4" fmla="*/ -187 h 252732"/>
                <a:gd name="connsiteX5" fmla="*/ 74851 w 150175"/>
                <a:gd name="connsiteY5" fmla="*/ 111528 h 252732"/>
                <a:gd name="connsiteX6" fmla="*/ 40055 w 150175"/>
                <a:gd name="connsiteY6" fmla="*/ 76731 h 252732"/>
                <a:gd name="connsiteX7" fmla="*/ 74851 w 150175"/>
                <a:gd name="connsiteY7" fmla="*/ 41935 h 252732"/>
                <a:gd name="connsiteX8" fmla="*/ 109648 w 150175"/>
                <a:gd name="connsiteY8" fmla="*/ 76731 h 252732"/>
                <a:gd name="connsiteX9" fmla="*/ 74851 w 150175"/>
                <a:gd name="connsiteY9" fmla="*/ 111528 h 252732"/>
                <a:gd name="connsiteX10" fmla="*/ 74851 w 150175"/>
                <a:gd name="connsiteY10" fmla="*/ 111528 h 25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175" h="252732">
                  <a:moveTo>
                    <a:pt x="74851" y="-187"/>
                  </a:moveTo>
                  <a:cubicBezTo>
                    <a:pt x="33380" y="-187"/>
                    <a:pt x="-238" y="33431"/>
                    <a:pt x="-238" y="74903"/>
                  </a:cubicBezTo>
                  <a:cubicBezTo>
                    <a:pt x="-238" y="116371"/>
                    <a:pt x="74851" y="252546"/>
                    <a:pt x="74851" y="252546"/>
                  </a:cubicBezTo>
                  <a:cubicBezTo>
                    <a:pt x="74851" y="252546"/>
                    <a:pt x="149937" y="116371"/>
                    <a:pt x="149937" y="74903"/>
                  </a:cubicBezTo>
                  <a:cubicBezTo>
                    <a:pt x="149937" y="33431"/>
                    <a:pt x="116320" y="-187"/>
                    <a:pt x="74851" y="-187"/>
                  </a:cubicBezTo>
                  <a:close/>
                  <a:moveTo>
                    <a:pt x="74851" y="111528"/>
                  </a:moveTo>
                  <a:cubicBezTo>
                    <a:pt x="55631" y="111528"/>
                    <a:pt x="40055" y="95952"/>
                    <a:pt x="40055" y="76731"/>
                  </a:cubicBezTo>
                  <a:cubicBezTo>
                    <a:pt x="40055" y="57514"/>
                    <a:pt x="55631" y="41935"/>
                    <a:pt x="74851" y="41935"/>
                  </a:cubicBezTo>
                  <a:cubicBezTo>
                    <a:pt x="94069" y="41935"/>
                    <a:pt x="109648" y="57514"/>
                    <a:pt x="109648" y="76731"/>
                  </a:cubicBezTo>
                  <a:cubicBezTo>
                    <a:pt x="109648" y="95952"/>
                    <a:pt x="94069" y="111528"/>
                    <a:pt x="74851" y="111528"/>
                  </a:cubicBezTo>
                  <a:lnTo>
                    <a:pt x="74851" y="111528"/>
                  </a:lnTo>
                  <a:close/>
                </a:path>
              </a:pathLst>
            </a:custGeom>
            <a:solidFill>
              <a:srgbClr val="3F3D56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5DC874B-6A38-43DF-9C1F-8939956C4F4B}"/>
                </a:ext>
              </a:extLst>
            </p:cNvPr>
            <p:cNvSpPr/>
            <p:nvPr/>
          </p:nvSpPr>
          <p:spPr>
            <a:xfrm>
              <a:off x="1767861" y="2800361"/>
              <a:ext cx="105065" cy="105065"/>
            </a:xfrm>
            <a:custGeom>
              <a:avLst/>
              <a:gdLst>
                <a:gd name="connsiteX0" fmla="*/ 105066 w 105065"/>
                <a:gd name="connsiteY0" fmla="*/ 52533 h 105065"/>
                <a:gd name="connsiteX1" fmla="*/ 52533 w 105065"/>
                <a:gd name="connsiteY1" fmla="*/ 105066 h 105065"/>
                <a:gd name="connsiteX2" fmla="*/ 0 w 105065"/>
                <a:gd name="connsiteY2" fmla="*/ 52533 h 105065"/>
                <a:gd name="connsiteX3" fmla="*/ 52533 w 105065"/>
                <a:gd name="connsiteY3" fmla="*/ 0 h 105065"/>
                <a:gd name="connsiteX4" fmla="*/ 105066 w 105065"/>
                <a:gd name="connsiteY4" fmla="*/ 52533 h 10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65" h="105065">
                  <a:moveTo>
                    <a:pt x="105066" y="52533"/>
                  </a:moveTo>
                  <a:cubicBezTo>
                    <a:pt x="105066" y="81546"/>
                    <a:pt x="81546" y="105066"/>
                    <a:pt x="52533" y="105066"/>
                  </a:cubicBezTo>
                  <a:cubicBezTo>
                    <a:pt x="23520" y="105066"/>
                    <a:pt x="0" y="81546"/>
                    <a:pt x="0" y="52533"/>
                  </a:cubicBezTo>
                  <a:cubicBezTo>
                    <a:pt x="0" y="23520"/>
                    <a:pt x="23520" y="0"/>
                    <a:pt x="52533" y="0"/>
                  </a:cubicBezTo>
                  <a:cubicBezTo>
                    <a:pt x="81546" y="0"/>
                    <a:pt x="105066" y="23520"/>
                    <a:pt x="105066" y="52533"/>
                  </a:cubicBezTo>
                  <a:close/>
                </a:path>
              </a:pathLst>
            </a:custGeom>
            <a:solidFill>
              <a:srgbClr val="FFFFFF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16294DB3-2ACB-44C5-A279-5E836B14B1FD}"/>
                </a:ext>
              </a:extLst>
            </p:cNvPr>
            <p:cNvSpPr/>
            <p:nvPr/>
          </p:nvSpPr>
          <p:spPr>
            <a:xfrm>
              <a:off x="1745466" y="2775572"/>
              <a:ext cx="150175" cy="252732"/>
            </a:xfrm>
            <a:custGeom>
              <a:avLst/>
              <a:gdLst>
                <a:gd name="connsiteX0" fmla="*/ 74851 w 150175"/>
                <a:gd name="connsiteY0" fmla="*/ -187 h 252732"/>
                <a:gd name="connsiteX1" fmla="*/ -238 w 150175"/>
                <a:gd name="connsiteY1" fmla="*/ 74903 h 252732"/>
                <a:gd name="connsiteX2" fmla="*/ 74851 w 150175"/>
                <a:gd name="connsiteY2" fmla="*/ 252546 h 252732"/>
                <a:gd name="connsiteX3" fmla="*/ 149937 w 150175"/>
                <a:gd name="connsiteY3" fmla="*/ 74903 h 252732"/>
                <a:gd name="connsiteX4" fmla="*/ 74851 w 150175"/>
                <a:gd name="connsiteY4" fmla="*/ -187 h 252732"/>
                <a:gd name="connsiteX5" fmla="*/ 74851 w 150175"/>
                <a:gd name="connsiteY5" fmla="*/ 111528 h 252732"/>
                <a:gd name="connsiteX6" fmla="*/ 40055 w 150175"/>
                <a:gd name="connsiteY6" fmla="*/ 76731 h 252732"/>
                <a:gd name="connsiteX7" fmla="*/ 74851 w 150175"/>
                <a:gd name="connsiteY7" fmla="*/ 41935 h 252732"/>
                <a:gd name="connsiteX8" fmla="*/ 109648 w 150175"/>
                <a:gd name="connsiteY8" fmla="*/ 76731 h 252732"/>
                <a:gd name="connsiteX9" fmla="*/ 74851 w 150175"/>
                <a:gd name="connsiteY9" fmla="*/ 111528 h 252732"/>
                <a:gd name="connsiteX10" fmla="*/ 74851 w 150175"/>
                <a:gd name="connsiteY10" fmla="*/ 111528 h 25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175" h="252732">
                  <a:moveTo>
                    <a:pt x="74851" y="-187"/>
                  </a:moveTo>
                  <a:cubicBezTo>
                    <a:pt x="33380" y="-187"/>
                    <a:pt x="-238" y="33431"/>
                    <a:pt x="-238" y="74903"/>
                  </a:cubicBezTo>
                  <a:cubicBezTo>
                    <a:pt x="-238" y="116371"/>
                    <a:pt x="74851" y="252546"/>
                    <a:pt x="74851" y="252546"/>
                  </a:cubicBezTo>
                  <a:cubicBezTo>
                    <a:pt x="74851" y="252546"/>
                    <a:pt x="149937" y="116371"/>
                    <a:pt x="149937" y="74903"/>
                  </a:cubicBezTo>
                  <a:cubicBezTo>
                    <a:pt x="149937" y="33431"/>
                    <a:pt x="116320" y="-187"/>
                    <a:pt x="74851" y="-187"/>
                  </a:cubicBezTo>
                  <a:close/>
                  <a:moveTo>
                    <a:pt x="74851" y="111528"/>
                  </a:moveTo>
                  <a:cubicBezTo>
                    <a:pt x="55631" y="111528"/>
                    <a:pt x="40055" y="95952"/>
                    <a:pt x="40055" y="76731"/>
                  </a:cubicBezTo>
                  <a:cubicBezTo>
                    <a:pt x="40055" y="57514"/>
                    <a:pt x="55631" y="41935"/>
                    <a:pt x="74851" y="41935"/>
                  </a:cubicBezTo>
                  <a:cubicBezTo>
                    <a:pt x="94069" y="41935"/>
                    <a:pt x="109648" y="57514"/>
                    <a:pt x="109648" y="76731"/>
                  </a:cubicBezTo>
                  <a:cubicBezTo>
                    <a:pt x="109648" y="95952"/>
                    <a:pt x="94069" y="111528"/>
                    <a:pt x="74851" y="111528"/>
                  </a:cubicBezTo>
                  <a:lnTo>
                    <a:pt x="74851" y="111528"/>
                  </a:lnTo>
                  <a:close/>
                </a:path>
              </a:pathLst>
            </a:custGeom>
            <a:solidFill>
              <a:srgbClr val="3F3D56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2015C3D-4B30-4903-A2F5-75FC4AF998DA}"/>
                </a:ext>
              </a:extLst>
            </p:cNvPr>
            <p:cNvSpPr/>
            <p:nvPr/>
          </p:nvSpPr>
          <p:spPr>
            <a:xfrm>
              <a:off x="1767861" y="2462180"/>
              <a:ext cx="105065" cy="105065"/>
            </a:xfrm>
            <a:custGeom>
              <a:avLst/>
              <a:gdLst>
                <a:gd name="connsiteX0" fmla="*/ 105066 w 105065"/>
                <a:gd name="connsiteY0" fmla="*/ 52533 h 105065"/>
                <a:gd name="connsiteX1" fmla="*/ 52533 w 105065"/>
                <a:gd name="connsiteY1" fmla="*/ 105066 h 105065"/>
                <a:gd name="connsiteX2" fmla="*/ 0 w 105065"/>
                <a:gd name="connsiteY2" fmla="*/ 52533 h 105065"/>
                <a:gd name="connsiteX3" fmla="*/ 52533 w 105065"/>
                <a:gd name="connsiteY3" fmla="*/ 0 h 105065"/>
                <a:gd name="connsiteX4" fmla="*/ 105066 w 105065"/>
                <a:gd name="connsiteY4" fmla="*/ 52533 h 10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65" h="105065">
                  <a:moveTo>
                    <a:pt x="105066" y="52533"/>
                  </a:moveTo>
                  <a:cubicBezTo>
                    <a:pt x="105066" y="81546"/>
                    <a:pt x="81546" y="105066"/>
                    <a:pt x="52533" y="105066"/>
                  </a:cubicBezTo>
                  <a:cubicBezTo>
                    <a:pt x="23520" y="105066"/>
                    <a:pt x="0" y="81546"/>
                    <a:pt x="0" y="52533"/>
                  </a:cubicBezTo>
                  <a:cubicBezTo>
                    <a:pt x="0" y="23520"/>
                    <a:pt x="23520" y="0"/>
                    <a:pt x="52533" y="0"/>
                  </a:cubicBezTo>
                  <a:cubicBezTo>
                    <a:pt x="81546" y="0"/>
                    <a:pt x="105066" y="23520"/>
                    <a:pt x="105066" y="52533"/>
                  </a:cubicBezTo>
                  <a:close/>
                </a:path>
              </a:pathLst>
            </a:custGeom>
            <a:solidFill>
              <a:srgbClr val="FFFFFF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BCD653F6-969C-4F50-8876-3092C2368223}"/>
                </a:ext>
              </a:extLst>
            </p:cNvPr>
            <p:cNvSpPr/>
            <p:nvPr/>
          </p:nvSpPr>
          <p:spPr>
            <a:xfrm>
              <a:off x="1745466" y="2437391"/>
              <a:ext cx="150175" cy="252732"/>
            </a:xfrm>
            <a:custGeom>
              <a:avLst/>
              <a:gdLst>
                <a:gd name="connsiteX0" fmla="*/ 74851 w 150175"/>
                <a:gd name="connsiteY0" fmla="*/ -187 h 252732"/>
                <a:gd name="connsiteX1" fmla="*/ -238 w 150175"/>
                <a:gd name="connsiteY1" fmla="*/ 74903 h 252732"/>
                <a:gd name="connsiteX2" fmla="*/ 74851 w 150175"/>
                <a:gd name="connsiteY2" fmla="*/ 252546 h 252732"/>
                <a:gd name="connsiteX3" fmla="*/ 149937 w 150175"/>
                <a:gd name="connsiteY3" fmla="*/ 74903 h 252732"/>
                <a:gd name="connsiteX4" fmla="*/ 74851 w 150175"/>
                <a:gd name="connsiteY4" fmla="*/ -187 h 252732"/>
                <a:gd name="connsiteX5" fmla="*/ 74851 w 150175"/>
                <a:gd name="connsiteY5" fmla="*/ 111528 h 252732"/>
                <a:gd name="connsiteX6" fmla="*/ 40055 w 150175"/>
                <a:gd name="connsiteY6" fmla="*/ 76731 h 252732"/>
                <a:gd name="connsiteX7" fmla="*/ 74851 w 150175"/>
                <a:gd name="connsiteY7" fmla="*/ 41935 h 252732"/>
                <a:gd name="connsiteX8" fmla="*/ 109648 w 150175"/>
                <a:gd name="connsiteY8" fmla="*/ 76731 h 252732"/>
                <a:gd name="connsiteX9" fmla="*/ 74851 w 150175"/>
                <a:gd name="connsiteY9" fmla="*/ 111528 h 252732"/>
                <a:gd name="connsiteX10" fmla="*/ 74851 w 150175"/>
                <a:gd name="connsiteY10" fmla="*/ 111528 h 25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175" h="252732">
                  <a:moveTo>
                    <a:pt x="74851" y="-187"/>
                  </a:moveTo>
                  <a:cubicBezTo>
                    <a:pt x="33380" y="-187"/>
                    <a:pt x="-238" y="33431"/>
                    <a:pt x="-238" y="74903"/>
                  </a:cubicBezTo>
                  <a:cubicBezTo>
                    <a:pt x="-238" y="116371"/>
                    <a:pt x="74851" y="252546"/>
                    <a:pt x="74851" y="252546"/>
                  </a:cubicBezTo>
                  <a:cubicBezTo>
                    <a:pt x="74851" y="252546"/>
                    <a:pt x="149937" y="116371"/>
                    <a:pt x="149937" y="74903"/>
                  </a:cubicBezTo>
                  <a:cubicBezTo>
                    <a:pt x="149937" y="33431"/>
                    <a:pt x="116320" y="-187"/>
                    <a:pt x="74851" y="-187"/>
                  </a:cubicBezTo>
                  <a:close/>
                  <a:moveTo>
                    <a:pt x="74851" y="111528"/>
                  </a:moveTo>
                  <a:cubicBezTo>
                    <a:pt x="55631" y="111528"/>
                    <a:pt x="40055" y="95952"/>
                    <a:pt x="40055" y="76731"/>
                  </a:cubicBezTo>
                  <a:cubicBezTo>
                    <a:pt x="40055" y="57514"/>
                    <a:pt x="55631" y="41935"/>
                    <a:pt x="74851" y="41935"/>
                  </a:cubicBezTo>
                  <a:cubicBezTo>
                    <a:pt x="94069" y="41935"/>
                    <a:pt x="109648" y="57514"/>
                    <a:pt x="109648" y="76731"/>
                  </a:cubicBezTo>
                  <a:cubicBezTo>
                    <a:pt x="109648" y="95952"/>
                    <a:pt x="94069" y="111528"/>
                    <a:pt x="74851" y="111528"/>
                  </a:cubicBezTo>
                  <a:lnTo>
                    <a:pt x="74851" y="111528"/>
                  </a:ln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C95FBA5E-D450-4858-8B07-F1E5B71E4819}"/>
                </a:ext>
              </a:extLst>
            </p:cNvPr>
            <p:cNvSpPr/>
            <p:nvPr/>
          </p:nvSpPr>
          <p:spPr>
            <a:xfrm>
              <a:off x="2119175" y="2869310"/>
              <a:ext cx="105065" cy="105065"/>
            </a:xfrm>
            <a:custGeom>
              <a:avLst/>
              <a:gdLst>
                <a:gd name="connsiteX0" fmla="*/ 105066 w 105065"/>
                <a:gd name="connsiteY0" fmla="*/ 52533 h 105065"/>
                <a:gd name="connsiteX1" fmla="*/ 52533 w 105065"/>
                <a:gd name="connsiteY1" fmla="*/ 105066 h 105065"/>
                <a:gd name="connsiteX2" fmla="*/ 0 w 105065"/>
                <a:gd name="connsiteY2" fmla="*/ 52533 h 105065"/>
                <a:gd name="connsiteX3" fmla="*/ 52533 w 105065"/>
                <a:gd name="connsiteY3" fmla="*/ 0 h 105065"/>
                <a:gd name="connsiteX4" fmla="*/ 105066 w 105065"/>
                <a:gd name="connsiteY4" fmla="*/ 52533 h 10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65" h="105065">
                  <a:moveTo>
                    <a:pt x="105066" y="52533"/>
                  </a:moveTo>
                  <a:cubicBezTo>
                    <a:pt x="105066" y="81546"/>
                    <a:pt x="81546" y="105066"/>
                    <a:pt x="52533" y="105066"/>
                  </a:cubicBezTo>
                  <a:cubicBezTo>
                    <a:pt x="23520" y="105066"/>
                    <a:pt x="0" y="81546"/>
                    <a:pt x="0" y="52533"/>
                  </a:cubicBezTo>
                  <a:cubicBezTo>
                    <a:pt x="0" y="23520"/>
                    <a:pt x="23520" y="0"/>
                    <a:pt x="52533" y="0"/>
                  </a:cubicBezTo>
                  <a:cubicBezTo>
                    <a:pt x="81546" y="0"/>
                    <a:pt x="105066" y="23520"/>
                    <a:pt x="105066" y="52533"/>
                  </a:cubicBezTo>
                  <a:close/>
                </a:path>
              </a:pathLst>
            </a:custGeom>
            <a:solidFill>
              <a:srgbClr val="FFFFFF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4A31B272-DBF7-4995-92CD-E9F96F6831BC}"/>
                </a:ext>
              </a:extLst>
            </p:cNvPr>
            <p:cNvSpPr/>
            <p:nvPr/>
          </p:nvSpPr>
          <p:spPr>
            <a:xfrm>
              <a:off x="2096779" y="2844521"/>
              <a:ext cx="150175" cy="252732"/>
            </a:xfrm>
            <a:custGeom>
              <a:avLst/>
              <a:gdLst>
                <a:gd name="connsiteX0" fmla="*/ 74851 w 150175"/>
                <a:gd name="connsiteY0" fmla="*/ -187 h 252732"/>
                <a:gd name="connsiteX1" fmla="*/ -238 w 150175"/>
                <a:gd name="connsiteY1" fmla="*/ 74903 h 252732"/>
                <a:gd name="connsiteX2" fmla="*/ 74851 w 150175"/>
                <a:gd name="connsiteY2" fmla="*/ 252546 h 252732"/>
                <a:gd name="connsiteX3" fmla="*/ 149937 w 150175"/>
                <a:gd name="connsiteY3" fmla="*/ 74903 h 252732"/>
                <a:gd name="connsiteX4" fmla="*/ 74851 w 150175"/>
                <a:gd name="connsiteY4" fmla="*/ -187 h 252732"/>
                <a:gd name="connsiteX5" fmla="*/ 74851 w 150175"/>
                <a:gd name="connsiteY5" fmla="*/ 111528 h 252732"/>
                <a:gd name="connsiteX6" fmla="*/ 40055 w 150175"/>
                <a:gd name="connsiteY6" fmla="*/ 76731 h 252732"/>
                <a:gd name="connsiteX7" fmla="*/ 74851 w 150175"/>
                <a:gd name="connsiteY7" fmla="*/ 41935 h 252732"/>
                <a:gd name="connsiteX8" fmla="*/ 109648 w 150175"/>
                <a:gd name="connsiteY8" fmla="*/ 76731 h 252732"/>
                <a:gd name="connsiteX9" fmla="*/ 74851 w 150175"/>
                <a:gd name="connsiteY9" fmla="*/ 111528 h 252732"/>
                <a:gd name="connsiteX10" fmla="*/ 74851 w 150175"/>
                <a:gd name="connsiteY10" fmla="*/ 111528 h 25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175" h="252732">
                  <a:moveTo>
                    <a:pt x="74851" y="-187"/>
                  </a:moveTo>
                  <a:cubicBezTo>
                    <a:pt x="33380" y="-187"/>
                    <a:pt x="-238" y="33431"/>
                    <a:pt x="-238" y="74903"/>
                  </a:cubicBezTo>
                  <a:cubicBezTo>
                    <a:pt x="-238" y="116371"/>
                    <a:pt x="74851" y="252546"/>
                    <a:pt x="74851" y="252546"/>
                  </a:cubicBezTo>
                  <a:cubicBezTo>
                    <a:pt x="74851" y="252546"/>
                    <a:pt x="149937" y="116371"/>
                    <a:pt x="149937" y="74903"/>
                  </a:cubicBezTo>
                  <a:cubicBezTo>
                    <a:pt x="149937" y="33431"/>
                    <a:pt x="116320" y="-187"/>
                    <a:pt x="74851" y="-187"/>
                  </a:cubicBezTo>
                  <a:close/>
                  <a:moveTo>
                    <a:pt x="74851" y="111528"/>
                  </a:moveTo>
                  <a:cubicBezTo>
                    <a:pt x="55631" y="111528"/>
                    <a:pt x="40055" y="95952"/>
                    <a:pt x="40055" y="76731"/>
                  </a:cubicBezTo>
                  <a:cubicBezTo>
                    <a:pt x="40055" y="57514"/>
                    <a:pt x="55631" y="41935"/>
                    <a:pt x="74851" y="41935"/>
                  </a:cubicBezTo>
                  <a:cubicBezTo>
                    <a:pt x="94069" y="41935"/>
                    <a:pt x="109648" y="57514"/>
                    <a:pt x="109648" y="76731"/>
                  </a:cubicBezTo>
                  <a:cubicBezTo>
                    <a:pt x="109648" y="95952"/>
                    <a:pt x="94069" y="111528"/>
                    <a:pt x="74851" y="111528"/>
                  </a:cubicBezTo>
                  <a:lnTo>
                    <a:pt x="74851" y="111528"/>
                  </a:ln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1C2053F-DB28-4D65-9311-6271B40BD6AC}"/>
                </a:ext>
              </a:extLst>
            </p:cNvPr>
            <p:cNvSpPr/>
            <p:nvPr/>
          </p:nvSpPr>
          <p:spPr>
            <a:xfrm>
              <a:off x="1442814" y="2751111"/>
              <a:ext cx="105065" cy="105065"/>
            </a:xfrm>
            <a:custGeom>
              <a:avLst/>
              <a:gdLst>
                <a:gd name="connsiteX0" fmla="*/ 105066 w 105065"/>
                <a:gd name="connsiteY0" fmla="*/ 52533 h 105065"/>
                <a:gd name="connsiteX1" fmla="*/ 52533 w 105065"/>
                <a:gd name="connsiteY1" fmla="*/ 105066 h 105065"/>
                <a:gd name="connsiteX2" fmla="*/ 0 w 105065"/>
                <a:gd name="connsiteY2" fmla="*/ 52533 h 105065"/>
                <a:gd name="connsiteX3" fmla="*/ 52533 w 105065"/>
                <a:gd name="connsiteY3" fmla="*/ 0 h 105065"/>
                <a:gd name="connsiteX4" fmla="*/ 105066 w 105065"/>
                <a:gd name="connsiteY4" fmla="*/ 52533 h 10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65" h="105065">
                  <a:moveTo>
                    <a:pt x="105066" y="52533"/>
                  </a:moveTo>
                  <a:cubicBezTo>
                    <a:pt x="105066" y="81546"/>
                    <a:pt x="81546" y="105066"/>
                    <a:pt x="52533" y="105066"/>
                  </a:cubicBezTo>
                  <a:cubicBezTo>
                    <a:pt x="23520" y="105066"/>
                    <a:pt x="0" y="81546"/>
                    <a:pt x="0" y="52533"/>
                  </a:cubicBezTo>
                  <a:cubicBezTo>
                    <a:pt x="0" y="23520"/>
                    <a:pt x="23520" y="0"/>
                    <a:pt x="52533" y="0"/>
                  </a:cubicBezTo>
                  <a:cubicBezTo>
                    <a:pt x="81546" y="0"/>
                    <a:pt x="105066" y="23520"/>
                    <a:pt x="105066" y="52533"/>
                  </a:cubicBezTo>
                  <a:close/>
                </a:path>
              </a:pathLst>
            </a:custGeom>
            <a:solidFill>
              <a:srgbClr val="FFFFFF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33F55FD1-69AE-4AFD-BC65-6B829F5F5881}"/>
                </a:ext>
              </a:extLst>
            </p:cNvPr>
            <p:cNvSpPr/>
            <p:nvPr/>
          </p:nvSpPr>
          <p:spPr>
            <a:xfrm>
              <a:off x="1420419" y="2726322"/>
              <a:ext cx="150175" cy="252732"/>
            </a:xfrm>
            <a:custGeom>
              <a:avLst/>
              <a:gdLst>
                <a:gd name="connsiteX0" fmla="*/ 74852 w 150175"/>
                <a:gd name="connsiteY0" fmla="*/ -187 h 252732"/>
                <a:gd name="connsiteX1" fmla="*/ -238 w 150175"/>
                <a:gd name="connsiteY1" fmla="*/ 74903 h 252732"/>
                <a:gd name="connsiteX2" fmla="*/ 74852 w 150175"/>
                <a:gd name="connsiteY2" fmla="*/ 252546 h 252732"/>
                <a:gd name="connsiteX3" fmla="*/ 149937 w 150175"/>
                <a:gd name="connsiteY3" fmla="*/ 74903 h 252732"/>
                <a:gd name="connsiteX4" fmla="*/ 74852 w 150175"/>
                <a:gd name="connsiteY4" fmla="*/ -187 h 252732"/>
                <a:gd name="connsiteX5" fmla="*/ 74852 w 150175"/>
                <a:gd name="connsiteY5" fmla="*/ 111528 h 252732"/>
                <a:gd name="connsiteX6" fmla="*/ 40055 w 150175"/>
                <a:gd name="connsiteY6" fmla="*/ 76731 h 252732"/>
                <a:gd name="connsiteX7" fmla="*/ 74852 w 150175"/>
                <a:gd name="connsiteY7" fmla="*/ 41935 h 252732"/>
                <a:gd name="connsiteX8" fmla="*/ 109648 w 150175"/>
                <a:gd name="connsiteY8" fmla="*/ 76731 h 252732"/>
                <a:gd name="connsiteX9" fmla="*/ 74852 w 150175"/>
                <a:gd name="connsiteY9" fmla="*/ 111528 h 252732"/>
                <a:gd name="connsiteX10" fmla="*/ 74852 w 150175"/>
                <a:gd name="connsiteY10" fmla="*/ 111528 h 25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175" h="252732">
                  <a:moveTo>
                    <a:pt x="74852" y="-187"/>
                  </a:moveTo>
                  <a:cubicBezTo>
                    <a:pt x="33380" y="-187"/>
                    <a:pt x="-238" y="33431"/>
                    <a:pt x="-238" y="74903"/>
                  </a:cubicBezTo>
                  <a:cubicBezTo>
                    <a:pt x="-238" y="116371"/>
                    <a:pt x="74852" y="252546"/>
                    <a:pt x="74852" y="252546"/>
                  </a:cubicBezTo>
                  <a:cubicBezTo>
                    <a:pt x="74852" y="252546"/>
                    <a:pt x="149937" y="116371"/>
                    <a:pt x="149937" y="74903"/>
                  </a:cubicBezTo>
                  <a:cubicBezTo>
                    <a:pt x="149937" y="33431"/>
                    <a:pt x="116320" y="-187"/>
                    <a:pt x="74852" y="-187"/>
                  </a:cubicBezTo>
                  <a:close/>
                  <a:moveTo>
                    <a:pt x="74852" y="111528"/>
                  </a:moveTo>
                  <a:cubicBezTo>
                    <a:pt x="55631" y="111528"/>
                    <a:pt x="40055" y="95952"/>
                    <a:pt x="40055" y="76731"/>
                  </a:cubicBezTo>
                  <a:cubicBezTo>
                    <a:pt x="40055" y="57514"/>
                    <a:pt x="55631" y="41935"/>
                    <a:pt x="74852" y="41935"/>
                  </a:cubicBezTo>
                  <a:cubicBezTo>
                    <a:pt x="94069" y="41935"/>
                    <a:pt x="109648" y="57514"/>
                    <a:pt x="109648" y="76731"/>
                  </a:cubicBezTo>
                  <a:cubicBezTo>
                    <a:pt x="109648" y="95952"/>
                    <a:pt x="94069" y="111528"/>
                    <a:pt x="74852" y="111528"/>
                  </a:cubicBezTo>
                  <a:lnTo>
                    <a:pt x="74852" y="111528"/>
                  </a:lnTo>
                  <a:close/>
                </a:path>
              </a:pathLst>
            </a:custGeom>
            <a:solidFill>
              <a:srgbClr val="CCCCCC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BA958F80-25D8-408C-8DCB-51E738C3C6F0}"/>
                </a:ext>
              </a:extLst>
            </p:cNvPr>
            <p:cNvSpPr/>
            <p:nvPr/>
          </p:nvSpPr>
          <p:spPr>
            <a:xfrm>
              <a:off x="1462514" y="3036758"/>
              <a:ext cx="105065" cy="105065"/>
            </a:xfrm>
            <a:custGeom>
              <a:avLst/>
              <a:gdLst>
                <a:gd name="connsiteX0" fmla="*/ 105066 w 105065"/>
                <a:gd name="connsiteY0" fmla="*/ 52533 h 105065"/>
                <a:gd name="connsiteX1" fmla="*/ 52533 w 105065"/>
                <a:gd name="connsiteY1" fmla="*/ 105066 h 105065"/>
                <a:gd name="connsiteX2" fmla="*/ 0 w 105065"/>
                <a:gd name="connsiteY2" fmla="*/ 52533 h 105065"/>
                <a:gd name="connsiteX3" fmla="*/ 52533 w 105065"/>
                <a:gd name="connsiteY3" fmla="*/ 0 h 105065"/>
                <a:gd name="connsiteX4" fmla="*/ 105066 w 105065"/>
                <a:gd name="connsiteY4" fmla="*/ 52533 h 10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065" h="105065">
                  <a:moveTo>
                    <a:pt x="105066" y="52533"/>
                  </a:moveTo>
                  <a:cubicBezTo>
                    <a:pt x="105066" y="81546"/>
                    <a:pt x="81546" y="105066"/>
                    <a:pt x="52533" y="105066"/>
                  </a:cubicBezTo>
                  <a:cubicBezTo>
                    <a:pt x="23520" y="105066"/>
                    <a:pt x="0" y="81546"/>
                    <a:pt x="0" y="52533"/>
                  </a:cubicBezTo>
                  <a:cubicBezTo>
                    <a:pt x="0" y="23520"/>
                    <a:pt x="23520" y="0"/>
                    <a:pt x="52533" y="0"/>
                  </a:cubicBezTo>
                  <a:cubicBezTo>
                    <a:pt x="81546" y="0"/>
                    <a:pt x="105066" y="23520"/>
                    <a:pt x="105066" y="52533"/>
                  </a:cubicBezTo>
                  <a:close/>
                </a:path>
              </a:pathLst>
            </a:custGeom>
            <a:solidFill>
              <a:srgbClr val="FFFFFF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3E6073C-AE3B-45EA-9DA5-26A06D0911CD}"/>
                </a:ext>
              </a:extLst>
            </p:cNvPr>
            <p:cNvSpPr/>
            <p:nvPr/>
          </p:nvSpPr>
          <p:spPr>
            <a:xfrm>
              <a:off x="1440118" y="3011970"/>
              <a:ext cx="150175" cy="252732"/>
            </a:xfrm>
            <a:custGeom>
              <a:avLst/>
              <a:gdLst>
                <a:gd name="connsiteX0" fmla="*/ 74852 w 150175"/>
                <a:gd name="connsiteY0" fmla="*/ -187 h 252732"/>
                <a:gd name="connsiteX1" fmla="*/ -238 w 150175"/>
                <a:gd name="connsiteY1" fmla="*/ 74903 h 252732"/>
                <a:gd name="connsiteX2" fmla="*/ 74852 w 150175"/>
                <a:gd name="connsiteY2" fmla="*/ 252546 h 252732"/>
                <a:gd name="connsiteX3" fmla="*/ 149937 w 150175"/>
                <a:gd name="connsiteY3" fmla="*/ 74903 h 252732"/>
                <a:gd name="connsiteX4" fmla="*/ 74852 w 150175"/>
                <a:gd name="connsiteY4" fmla="*/ -187 h 252732"/>
                <a:gd name="connsiteX5" fmla="*/ 74852 w 150175"/>
                <a:gd name="connsiteY5" fmla="*/ 111528 h 252732"/>
                <a:gd name="connsiteX6" fmla="*/ 40055 w 150175"/>
                <a:gd name="connsiteY6" fmla="*/ 76731 h 252732"/>
                <a:gd name="connsiteX7" fmla="*/ 74852 w 150175"/>
                <a:gd name="connsiteY7" fmla="*/ 41935 h 252732"/>
                <a:gd name="connsiteX8" fmla="*/ 109648 w 150175"/>
                <a:gd name="connsiteY8" fmla="*/ 76731 h 252732"/>
                <a:gd name="connsiteX9" fmla="*/ 74852 w 150175"/>
                <a:gd name="connsiteY9" fmla="*/ 111528 h 252732"/>
                <a:gd name="connsiteX10" fmla="*/ 74852 w 150175"/>
                <a:gd name="connsiteY10" fmla="*/ 111528 h 25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175" h="252732">
                  <a:moveTo>
                    <a:pt x="74852" y="-187"/>
                  </a:moveTo>
                  <a:cubicBezTo>
                    <a:pt x="33380" y="-187"/>
                    <a:pt x="-238" y="33431"/>
                    <a:pt x="-238" y="74903"/>
                  </a:cubicBezTo>
                  <a:cubicBezTo>
                    <a:pt x="-238" y="116371"/>
                    <a:pt x="74852" y="252546"/>
                    <a:pt x="74852" y="252546"/>
                  </a:cubicBezTo>
                  <a:cubicBezTo>
                    <a:pt x="74852" y="252546"/>
                    <a:pt x="149937" y="116371"/>
                    <a:pt x="149937" y="74903"/>
                  </a:cubicBezTo>
                  <a:cubicBezTo>
                    <a:pt x="149937" y="33431"/>
                    <a:pt x="116320" y="-187"/>
                    <a:pt x="74852" y="-187"/>
                  </a:cubicBezTo>
                  <a:close/>
                  <a:moveTo>
                    <a:pt x="74852" y="111528"/>
                  </a:moveTo>
                  <a:cubicBezTo>
                    <a:pt x="55631" y="111528"/>
                    <a:pt x="40055" y="95952"/>
                    <a:pt x="40055" y="76731"/>
                  </a:cubicBezTo>
                  <a:cubicBezTo>
                    <a:pt x="40055" y="57514"/>
                    <a:pt x="55631" y="41935"/>
                    <a:pt x="74852" y="41935"/>
                  </a:cubicBezTo>
                  <a:cubicBezTo>
                    <a:pt x="94069" y="41935"/>
                    <a:pt x="109648" y="57514"/>
                    <a:pt x="109648" y="76731"/>
                  </a:cubicBezTo>
                  <a:cubicBezTo>
                    <a:pt x="109648" y="95952"/>
                    <a:pt x="94069" y="111528"/>
                    <a:pt x="74852" y="111528"/>
                  </a:cubicBezTo>
                  <a:lnTo>
                    <a:pt x="74852" y="111528"/>
                  </a:lnTo>
                  <a:close/>
                </a:path>
              </a:pathLst>
            </a:custGeom>
            <a:solidFill>
              <a:srgbClr val="3F3D56"/>
            </a:solidFill>
            <a:ln w="3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C43B21E-5F12-455A-93D5-2AF2DE223FA0}"/>
              </a:ext>
            </a:extLst>
          </p:cNvPr>
          <p:cNvGrpSpPr/>
          <p:nvPr/>
        </p:nvGrpSpPr>
        <p:grpSpPr>
          <a:xfrm>
            <a:off x="8690266" y="1676400"/>
            <a:ext cx="2279452" cy="2126847"/>
            <a:chOff x="8615846" y="1856671"/>
            <a:chExt cx="2086246" cy="1946576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5A63A7D-52FB-4006-A699-0ABB91F042AC}"/>
                </a:ext>
              </a:extLst>
            </p:cNvPr>
            <p:cNvSpPr/>
            <p:nvPr/>
          </p:nvSpPr>
          <p:spPr>
            <a:xfrm>
              <a:off x="8615846" y="2682729"/>
              <a:ext cx="323350" cy="323350"/>
            </a:xfrm>
            <a:custGeom>
              <a:avLst/>
              <a:gdLst>
                <a:gd name="connsiteX0" fmla="*/ 323350 w 323350"/>
                <a:gd name="connsiteY0" fmla="*/ 161675 h 323350"/>
                <a:gd name="connsiteX1" fmla="*/ 161675 w 323350"/>
                <a:gd name="connsiteY1" fmla="*/ 323350 h 323350"/>
                <a:gd name="connsiteX2" fmla="*/ 0 w 323350"/>
                <a:gd name="connsiteY2" fmla="*/ 161675 h 323350"/>
                <a:gd name="connsiteX3" fmla="*/ 161675 w 323350"/>
                <a:gd name="connsiteY3" fmla="*/ 0 h 323350"/>
                <a:gd name="connsiteX4" fmla="*/ 323350 w 323350"/>
                <a:gd name="connsiteY4" fmla="*/ 161675 h 32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3350" h="323350">
                  <a:moveTo>
                    <a:pt x="323350" y="161675"/>
                  </a:moveTo>
                  <a:cubicBezTo>
                    <a:pt x="323350" y="250966"/>
                    <a:pt x="250966" y="323350"/>
                    <a:pt x="161675" y="323350"/>
                  </a:cubicBezTo>
                  <a:cubicBezTo>
                    <a:pt x="72384" y="323350"/>
                    <a:pt x="0" y="250966"/>
                    <a:pt x="0" y="161675"/>
                  </a:cubicBezTo>
                  <a:cubicBezTo>
                    <a:pt x="0" y="72384"/>
                    <a:pt x="72384" y="0"/>
                    <a:pt x="161675" y="0"/>
                  </a:cubicBezTo>
                  <a:cubicBezTo>
                    <a:pt x="250966" y="0"/>
                    <a:pt x="323350" y="72384"/>
                    <a:pt x="323350" y="16167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AFDFC38-6906-4FFB-A196-6F3B886C3D4B}"/>
                </a:ext>
              </a:extLst>
            </p:cNvPr>
            <p:cNvSpPr/>
            <p:nvPr/>
          </p:nvSpPr>
          <p:spPr>
            <a:xfrm>
              <a:off x="9086977" y="2454111"/>
              <a:ext cx="1103937" cy="1303505"/>
            </a:xfrm>
            <a:custGeom>
              <a:avLst/>
              <a:gdLst>
                <a:gd name="connsiteX0" fmla="*/ 21542 w 1103937"/>
                <a:gd name="connsiteY0" fmla="*/ 1303441 h 1303505"/>
                <a:gd name="connsiteX1" fmla="*/ 21377 w 1103937"/>
                <a:gd name="connsiteY1" fmla="*/ 1303441 h 1303505"/>
                <a:gd name="connsiteX2" fmla="*/ -95 w 1103937"/>
                <a:gd name="connsiteY2" fmla="*/ 1281969 h 1303505"/>
                <a:gd name="connsiteX3" fmla="*/ -95 w 1103937"/>
                <a:gd name="connsiteY3" fmla="*/ 21408 h 1303505"/>
                <a:gd name="connsiteX4" fmla="*/ 21377 w 1103937"/>
                <a:gd name="connsiteY4" fmla="*/ -65 h 1303505"/>
                <a:gd name="connsiteX5" fmla="*/ 1082370 w 1103937"/>
                <a:gd name="connsiteY5" fmla="*/ -65 h 1303505"/>
                <a:gd name="connsiteX6" fmla="*/ 1103843 w 1103937"/>
                <a:gd name="connsiteY6" fmla="*/ 21408 h 1303505"/>
                <a:gd name="connsiteX7" fmla="*/ 1103843 w 1103937"/>
                <a:gd name="connsiteY7" fmla="*/ 1001563 h 1303505"/>
                <a:gd name="connsiteX8" fmla="*/ 1082537 w 1103937"/>
                <a:gd name="connsiteY8" fmla="*/ 1023034 h 130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3937" h="1303505">
                  <a:moveTo>
                    <a:pt x="21542" y="1303441"/>
                  </a:moveTo>
                  <a:lnTo>
                    <a:pt x="21377" y="1303441"/>
                  </a:lnTo>
                  <a:cubicBezTo>
                    <a:pt x="9524" y="1303428"/>
                    <a:pt x="-82" y="1293822"/>
                    <a:pt x="-95" y="1281969"/>
                  </a:cubicBezTo>
                  <a:lnTo>
                    <a:pt x="-95" y="21408"/>
                  </a:lnTo>
                  <a:cubicBezTo>
                    <a:pt x="-82" y="9554"/>
                    <a:pt x="9524" y="-51"/>
                    <a:pt x="21377" y="-65"/>
                  </a:cubicBezTo>
                  <a:lnTo>
                    <a:pt x="1082370" y="-65"/>
                  </a:lnTo>
                  <a:cubicBezTo>
                    <a:pt x="1094224" y="-51"/>
                    <a:pt x="1103830" y="9554"/>
                    <a:pt x="1103843" y="21408"/>
                  </a:cubicBezTo>
                  <a:lnTo>
                    <a:pt x="1103843" y="1001563"/>
                  </a:lnTo>
                  <a:cubicBezTo>
                    <a:pt x="1103830" y="1013352"/>
                    <a:pt x="1094325" y="1022930"/>
                    <a:pt x="1082537" y="1023034"/>
                  </a:cubicBezTo>
                  <a:close/>
                </a:path>
              </a:pathLst>
            </a:custGeom>
            <a:solidFill>
              <a:srgbClr val="F2F2F2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3F735B2B-3DB6-4785-BDB4-86928C37EE31}"/>
                </a:ext>
              </a:extLst>
            </p:cNvPr>
            <p:cNvSpPr/>
            <p:nvPr/>
          </p:nvSpPr>
          <p:spPr>
            <a:xfrm>
              <a:off x="9400222" y="1967822"/>
              <a:ext cx="492603" cy="308193"/>
            </a:xfrm>
            <a:custGeom>
              <a:avLst/>
              <a:gdLst>
                <a:gd name="connsiteX0" fmla="*/ 492509 w 492603"/>
                <a:gd name="connsiteY0" fmla="*/ 308129 h 308193"/>
                <a:gd name="connsiteX1" fmla="*/ -95 w 492603"/>
                <a:gd name="connsiteY1" fmla="*/ 308129 h 308193"/>
                <a:gd name="connsiteX2" fmla="*/ -95 w 492603"/>
                <a:gd name="connsiteY2" fmla="*/ 22671 h 308193"/>
                <a:gd name="connsiteX3" fmla="*/ 22641 w 492603"/>
                <a:gd name="connsiteY3" fmla="*/ -65 h 308193"/>
                <a:gd name="connsiteX4" fmla="*/ 469773 w 492603"/>
                <a:gd name="connsiteY4" fmla="*/ -65 h 308193"/>
                <a:gd name="connsiteX5" fmla="*/ 492509 w 492603"/>
                <a:gd name="connsiteY5" fmla="*/ 22671 h 308193"/>
                <a:gd name="connsiteX6" fmla="*/ 4957 w 492603"/>
                <a:gd name="connsiteY6" fmla="*/ 303076 h 308193"/>
                <a:gd name="connsiteX7" fmla="*/ 487457 w 492603"/>
                <a:gd name="connsiteY7" fmla="*/ 303076 h 308193"/>
                <a:gd name="connsiteX8" fmla="*/ 487457 w 492603"/>
                <a:gd name="connsiteY8" fmla="*/ 22671 h 308193"/>
                <a:gd name="connsiteX9" fmla="*/ 469773 w 492603"/>
                <a:gd name="connsiteY9" fmla="*/ 4988 h 308193"/>
                <a:gd name="connsiteX10" fmla="*/ 22641 w 492603"/>
                <a:gd name="connsiteY10" fmla="*/ 4988 h 308193"/>
                <a:gd name="connsiteX11" fmla="*/ 4957 w 492603"/>
                <a:gd name="connsiteY11" fmla="*/ 22671 h 308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2603" h="308193">
                  <a:moveTo>
                    <a:pt x="492509" y="308129"/>
                  </a:moveTo>
                  <a:lnTo>
                    <a:pt x="-95" y="308129"/>
                  </a:lnTo>
                  <a:lnTo>
                    <a:pt x="-95" y="22671"/>
                  </a:lnTo>
                  <a:cubicBezTo>
                    <a:pt x="-81" y="10120"/>
                    <a:pt x="10090" y="-50"/>
                    <a:pt x="22641" y="-65"/>
                  </a:cubicBezTo>
                  <a:lnTo>
                    <a:pt x="469773" y="-65"/>
                  </a:lnTo>
                  <a:cubicBezTo>
                    <a:pt x="482324" y="-50"/>
                    <a:pt x="492495" y="10120"/>
                    <a:pt x="492509" y="22671"/>
                  </a:cubicBezTo>
                  <a:close/>
                  <a:moveTo>
                    <a:pt x="4957" y="303076"/>
                  </a:moveTo>
                  <a:lnTo>
                    <a:pt x="487457" y="303076"/>
                  </a:lnTo>
                  <a:lnTo>
                    <a:pt x="487457" y="22671"/>
                  </a:lnTo>
                  <a:cubicBezTo>
                    <a:pt x="487446" y="12909"/>
                    <a:pt x="479535" y="4999"/>
                    <a:pt x="469773" y="4988"/>
                  </a:cubicBezTo>
                  <a:lnTo>
                    <a:pt x="22641" y="4988"/>
                  </a:lnTo>
                  <a:cubicBezTo>
                    <a:pt x="12879" y="4999"/>
                    <a:pt x="4968" y="12909"/>
                    <a:pt x="4957" y="22671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4B3E48C-D3DA-498C-B4F0-ECBAAA32974E}"/>
                </a:ext>
              </a:extLst>
            </p:cNvPr>
            <p:cNvSpPr/>
            <p:nvPr/>
          </p:nvSpPr>
          <p:spPr>
            <a:xfrm>
              <a:off x="9520216" y="2076448"/>
              <a:ext cx="252617" cy="323350"/>
            </a:xfrm>
            <a:custGeom>
              <a:avLst/>
              <a:gdLst>
                <a:gd name="connsiteX0" fmla="*/ 20209 w 252617"/>
                <a:gd name="connsiteY0" fmla="*/ 0 h 323350"/>
                <a:gd name="connsiteX1" fmla="*/ 232408 w 252617"/>
                <a:gd name="connsiteY1" fmla="*/ 0 h 323350"/>
                <a:gd name="connsiteX2" fmla="*/ 252617 w 252617"/>
                <a:gd name="connsiteY2" fmla="*/ 20209 h 323350"/>
                <a:gd name="connsiteX3" fmla="*/ 252617 w 252617"/>
                <a:gd name="connsiteY3" fmla="*/ 323350 h 323350"/>
                <a:gd name="connsiteX4" fmla="*/ 252617 w 252617"/>
                <a:gd name="connsiteY4" fmla="*/ 323350 h 323350"/>
                <a:gd name="connsiteX5" fmla="*/ 0 w 252617"/>
                <a:gd name="connsiteY5" fmla="*/ 323350 h 323350"/>
                <a:gd name="connsiteX6" fmla="*/ 0 w 252617"/>
                <a:gd name="connsiteY6" fmla="*/ 323350 h 323350"/>
                <a:gd name="connsiteX7" fmla="*/ 0 w 252617"/>
                <a:gd name="connsiteY7" fmla="*/ 20209 h 323350"/>
                <a:gd name="connsiteX8" fmla="*/ 20209 w 252617"/>
                <a:gd name="connsiteY8" fmla="*/ 0 h 32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617" h="323350">
                  <a:moveTo>
                    <a:pt x="20209" y="0"/>
                  </a:moveTo>
                  <a:lnTo>
                    <a:pt x="232408" y="0"/>
                  </a:lnTo>
                  <a:cubicBezTo>
                    <a:pt x="243569" y="0"/>
                    <a:pt x="252617" y="9048"/>
                    <a:pt x="252617" y="20209"/>
                  </a:cubicBezTo>
                  <a:lnTo>
                    <a:pt x="252617" y="323350"/>
                  </a:lnTo>
                  <a:lnTo>
                    <a:pt x="252617" y="323350"/>
                  </a:lnTo>
                  <a:lnTo>
                    <a:pt x="0" y="323350"/>
                  </a:lnTo>
                  <a:lnTo>
                    <a:pt x="0" y="323350"/>
                  </a:lnTo>
                  <a:lnTo>
                    <a:pt x="0" y="20209"/>
                  </a:lnTo>
                  <a:cubicBezTo>
                    <a:pt x="0" y="9048"/>
                    <a:pt x="9048" y="0"/>
                    <a:pt x="20209" y="0"/>
                  </a:cubicBezTo>
                  <a:close/>
                </a:path>
              </a:pathLst>
            </a:custGeom>
            <a:solidFill>
              <a:srgbClr val="E6E6E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E8C653B-48DE-4AA5-9E32-C73B8B7BB869}"/>
                </a:ext>
              </a:extLst>
            </p:cNvPr>
            <p:cNvSpPr/>
            <p:nvPr/>
          </p:nvSpPr>
          <p:spPr>
            <a:xfrm>
              <a:off x="9478534" y="1856671"/>
              <a:ext cx="103573" cy="116203"/>
            </a:xfrm>
            <a:custGeom>
              <a:avLst/>
              <a:gdLst>
                <a:gd name="connsiteX0" fmla="*/ 103478 w 103573"/>
                <a:gd name="connsiteY0" fmla="*/ 116139 h 116203"/>
                <a:gd name="connsiteX1" fmla="*/ -95 w 103573"/>
                <a:gd name="connsiteY1" fmla="*/ 116139 h 116203"/>
                <a:gd name="connsiteX2" fmla="*/ -95 w 103573"/>
                <a:gd name="connsiteY2" fmla="*/ 12566 h 116203"/>
                <a:gd name="connsiteX3" fmla="*/ 12536 w 103573"/>
                <a:gd name="connsiteY3" fmla="*/ -65 h 116203"/>
                <a:gd name="connsiteX4" fmla="*/ 90847 w 103573"/>
                <a:gd name="connsiteY4" fmla="*/ -65 h 116203"/>
                <a:gd name="connsiteX5" fmla="*/ 103478 w 103573"/>
                <a:gd name="connsiteY5" fmla="*/ 12566 h 116203"/>
                <a:gd name="connsiteX6" fmla="*/ 4957 w 103573"/>
                <a:gd name="connsiteY6" fmla="*/ 111087 h 116203"/>
                <a:gd name="connsiteX7" fmla="*/ 98426 w 103573"/>
                <a:gd name="connsiteY7" fmla="*/ 111087 h 116203"/>
                <a:gd name="connsiteX8" fmla="*/ 98426 w 103573"/>
                <a:gd name="connsiteY8" fmla="*/ 12566 h 116203"/>
                <a:gd name="connsiteX9" fmla="*/ 90847 w 103573"/>
                <a:gd name="connsiteY9" fmla="*/ 4988 h 116203"/>
                <a:gd name="connsiteX10" fmla="*/ 12536 w 103573"/>
                <a:gd name="connsiteY10" fmla="*/ 4988 h 116203"/>
                <a:gd name="connsiteX11" fmla="*/ 4957 w 103573"/>
                <a:gd name="connsiteY11" fmla="*/ 12566 h 116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3573" h="116203">
                  <a:moveTo>
                    <a:pt x="103478" y="116139"/>
                  </a:moveTo>
                  <a:lnTo>
                    <a:pt x="-95" y="116139"/>
                  </a:lnTo>
                  <a:lnTo>
                    <a:pt x="-95" y="12566"/>
                  </a:lnTo>
                  <a:cubicBezTo>
                    <a:pt x="-87" y="5594"/>
                    <a:pt x="5563" y="-57"/>
                    <a:pt x="12536" y="-65"/>
                  </a:cubicBezTo>
                  <a:lnTo>
                    <a:pt x="90847" y="-65"/>
                  </a:lnTo>
                  <a:cubicBezTo>
                    <a:pt x="97820" y="-57"/>
                    <a:pt x="103470" y="5594"/>
                    <a:pt x="103478" y="12566"/>
                  </a:cubicBezTo>
                  <a:close/>
                  <a:moveTo>
                    <a:pt x="4957" y="111087"/>
                  </a:moveTo>
                  <a:lnTo>
                    <a:pt x="98426" y="111087"/>
                  </a:lnTo>
                  <a:lnTo>
                    <a:pt x="98426" y="12566"/>
                  </a:lnTo>
                  <a:cubicBezTo>
                    <a:pt x="98421" y="8383"/>
                    <a:pt x="95031" y="4992"/>
                    <a:pt x="90847" y="4988"/>
                  </a:cubicBezTo>
                  <a:lnTo>
                    <a:pt x="12536" y="4988"/>
                  </a:lnTo>
                  <a:cubicBezTo>
                    <a:pt x="8352" y="4992"/>
                    <a:pt x="4962" y="8383"/>
                    <a:pt x="4957" y="12566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EBB43EE-D643-42AC-B518-1E2F45D8BC06}"/>
                </a:ext>
              </a:extLst>
            </p:cNvPr>
            <p:cNvSpPr/>
            <p:nvPr/>
          </p:nvSpPr>
          <p:spPr>
            <a:xfrm>
              <a:off x="10255332" y="2763567"/>
              <a:ext cx="434552" cy="732185"/>
            </a:xfrm>
            <a:custGeom>
              <a:avLst/>
              <a:gdLst>
                <a:gd name="connsiteX0" fmla="*/ 177773 w 434552"/>
                <a:gd name="connsiteY0" fmla="*/ 732121 h 732185"/>
                <a:gd name="connsiteX1" fmla="*/ 174779 w 434552"/>
                <a:gd name="connsiteY1" fmla="*/ 732095 h 732185"/>
                <a:gd name="connsiteX2" fmla="*/ 5792 w 434552"/>
                <a:gd name="connsiteY2" fmla="*/ 666043 h 732185"/>
                <a:gd name="connsiteX3" fmla="*/ 687 w 434552"/>
                <a:gd name="connsiteY3" fmla="*/ 661297 h 732185"/>
                <a:gd name="connsiteX4" fmla="*/ -95 w 434552"/>
                <a:gd name="connsiteY4" fmla="*/ 660551 h 732185"/>
                <a:gd name="connsiteX5" fmla="*/ -95 w 434552"/>
                <a:gd name="connsiteY5" fmla="*/ 176404 h 732185"/>
                <a:gd name="connsiteX6" fmla="*/ 146 w 434552"/>
                <a:gd name="connsiteY6" fmla="*/ 175892 h 732185"/>
                <a:gd name="connsiteX7" fmla="*/ 5211 w 434552"/>
                <a:gd name="connsiteY7" fmla="*/ 165358 h 732185"/>
                <a:gd name="connsiteX8" fmla="*/ 177773 w 434552"/>
                <a:gd name="connsiteY8" fmla="*/ -65 h 732185"/>
                <a:gd name="connsiteX9" fmla="*/ 359783 w 434552"/>
                <a:gd name="connsiteY9" fmla="*/ 185381 h 732185"/>
                <a:gd name="connsiteX10" fmla="*/ 434457 w 434552"/>
                <a:gd name="connsiteY10" fmla="*/ 475589 h 732185"/>
                <a:gd name="connsiteX11" fmla="*/ 180706 w 434552"/>
                <a:gd name="connsiteY11" fmla="*/ 732096 h 732185"/>
                <a:gd name="connsiteX12" fmla="*/ 177773 w 434552"/>
                <a:gd name="connsiteY12" fmla="*/ 732121 h 732185"/>
                <a:gd name="connsiteX13" fmla="*/ 4957 w 434552"/>
                <a:gd name="connsiteY13" fmla="*/ 658385 h 732185"/>
                <a:gd name="connsiteX14" fmla="*/ 9184 w 434552"/>
                <a:gd name="connsiteY14" fmla="*/ 662300 h 732185"/>
                <a:gd name="connsiteX15" fmla="*/ 174870 w 434552"/>
                <a:gd name="connsiteY15" fmla="*/ 727044 h 732185"/>
                <a:gd name="connsiteX16" fmla="*/ 177840 w 434552"/>
                <a:gd name="connsiteY16" fmla="*/ 727069 h 732185"/>
                <a:gd name="connsiteX17" fmla="*/ 180613 w 434552"/>
                <a:gd name="connsiteY17" fmla="*/ 727045 h 732185"/>
                <a:gd name="connsiteX18" fmla="*/ 429405 w 434552"/>
                <a:gd name="connsiteY18" fmla="*/ 475589 h 732185"/>
                <a:gd name="connsiteX19" fmla="*/ 355187 w 434552"/>
                <a:gd name="connsiteY19" fmla="*/ 187479 h 732185"/>
                <a:gd name="connsiteX20" fmla="*/ 177773 w 434552"/>
                <a:gd name="connsiteY20" fmla="*/ 4988 h 732185"/>
                <a:gd name="connsiteX21" fmla="*/ 9749 w 434552"/>
                <a:gd name="connsiteY21" fmla="*/ 167577 h 732185"/>
                <a:gd name="connsiteX22" fmla="*/ 4957 w 434552"/>
                <a:gd name="connsiteY22" fmla="*/ 177536 h 73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34552" h="732185">
                  <a:moveTo>
                    <a:pt x="177773" y="732121"/>
                  </a:moveTo>
                  <a:cubicBezTo>
                    <a:pt x="176766" y="732121"/>
                    <a:pt x="175786" y="732121"/>
                    <a:pt x="174779" y="732095"/>
                  </a:cubicBezTo>
                  <a:cubicBezTo>
                    <a:pt x="112283" y="731404"/>
                    <a:pt x="52191" y="707916"/>
                    <a:pt x="5792" y="666043"/>
                  </a:cubicBezTo>
                  <a:cubicBezTo>
                    <a:pt x="4076" y="664482"/>
                    <a:pt x="2374" y="662900"/>
                    <a:pt x="687" y="661297"/>
                  </a:cubicBezTo>
                  <a:lnTo>
                    <a:pt x="-95" y="660551"/>
                  </a:lnTo>
                  <a:lnTo>
                    <a:pt x="-95" y="176404"/>
                  </a:lnTo>
                  <a:lnTo>
                    <a:pt x="146" y="175892"/>
                  </a:lnTo>
                  <a:cubicBezTo>
                    <a:pt x="1818" y="172347"/>
                    <a:pt x="3515" y="168852"/>
                    <a:pt x="5211" y="165358"/>
                  </a:cubicBezTo>
                  <a:cubicBezTo>
                    <a:pt x="57756" y="58679"/>
                    <a:pt x="119038" y="-65"/>
                    <a:pt x="177773" y="-65"/>
                  </a:cubicBezTo>
                  <a:cubicBezTo>
                    <a:pt x="262475" y="-65"/>
                    <a:pt x="328165" y="116123"/>
                    <a:pt x="359783" y="185381"/>
                  </a:cubicBezTo>
                  <a:cubicBezTo>
                    <a:pt x="403750" y="281689"/>
                    <a:pt x="434457" y="401026"/>
                    <a:pt x="434457" y="475589"/>
                  </a:cubicBezTo>
                  <a:cubicBezTo>
                    <a:pt x="434416" y="616164"/>
                    <a:pt x="321273" y="730536"/>
                    <a:pt x="180706" y="732096"/>
                  </a:cubicBezTo>
                  <a:cubicBezTo>
                    <a:pt x="179762" y="732121"/>
                    <a:pt x="178754" y="732121"/>
                    <a:pt x="177773" y="732121"/>
                  </a:cubicBezTo>
                  <a:close/>
                  <a:moveTo>
                    <a:pt x="4957" y="658385"/>
                  </a:moveTo>
                  <a:cubicBezTo>
                    <a:pt x="6357" y="659707"/>
                    <a:pt x="7770" y="661012"/>
                    <a:pt x="9184" y="662300"/>
                  </a:cubicBezTo>
                  <a:cubicBezTo>
                    <a:pt x="54678" y="703350"/>
                    <a:pt x="113597" y="726373"/>
                    <a:pt x="174870" y="727044"/>
                  </a:cubicBezTo>
                  <a:cubicBezTo>
                    <a:pt x="175893" y="727069"/>
                    <a:pt x="176861" y="727041"/>
                    <a:pt x="177840" y="727069"/>
                  </a:cubicBezTo>
                  <a:cubicBezTo>
                    <a:pt x="178757" y="727069"/>
                    <a:pt x="179697" y="727069"/>
                    <a:pt x="180613" y="727045"/>
                  </a:cubicBezTo>
                  <a:cubicBezTo>
                    <a:pt x="317814" y="725523"/>
                    <a:pt x="429405" y="612720"/>
                    <a:pt x="429405" y="475589"/>
                  </a:cubicBezTo>
                  <a:cubicBezTo>
                    <a:pt x="429405" y="401673"/>
                    <a:pt x="398886" y="283199"/>
                    <a:pt x="355187" y="187479"/>
                  </a:cubicBezTo>
                  <a:cubicBezTo>
                    <a:pt x="324072" y="119324"/>
                    <a:pt x="259649" y="4988"/>
                    <a:pt x="177773" y="4988"/>
                  </a:cubicBezTo>
                  <a:cubicBezTo>
                    <a:pt x="121064" y="4988"/>
                    <a:pt x="61393" y="62729"/>
                    <a:pt x="9749" y="167577"/>
                  </a:cubicBezTo>
                  <a:cubicBezTo>
                    <a:pt x="8149" y="170874"/>
                    <a:pt x="6543" y="174183"/>
                    <a:pt x="4957" y="177536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050977F-FFED-48D3-98D9-B7E17833854B}"/>
                </a:ext>
              </a:extLst>
            </p:cNvPr>
            <p:cNvSpPr/>
            <p:nvPr/>
          </p:nvSpPr>
          <p:spPr>
            <a:xfrm>
              <a:off x="10430282" y="3202898"/>
              <a:ext cx="5812" cy="599147"/>
            </a:xfrm>
            <a:custGeom>
              <a:avLst/>
              <a:gdLst>
                <a:gd name="connsiteX0" fmla="*/ 2811 w 5812"/>
                <a:gd name="connsiteY0" fmla="*/ 599083 h 599147"/>
                <a:gd name="connsiteX1" fmla="*/ -95 w 5812"/>
                <a:gd name="connsiteY1" fmla="*/ 596177 h 599147"/>
                <a:gd name="connsiteX2" fmla="*/ -95 w 5812"/>
                <a:gd name="connsiteY2" fmla="*/ 2859 h 599147"/>
                <a:gd name="connsiteX3" fmla="*/ 2794 w 5812"/>
                <a:gd name="connsiteY3" fmla="*/ -65 h 599147"/>
                <a:gd name="connsiteX4" fmla="*/ 5718 w 5812"/>
                <a:gd name="connsiteY4" fmla="*/ 2825 h 599147"/>
                <a:gd name="connsiteX5" fmla="*/ 5718 w 5812"/>
                <a:gd name="connsiteY5" fmla="*/ 2859 h 599147"/>
                <a:gd name="connsiteX6" fmla="*/ 5718 w 5812"/>
                <a:gd name="connsiteY6" fmla="*/ 596177 h 599147"/>
                <a:gd name="connsiteX7" fmla="*/ 2811 w 5812"/>
                <a:gd name="connsiteY7" fmla="*/ 599083 h 59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12" h="599147">
                  <a:moveTo>
                    <a:pt x="2811" y="599083"/>
                  </a:moveTo>
                  <a:cubicBezTo>
                    <a:pt x="1206" y="599083"/>
                    <a:pt x="-95" y="597782"/>
                    <a:pt x="-95" y="596177"/>
                  </a:cubicBezTo>
                  <a:lnTo>
                    <a:pt x="-95" y="2859"/>
                  </a:lnTo>
                  <a:cubicBezTo>
                    <a:pt x="-104" y="1254"/>
                    <a:pt x="1189" y="-55"/>
                    <a:pt x="2794" y="-65"/>
                  </a:cubicBezTo>
                  <a:cubicBezTo>
                    <a:pt x="4399" y="-74"/>
                    <a:pt x="5708" y="1219"/>
                    <a:pt x="5718" y="2825"/>
                  </a:cubicBezTo>
                  <a:cubicBezTo>
                    <a:pt x="5718" y="2836"/>
                    <a:pt x="5718" y="2847"/>
                    <a:pt x="5718" y="2859"/>
                  </a:cubicBezTo>
                  <a:lnTo>
                    <a:pt x="5718" y="596177"/>
                  </a:lnTo>
                  <a:cubicBezTo>
                    <a:pt x="5718" y="597782"/>
                    <a:pt x="4417" y="599083"/>
                    <a:pt x="2811" y="599083"/>
                  </a:cubicBezTo>
                  <a:close/>
                </a:path>
              </a:pathLst>
            </a:custGeom>
            <a:solidFill>
              <a:srgbClr val="CCCCCC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343253B-D9A6-49D9-9794-11779AFE8400}"/>
                </a:ext>
              </a:extLst>
            </p:cNvPr>
            <p:cNvSpPr/>
            <p:nvPr/>
          </p:nvSpPr>
          <p:spPr>
            <a:xfrm>
              <a:off x="8922156" y="3202898"/>
              <a:ext cx="5812" cy="599147"/>
            </a:xfrm>
            <a:custGeom>
              <a:avLst/>
              <a:gdLst>
                <a:gd name="connsiteX0" fmla="*/ 2811 w 5812"/>
                <a:gd name="connsiteY0" fmla="*/ 599083 h 599147"/>
                <a:gd name="connsiteX1" fmla="*/ -95 w 5812"/>
                <a:gd name="connsiteY1" fmla="*/ 596177 h 599147"/>
                <a:gd name="connsiteX2" fmla="*/ -95 w 5812"/>
                <a:gd name="connsiteY2" fmla="*/ 2859 h 599147"/>
                <a:gd name="connsiteX3" fmla="*/ 2794 w 5812"/>
                <a:gd name="connsiteY3" fmla="*/ -65 h 599147"/>
                <a:gd name="connsiteX4" fmla="*/ 5718 w 5812"/>
                <a:gd name="connsiteY4" fmla="*/ 2825 h 599147"/>
                <a:gd name="connsiteX5" fmla="*/ 5718 w 5812"/>
                <a:gd name="connsiteY5" fmla="*/ 2859 h 599147"/>
                <a:gd name="connsiteX6" fmla="*/ 5718 w 5812"/>
                <a:gd name="connsiteY6" fmla="*/ 596177 h 599147"/>
                <a:gd name="connsiteX7" fmla="*/ 2811 w 5812"/>
                <a:gd name="connsiteY7" fmla="*/ 599083 h 59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12" h="599147">
                  <a:moveTo>
                    <a:pt x="2811" y="599083"/>
                  </a:moveTo>
                  <a:cubicBezTo>
                    <a:pt x="1206" y="599083"/>
                    <a:pt x="-95" y="597782"/>
                    <a:pt x="-95" y="596177"/>
                  </a:cubicBezTo>
                  <a:lnTo>
                    <a:pt x="-95" y="2859"/>
                  </a:lnTo>
                  <a:cubicBezTo>
                    <a:pt x="-104" y="1254"/>
                    <a:pt x="1189" y="-55"/>
                    <a:pt x="2794" y="-65"/>
                  </a:cubicBezTo>
                  <a:cubicBezTo>
                    <a:pt x="4399" y="-74"/>
                    <a:pt x="5708" y="1219"/>
                    <a:pt x="5718" y="2825"/>
                  </a:cubicBezTo>
                  <a:cubicBezTo>
                    <a:pt x="5718" y="2836"/>
                    <a:pt x="5718" y="2847"/>
                    <a:pt x="5718" y="2859"/>
                  </a:cubicBezTo>
                  <a:lnTo>
                    <a:pt x="5718" y="596177"/>
                  </a:lnTo>
                  <a:cubicBezTo>
                    <a:pt x="5718" y="597782"/>
                    <a:pt x="4417" y="599083"/>
                    <a:pt x="2811" y="599083"/>
                  </a:cubicBezTo>
                  <a:close/>
                </a:path>
              </a:pathLst>
            </a:custGeom>
            <a:solidFill>
              <a:srgbClr val="CCCCCC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21C422A-8877-48FA-9652-27CB56115EAC}"/>
                </a:ext>
              </a:extLst>
            </p:cNvPr>
            <p:cNvSpPr/>
            <p:nvPr/>
          </p:nvSpPr>
          <p:spPr>
            <a:xfrm>
              <a:off x="10284111" y="3142293"/>
              <a:ext cx="151983" cy="174381"/>
            </a:xfrm>
            <a:custGeom>
              <a:avLst/>
              <a:gdLst>
                <a:gd name="connsiteX0" fmla="*/ 148983 w 151983"/>
                <a:gd name="connsiteY0" fmla="*/ 174316 h 174381"/>
                <a:gd name="connsiteX1" fmla="*/ 146786 w 151983"/>
                <a:gd name="connsiteY1" fmla="*/ 173314 h 174381"/>
                <a:gd name="connsiteX2" fmla="*/ 612 w 151983"/>
                <a:gd name="connsiteY2" fmla="*/ 4742 h 174381"/>
                <a:gd name="connsiteX3" fmla="*/ 912 w 151983"/>
                <a:gd name="connsiteY3" fmla="*/ 642 h 174381"/>
                <a:gd name="connsiteX4" fmla="*/ 5004 w 151983"/>
                <a:gd name="connsiteY4" fmla="*/ 933 h 174381"/>
                <a:gd name="connsiteX5" fmla="*/ 151178 w 151983"/>
                <a:gd name="connsiteY5" fmla="*/ 169505 h 174381"/>
                <a:gd name="connsiteX6" fmla="*/ 150885 w 151983"/>
                <a:gd name="connsiteY6" fmla="*/ 173606 h 174381"/>
                <a:gd name="connsiteX7" fmla="*/ 148983 w 151983"/>
                <a:gd name="connsiteY7" fmla="*/ 174316 h 1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983" h="174381">
                  <a:moveTo>
                    <a:pt x="148983" y="174316"/>
                  </a:moveTo>
                  <a:cubicBezTo>
                    <a:pt x="148140" y="174318"/>
                    <a:pt x="147338" y="173952"/>
                    <a:pt x="146786" y="173314"/>
                  </a:cubicBezTo>
                  <a:lnTo>
                    <a:pt x="612" y="4742"/>
                  </a:lnTo>
                  <a:cubicBezTo>
                    <a:pt x="-437" y="3527"/>
                    <a:pt x="-303" y="1692"/>
                    <a:pt x="912" y="642"/>
                  </a:cubicBezTo>
                  <a:cubicBezTo>
                    <a:pt x="2124" y="-404"/>
                    <a:pt x="3953" y="-274"/>
                    <a:pt x="5004" y="933"/>
                  </a:cubicBezTo>
                  <a:lnTo>
                    <a:pt x="151178" y="169505"/>
                  </a:lnTo>
                  <a:cubicBezTo>
                    <a:pt x="152229" y="170719"/>
                    <a:pt x="152098" y="172555"/>
                    <a:pt x="150885" y="173606"/>
                  </a:cubicBezTo>
                  <a:cubicBezTo>
                    <a:pt x="150357" y="174064"/>
                    <a:pt x="149682" y="174316"/>
                    <a:pt x="148983" y="174316"/>
                  </a:cubicBezTo>
                  <a:close/>
                </a:path>
              </a:pathLst>
            </a:custGeom>
            <a:solidFill>
              <a:srgbClr val="CCCCCC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B1A7B0B-7EDC-4D9F-84EB-E008A8F43E99}"/>
                </a:ext>
              </a:extLst>
            </p:cNvPr>
            <p:cNvSpPr/>
            <p:nvPr/>
          </p:nvSpPr>
          <p:spPr>
            <a:xfrm>
              <a:off x="10430282" y="3325093"/>
              <a:ext cx="88864" cy="88866"/>
            </a:xfrm>
            <a:custGeom>
              <a:avLst/>
              <a:gdLst>
                <a:gd name="connsiteX0" fmla="*/ 2811 w 88864"/>
                <a:gd name="connsiteY0" fmla="*/ 88802 h 88866"/>
                <a:gd name="connsiteX1" fmla="*/ -95 w 88864"/>
                <a:gd name="connsiteY1" fmla="*/ 85895 h 88866"/>
                <a:gd name="connsiteX2" fmla="*/ 756 w 88864"/>
                <a:gd name="connsiteY2" fmla="*/ 83841 h 88866"/>
                <a:gd name="connsiteX3" fmla="*/ 83815 w 88864"/>
                <a:gd name="connsiteY3" fmla="*/ 781 h 88866"/>
                <a:gd name="connsiteX4" fmla="*/ 87925 w 88864"/>
                <a:gd name="connsiteY4" fmla="*/ 792 h 88866"/>
                <a:gd name="connsiteX5" fmla="*/ 87925 w 88864"/>
                <a:gd name="connsiteY5" fmla="*/ 4891 h 88866"/>
                <a:gd name="connsiteX6" fmla="*/ 4866 w 88864"/>
                <a:gd name="connsiteY6" fmla="*/ 87951 h 88866"/>
                <a:gd name="connsiteX7" fmla="*/ 2811 w 88864"/>
                <a:gd name="connsiteY7" fmla="*/ 88802 h 8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864" h="88866">
                  <a:moveTo>
                    <a:pt x="2811" y="88802"/>
                  </a:moveTo>
                  <a:cubicBezTo>
                    <a:pt x="1206" y="88802"/>
                    <a:pt x="-95" y="87500"/>
                    <a:pt x="-95" y="85895"/>
                  </a:cubicBezTo>
                  <a:cubicBezTo>
                    <a:pt x="-95" y="85125"/>
                    <a:pt x="211" y="84386"/>
                    <a:pt x="756" y="83841"/>
                  </a:cubicBezTo>
                  <a:lnTo>
                    <a:pt x="83815" y="781"/>
                  </a:lnTo>
                  <a:cubicBezTo>
                    <a:pt x="84953" y="-351"/>
                    <a:pt x="86793" y="-346"/>
                    <a:pt x="87925" y="792"/>
                  </a:cubicBezTo>
                  <a:cubicBezTo>
                    <a:pt x="89052" y="1926"/>
                    <a:pt x="89052" y="3757"/>
                    <a:pt x="87925" y="4891"/>
                  </a:cubicBezTo>
                  <a:lnTo>
                    <a:pt x="4866" y="87951"/>
                  </a:lnTo>
                  <a:cubicBezTo>
                    <a:pt x="4322" y="88497"/>
                    <a:pt x="3582" y="88803"/>
                    <a:pt x="2811" y="88802"/>
                  </a:cubicBezTo>
                  <a:close/>
                </a:path>
              </a:pathLst>
            </a:custGeom>
            <a:solidFill>
              <a:srgbClr val="CCCCCC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C5564B41-803E-4A54-97D5-51AA573CFE51}"/>
                </a:ext>
              </a:extLst>
            </p:cNvPr>
            <p:cNvSpPr/>
            <p:nvPr/>
          </p:nvSpPr>
          <p:spPr>
            <a:xfrm>
              <a:off x="10484828" y="3692037"/>
              <a:ext cx="217264" cy="111210"/>
            </a:xfrm>
            <a:custGeom>
              <a:avLst/>
              <a:gdLst>
                <a:gd name="connsiteX0" fmla="*/ 217169 w 217264"/>
                <a:gd name="connsiteY0" fmla="*/ 111146 h 111210"/>
                <a:gd name="connsiteX1" fmla="*/ -95 w 217264"/>
                <a:gd name="connsiteY1" fmla="*/ 111146 h 111210"/>
                <a:gd name="connsiteX2" fmla="*/ -95 w 217264"/>
                <a:gd name="connsiteY2" fmla="*/ 108620 h 111210"/>
                <a:gd name="connsiteX3" fmla="*/ 108485 w 217264"/>
                <a:gd name="connsiteY3" fmla="*/ -65 h 111210"/>
                <a:gd name="connsiteX4" fmla="*/ 217169 w 217264"/>
                <a:gd name="connsiteY4" fmla="*/ 108515 h 111210"/>
                <a:gd name="connsiteX5" fmla="*/ 217169 w 217264"/>
                <a:gd name="connsiteY5" fmla="*/ 108620 h 111210"/>
                <a:gd name="connsiteX6" fmla="*/ 4988 w 217264"/>
                <a:gd name="connsiteY6" fmla="*/ 106093 h 111210"/>
                <a:gd name="connsiteX7" fmla="*/ 212086 w 217264"/>
                <a:gd name="connsiteY7" fmla="*/ 106093 h 111210"/>
                <a:gd name="connsiteX8" fmla="*/ 106011 w 217264"/>
                <a:gd name="connsiteY8" fmla="*/ 5070 h 111210"/>
                <a:gd name="connsiteX9" fmla="*/ 4988 w 217264"/>
                <a:gd name="connsiteY9" fmla="*/ 106093 h 11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264" h="111210">
                  <a:moveTo>
                    <a:pt x="217169" y="111146"/>
                  </a:moveTo>
                  <a:lnTo>
                    <a:pt x="-95" y="111146"/>
                  </a:lnTo>
                  <a:lnTo>
                    <a:pt x="-95" y="108620"/>
                  </a:lnTo>
                  <a:cubicBezTo>
                    <a:pt x="-124" y="48624"/>
                    <a:pt x="48489" y="-36"/>
                    <a:pt x="108485" y="-65"/>
                  </a:cubicBezTo>
                  <a:cubicBezTo>
                    <a:pt x="168480" y="-94"/>
                    <a:pt x="217140" y="48519"/>
                    <a:pt x="217169" y="108515"/>
                  </a:cubicBezTo>
                  <a:cubicBezTo>
                    <a:pt x="217169" y="108550"/>
                    <a:pt x="217169" y="108585"/>
                    <a:pt x="217169" y="108620"/>
                  </a:cubicBezTo>
                  <a:close/>
                  <a:moveTo>
                    <a:pt x="4988" y="106093"/>
                  </a:moveTo>
                  <a:lnTo>
                    <a:pt x="212086" y="106093"/>
                  </a:lnTo>
                  <a:cubicBezTo>
                    <a:pt x="210691" y="48905"/>
                    <a:pt x="163200" y="3675"/>
                    <a:pt x="106011" y="5070"/>
                  </a:cubicBezTo>
                  <a:cubicBezTo>
                    <a:pt x="50785" y="6417"/>
                    <a:pt x="6335" y="50868"/>
                    <a:pt x="4988" y="106093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8255A03-01D9-43C5-93C4-B95286249CE9}"/>
                </a:ext>
              </a:extLst>
            </p:cNvPr>
            <p:cNvSpPr/>
            <p:nvPr/>
          </p:nvSpPr>
          <p:spPr>
            <a:xfrm>
              <a:off x="10556174" y="3739065"/>
              <a:ext cx="40153" cy="61664"/>
            </a:xfrm>
            <a:custGeom>
              <a:avLst/>
              <a:gdLst>
                <a:gd name="connsiteX0" fmla="*/ 37191 w 40153"/>
                <a:gd name="connsiteY0" fmla="*/ -65 h 61664"/>
                <a:gd name="connsiteX1" fmla="*/ 34323 w 40153"/>
                <a:gd name="connsiteY1" fmla="*/ 2803 h 61664"/>
                <a:gd name="connsiteX2" fmla="*/ 34323 w 40153"/>
                <a:gd name="connsiteY2" fmla="*/ 33267 h 61664"/>
                <a:gd name="connsiteX3" fmla="*/ 4646 w 40153"/>
                <a:gd name="connsiteY3" fmla="*/ 7796 h 61664"/>
                <a:gd name="connsiteX4" fmla="*/ 602 w 40153"/>
                <a:gd name="connsiteY4" fmla="*/ 8094 h 61664"/>
                <a:gd name="connsiteX5" fmla="*/ 900 w 40153"/>
                <a:gd name="connsiteY5" fmla="*/ 12139 h 61664"/>
                <a:gd name="connsiteX6" fmla="*/ 910 w 40153"/>
                <a:gd name="connsiteY6" fmla="*/ 12148 h 61664"/>
                <a:gd name="connsiteX7" fmla="*/ 34323 w 40153"/>
                <a:gd name="connsiteY7" fmla="*/ 40826 h 61664"/>
                <a:gd name="connsiteX8" fmla="*/ 34323 w 40153"/>
                <a:gd name="connsiteY8" fmla="*/ 58724 h 61664"/>
                <a:gd name="connsiteX9" fmla="*/ 37182 w 40153"/>
                <a:gd name="connsiteY9" fmla="*/ 61600 h 61664"/>
                <a:gd name="connsiteX10" fmla="*/ 40058 w 40153"/>
                <a:gd name="connsiteY10" fmla="*/ 58741 h 61664"/>
                <a:gd name="connsiteX11" fmla="*/ 40058 w 40153"/>
                <a:gd name="connsiteY11" fmla="*/ 58724 h 61664"/>
                <a:gd name="connsiteX12" fmla="*/ 40058 w 40153"/>
                <a:gd name="connsiteY12" fmla="*/ 2803 h 61664"/>
                <a:gd name="connsiteX13" fmla="*/ 37191 w 40153"/>
                <a:gd name="connsiteY13" fmla="*/ -65 h 6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153" h="61664">
                  <a:moveTo>
                    <a:pt x="37191" y="-65"/>
                  </a:moveTo>
                  <a:cubicBezTo>
                    <a:pt x="35607" y="-65"/>
                    <a:pt x="34323" y="1219"/>
                    <a:pt x="34323" y="2803"/>
                  </a:cubicBezTo>
                  <a:lnTo>
                    <a:pt x="34323" y="33267"/>
                  </a:lnTo>
                  <a:lnTo>
                    <a:pt x="4646" y="7796"/>
                  </a:lnTo>
                  <a:cubicBezTo>
                    <a:pt x="3447" y="6762"/>
                    <a:pt x="1636" y="6895"/>
                    <a:pt x="602" y="8094"/>
                  </a:cubicBezTo>
                  <a:cubicBezTo>
                    <a:pt x="-433" y="9294"/>
                    <a:pt x="-300" y="11104"/>
                    <a:pt x="900" y="12139"/>
                  </a:cubicBezTo>
                  <a:cubicBezTo>
                    <a:pt x="903" y="12142"/>
                    <a:pt x="907" y="12145"/>
                    <a:pt x="910" y="12148"/>
                  </a:cubicBezTo>
                  <a:lnTo>
                    <a:pt x="34323" y="40826"/>
                  </a:lnTo>
                  <a:lnTo>
                    <a:pt x="34323" y="58724"/>
                  </a:lnTo>
                  <a:cubicBezTo>
                    <a:pt x="34318" y="60308"/>
                    <a:pt x="35598" y="61595"/>
                    <a:pt x="37182" y="61600"/>
                  </a:cubicBezTo>
                  <a:cubicBezTo>
                    <a:pt x="38766" y="61605"/>
                    <a:pt x="40054" y="60324"/>
                    <a:pt x="40058" y="58741"/>
                  </a:cubicBezTo>
                  <a:cubicBezTo>
                    <a:pt x="40058" y="58735"/>
                    <a:pt x="40058" y="58729"/>
                    <a:pt x="40058" y="58724"/>
                  </a:cubicBezTo>
                  <a:lnTo>
                    <a:pt x="40058" y="2803"/>
                  </a:lnTo>
                  <a:cubicBezTo>
                    <a:pt x="40058" y="1219"/>
                    <a:pt x="38774" y="-65"/>
                    <a:pt x="37191" y="-65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72562692-031F-4182-BCED-8E02102ACB39}"/>
                </a:ext>
              </a:extLst>
            </p:cNvPr>
            <p:cNvSpPr/>
            <p:nvPr/>
          </p:nvSpPr>
          <p:spPr>
            <a:xfrm>
              <a:off x="8663457" y="3692037"/>
              <a:ext cx="217263" cy="111210"/>
            </a:xfrm>
            <a:custGeom>
              <a:avLst/>
              <a:gdLst>
                <a:gd name="connsiteX0" fmla="*/ 217169 w 217263"/>
                <a:gd name="connsiteY0" fmla="*/ 111146 h 111210"/>
                <a:gd name="connsiteX1" fmla="*/ -95 w 217263"/>
                <a:gd name="connsiteY1" fmla="*/ 111146 h 111210"/>
                <a:gd name="connsiteX2" fmla="*/ -95 w 217263"/>
                <a:gd name="connsiteY2" fmla="*/ 108620 h 111210"/>
                <a:gd name="connsiteX3" fmla="*/ 108485 w 217263"/>
                <a:gd name="connsiteY3" fmla="*/ -65 h 111210"/>
                <a:gd name="connsiteX4" fmla="*/ 217169 w 217263"/>
                <a:gd name="connsiteY4" fmla="*/ 108515 h 111210"/>
                <a:gd name="connsiteX5" fmla="*/ 217169 w 217263"/>
                <a:gd name="connsiteY5" fmla="*/ 108620 h 111210"/>
                <a:gd name="connsiteX6" fmla="*/ 4988 w 217263"/>
                <a:gd name="connsiteY6" fmla="*/ 106093 h 111210"/>
                <a:gd name="connsiteX7" fmla="*/ 212086 w 217263"/>
                <a:gd name="connsiteY7" fmla="*/ 106093 h 111210"/>
                <a:gd name="connsiteX8" fmla="*/ 106011 w 217263"/>
                <a:gd name="connsiteY8" fmla="*/ 5070 h 111210"/>
                <a:gd name="connsiteX9" fmla="*/ 4988 w 217263"/>
                <a:gd name="connsiteY9" fmla="*/ 106093 h 111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263" h="111210">
                  <a:moveTo>
                    <a:pt x="217169" y="111146"/>
                  </a:moveTo>
                  <a:lnTo>
                    <a:pt x="-95" y="111146"/>
                  </a:lnTo>
                  <a:lnTo>
                    <a:pt x="-95" y="108620"/>
                  </a:lnTo>
                  <a:cubicBezTo>
                    <a:pt x="-124" y="48624"/>
                    <a:pt x="48489" y="-36"/>
                    <a:pt x="108485" y="-65"/>
                  </a:cubicBezTo>
                  <a:cubicBezTo>
                    <a:pt x="168480" y="-94"/>
                    <a:pt x="217140" y="48519"/>
                    <a:pt x="217169" y="108515"/>
                  </a:cubicBezTo>
                  <a:cubicBezTo>
                    <a:pt x="217169" y="108550"/>
                    <a:pt x="217169" y="108585"/>
                    <a:pt x="217169" y="108620"/>
                  </a:cubicBezTo>
                  <a:close/>
                  <a:moveTo>
                    <a:pt x="4988" y="106093"/>
                  </a:moveTo>
                  <a:lnTo>
                    <a:pt x="212086" y="106093"/>
                  </a:lnTo>
                  <a:cubicBezTo>
                    <a:pt x="210691" y="48905"/>
                    <a:pt x="163200" y="3675"/>
                    <a:pt x="106011" y="5070"/>
                  </a:cubicBezTo>
                  <a:cubicBezTo>
                    <a:pt x="50785" y="6417"/>
                    <a:pt x="6335" y="50868"/>
                    <a:pt x="4988" y="106093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F8767C4-D081-4E21-8834-AEC9C09BB84A}"/>
                </a:ext>
              </a:extLst>
            </p:cNvPr>
            <p:cNvSpPr/>
            <p:nvPr/>
          </p:nvSpPr>
          <p:spPr>
            <a:xfrm>
              <a:off x="8734803" y="3739065"/>
              <a:ext cx="40153" cy="61664"/>
            </a:xfrm>
            <a:custGeom>
              <a:avLst/>
              <a:gdLst>
                <a:gd name="connsiteX0" fmla="*/ 37191 w 40153"/>
                <a:gd name="connsiteY0" fmla="*/ -65 h 61664"/>
                <a:gd name="connsiteX1" fmla="*/ 34323 w 40153"/>
                <a:gd name="connsiteY1" fmla="*/ 2803 h 61664"/>
                <a:gd name="connsiteX2" fmla="*/ 34323 w 40153"/>
                <a:gd name="connsiteY2" fmla="*/ 33267 h 61664"/>
                <a:gd name="connsiteX3" fmla="*/ 4646 w 40153"/>
                <a:gd name="connsiteY3" fmla="*/ 7796 h 61664"/>
                <a:gd name="connsiteX4" fmla="*/ 601 w 40153"/>
                <a:gd name="connsiteY4" fmla="*/ 8094 h 61664"/>
                <a:gd name="connsiteX5" fmla="*/ 900 w 40153"/>
                <a:gd name="connsiteY5" fmla="*/ 12139 h 61664"/>
                <a:gd name="connsiteX6" fmla="*/ 910 w 40153"/>
                <a:gd name="connsiteY6" fmla="*/ 12148 h 61664"/>
                <a:gd name="connsiteX7" fmla="*/ 34323 w 40153"/>
                <a:gd name="connsiteY7" fmla="*/ 40826 h 61664"/>
                <a:gd name="connsiteX8" fmla="*/ 34323 w 40153"/>
                <a:gd name="connsiteY8" fmla="*/ 58724 h 61664"/>
                <a:gd name="connsiteX9" fmla="*/ 37182 w 40153"/>
                <a:gd name="connsiteY9" fmla="*/ 61600 h 61664"/>
                <a:gd name="connsiteX10" fmla="*/ 40058 w 40153"/>
                <a:gd name="connsiteY10" fmla="*/ 58741 h 61664"/>
                <a:gd name="connsiteX11" fmla="*/ 40058 w 40153"/>
                <a:gd name="connsiteY11" fmla="*/ 58724 h 61664"/>
                <a:gd name="connsiteX12" fmla="*/ 40058 w 40153"/>
                <a:gd name="connsiteY12" fmla="*/ 2803 h 61664"/>
                <a:gd name="connsiteX13" fmla="*/ 37191 w 40153"/>
                <a:gd name="connsiteY13" fmla="*/ -65 h 6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153" h="61664">
                  <a:moveTo>
                    <a:pt x="37191" y="-65"/>
                  </a:moveTo>
                  <a:cubicBezTo>
                    <a:pt x="35607" y="-65"/>
                    <a:pt x="34323" y="1219"/>
                    <a:pt x="34323" y="2803"/>
                  </a:cubicBezTo>
                  <a:lnTo>
                    <a:pt x="34323" y="33267"/>
                  </a:lnTo>
                  <a:lnTo>
                    <a:pt x="4646" y="7796"/>
                  </a:lnTo>
                  <a:cubicBezTo>
                    <a:pt x="3447" y="6762"/>
                    <a:pt x="1636" y="6895"/>
                    <a:pt x="601" y="8094"/>
                  </a:cubicBezTo>
                  <a:cubicBezTo>
                    <a:pt x="-433" y="9294"/>
                    <a:pt x="-300" y="11104"/>
                    <a:pt x="900" y="12139"/>
                  </a:cubicBezTo>
                  <a:cubicBezTo>
                    <a:pt x="903" y="12142"/>
                    <a:pt x="907" y="12145"/>
                    <a:pt x="910" y="12148"/>
                  </a:cubicBezTo>
                  <a:lnTo>
                    <a:pt x="34323" y="40826"/>
                  </a:lnTo>
                  <a:lnTo>
                    <a:pt x="34323" y="58724"/>
                  </a:lnTo>
                  <a:cubicBezTo>
                    <a:pt x="34318" y="60308"/>
                    <a:pt x="35598" y="61595"/>
                    <a:pt x="37182" y="61600"/>
                  </a:cubicBezTo>
                  <a:cubicBezTo>
                    <a:pt x="38766" y="61605"/>
                    <a:pt x="40054" y="60324"/>
                    <a:pt x="40058" y="58741"/>
                  </a:cubicBezTo>
                  <a:cubicBezTo>
                    <a:pt x="40058" y="58735"/>
                    <a:pt x="40058" y="58729"/>
                    <a:pt x="40058" y="58724"/>
                  </a:cubicBezTo>
                  <a:lnTo>
                    <a:pt x="40058" y="2803"/>
                  </a:lnTo>
                  <a:cubicBezTo>
                    <a:pt x="40058" y="1219"/>
                    <a:pt x="38774" y="-65"/>
                    <a:pt x="37191" y="-65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6E31896-7326-4D1F-A2F4-A8E4D0D196B7}"/>
                </a:ext>
              </a:extLst>
            </p:cNvPr>
            <p:cNvSpPr/>
            <p:nvPr/>
          </p:nvSpPr>
          <p:spPr>
            <a:xfrm>
              <a:off x="8670891" y="2763567"/>
              <a:ext cx="366825" cy="732185"/>
            </a:xfrm>
            <a:custGeom>
              <a:avLst/>
              <a:gdLst>
                <a:gd name="connsiteX0" fmla="*/ 256615 w 366825"/>
                <a:gd name="connsiteY0" fmla="*/ 732121 h 732185"/>
                <a:gd name="connsiteX1" fmla="*/ 253621 w 366825"/>
                <a:gd name="connsiteY1" fmla="*/ 732095 h 732185"/>
                <a:gd name="connsiteX2" fmla="*/ -95 w 366825"/>
                <a:gd name="connsiteY2" fmla="*/ 475589 h 732185"/>
                <a:gd name="connsiteX3" fmla="*/ 74582 w 366825"/>
                <a:gd name="connsiteY3" fmla="*/ 185381 h 732185"/>
                <a:gd name="connsiteX4" fmla="*/ 256615 w 366825"/>
                <a:gd name="connsiteY4" fmla="*/ -65 h 732185"/>
                <a:gd name="connsiteX5" fmla="*/ 361051 w 366825"/>
                <a:gd name="connsiteY5" fmla="*/ 59050 h 732185"/>
                <a:gd name="connsiteX6" fmla="*/ 366153 w 366825"/>
                <a:gd name="connsiteY6" fmla="*/ 65018 h 732185"/>
                <a:gd name="connsiteX7" fmla="*/ 366730 w 366825"/>
                <a:gd name="connsiteY7" fmla="*/ 65718 h 732185"/>
                <a:gd name="connsiteX8" fmla="*/ 366730 w 366825"/>
                <a:gd name="connsiteY8" fmla="*/ 707332 h 732185"/>
                <a:gd name="connsiteX9" fmla="*/ 365306 w 366825"/>
                <a:gd name="connsiteY9" fmla="*/ 708021 h 732185"/>
                <a:gd name="connsiteX10" fmla="*/ 360156 w 366825"/>
                <a:gd name="connsiteY10" fmla="*/ 710365 h 732185"/>
                <a:gd name="connsiteX11" fmla="*/ 259547 w 366825"/>
                <a:gd name="connsiteY11" fmla="*/ 732096 h 732185"/>
                <a:gd name="connsiteX12" fmla="*/ 256615 w 366825"/>
                <a:gd name="connsiteY12" fmla="*/ 732121 h 732185"/>
                <a:gd name="connsiteX13" fmla="*/ 256615 w 366825"/>
                <a:gd name="connsiteY13" fmla="*/ 4988 h 732185"/>
                <a:gd name="connsiteX14" fmla="*/ 79178 w 366825"/>
                <a:gd name="connsiteY14" fmla="*/ 187479 h 732185"/>
                <a:gd name="connsiteX15" fmla="*/ 4957 w 366825"/>
                <a:gd name="connsiteY15" fmla="*/ 475589 h 732185"/>
                <a:gd name="connsiteX16" fmla="*/ 253713 w 366825"/>
                <a:gd name="connsiteY16" fmla="*/ 727044 h 732185"/>
                <a:gd name="connsiteX17" fmla="*/ 256682 w 366825"/>
                <a:gd name="connsiteY17" fmla="*/ 727069 h 732185"/>
                <a:gd name="connsiteX18" fmla="*/ 259455 w 366825"/>
                <a:gd name="connsiteY18" fmla="*/ 727045 h 732185"/>
                <a:gd name="connsiteX19" fmla="*/ 358131 w 366825"/>
                <a:gd name="connsiteY19" fmla="*/ 705737 h 732185"/>
                <a:gd name="connsiteX20" fmla="*/ 361678 w 366825"/>
                <a:gd name="connsiteY20" fmla="*/ 704151 h 732185"/>
                <a:gd name="connsiteX21" fmla="*/ 361678 w 366825"/>
                <a:gd name="connsiteY21" fmla="*/ 67538 h 732185"/>
                <a:gd name="connsiteX22" fmla="*/ 357257 w 366825"/>
                <a:gd name="connsiteY22" fmla="*/ 62385 h 732185"/>
                <a:gd name="connsiteX23" fmla="*/ 256615 w 366825"/>
                <a:gd name="connsiteY23" fmla="*/ 4988 h 732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66825" h="732185">
                  <a:moveTo>
                    <a:pt x="256615" y="732121"/>
                  </a:moveTo>
                  <a:cubicBezTo>
                    <a:pt x="255608" y="732121"/>
                    <a:pt x="254628" y="732121"/>
                    <a:pt x="253621" y="732095"/>
                  </a:cubicBezTo>
                  <a:cubicBezTo>
                    <a:pt x="113072" y="730509"/>
                    <a:pt x="-46" y="616147"/>
                    <a:pt x="-95" y="475589"/>
                  </a:cubicBezTo>
                  <a:cubicBezTo>
                    <a:pt x="-95" y="401023"/>
                    <a:pt x="30613" y="281686"/>
                    <a:pt x="74582" y="185381"/>
                  </a:cubicBezTo>
                  <a:cubicBezTo>
                    <a:pt x="106203" y="116123"/>
                    <a:pt x="171899" y="-65"/>
                    <a:pt x="256615" y="-65"/>
                  </a:cubicBezTo>
                  <a:cubicBezTo>
                    <a:pt x="291509" y="-65"/>
                    <a:pt x="326647" y="19824"/>
                    <a:pt x="361051" y="59050"/>
                  </a:cubicBezTo>
                  <a:cubicBezTo>
                    <a:pt x="362757" y="60984"/>
                    <a:pt x="364467" y="62976"/>
                    <a:pt x="366153" y="65018"/>
                  </a:cubicBezTo>
                  <a:lnTo>
                    <a:pt x="366730" y="65718"/>
                  </a:lnTo>
                  <a:lnTo>
                    <a:pt x="366730" y="707332"/>
                  </a:lnTo>
                  <a:lnTo>
                    <a:pt x="365306" y="708021"/>
                  </a:lnTo>
                  <a:cubicBezTo>
                    <a:pt x="363606" y="708845"/>
                    <a:pt x="361881" y="709619"/>
                    <a:pt x="360156" y="710365"/>
                  </a:cubicBezTo>
                  <a:cubicBezTo>
                    <a:pt x="328453" y="724395"/>
                    <a:pt x="294214" y="731790"/>
                    <a:pt x="259547" y="732096"/>
                  </a:cubicBezTo>
                  <a:cubicBezTo>
                    <a:pt x="258604" y="732121"/>
                    <a:pt x="257596" y="732121"/>
                    <a:pt x="256615" y="732121"/>
                  </a:cubicBezTo>
                  <a:close/>
                  <a:moveTo>
                    <a:pt x="256615" y="4988"/>
                  </a:moveTo>
                  <a:cubicBezTo>
                    <a:pt x="174724" y="4988"/>
                    <a:pt x="110295" y="119324"/>
                    <a:pt x="79178" y="187479"/>
                  </a:cubicBezTo>
                  <a:cubicBezTo>
                    <a:pt x="35478" y="283196"/>
                    <a:pt x="4957" y="401671"/>
                    <a:pt x="4957" y="475589"/>
                  </a:cubicBezTo>
                  <a:cubicBezTo>
                    <a:pt x="4957" y="612697"/>
                    <a:pt x="116549" y="725499"/>
                    <a:pt x="253713" y="727044"/>
                  </a:cubicBezTo>
                  <a:cubicBezTo>
                    <a:pt x="254735" y="727070"/>
                    <a:pt x="255688" y="727077"/>
                    <a:pt x="256682" y="727069"/>
                  </a:cubicBezTo>
                  <a:cubicBezTo>
                    <a:pt x="257599" y="727069"/>
                    <a:pt x="258539" y="727069"/>
                    <a:pt x="259455" y="727045"/>
                  </a:cubicBezTo>
                  <a:cubicBezTo>
                    <a:pt x="293456" y="726748"/>
                    <a:pt x="327037" y="719497"/>
                    <a:pt x="358131" y="705737"/>
                  </a:cubicBezTo>
                  <a:cubicBezTo>
                    <a:pt x="359323" y="705220"/>
                    <a:pt x="360506" y="704696"/>
                    <a:pt x="361678" y="704151"/>
                  </a:cubicBezTo>
                  <a:lnTo>
                    <a:pt x="361678" y="67538"/>
                  </a:lnTo>
                  <a:cubicBezTo>
                    <a:pt x="360216" y="65781"/>
                    <a:pt x="358736" y="64064"/>
                    <a:pt x="357257" y="62385"/>
                  </a:cubicBezTo>
                  <a:cubicBezTo>
                    <a:pt x="323850" y="24298"/>
                    <a:pt x="289990" y="4988"/>
                    <a:pt x="256615" y="4988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F4634E2-B70A-41B2-9D80-0565F7602F9A}"/>
                </a:ext>
              </a:extLst>
            </p:cNvPr>
            <p:cNvSpPr/>
            <p:nvPr/>
          </p:nvSpPr>
          <p:spPr>
            <a:xfrm>
              <a:off x="8778512" y="3142293"/>
              <a:ext cx="151982" cy="174381"/>
            </a:xfrm>
            <a:custGeom>
              <a:avLst/>
              <a:gdLst>
                <a:gd name="connsiteX0" fmla="*/ 148983 w 151982"/>
                <a:gd name="connsiteY0" fmla="*/ 174316 h 174381"/>
                <a:gd name="connsiteX1" fmla="*/ 146786 w 151982"/>
                <a:gd name="connsiteY1" fmla="*/ 173314 h 174381"/>
                <a:gd name="connsiteX2" fmla="*/ 612 w 151982"/>
                <a:gd name="connsiteY2" fmla="*/ 4742 h 174381"/>
                <a:gd name="connsiteX3" fmla="*/ 912 w 151982"/>
                <a:gd name="connsiteY3" fmla="*/ 642 h 174381"/>
                <a:gd name="connsiteX4" fmla="*/ 5004 w 151982"/>
                <a:gd name="connsiteY4" fmla="*/ 933 h 174381"/>
                <a:gd name="connsiteX5" fmla="*/ 151178 w 151982"/>
                <a:gd name="connsiteY5" fmla="*/ 169505 h 174381"/>
                <a:gd name="connsiteX6" fmla="*/ 150884 w 151982"/>
                <a:gd name="connsiteY6" fmla="*/ 173606 h 174381"/>
                <a:gd name="connsiteX7" fmla="*/ 148983 w 151982"/>
                <a:gd name="connsiteY7" fmla="*/ 174316 h 1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982" h="174381">
                  <a:moveTo>
                    <a:pt x="148983" y="174316"/>
                  </a:moveTo>
                  <a:cubicBezTo>
                    <a:pt x="148140" y="174318"/>
                    <a:pt x="147338" y="173952"/>
                    <a:pt x="146786" y="173314"/>
                  </a:cubicBezTo>
                  <a:lnTo>
                    <a:pt x="612" y="4742"/>
                  </a:lnTo>
                  <a:cubicBezTo>
                    <a:pt x="-437" y="3527"/>
                    <a:pt x="-303" y="1692"/>
                    <a:pt x="912" y="642"/>
                  </a:cubicBezTo>
                  <a:cubicBezTo>
                    <a:pt x="2124" y="-404"/>
                    <a:pt x="3953" y="-274"/>
                    <a:pt x="5004" y="933"/>
                  </a:cubicBezTo>
                  <a:lnTo>
                    <a:pt x="151178" y="169505"/>
                  </a:lnTo>
                  <a:cubicBezTo>
                    <a:pt x="152229" y="170719"/>
                    <a:pt x="152098" y="172555"/>
                    <a:pt x="150884" y="173606"/>
                  </a:cubicBezTo>
                  <a:cubicBezTo>
                    <a:pt x="150357" y="174064"/>
                    <a:pt x="149682" y="174316"/>
                    <a:pt x="148983" y="174316"/>
                  </a:cubicBezTo>
                  <a:close/>
                </a:path>
              </a:pathLst>
            </a:custGeom>
            <a:solidFill>
              <a:srgbClr val="CCCCCC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7D964A7-D63D-4080-9AAD-D5C8760B6FC2}"/>
                </a:ext>
              </a:extLst>
            </p:cNvPr>
            <p:cNvSpPr/>
            <p:nvPr/>
          </p:nvSpPr>
          <p:spPr>
            <a:xfrm>
              <a:off x="8924683" y="3325093"/>
              <a:ext cx="88864" cy="88866"/>
            </a:xfrm>
            <a:custGeom>
              <a:avLst/>
              <a:gdLst>
                <a:gd name="connsiteX0" fmla="*/ 2811 w 88864"/>
                <a:gd name="connsiteY0" fmla="*/ 88802 h 88866"/>
                <a:gd name="connsiteX1" fmla="*/ -95 w 88864"/>
                <a:gd name="connsiteY1" fmla="*/ 85895 h 88866"/>
                <a:gd name="connsiteX2" fmla="*/ 756 w 88864"/>
                <a:gd name="connsiteY2" fmla="*/ 83841 h 88866"/>
                <a:gd name="connsiteX3" fmla="*/ 83815 w 88864"/>
                <a:gd name="connsiteY3" fmla="*/ 781 h 88866"/>
                <a:gd name="connsiteX4" fmla="*/ 87924 w 88864"/>
                <a:gd name="connsiteY4" fmla="*/ 792 h 88866"/>
                <a:gd name="connsiteX5" fmla="*/ 87924 w 88864"/>
                <a:gd name="connsiteY5" fmla="*/ 4891 h 88866"/>
                <a:gd name="connsiteX6" fmla="*/ 4866 w 88864"/>
                <a:gd name="connsiteY6" fmla="*/ 87951 h 88866"/>
                <a:gd name="connsiteX7" fmla="*/ 2811 w 88864"/>
                <a:gd name="connsiteY7" fmla="*/ 88802 h 88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864" h="88866">
                  <a:moveTo>
                    <a:pt x="2811" y="88802"/>
                  </a:moveTo>
                  <a:cubicBezTo>
                    <a:pt x="1206" y="88802"/>
                    <a:pt x="-95" y="87500"/>
                    <a:pt x="-95" y="85895"/>
                  </a:cubicBezTo>
                  <a:cubicBezTo>
                    <a:pt x="-95" y="85125"/>
                    <a:pt x="211" y="84386"/>
                    <a:pt x="756" y="83841"/>
                  </a:cubicBezTo>
                  <a:lnTo>
                    <a:pt x="83815" y="781"/>
                  </a:lnTo>
                  <a:cubicBezTo>
                    <a:pt x="84953" y="-351"/>
                    <a:pt x="86793" y="-346"/>
                    <a:pt x="87924" y="792"/>
                  </a:cubicBezTo>
                  <a:cubicBezTo>
                    <a:pt x="89052" y="1926"/>
                    <a:pt x="89052" y="3757"/>
                    <a:pt x="87924" y="4891"/>
                  </a:cubicBezTo>
                  <a:lnTo>
                    <a:pt x="4866" y="87951"/>
                  </a:lnTo>
                  <a:cubicBezTo>
                    <a:pt x="4322" y="88497"/>
                    <a:pt x="3582" y="88803"/>
                    <a:pt x="2811" y="88802"/>
                  </a:cubicBezTo>
                  <a:close/>
                </a:path>
              </a:pathLst>
            </a:custGeom>
            <a:solidFill>
              <a:srgbClr val="CCCCCC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3E83CB5-6F58-4E5E-A6AF-5854B7D21DA1}"/>
                </a:ext>
              </a:extLst>
            </p:cNvPr>
            <p:cNvSpPr/>
            <p:nvPr/>
          </p:nvSpPr>
          <p:spPr>
            <a:xfrm>
              <a:off x="9032664" y="2270963"/>
              <a:ext cx="1227720" cy="1528335"/>
            </a:xfrm>
            <a:custGeom>
              <a:avLst/>
              <a:gdLst>
                <a:gd name="connsiteX0" fmla="*/ 123081 w 1227720"/>
                <a:gd name="connsiteY0" fmla="*/ 25197 h 1528335"/>
                <a:gd name="connsiteX1" fmla="*/ 124951 w 1227720"/>
                <a:gd name="connsiteY1" fmla="*/ 28885 h 1528335"/>
                <a:gd name="connsiteX2" fmla="*/ 126214 w 1227720"/>
                <a:gd name="connsiteY2" fmla="*/ 34039 h 1528335"/>
                <a:gd name="connsiteX3" fmla="*/ 126214 w 1227720"/>
                <a:gd name="connsiteY3" fmla="*/ 133823 h 1528335"/>
                <a:gd name="connsiteX4" fmla="*/ 214630 w 1227720"/>
                <a:gd name="connsiteY4" fmla="*/ 133823 h 1528335"/>
                <a:gd name="connsiteX5" fmla="*/ 214630 w 1227720"/>
                <a:gd name="connsiteY5" fmla="*/ 34039 h 1528335"/>
                <a:gd name="connsiteX6" fmla="*/ 215893 w 1227720"/>
                <a:gd name="connsiteY6" fmla="*/ 28885 h 1528335"/>
                <a:gd name="connsiteX7" fmla="*/ 217763 w 1227720"/>
                <a:gd name="connsiteY7" fmla="*/ 25197 h 1528335"/>
                <a:gd name="connsiteX8" fmla="*/ 209577 w 1227720"/>
                <a:gd name="connsiteY8" fmla="*/ 34039 h 1528335"/>
                <a:gd name="connsiteX9" fmla="*/ 209577 w 1227720"/>
                <a:gd name="connsiteY9" fmla="*/ 128770 h 1528335"/>
                <a:gd name="connsiteX10" fmla="*/ 131266 w 1227720"/>
                <a:gd name="connsiteY10" fmla="*/ 128770 h 1528335"/>
                <a:gd name="connsiteX11" fmla="*/ 131266 w 1227720"/>
                <a:gd name="connsiteY11" fmla="*/ 34039 h 1528335"/>
                <a:gd name="connsiteX12" fmla="*/ 130811 w 1227720"/>
                <a:gd name="connsiteY12" fmla="*/ 30249 h 1528335"/>
                <a:gd name="connsiteX13" fmla="*/ 210033 w 1227720"/>
                <a:gd name="connsiteY13" fmla="*/ 30249 h 1528335"/>
                <a:gd name="connsiteX14" fmla="*/ 209577 w 1227720"/>
                <a:gd name="connsiteY14" fmla="*/ 34039 h 1528335"/>
                <a:gd name="connsiteX15" fmla="*/ 234232 w 1227720"/>
                <a:gd name="connsiteY15" fmla="*/ 25197 h 1528335"/>
                <a:gd name="connsiteX16" fmla="*/ 236102 w 1227720"/>
                <a:gd name="connsiteY16" fmla="*/ 28885 h 1528335"/>
                <a:gd name="connsiteX17" fmla="*/ 237365 w 1227720"/>
                <a:gd name="connsiteY17" fmla="*/ 34039 h 1528335"/>
                <a:gd name="connsiteX18" fmla="*/ 237365 w 1227720"/>
                <a:gd name="connsiteY18" fmla="*/ 133823 h 1528335"/>
                <a:gd name="connsiteX19" fmla="*/ 325781 w 1227720"/>
                <a:gd name="connsiteY19" fmla="*/ 133823 h 1528335"/>
                <a:gd name="connsiteX20" fmla="*/ 325781 w 1227720"/>
                <a:gd name="connsiteY20" fmla="*/ 34039 h 1528335"/>
                <a:gd name="connsiteX21" fmla="*/ 327044 w 1227720"/>
                <a:gd name="connsiteY21" fmla="*/ 28885 h 1528335"/>
                <a:gd name="connsiteX22" fmla="*/ 328914 w 1227720"/>
                <a:gd name="connsiteY22" fmla="*/ 25197 h 1528335"/>
                <a:gd name="connsiteX23" fmla="*/ 320729 w 1227720"/>
                <a:gd name="connsiteY23" fmla="*/ 34039 h 1528335"/>
                <a:gd name="connsiteX24" fmla="*/ 320729 w 1227720"/>
                <a:gd name="connsiteY24" fmla="*/ 128770 h 1528335"/>
                <a:gd name="connsiteX25" fmla="*/ 242418 w 1227720"/>
                <a:gd name="connsiteY25" fmla="*/ 128770 h 1528335"/>
                <a:gd name="connsiteX26" fmla="*/ 242418 w 1227720"/>
                <a:gd name="connsiteY26" fmla="*/ 34039 h 1528335"/>
                <a:gd name="connsiteX27" fmla="*/ 241962 w 1227720"/>
                <a:gd name="connsiteY27" fmla="*/ 30249 h 1528335"/>
                <a:gd name="connsiteX28" fmla="*/ 321184 w 1227720"/>
                <a:gd name="connsiteY28" fmla="*/ 30249 h 1528335"/>
                <a:gd name="connsiteX29" fmla="*/ 320729 w 1227720"/>
                <a:gd name="connsiteY29" fmla="*/ 34039 h 1528335"/>
                <a:gd name="connsiteX30" fmla="*/ 345384 w 1227720"/>
                <a:gd name="connsiteY30" fmla="*/ 25197 h 1528335"/>
                <a:gd name="connsiteX31" fmla="*/ 347254 w 1227720"/>
                <a:gd name="connsiteY31" fmla="*/ 28885 h 1528335"/>
                <a:gd name="connsiteX32" fmla="*/ 348517 w 1227720"/>
                <a:gd name="connsiteY32" fmla="*/ 34039 h 1528335"/>
                <a:gd name="connsiteX33" fmla="*/ 348517 w 1227720"/>
                <a:gd name="connsiteY33" fmla="*/ 133823 h 1528335"/>
                <a:gd name="connsiteX34" fmla="*/ 436933 w 1227720"/>
                <a:gd name="connsiteY34" fmla="*/ 133823 h 1528335"/>
                <a:gd name="connsiteX35" fmla="*/ 436933 w 1227720"/>
                <a:gd name="connsiteY35" fmla="*/ 34039 h 1528335"/>
                <a:gd name="connsiteX36" fmla="*/ 438196 w 1227720"/>
                <a:gd name="connsiteY36" fmla="*/ 28885 h 1528335"/>
                <a:gd name="connsiteX37" fmla="*/ 440066 w 1227720"/>
                <a:gd name="connsiteY37" fmla="*/ 25197 h 1528335"/>
                <a:gd name="connsiteX38" fmla="*/ 431881 w 1227720"/>
                <a:gd name="connsiteY38" fmla="*/ 34039 h 1528335"/>
                <a:gd name="connsiteX39" fmla="*/ 431881 w 1227720"/>
                <a:gd name="connsiteY39" fmla="*/ 128770 h 1528335"/>
                <a:gd name="connsiteX40" fmla="*/ 353569 w 1227720"/>
                <a:gd name="connsiteY40" fmla="*/ 128770 h 1528335"/>
                <a:gd name="connsiteX41" fmla="*/ 353569 w 1227720"/>
                <a:gd name="connsiteY41" fmla="*/ 34039 h 1528335"/>
                <a:gd name="connsiteX42" fmla="*/ 353114 w 1227720"/>
                <a:gd name="connsiteY42" fmla="*/ 30249 h 1528335"/>
                <a:gd name="connsiteX43" fmla="*/ 432336 w 1227720"/>
                <a:gd name="connsiteY43" fmla="*/ 30249 h 1528335"/>
                <a:gd name="connsiteX44" fmla="*/ 431881 w 1227720"/>
                <a:gd name="connsiteY44" fmla="*/ 34039 h 1528335"/>
                <a:gd name="connsiteX45" fmla="*/ 456536 w 1227720"/>
                <a:gd name="connsiteY45" fmla="*/ 25197 h 1528335"/>
                <a:gd name="connsiteX46" fmla="*/ 458406 w 1227720"/>
                <a:gd name="connsiteY46" fmla="*/ 28885 h 1528335"/>
                <a:gd name="connsiteX47" fmla="*/ 459669 w 1227720"/>
                <a:gd name="connsiteY47" fmla="*/ 34039 h 1528335"/>
                <a:gd name="connsiteX48" fmla="*/ 459669 w 1227720"/>
                <a:gd name="connsiteY48" fmla="*/ 133823 h 1528335"/>
                <a:gd name="connsiteX49" fmla="*/ 548085 w 1227720"/>
                <a:gd name="connsiteY49" fmla="*/ 133823 h 1528335"/>
                <a:gd name="connsiteX50" fmla="*/ 548085 w 1227720"/>
                <a:gd name="connsiteY50" fmla="*/ 34039 h 1528335"/>
                <a:gd name="connsiteX51" fmla="*/ 549348 w 1227720"/>
                <a:gd name="connsiteY51" fmla="*/ 28885 h 1528335"/>
                <a:gd name="connsiteX52" fmla="*/ 551218 w 1227720"/>
                <a:gd name="connsiteY52" fmla="*/ 25197 h 1528335"/>
                <a:gd name="connsiteX53" fmla="*/ 543032 w 1227720"/>
                <a:gd name="connsiteY53" fmla="*/ 34039 h 1528335"/>
                <a:gd name="connsiteX54" fmla="*/ 543032 w 1227720"/>
                <a:gd name="connsiteY54" fmla="*/ 128770 h 1528335"/>
                <a:gd name="connsiteX55" fmla="*/ 464721 w 1227720"/>
                <a:gd name="connsiteY55" fmla="*/ 128770 h 1528335"/>
                <a:gd name="connsiteX56" fmla="*/ 464721 w 1227720"/>
                <a:gd name="connsiteY56" fmla="*/ 34039 h 1528335"/>
                <a:gd name="connsiteX57" fmla="*/ 464266 w 1227720"/>
                <a:gd name="connsiteY57" fmla="*/ 30249 h 1528335"/>
                <a:gd name="connsiteX58" fmla="*/ 543488 w 1227720"/>
                <a:gd name="connsiteY58" fmla="*/ 30249 h 1528335"/>
                <a:gd name="connsiteX59" fmla="*/ 543032 w 1227720"/>
                <a:gd name="connsiteY59" fmla="*/ 34039 h 1528335"/>
                <a:gd name="connsiteX60" fmla="*/ 567687 w 1227720"/>
                <a:gd name="connsiteY60" fmla="*/ 25197 h 1528335"/>
                <a:gd name="connsiteX61" fmla="*/ 569557 w 1227720"/>
                <a:gd name="connsiteY61" fmla="*/ 28885 h 1528335"/>
                <a:gd name="connsiteX62" fmla="*/ 570820 w 1227720"/>
                <a:gd name="connsiteY62" fmla="*/ 34039 h 1528335"/>
                <a:gd name="connsiteX63" fmla="*/ 570820 w 1227720"/>
                <a:gd name="connsiteY63" fmla="*/ 133823 h 1528335"/>
                <a:gd name="connsiteX64" fmla="*/ 659236 w 1227720"/>
                <a:gd name="connsiteY64" fmla="*/ 133823 h 1528335"/>
                <a:gd name="connsiteX65" fmla="*/ 659236 w 1227720"/>
                <a:gd name="connsiteY65" fmla="*/ 34039 h 1528335"/>
                <a:gd name="connsiteX66" fmla="*/ 660499 w 1227720"/>
                <a:gd name="connsiteY66" fmla="*/ 28885 h 1528335"/>
                <a:gd name="connsiteX67" fmla="*/ 662369 w 1227720"/>
                <a:gd name="connsiteY67" fmla="*/ 25197 h 1528335"/>
                <a:gd name="connsiteX68" fmla="*/ 654184 w 1227720"/>
                <a:gd name="connsiteY68" fmla="*/ 34039 h 1528335"/>
                <a:gd name="connsiteX69" fmla="*/ 654184 w 1227720"/>
                <a:gd name="connsiteY69" fmla="*/ 128770 h 1528335"/>
                <a:gd name="connsiteX70" fmla="*/ 575873 w 1227720"/>
                <a:gd name="connsiteY70" fmla="*/ 128770 h 1528335"/>
                <a:gd name="connsiteX71" fmla="*/ 575873 w 1227720"/>
                <a:gd name="connsiteY71" fmla="*/ 34039 h 1528335"/>
                <a:gd name="connsiteX72" fmla="*/ 575417 w 1227720"/>
                <a:gd name="connsiteY72" fmla="*/ 30249 h 1528335"/>
                <a:gd name="connsiteX73" fmla="*/ 654639 w 1227720"/>
                <a:gd name="connsiteY73" fmla="*/ 30249 h 1528335"/>
                <a:gd name="connsiteX74" fmla="*/ 654184 w 1227720"/>
                <a:gd name="connsiteY74" fmla="*/ 34039 h 1528335"/>
                <a:gd name="connsiteX75" fmla="*/ 678839 w 1227720"/>
                <a:gd name="connsiteY75" fmla="*/ 25197 h 1528335"/>
                <a:gd name="connsiteX76" fmla="*/ 680709 w 1227720"/>
                <a:gd name="connsiteY76" fmla="*/ 28885 h 1528335"/>
                <a:gd name="connsiteX77" fmla="*/ 681972 w 1227720"/>
                <a:gd name="connsiteY77" fmla="*/ 34039 h 1528335"/>
                <a:gd name="connsiteX78" fmla="*/ 681972 w 1227720"/>
                <a:gd name="connsiteY78" fmla="*/ 133823 h 1528335"/>
                <a:gd name="connsiteX79" fmla="*/ 770388 w 1227720"/>
                <a:gd name="connsiteY79" fmla="*/ 133823 h 1528335"/>
                <a:gd name="connsiteX80" fmla="*/ 770388 w 1227720"/>
                <a:gd name="connsiteY80" fmla="*/ 34039 h 1528335"/>
                <a:gd name="connsiteX81" fmla="*/ 771651 w 1227720"/>
                <a:gd name="connsiteY81" fmla="*/ 28885 h 1528335"/>
                <a:gd name="connsiteX82" fmla="*/ 773521 w 1227720"/>
                <a:gd name="connsiteY82" fmla="*/ 25197 h 1528335"/>
                <a:gd name="connsiteX83" fmla="*/ 765336 w 1227720"/>
                <a:gd name="connsiteY83" fmla="*/ 34039 h 1528335"/>
                <a:gd name="connsiteX84" fmla="*/ 765336 w 1227720"/>
                <a:gd name="connsiteY84" fmla="*/ 128770 h 1528335"/>
                <a:gd name="connsiteX85" fmla="*/ 687024 w 1227720"/>
                <a:gd name="connsiteY85" fmla="*/ 128770 h 1528335"/>
                <a:gd name="connsiteX86" fmla="*/ 687024 w 1227720"/>
                <a:gd name="connsiteY86" fmla="*/ 34039 h 1528335"/>
                <a:gd name="connsiteX87" fmla="*/ 686569 w 1227720"/>
                <a:gd name="connsiteY87" fmla="*/ 30249 h 1528335"/>
                <a:gd name="connsiteX88" fmla="*/ 765791 w 1227720"/>
                <a:gd name="connsiteY88" fmla="*/ 30249 h 1528335"/>
                <a:gd name="connsiteX89" fmla="*/ 765336 w 1227720"/>
                <a:gd name="connsiteY89" fmla="*/ 34039 h 1528335"/>
                <a:gd name="connsiteX90" fmla="*/ 789990 w 1227720"/>
                <a:gd name="connsiteY90" fmla="*/ 25197 h 1528335"/>
                <a:gd name="connsiteX91" fmla="*/ 791860 w 1227720"/>
                <a:gd name="connsiteY91" fmla="*/ 28885 h 1528335"/>
                <a:gd name="connsiteX92" fmla="*/ 793124 w 1227720"/>
                <a:gd name="connsiteY92" fmla="*/ 34039 h 1528335"/>
                <a:gd name="connsiteX93" fmla="*/ 793124 w 1227720"/>
                <a:gd name="connsiteY93" fmla="*/ 133823 h 1528335"/>
                <a:gd name="connsiteX94" fmla="*/ 881540 w 1227720"/>
                <a:gd name="connsiteY94" fmla="*/ 133823 h 1528335"/>
                <a:gd name="connsiteX95" fmla="*/ 881540 w 1227720"/>
                <a:gd name="connsiteY95" fmla="*/ 34039 h 1528335"/>
                <a:gd name="connsiteX96" fmla="*/ 882803 w 1227720"/>
                <a:gd name="connsiteY96" fmla="*/ 28885 h 1528335"/>
                <a:gd name="connsiteX97" fmla="*/ 884673 w 1227720"/>
                <a:gd name="connsiteY97" fmla="*/ 25197 h 1528335"/>
                <a:gd name="connsiteX98" fmla="*/ 876487 w 1227720"/>
                <a:gd name="connsiteY98" fmla="*/ 34039 h 1528335"/>
                <a:gd name="connsiteX99" fmla="*/ 876487 w 1227720"/>
                <a:gd name="connsiteY99" fmla="*/ 128770 h 1528335"/>
                <a:gd name="connsiteX100" fmla="*/ 798176 w 1227720"/>
                <a:gd name="connsiteY100" fmla="*/ 128770 h 1528335"/>
                <a:gd name="connsiteX101" fmla="*/ 798176 w 1227720"/>
                <a:gd name="connsiteY101" fmla="*/ 34039 h 1528335"/>
                <a:gd name="connsiteX102" fmla="*/ 797721 w 1227720"/>
                <a:gd name="connsiteY102" fmla="*/ 30249 h 1528335"/>
                <a:gd name="connsiteX103" fmla="*/ 876942 w 1227720"/>
                <a:gd name="connsiteY103" fmla="*/ 30249 h 1528335"/>
                <a:gd name="connsiteX104" fmla="*/ 876487 w 1227720"/>
                <a:gd name="connsiteY104" fmla="*/ 34039 h 1528335"/>
                <a:gd name="connsiteX105" fmla="*/ 901142 w 1227720"/>
                <a:gd name="connsiteY105" fmla="*/ 25197 h 1528335"/>
                <a:gd name="connsiteX106" fmla="*/ 903012 w 1227720"/>
                <a:gd name="connsiteY106" fmla="*/ 28885 h 1528335"/>
                <a:gd name="connsiteX107" fmla="*/ 904275 w 1227720"/>
                <a:gd name="connsiteY107" fmla="*/ 34039 h 1528335"/>
                <a:gd name="connsiteX108" fmla="*/ 904275 w 1227720"/>
                <a:gd name="connsiteY108" fmla="*/ 133823 h 1528335"/>
                <a:gd name="connsiteX109" fmla="*/ 992691 w 1227720"/>
                <a:gd name="connsiteY109" fmla="*/ 133823 h 1528335"/>
                <a:gd name="connsiteX110" fmla="*/ 992691 w 1227720"/>
                <a:gd name="connsiteY110" fmla="*/ 34039 h 1528335"/>
                <a:gd name="connsiteX111" fmla="*/ 993954 w 1227720"/>
                <a:gd name="connsiteY111" fmla="*/ 28885 h 1528335"/>
                <a:gd name="connsiteX112" fmla="*/ 995824 w 1227720"/>
                <a:gd name="connsiteY112" fmla="*/ 25197 h 1528335"/>
                <a:gd name="connsiteX113" fmla="*/ 987639 w 1227720"/>
                <a:gd name="connsiteY113" fmla="*/ 34039 h 1528335"/>
                <a:gd name="connsiteX114" fmla="*/ 987639 w 1227720"/>
                <a:gd name="connsiteY114" fmla="*/ 128770 h 1528335"/>
                <a:gd name="connsiteX115" fmla="*/ 909327 w 1227720"/>
                <a:gd name="connsiteY115" fmla="*/ 128770 h 1528335"/>
                <a:gd name="connsiteX116" fmla="*/ 909327 w 1227720"/>
                <a:gd name="connsiteY116" fmla="*/ 34039 h 1528335"/>
                <a:gd name="connsiteX117" fmla="*/ 908872 w 1227720"/>
                <a:gd name="connsiteY117" fmla="*/ 30249 h 1528335"/>
                <a:gd name="connsiteX118" fmla="*/ 988094 w 1227720"/>
                <a:gd name="connsiteY118" fmla="*/ 30249 h 1528335"/>
                <a:gd name="connsiteX119" fmla="*/ 987639 w 1227720"/>
                <a:gd name="connsiteY119" fmla="*/ 34039 h 1528335"/>
                <a:gd name="connsiteX120" fmla="*/ 1012294 w 1227720"/>
                <a:gd name="connsiteY120" fmla="*/ 25197 h 1528335"/>
                <a:gd name="connsiteX121" fmla="*/ 1014164 w 1227720"/>
                <a:gd name="connsiteY121" fmla="*/ 28885 h 1528335"/>
                <a:gd name="connsiteX122" fmla="*/ 1015427 w 1227720"/>
                <a:gd name="connsiteY122" fmla="*/ 34039 h 1528335"/>
                <a:gd name="connsiteX123" fmla="*/ 1015427 w 1227720"/>
                <a:gd name="connsiteY123" fmla="*/ 133823 h 1528335"/>
                <a:gd name="connsiteX124" fmla="*/ 1103843 w 1227720"/>
                <a:gd name="connsiteY124" fmla="*/ 133823 h 1528335"/>
                <a:gd name="connsiteX125" fmla="*/ 1103843 w 1227720"/>
                <a:gd name="connsiteY125" fmla="*/ 34039 h 1528335"/>
                <a:gd name="connsiteX126" fmla="*/ 1105106 w 1227720"/>
                <a:gd name="connsiteY126" fmla="*/ 28885 h 1528335"/>
                <a:gd name="connsiteX127" fmla="*/ 1106976 w 1227720"/>
                <a:gd name="connsiteY127" fmla="*/ 25197 h 1528335"/>
                <a:gd name="connsiteX128" fmla="*/ 1098791 w 1227720"/>
                <a:gd name="connsiteY128" fmla="*/ 34039 h 1528335"/>
                <a:gd name="connsiteX129" fmla="*/ 1098791 w 1227720"/>
                <a:gd name="connsiteY129" fmla="*/ 128770 h 1528335"/>
                <a:gd name="connsiteX130" fmla="*/ 1020479 w 1227720"/>
                <a:gd name="connsiteY130" fmla="*/ 128770 h 1528335"/>
                <a:gd name="connsiteX131" fmla="*/ 1020479 w 1227720"/>
                <a:gd name="connsiteY131" fmla="*/ 34039 h 1528335"/>
                <a:gd name="connsiteX132" fmla="*/ 1020024 w 1227720"/>
                <a:gd name="connsiteY132" fmla="*/ 30249 h 1528335"/>
                <a:gd name="connsiteX133" fmla="*/ 1099246 w 1227720"/>
                <a:gd name="connsiteY133" fmla="*/ 30249 h 1528335"/>
                <a:gd name="connsiteX134" fmla="*/ 1098791 w 1227720"/>
                <a:gd name="connsiteY134" fmla="*/ 34039 h 1528335"/>
                <a:gd name="connsiteX135" fmla="*/ 1012294 w 1227720"/>
                <a:gd name="connsiteY135" fmla="*/ 25197 h 1528335"/>
                <a:gd name="connsiteX136" fmla="*/ 1014164 w 1227720"/>
                <a:gd name="connsiteY136" fmla="*/ 28885 h 1528335"/>
                <a:gd name="connsiteX137" fmla="*/ 1015427 w 1227720"/>
                <a:gd name="connsiteY137" fmla="*/ 34039 h 1528335"/>
                <a:gd name="connsiteX138" fmla="*/ 1015427 w 1227720"/>
                <a:gd name="connsiteY138" fmla="*/ 133823 h 1528335"/>
                <a:gd name="connsiteX139" fmla="*/ 1103843 w 1227720"/>
                <a:gd name="connsiteY139" fmla="*/ 133823 h 1528335"/>
                <a:gd name="connsiteX140" fmla="*/ 1103843 w 1227720"/>
                <a:gd name="connsiteY140" fmla="*/ 34039 h 1528335"/>
                <a:gd name="connsiteX141" fmla="*/ 1105106 w 1227720"/>
                <a:gd name="connsiteY141" fmla="*/ 28885 h 1528335"/>
                <a:gd name="connsiteX142" fmla="*/ 1106976 w 1227720"/>
                <a:gd name="connsiteY142" fmla="*/ 25197 h 1528335"/>
                <a:gd name="connsiteX143" fmla="*/ 1098791 w 1227720"/>
                <a:gd name="connsiteY143" fmla="*/ 34039 h 1528335"/>
                <a:gd name="connsiteX144" fmla="*/ 1098791 w 1227720"/>
                <a:gd name="connsiteY144" fmla="*/ 128770 h 1528335"/>
                <a:gd name="connsiteX145" fmla="*/ 1020479 w 1227720"/>
                <a:gd name="connsiteY145" fmla="*/ 128770 h 1528335"/>
                <a:gd name="connsiteX146" fmla="*/ 1020479 w 1227720"/>
                <a:gd name="connsiteY146" fmla="*/ 34039 h 1528335"/>
                <a:gd name="connsiteX147" fmla="*/ 1020024 w 1227720"/>
                <a:gd name="connsiteY147" fmla="*/ 30249 h 1528335"/>
                <a:gd name="connsiteX148" fmla="*/ 1099246 w 1227720"/>
                <a:gd name="connsiteY148" fmla="*/ 30249 h 1528335"/>
                <a:gd name="connsiteX149" fmla="*/ 1098791 w 1227720"/>
                <a:gd name="connsiteY149" fmla="*/ 34039 h 1528335"/>
                <a:gd name="connsiteX150" fmla="*/ 901142 w 1227720"/>
                <a:gd name="connsiteY150" fmla="*/ 25197 h 1528335"/>
                <a:gd name="connsiteX151" fmla="*/ 903012 w 1227720"/>
                <a:gd name="connsiteY151" fmla="*/ 28885 h 1528335"/>
                <a:gd name="connsiteX152" fmla="*/ 904275 w 1227720"/>
                <a:gd name="connsiteY152" fmla="*/ 34039 h 1528335"/>
                <a:gd name="connsiteX153" fmla="*/ 904275 w 1227720"/>
                <a:gd name="connsiteY153" fmla="*/ 133823 h 1528335"/>
                <a:gd name="connsiteX154" fmla="*/ 992691 w 1227720"/>
                <a:gd name="connsiteY154" fmla="*/ 133823 h 1528335"/>
                <a:gd name="connsiteX155" fmla="*/ 992691 w 1227720"/>
                <a:gd name="connsiteY155" fmla="*/ 34039 h 1528335"/>
                <a:gd name="connsiteX156" fmla="*/ 993954 w 1227720"/>
                <a:gd name="connsiteY156" fmla="*/ 28885 h 1528335"/>
                <a:gd name="connsiteX157" fmla="*/ 995824 w 1227720"/>
                <a:gd name="connsiteY157" fmla="*/ 25197 h 1528335"/>
                <a:gd name="connsiteX158" fmla="*/ 987639 w 1227720"/>
                <a:gd name="connsiteY158" fmla="*/ 34039 h 1528335"/>
                <a:gd name="connsiteX159" fmla="*/ 987639 w 1227720"/>
                <a:gd name="connsiteY159" fmla="*/ 128770 h 1528335"/>
                <a:gd name="connsiteX160" fmla="*/ 909327 w 1227720"/>
                <a:gd name="connsiteY160" fmla="*/ 128770 h 1528335"/>
                <a:gd name="connsiteX161" fmla="*/ 909327 w 1227720"/>
                <a:gd name="connsiteY161" fmla="*/ 34039 h 1528335"/>
                <a:gd name="connsiteX162" fmla="*/ 908872 w 1227720"/>
                <a:gd name="connsiteY162" fmla="*/ 30249 h 1528335"/>
                <a:gd name="connsiteX163" fmla="*/ 988094 w 1227720"/>
                <a:gd name="connsiteY163" fmla="*/ 30249 h 1528335"/>
                <a:gd name="connsiteX164" fmla="*/ 987639 w 1227720"/>
                <a:gd name="connsiteY164" fmla="*/ 34039 h 1528335"/>
                <a:gd name="connsiteX165" fmla="*/ 789990 w 1227720"/>
                <a:gd name="connsiteY165" fmla="*/ 25197 h 1528335"/>
                <a:gd name="connsiteX166" fmla="*/ 791860 w 1227720"/>
                <a:gd name="connsiteY166" fmla="*/ 28885 h 1528335"/>
                <a:gd name="connsiteX167" fmla="*/ 793124 w 1227720"/>
                <a:gd name="connsiteY167" fmla="*/ 34039 h 1528335"/>
                <a:gd name="connsiteX168" fmla="*/ 793124 w 1227720"/>
                <a:gd name="connsiteY168" fmla="*/ 133823 h 1528335"/>
                <a:gd name="connsiteX169" fmla="*/ 881540 w 1227720"/>
                <a:gd name="connsiteY169" fmla="*/ 133823 h 1528335"/>
                <a:gd name="connsiteX170" fmla="*/ 881540 w 1227720"/>
                <a:gd name="connsiteY170" fmla="*/ 34039 h 1528335"/>
                <a:gd name="connsiteX171" fmla="*/ 882803 w 1227720"/>
                <a:gd name="connsiteY171" fmla="*/ 28885 h 1528335"/>
                <a:gd name="connsiteX172" fmla="*/ 884673 w 1227720"/>
                <a:gd name="connsiteY172" fmla="*/ 25197 h 1528335"/>
                <a:gd name="connsiteX173" fmla="*/ 876487 w 1227720"/>
                <a:gd name="connsiteY173" fmla="*/ 34039 h 1528335"/>
                <a:gd name="connsiteX174" fmla="*/ 876487 w 1227720"/>
                <a:gd name="connsiteY174" fmla="*/ 128770 h 1528335"/>
                <a:gd name="connsiteX175" fmla="*/ 798176 w 1227720"/>
                <a:gd name="connsiteY175" fmla="*/ 128770 h 1528335"/>
                <a:gd name="connsiteX176" fmla="*/ 798176 w 1227720"/>
                <a:gd name="connsiteY176" fmla="*/ 34039 h 1528335"/>
                <a:gd name="connsiteX177" fmla="*/ 797721 w 1227720"/>
                <a:gd name="connsiteY177" fmla="*/ 30249 h 1528335"/>
                <a:gd name="connsiteX178" fmla="*/ 876942 w 1227720"/>
                <a:gd name="connsiteY178" fmla="*/ 30249 h 1528335"/>
                <a:gd name="connsiteX179" fmla="*/ 876487 w 1227720"/>
                <a:gd name="connsiteY179" fmla="*/ 34039 h 1528335"/>
                <a:gd name="connsiteX180" fmla="*/ 678839 w 1227720"/>
                <a:gd name="connsiteY180" fmla="*/ 25197 h 1528335"/>
                <a:gd name="connsiteX181" fmla="*/ 680709 w 1227720"/>
                <a:gd name="connsiteY181" fmla="*/ 28885 h 1528335"/>
                <a:gd name="connsiteX182" fmla="*/ 681972 w 1227720"/>
                <a:gd name="connsiteY182" fmla="*/ 34039 h 1528335"/>
                <a:gd name="connsiteX183" fmla="*/ 681972 w 1227720"/>
                <a:gd name="connsiteY183" fmla="*/ 133823 h 1528335"/>
                <a:gd name="connsiteX184" fmla="*/ 770388 w 1227720"/>
                <a:gd name="connsiteY184" fmla="*/ 133823 h 1528335"/>
                <a:gd name="connsiteX185" fmla="*/ 770388 w 1227720"/>
                <a:gd name="connsiteY185" fmla="*/ 34039 h 1528335"/>
                <a:gd name="connsiteX186" fmla="*/ 771651 w 1227720"/>
                <a:gd name="connsiteY186" fmla="*/ 28885 h 1528335"/>
                <a:gd name="connsiteX187" fmla="*/ 773521 w 1227720"/>
                <a:gd name="connsiteY187" fmla="*/ 25197 h 1528335"/>
                <a:gd name="connsiteX188" fmla="*/ 765336 w 1227720"/>
                <a:gd name="connsiteY188" fmla="*/ 34039 h 1528335"/>
                <a:gd name="connsiteX189" fmla="*/ 765336 w 1227720"/>
                <a:gd name="connsiteY189" fmla="*/ 128770 h 1528335"/>
                <a:gd name="connsiteX190" fmla="*/ 687024 w 1227720"/>
                <a:gd name="connsiteY190" fmla="*/ 128770 h 1528335"/>
                <a:gd name="connsiteX191" fmla="*/ 687024 w 1227720"/>
                <a:gd name="connsiteY191" fmla="*/ 34039 h 1528335"/>
                <a:gd name="connsiteX192" fmla="*/ 686569 w 1227720"/>
                <a:gd name="connsiteY192" fmla="*/ 30249 h 1528335"/>
                <a:gd name="connsiteX193" fmla="*/ 765791 w 1227720"/>
                <a:gd name="connsiteY193" fmla="*/ 30249 h 1528335"/>
                <a:gd name="connsiteX194" fmla="*/ 765336 w 1227720"/>
                <a:gd name="connsiteY194" fmla="*/ 34039 h 1528335"/>
                <a:gd name="connsiteX195" fmla="*/ 567687 w 1227720"/>
                <a:gd name="connsiteY195" fmla="*/ 25197 h 1528335"/>
                <a:gd name="connsiteX196" fmla="*/ 569557 w 1227720"/>
                <a:gd name="connsiteY196" fmla="*/ 28885 h 1528335"/>
                <a:gd name="connsiteX197" fmla="*/ 570820 w 1227720"/>
                <a:gd name="connsiteY197" fmla="*/ 34039 h 1528335"/>
                <a:gd name="connsiteX198" fmla="*/ 570820 w 1227720"/>
                <a:gd name="connsiteY198" fmla="*/ 133823 h 1528335"/>
                <a:gd name="connsiteX199" fmla="*/ 659236 w 1227720"/>
                <a:gd name="connsiteY199" fmla="*/ 133823 h 1528335"/>
                <a:gd name="connsiteX200" fmla="*/ 659236 w 1227720"/>
                <a:gd name="connsiteY200" fmla="*/ 34039 h 1528335"/>
                <a:gd name="connsiteX201" fmla="*/ 660499 w 1227720"/>
                <a:gd name="connsiteY201" fmla="*/ 28885 h 1528335"/>
                <a:gd name="connsiteX202" fmla="*/ 662369 w 1227720"/>
                <a:gd name="connsiteY202" fmla="*/ 25197 h 1528335"/>
                <a:gd name="connsiteX203" fmla="*/ 654184 w 1227720"/>
                <a:gd name="connsiteY203" fmla="*/ 34039 h 1528335"/>
                <a:gd name="connsiteX204" fmla="*/ 654184 w 1227720"/>
                <a:gd name="connsiteY204" fmla="*/ 128770 h 1528335"/>
                <a:gd name="connsiteX205" fmla="*/ 575873 w 1227720"/>
                <a:gd name="connsiteY205" fmla="*/ 128770 h 1528335"/>
                <a:gd name="connsiteX206" fmla="*/ 575873 w 1227720"/>
                <a:gd name="connsiteY206" fmla="*/ 34039 h 1528335"/>
                <a:gd name="connsiteX207" fmla="*/ 575417 w 1227720"/>
                <a:gd name="connsiteY207" fmla="*/ 30249 h 1528335"/>
                <a:gd name="connsiteX208" fmla="*/ 654639 w 1227720"/>
                <a:gd name="connsiteY208" fmla="*/ 30249 h 1528335"/>
                <a:gd name="connsiteX209" fmla="*/ 654184 w 1227720"/>
                <a:gd name="connsiteY209" fmla="*/ 34039 h 1528335"/>
                <a:gd name="connsiteX210" fmla="*/ 456536 w 1227720"/>
                <a:gd name="connsiteY210" fmla="*/ 25197 h 1528335"/>
                <a:gd name="connsiteX211" fmla="*/ 458406 w 1227720"/>
                <a:gd name="connsiteY211" fmla="*/ 28885 h 1528335"/>
                <a:gd name="connsiteX212" fmla="*/ 459669 w 1227720"/>
                <a:gd name="connsiteY212" fmla="*/ 34039 h 1528335"/>
                <a:gd name="connsiteX213" fmla="*/ 459669 w 1227720"/>
                <a:gd name="connsiteY213" fmla="*/ 133823 h 1528335"/>
                <a:gd name="connsiteX214" fmla="*/ 548085 w 1227720"/>
                <a:gd name="connsiteY214" fmla="*/ 133823 h 1528335"/>
                <a:gd name="connsiteX215" fmla="*/ 548085 w 1227720"/>
                <a:gd name="connsiteY215" fmla="*/ 34039 h 1528335"/>
                <a:gd name="connsiteX216" fmla="*/ 549348 w 1227720"/>
                <a:gd name="connsiteY216" fmla="*/ 28885 h 1528335"/>
                <a:gd name="connsiteX217" fmla="*/ 551218 w 1227720"/>
                <a:gd name="connsiteY217" fmla="*/ 25197 h 1528335"/>
                <a:gd name="connsiteX218" fmla="*/ 543032 w 1227720"/>
                <a:gd name="connsiteY218" fmla="*/ 34039 h 1528335"/>
                <a:gd name="connsiteX219" fmla="*/ 543032 w 1227720"/>
                <a:gd name="connsiteY219" fmla="*/ 128770 h 1528335"/>
                <a:gd name="connsiteX220" fmla="*/ 464721 w 1227720"/>
                <a:gd name="connsiteY220" fmla="*/ 128770 h 1528335"/>
                <a:gd name="connsiteX221" fmla="*/ 464721 w 1227720"/>
                <a:gd name="connsiteY221" fmla="*/ 34039 h 1528335"/>
                <a:gd name="connsiteX222" fmla="*/ 464266 w 1227720"/>
                <a:gd name="connsiteY222" fmla="*/ 30249 h 1528335"/>
                <a:gd name="connsiteX223" fmla="*/ 543488 w 1227720"/>
                <a:gd name="connsiteY223" fmla="*/ 30249 h 1528335"/>
                <a:gd name="connsiteX224" fmla="*/ 543032 w 1227720"/>
                <a:gd name="connsiteY224" fmla="*/ 34039 h 1528335"/>
                <a:gd name="connsiteX225" fmla="*/ 345384 w 1227720"/>
                <a:gd name="connsiteY225" fmla="*/ 25197 h 1528335"/>
                <a:gd name="connsiteX226" fmla="*/ 347254 w 1227720"/>
                <a:gd name="connsiteY226" fmla="*/ 28885 h 1528335"/>
                <a:gd name="connsiteX227" fmla="*/ 348517 w 1227720"/>
                <a:gd name="connsiteY227" fmla="*/ 34039 h 1528335"/>
                <a:gd name="connsiteX228" fmla="*/ 348517 w 1227720"/>
                <a:gd name="connsiteY228" fmla="*/ 133823 h 1528335"/>
                <a:gd name="connsiteX229" fmla="*/ 436933 w 1227720"/>
                <a:gd name="connsiteY229" fmla="*/ 133823 h 1528335"/>
                <a:gd name="connsiteX230" fmla="*/ 436933 w 1227720"/>
                <a:gd name="connsiteY230" fmla="*/ 34039 h 1528335"/>
                <a:gd name="connsiteX231" fmla="*/ 438196 w 1227720"/>
                <a:gd name="connsiteY231" fmla="*/ 28885 h 1528335"/>
                <a:gd name="connsiteX232" fmla="*/ 440066 w 1227720"/>
                <a:gd name="connsiteY232" fmla="*/ 25197 h 1528335"/>
                <a:gd name="connsiteX233" fmla="*/ 431881 w 1227720"/>
                <a:gd name="connsiteY233" fmla="*/ 34039 h 1528335"/>
                <a:gd name="connsiteX234" fmla="*/ 431881 w 1227720"/>
                <a:gd name="connsiteY234" fmla="*/ 128770 h 1528335"/>
                <a:gd name="connsiteX235" fmla="*/ 353569 w 1227720"/>
                <a:gd name="connsiteY235" fmla="*/ 128770 h 1528335"/>
                <a:gd name="connsiteX236" fmla="*/ 353569 w 1227720"/>
                <a:gd name="connsiteY236" fmla="*/ 34039 h 1528335"/>
                <a:gd name="connsiteX237" fmla="*/ 353114 w 1227720"/>
                <a:gd name="connsiteY237" fmla="*/ 30249 h 1528335"/>
                <a:gd name="connsiteX238" fmla="*/ 432336 w 1227720"/>
                <a:gd name="connsiteY238" fmla="*/ 30249 h 1528335"/>
                <a:gd name="connsiteX239" fmla="*/ 431881 w 1227720"/>
                <a:gd name="connsiteY239" fmla="*/ 34039 h 1528335"/>
                <a:gd name="connsiteX240" fmla="*/ 234232 w 1227720"/>
                <a:gd name="connsiteY240" fmla="*/ 25197 h 1528335"/>
                <a:gd name="connsiteX241" fmla="*/ 236102 w 1227720"/>
                <a:gd name="connsiteY241" fmla="*/ 28885 h 1528335"/>
                <a:gd name="connsiteX242" fmla="*/ 237365 w 1227720"/>
                <a:gd name="connsiteY242" fmla="*/ 34039 h 1528335"/>
                <a:gd name="connsiteX243" fmla="*/ 237365 w 1227720"/>
                <a:gd name="connsiteY243" fmla="*/ 133823 h 1528335"/>
                <a:gd name="connsiteX244" fmla="*/ 325781 w 1227720"/>
                <a:gd name="connsiteY244" fmla="*/ 133823 h 1528335"/>
                <a:gd name="connsiteX245" fmla="*/ 325781 w 1227720"/>
                <a:gd name="connsiteY245" fmla="*/ 34039 h 1528335"/>
                <a:gd name="connsiteX246" fmla="*/ 327044 w 1227720"/>
                <a:gd name="connsiteY246" fmla="*/ 28885 h 1528335"/>
                <a:gd name="connsiteX247" fmla="*/ 328914 w 1227720"/>
                <a:gd name="connsiteY247" fmla="*/ 25197 h 1528335"/>
                <a:gd name="connsiteX248" fmla="*/ 320729 w 1227720"/>
                <a:gd name="connsiteY248" fmla="*/ 34039 h 1528335"/>
                <a:gd name="connsiteX249" fmla="*/ 320729 w 1227720"/>
                <a:gd name="connsiteY249" fmla="*/ 128770 h 1528335"/>
                <a:gd name="connsiteX250" fmla="*/ 242418 w 1227720"/>
                <a:gd name="connsiteY250" fmla="*/ 128770 h 1528335"/>
                <a:gd name="connsiteX251" fmla="*/ 242418 w 1227720"/>
                <a:gd name="connsiteY251" fmla="*/ 34039 h 1528335"/>
                <a:gd name="connsiteX252" fmla="*/ 241962 w 1227720"/>
                <a:gd name="connsiteY252" fmla="*/ 30249 h 1528335"/>
                <a:gd name="connsiteX253" fmla="*/ 321184 w 1227720"/>
                <a:gd name="connsiteY253" fmla="*/ 30249 h 1528335"/>
                <a:gd name="connsiteX254" fmla="*/ 320729 w 1227720"/>
                <a:gd name="connsiteY254" fmla="*/ 34039 h 1528335"/>
                <a:gd name="connsiteX255" fmla="*/ 123081 w 1227720"/>
                <a:gd name="connsiteY255" fmla="*/ 25197 h 1528335"/>
                <a:gd name="connsiteX256" fmla="*/ 124951 w 1227720"/>
                <a:gd name="connsiteY256" fmla="*/ 28885 h 1528335"/>
                <a:gd name="connsiteX257" fmla="*/ 126214 w 1227720"/>
                <a:gd name="connsiteY257" fmla="*/ 34039 h 1528335"/>
                <a:gd name="connsiteX258" fmla="*/ 126214 w 1227720"/>
                <a:gd name="connsiteY258" fmla="*/ 133823 h 1528335"/>
                <a:gd name="connsiteX259" fmla="*/ 214630 w 1227720"/>
                <a:gd name="connsiteY259" fmla="*/ 133823 h 1528335"/>
                <a:gd name="connsiteX260" fmla="*/ 214630 w 1227720"/>
                <a:gd name="connsiteY260" fmla="*/ 34039 h 1528335"/>
                <a:gd name="connsiteX261" fmla="*/ 215893 w 1227720"/>
                <a:gd name="connsiteY261" fmla="*/ 28885 h 1528335"/>
                <a:gd name="connsiteX262" fmla="*/ 217763 w 1227720"/>
                <a:gd name="connsiteY262" fmla="*/ 25197 h 1528335"/>
                <a:gd name="connsiteX263" fmla="*/ 209577 w 1227720"/>
                <a:gd name="connsiteY263" fmla="*/ 34039 h 1528335"/>
                <a:gd name="connsiteX264" fmla="*/ 209577 w 1227720"/>
                <a:gd name="connsiteY264" fmla="*/ 128770 h 1528335"/>
                <a:gd name="connsiteX265" fmla="*/ 131266 w 1227720"/>
                <a:gd name="connsiteY265" fmla="*/ 128770 h 1528335"/>
                <a:gd name="connsiteX266" fmla="*/ 131266 w 1227720"/>
                <a:gd name="connsiteY266" fmla="*/ 34039 h 1528335"/>
                <a:gd name="connsiteX267" fmla="*/ 130811 w 1227720"/>
                <a:gd name="connsiteY267" fmla="*/ 30249 h 1528335"/>
                <a:gd name="connsiteX268" fmla="*/ 210033 w 1227720"/>
                <a:gd name="connsiteY268" fmla="*/ 30249 h 1528335"/>
                <a:gd name="connsiteX269" fmla="*/ 209577 w 1227720"/>
                <a:gd name="connsiteY269" fmla="*/ 34039 h 1528335"/>
                <a:gd name="connsiteX270" fmla="*/ 1012294 w 1227720"/>
                <a:gd name="connsiteY270" fmla="*/ 25197 h 1528335"/>
                <a:gd name="connsiteX271" fmla="*/ 1014164 w 1227720"/>
                <a:gd name="connsiteY271" fmla="*/ 28885 h 1528335"/>
                <a:gd name="connsiteX272" fmla="*/ 1015427 w 1227720"/>
                <a:gd name="connsiteY272" fmla="*/ 34039 h 1528335"/>
                <a:gd name="connsiteX273" fmla="*/ 1015427 w 1227720"/>
                <a:gd name="connsiteY273" fmla="*/ 133823 h 1528335"/>
                <a:gd name="connsiteX274" fmla="*/ 1103843 w 1227720"/>
                <a:gd name="connsiteY274" fmla="*/ 133823 h 1528335"/>
                <a:gd name="connsiteX275" fmla="*/ 1103843 w 1227720"/>
                <a:gd name="connsiteY275" fmla="*/ 34039 h 1528335"/>
                <a:gd name="connsiteX276" fmla="*/ 1105106 w 1227720"/>
                <a:gd name="connsiteY276" fmla="*/ 28885 h 1528335"/>
                <a:gd name="connsiteX277" fmla="*/ 1106976 w 1227720"/>
                <a:gd name="connsiteY277" fmla="*/ 25197 h 1528335"/>
                <a:gd name="connsiteX278" fmla="*/ 1098791 w 1227720"/>
                <a:gd name="connsiteY278" fmla="*/ 34039 h 1528335"/>
                <a:gd name="connsiteX279" fmla="*/ 1098791 w 1227720"/>
                <a:gd name="connsiteY279" fmla="*/ 128770 h 1528335"/>
                <a:gd name="connsiteX280" fmla="*/ 1020479 w 1227720"/>
                <a:gd name="connsiteY280" fmla="*/ 128770 h 1528335"/>
                <a:gd name="connsiteX281" fmla="*/ 1020479 w 1227720"/>
                <a:gd name="connsiteY281" fmla="*/ 34039 h 1528335"/>
                <a:gd name="connsiteX282" fmla="*/ 1020024 w 1227720"/>
                <a:gd name="connsiteY282" fmla="*/ 30249 h 1528335"/>
                <a:gd name="connsiteX283" fmla="*/ 1099246 w 1227720"/>
                <a:gd name="connsiteY283" fmla="*/ 30249 h 1528335"/>
                <a:gd name="connsiteX284" fmla="*/ 1098791 w 1227720"/>
                <a:gd name="connsiteY284" fmla="*/ 34039 h 1528335"/>
                <a:gd name="connsiteX285" fmla="*/ 901142 w 1227720"/>
                <a:gd name="connsiteY285" fmla="*/ 25197 h 1528335"/>
                <a:gd name="connsiteX286" fmla="*/ 903012 w 1227720"/>
                <a:gd name="connsiteY286" fmla="*/ 28885 h 1528335"/>
                <a:gd name="connsiteX287" fmla="*/ 904275 w 1227720"/>
                <a:gd name="connsiteY287" fmla="*/ 34039 h 1528335"/>
                <a:gd name="connsiteX288" fmla="*/ 904275 w 1227720"/>
                <a:gd name="connsiteY288" fmla="*/ 133823 h 1528335"/>
                <a:gd name="connsiteX289" fmla="*/ 992691 w 1227720"/>
                <a:gd name="connsiteY289" fmla="*/ 133823 h 1528335"/>
                <a:gd name="connsiteX290" fmla="*/ 992691 w 1227720"/>
                <a:gd name="connsiteY290" fmla="*/ 34039 h 1528335"/>
                <a:gd name="connsiteX291" fmla="*/ 993954 w 1227720"/>
                <a:gd name="connsiteY291" fmla="*/ 28885 h 1528335"/>
                <a:gd name="connsiteX292" fmla="*/ 995824 w 1227720"/>
                <a:gd name="connsiteY292" fmla="*/ 25197 h 1528335"/>
                <a:gd name="connsiteX293" fmla="*/ 987639 w 1227720"/>
                <a:gd name="connsiteY293" fmla="*/ 34039 h 1528335"/>
                <a:gd name="connsiteX294" fmla="*/ 987639 w 1227720"/>
                <a:gd name="connsiteY294" fmla="*/ 128770 h 1528335"/>
                <a:gd name="connsiteX295" fmla="*/ 909327 w 1227720"/>
                <a:gd name="connsiteY295" fmla="*/ 128770 h 1528335"/>
                <a:gd name="connsiteX296" fmla="*/ 909327 w 1227720"/>
                <a:gd name="connsiteY296" fmla="*/ 34039 h 1528335"/>
                <a:gd name="connsiteX297" fmla="*/ 908872 w 1227720"/>
                <a:gd name="connsiteY297" fmla="*/ 30249 h 1528335"/>
                <a:gd name="connsiteX298" fmla="*/ 988094 w 1227720"/>
                <a:gd name="connsiteY298" fmla="*/ 30249 h 1528335"/>
                <a:gd name="connsiteX299" fmla="*/ 987639 w 1227720"/>
                <a:gd name="connsiteY299" fmla="*/ 34039 h 1528335"/>
                <a:gd name="connsiteX300" fmla="*/ 789990 w 1227720"/>
                <a:gd name="connsiteY300" fmla="*/ 25197 h 1528335"/>
                <a:gd name="connsiteX301" fmla="*/ 791860 w 1227720"/>
                <a:gd name="connsiteY301" fmla="*/ 28885 h 1528335"/>
                <a:gd name="connsiteX302" fmla="*/ 793124 w 1227720"/>
                <a:gd name="connsiteY302" fmla="*/ 34039 h 1528335"/>
                <a:gd name="connsiteX303" fmla="*/ 793124 w 1227720"/>
                <a:gd name="connsiteY303" fmla="*/ 133823 h 1528335"/>
                <a:gd name="connsiteX304" fmla="*/ 881540 w 1227720"/>
                <a:gd name="connsiteY304" fmla="*/ 133823 h 1528335"/>
                <a:gd name="connsiteX305" fmla="*/ 881540 w 1227720"/>
                <a:gd name="connsiteY305" fmla="*/ 34039 h 1528335"/>
                <a:gd name="connsiteX306" fmla="*/ 882803 w 1227720"/>
                <a:gd name="connsiteY306" fmla="*/ 28885 h 1528335"/>
                <a:gd name="connsiteX307" fmla="*/ 884673 w 1227720"/>
                <a:gd name="connsiteY307" fmla="*/ 25197 h 1528335"/>
                <a:gd name="connsiteX308" fmla="*/ 876487 w 1227720"/>
                <a:gd name="connsiteY308" fmla="*/ 34039 h 1528335"/>
                <a:gd name="connsiteX309" fmla="*/ 876487 w 1227720"/>
                <a:gd name="connsiteY309" fmla="*/ 128770 h 1528335"/>
                <a:gd name="connsiteX310" fmla="*/ 798176 w 1227720"/>
                <a:gd name="connsiteY310" fmla="*/ 128770 h 1528335"/>
                <a:gd name="connsiteX311" fmla="*/ 798176 w 1227720"/>
                <a:gd name="connsiteY311" fmla="*/ 34039 h 1528335"/>
                <a:gd name="connsiteX312" fmla="*/ 797721 w 1227720"/>
                <a:gd name="connsiteY312" fmla="*/ 30249 h 1528335"/>
                <a:gd name="connsiteX313" fmla="*/ 876942 w 1227720"/>
                <a:gd name="connsiteY313" fmla="*/ 30249 h 1528335"/>
                <a:gd name="connsiteX314" fmla="*/ 876487 w 1227720"/>
                <a:gd name="connsiteY314" fmla="*/ 34039 h 1528335"/>
                <a:gd name="connsiteX315" fmla="*/ 678839 w 1227720"/>
                <a:gd name="connsiteY315" fmla="*/ 25197 h 1528335"/>
                <a:gd name="connsiteX316" fmla="*/ 680709 w 1227720"/>
                <a:gd name="connsiteY316" fmla="*/ 28885 h 1528335"/>
                <a:gd name="connsiteX317" fmla="*/ 681972 w 1227720"/>
                <a:gd name="connsiteY317" fmla="*/ 34039 h 1528335"/>
                <a:gd name="connsiteX318" fmla="*/ 681972 w 1227720"/>
                <a:gd name="connsiteY318" fmla="*/ 133823 h 1528335"/>
                <a:gd name="connsiteX319" fmla="*/ 770388 w 1227720"/>
                <a:gd name="connsiteY319" fmla="*/ 133823 h 1528335"/>
                <a:gd name="connsiteX320" fmla="*/ 770388 w 1227720"/>
                <a:gd name="connsiteY320" fmla="*/ 34039 h 1528335"/>
                <a:gd name="connsiteX321" fmla="*/ 771651 w 1227720"/>
                <a:gd name="connsiteY321" fmla="*/ 28885 h 1528335"/>
                <a:gd name="connsiteX322" fmla="*/ 773521 w 1227720"/>
                <a:gd name="connsiteY322" fmla="*/ 25197 h 1528335"/>
                <a:gd name="connsiteX323" fmla="*/ 765336 w 1227720"/>
                <a:gd name="connsiteY323" fmla="*/ 34039 h 1528335"/>
                <a:gd name="connsiteX324" fmla="*/ 765336 w 1227720"/>
                <a:gd name="connsiteY324" fmla="*/ 128770 h 1528335"/>
                <a:gd name="connsiteX325" fmla="*/ 687024 w 1227720"/>
                <a:gd name="connsiteY325" fmla="*/ 128770 h 1528335"/>
                <a:gd name="connsiteX326" fmla="*/ 687024 w 1227720"/>
                <a:gd name="connsiteY326" fmla="*/ 34039 h 1528335"/>
                <a:gd name="connsiteX327" fmla="*/ 686569 w 1227720"/>
                <a:gd name="connsiteY327" fmla="*/ 30249 h 1528335"/>
                <a:gd name="connsiteX328" fmla="*/ 765791 w 1227720"/>
                <a:gd name="connsiteY328" fmla="*/ 30249 h 1528335"/>
                <a:gd name="connsiteX329" fmla="*/ 765336 w 1227720"/>
                <a:gd name="connsiteY329" fmla="*/ 34039 h 1528335"/>
                <a:gd name="connsiteX330" fmla="*/ 567687 w 1227720"/>
                <a:gd name="connsiteY330" fmla="*/ 25197 h 1528335"/>
                <a:gd name="connsiteX331" fmla="*/ 569557 w 1227720"/>
                <a:gd name="connsiteY331" fmla="*/ 28885 h 1528335"/>
                <a:gd name="connsiteX332" fmla="*/ 570820 w 1227720"/>
                <a:gd name="connsiteY332" fmla="*/ 34039 h 1528335"/>
                <a:gd name="connsiteX333" fmla="*/ 570820 w 1227720"/>
                <a:gd name="connsiteY333" fmla="*/ 133823 h 1528335"/>
                <a:gd name="connsiteX334" fmla="*/ 659236 w 1227720"/>
                <a:gd name="connsiteY334" fmla="*/ 133823 h 1528335"/>
                <a:gd name="connsiteX335" fmla="*/ 659236 w 1227720"/>
                <a:gd name="connsiteY335" fmla="*/ 34039 h 1528335"/>
                <a:gd name="connsiteX336" fmla="*/ 660499 w 1227720"/>
                <a:gd name="connsiteY336" fmla="*/ 28885 h 1528335"/>
                <a:gd name="connsiteX337" fmla="*/ 662369 w 1227720"/>
                <a:gd name="connsiteY337" fmla="*/ 25197 h 1528335"/>
                <a:gd name="connsiteX338" fmla="*/ 654184 w 1227720"/>
                <a:gd name="connsiteY338" fmla="*/ 34039 h 1528335"/>
                <a:gd name="connsiteX339" fmla="*/ 654184 w 1227720"/>
                <a:gd name="connsiteY339" fmla="*/ 128770 h 1528335"/>
                <a:gd name="connsiteX340" fmla="*/ 575873 w 1227720"/>
                <a:gd name="connsiteY340" fmla="*/ 128770 h 1528335"/>
                <a:gd name="connsiteX341" fmla="*/ 575873 w 1227720"/>
                <a:gd name="connsiteY341" fmla="*/ 34039 h 1528335"/>
                <a:gd name="connsiteX342" fmla="*/ 575417 w 1227720"/>
                <a:gd name="connsiteY342" fmla="*/ 30249 h 1528335"/>
                <a:gd name="connsiteX343" fmla="*/ 654639 w 1227720"/>
                <a:gd name="connsiteY343" fmla="*/ 30249 h 1528335"/>
                <a:gd name="connsiteX344" fmla="*/ 654184 w 1227720"/>
                <a:gd name="connsiteY344" fmla="*/ 34039 h 1528335"/>
                <a:gd name="connsiteX345" fmla="*/ 456536 w 1227720"/>
                <a:gd name="connsiteY345" fmla="*/ 25197 h 1528335"/>
                <a:gd name="connsiteX346" fmla="*/ 458406 w 1227720"/>
                <a:gd name="connsiteY346" fmla="*/ 28885 h 1528335"/>
                <a:gd name="connsiteX347" fmla="*/ 459669 w 1227720"/>
                <a:gd name="connsiteY347" fmla="*/ 34039 h 1528335"/>
                <a:gd name="connsiteX348" fmla="*/ 459669 w 1227720"/>
                <a:gd name="connsiteY348" fmla="*/ 133823 h 1528335"/>
                <a:gd name="connsiteX349" fmla="*/ 548085 w 1227720"/>
                <a:gd name="connsiteY349" fmla="*/ 133823 h 1528335"/>
                <a:gd name="connsiteX350" fmla="*/ 548085 w 1227720"/>
                <a:gd name="connsiteY350" fmla="*/ 34039 h 1528335"/>
                <a:gd name="connsiteX351" fmla="*/ 549348 w 1227720"/>
                <a:gd name="connsiteY351" fmla="*/ 28885 h 1528335"/>
                <a:gd name="connsiteX352" fmla="*/ 551218 w 1227720"/>
                <a:gd name="connsiteY352" fmla="*/ 25197 h 1528335"/>
                <a:gd name="connsiteX353" fmla="*/ 543032 w 1227720"/>
                <a:gd name="connsiteY353" fmla="*/ 34039 h 1528335"/>
                <a:gd name="connsiteX354" fmla="*/ 543032 w 1227720"/>
                <a:gd name="connsiteY354" fmla="*/ 128770 h 1528335"/>
                <a:gd name="connsiteX355" fmla="*/ 464721 w 1227720"/>
                <a:gd name="connsiteY355" fmla="*/ 128770 h 1528335"/>
                <a:gd name="connsiteX356" fmla="*/ 464721 w 1227720"/>
                <a:gd name="connsiteY356" fmla="*/ 34039 h 1528335"/>
                <a:gd name="connsiteX357" fmla="*/ 464266 w 1227720"/>
                <a:gd name="connsiteY357" fmla="*/ 30249 h 1528335"/>
                <a:gd name="connsiteX358" fmla="*/ 543488 w 1227720"/>
                <a:gd name="connsiteY358" fmla="*/ 30249 h 1528335"/>
                <a:gd name="connsiteX359" fmla="*/ 543032 w 1227720"/>
                <a:gd name="connsiteY359" fmla="*/ 34039 h 1528335"/>
                <a:gd name="connsiteX360" fmla="*/ 345384 w 1227720"/>
                <a:gd name="connsiteY360" fmla="*/ 25197 h 1528335"/>
                <a:gd name="connsiteX361" fmla="*/ 347254 w 1227720"/>
                <a:gd name="connsiteY361" fmla="*/ 28885 h 1528335"/>
                <a:gd name="connsiteX362" fmla="*/ 348517 w 1227720"/>
                <a:gd name="connsiteY362" fmla="*/ 34039 h 1528335"/>
                <a:gd name="connsiteX363" fmla="*/ 348517 w 1227720"/>
                <a:gd name="connsiteY363" fmla="*/ 133823 h 1528335"/>
                <a:gd name="connsiteX364" fmla="*/ 436933 w 1227720"/>
                <a:gd name="connsiteY364" fmla="*/ 133823 h 1528335"/>
                <a:gd name="connsiteX365" fmla="*/ 436933 w 1227720"/>
                <a:gd name="connsiteY365" fmla="*/ 34039 h 1528335"/>
                <a:gd name="connsiteX366" fmla="*/ 438196 w 1227720"/>
                <a:gd name="connsiteY366" fmla="*/ 28885 h 1528335"/>
                <a:gd name="connsiteX367" fmla="*/ 440066 w 1227720"/>
                <a:gd name="connsiteY367" fmla="*/ 25197 h 1528335"/>
                <a:gd name="connsiteX368" fmla="*/ 431881 w 1227720"/>
                <a:gd name="connsiteY368" fmla="*/ 34039 h 1528335"/>
                <a:gd name="connsiteX369" fmla="*/ 431881 w 1227720"/>
                <a:gd name="connsiteY369" fmla="*/ 128770 h 1528335"/>
                <a:gd name="connsiteX370" fmla="*/ 353569 w 1227720"/>
                <a:gd name="connsiteY370" fmla="*/ 128770 h 1528335"/>
                <a:gd name="connsiteX371" fmla="*/ 353569 w 1227720"/>
                <a:gd name="connsiteY371" fmla="*/ 34039 h 1528335"/>
                <a:gd name="connsiteX372" fmla="*/ 353114 w 1227720"/>
                <a:gd name="connsiteY372" fmla="*/ 30249 h 1528335"/>
                <a:gd name="connsiteX373" fmla="*/ 432336 w 1227720"/>
                <a:gd name="connsiteY373" fmla="*/ 30249 h 1528335"/>
                <a:gd name="connsiteX374" fmla="*/ 431881 w 1227720"/>
                <a:gd name="connsiteY374" fmla="*/ 34039 h 1528335"/>
                <a:gd name="connsiteX375" fmla="*/ 234232 w 1227720"/>
                <a:gd name="connsiteY375" fmla="*/ 25197 h 1528335"/>
                <a:gd name="connsiteX376" fmla="*/ 236102 w 1227720"/>
                <a:gd name="connsiteY376" fmla="*/ 28885 h 1528335"/>
                <a:gd name="connsiteX377" fmla="*/ 237365 w 1227720"/>
                <a:gd name="connsiteY377" fmla="*/ 34039 h 1528335"/>
                <a:gd name="connsiteX378" fmla="*/ 237365 w 1227720"/>
                <a:gd name="connsiteY378" fmla="*/ 133823 h 1528335"/>
                <a:gd name="connsiteX379" fmla="*/ 325781 w 1227720"/>
                <a:gd name="connsiteY379" fmla="*/ 133823 h 1528335"/>
                <a:gd name="connsiteX380" fmla="*/ 325781 w 1227720"/>
                <a:gd name="connsiteY380" fmla="*/ 34039 h 1528335"/>
                <a:gd name="connsiteX381" fmla="*/ 327044 w 1227720"/>
                <a:gd name="connsiteY381" fmla="*/ 28885 h 1528335"/>
                <a:gd name="connsiteX382" fmla="*/ 328914 w 1227720"/>
                <a:gd name="connsiteY382" fmla="*/ 25197 h 1528335"/>
                <a:gd name="connsiteX383" fmla="*/ 320729 w 1227720"/>
                <a:gd name="connsiteY383" fmla="*/ 34039 h 1528335"/>
                <a:gd name="connsiteX384" fmla="*/ 320729 w 1227720"/>
                <a:gd name="connsiteY384" fmla="*/ 128770 h 1528335"/>
                <a:gd name="connsiteX385" fmla="*/ 242418 w 1227720"/>
                <a:gd name="connsiteY385" fmla="*/ 128770 h 1528335"/>
                <a:gd name="connsiteX386" fmla="*/ 242418 w 1227720"/>
                <a:gd name="connsiteY386" fmla="*/ 34039 h 1528335"/>
                <a:gd name="connsiteX387" fmla="*/ 241962 w 1227720"/>
                <a:gd name="connsiteY387" fmla="*/ 30249 h 1528335"/>
                <a:gd name="connsiteX388" fmla="*/ 321184 w 1227720"/>
                <a:gd name="connsiteY388" fmla="*/ 30249 h 1528335"/>
                <a:gd name="connsiteX389" fmla="*/ 320729 w 1227720"/>
                <a:gd name="connsiteY389" fmla="*/ 34039 h 1528335"/>
                <a:gd name="connsiteX390" fmla="*/ 123081 w 1227720"/>
                <a:gd name="connsiteY390" fmla="*/ 25197 h 1528335"/>
                <a:gd name="connsiteX391" fmla="*/ 124951 w 1227720"/>
                <a:gd name="connsiteY391" fmla="*/ 28885 h 1528335"/>
                <a:gd name="connsiteX392" fmla="*/ 126214 w 1227720"/>
                <a:gd name="connsiteY392" fmla="*/ 34039 h 1528335"/>
                <a:gd name="connsiteX393" fmla="*/ 126214 w 1227720"/>
                <a:gd name="connsiteY393" fmla="*/ 133823 h 1528335"/>
                <a:gd name="connsiteX394" fmla="*/ 214630 w 1227720"/>
                <a:gd name="connsiteY394" fmla="*/ 133823 h 1528335"/>
                <a:gd name="connsiteX395" fmla="*/ 214630 w 1227720"/>
                <a:gd name="connsiteY395" fmla="*/ 34039 h 1528335"/>
                <a:gd name="connsiteX396" fmla="*/ 215893 w 1227720"/>
                <a:gd name="connsiteY396" fmla="*/ 28885 h 1528335"/>
                <a:gd name="connsiteX397" fmla="*/ 217763 w 1227720"/>
                <a:gd name="connsiteY397" fmla="*/ 25197 h 1528335"/>
                <a:gd name="connsiteX398" fmla="*/ 209577 w 1227720"/>
                <a:gd name="connsiteY398" fmla="*/ 34039 h 1528335"/>
                <a:gd name="connsiteX399" fmla="*/ 209577 w 1227720"/>
                <a:gd name="connsiteY399" fmla="*/ 128770 h 1528335"/>
                <a:gd name="connsiteX400" fmla="*/ 131266 w 1227720"/>
                <a:gd name="connsiteY400" fmla="*/ 128770 h 1528335"/>
                <a:gd name="connsiteX401" fmla="*/ 131266 w 1227720"/>
                <a:gd name="connsiteY401" fmla="*/ 34039 h 1528335"/>
                <a:gd name="connsiteX402" fmla="*/ 130811 w 1227720"/>
                <a:gd name="connsiteY402" fmla="*/ 30249 h 1528335"/>
                <a:gd name="connsiteX403" fmla="*/ 210033 w 1227720"/>
                <a:gd name="connsiteY403" fmla="*/ 30249 h 1528335"/>
                <a:gd name="connsiteX404" fmla="*/ 209577 w 1227720"/>
                <a:gd name="connsiteY404" fmla="*/ 34039 h 1528335"/>
                <a:gd name="connsiteX405" fmla="*/ 1012294 w 1227720"/>
                <a:gd name="connsiteY405" fmla="*/ 25197 h 1528335"/>
                <a:gd name="connsiteX406" fmla="*/ 1014164 w 1227720"/>
                <a:gd name="connsiteY406" fmla="*/ 28885 h 1528335"/>
                <a:gd name="connsiteX407" fmla="*/ 1015427 w 1227720"/>
                <a:gd name="connsiteY407" fmla="*/ 34039 h 1528335"/>
                <a:gd name="connsiteX408" fmla="*/ 1015427 w 1227720"/>
                <a:gd name="connsiteY408" fmla="*/ 133823 h 1528335"/>
                <a:gd name="connsiteX409" fmla="*/ 1103843 w 1227720"/>
                <a:gd name="connsiteY409" fmla="*/ 133823 h 1528335"/>
                <a:gd name="connsiteX410" fmla="*/ 1103843 w 1227720"/>
                <a:gd name="connsiteY410" fmla="*/ 34039 h 1528335"/>
                <a:gd name="connsiteX411" fmla="*/ 1105106 w 1227720"/>
                <a:gd name="connsiteY411" fmla="*/ 28885 h 1528335"/>
                <a:gd name="connsiteX412" fmla="*/ 1106976 w 1227720"/>
                <a:gd name="connsiteY412" fmla="*/ 25197 h 1528335"/>
                <a:gd name="connsiteX413" fmla="*/ 1098791 w 1227720"/>
                <a:gd name="connsiteY413" fmla="*/ 34039 h 1528335"/>
                <a:gd name="connsiteX414" fmla="*/ 1098791 w 1227720"/>
                <a:gd name="connsiteY414" fmla="*/ 128770 h 1528335"/>
                <a:gd name="connsiteX415" fmla="*/ 1020479 w 1227720"/>
                <a:gd name="connsiteY415" fmla="*/ 128770 h 1528335"/>
                <a:gd name="connsiteX416" fmla="*/ 1020479 w 1227720"/>
                <a:gd name="connsiteY416" fmla="*/ 34039 h 1528335"/>
                <a:gd name="connsiteX417" fmla="*/ 1020024 w 1227720"/>
                <a:gd name="connsiteY417" fmla="*/ 30249 h 1528335"/>
                <a:gd name="connsiteX418" fmla="*/ 1099246 w 1227720"/>
                <a:gd name="connsiteY418" fmla="*/ 30249 h 1528335"/>
                <a:gd name="connsiteX419" fmla="*/ 1098791 w 1227720"/>
                <a:gd name="connsiteY419" fmla="*/ 34039 h 1528335"/>
                <a:gd name="connsiteX420" fmla="*/ 901142 w 1227720"/>
                <a:gd name="connsiteY420" fmla="*/ 25197 h 1528335"/>
                <a:gd name="connsiteX421" fmla="*/ 903012 w 1227720"/>
                <a:gd name="connsiteY421" fmla="*/ 28885 h 1528335"/>
                <a:gd name="connsiteX422" fmla="*/ 904275 w 1227720"/>
                <a:gd name="connsiteY422" fmla="*/ 34039 h 1528335"/>
                <a:gd name="connsiteX423" fmla="*/ 904275 w 1227720"/>
                <a:gd name="connsiteY423" fmla="*/ 133823 h 1528335"/>
                <a:gd name="connsiteX424" fmla="*/ 992691 w 1227720"/>
                <a:gd name="connsiteY424" fmla="*/ 133823 h 1528335"/>
                <a:gd name="connsiteX425" fmla="*/ 992691 w 1227720"/>
                <a:gd name="connsiteY425" fmla="*/ 34039 h 1528335"/>
                <a:gd name="connsiteX426" fmla="*/ 993954 w 1227720"/>
                <a:gd name="connsiteY426" fmla="*/ 28885 h 1528335"/>
                <a:gd name="connsiteX427" fmla="*/ 995824 w 1227720"/>
                <a:gd name="connsiteY427" fmla="*/ 25197 h 1528335"/>
                <a:gd name="connsiteX428" fmla="*/ 987639 w 1227720"/>
                <a:gd name="connsiteY428" fmla="*/ 34039 h 1528335"/>
                <a:gd name="connsiteX429" fmla="*/ 987639 w 1227720"/>
                <a:gd name="connsiteY429" fmla="*/ 128770 h 1528335"/>
                <a:gd name="connsiteX430" fmla="*/ 909327 w 1227720"/>
                <a:gd name="connsiteY430" fmla="*/ 128770 h 1528335"/>
                <a:gd name="connsiteX431" fmla="*/ 909327 w 1227720"/>
                <a:gd name="connsiteY431" fmla="*/ 34039 h 1528335"/>
                <a:gd name="connsiteX432" fmla="*/ 908872 w 1227720"/>
                <a:gd name="connsiteY432" fmla="*/ 30249 h 1528335"/>
                <a:gd name="connsiteX433" fmla="*/ 988094 w 1227720"/>
                <a:gd name="connsiteY433" fmla="*/ 30249 h 1528335"/>
                <a:gd name="connsiteX434" fmla="*/ 987639 w 1227720"/>
                <a:gd name="connsiteY434" fmla="*/ 34039 h 1528335"/>
                <a:gd name="connsiteX435" fmla="*/ 789990 w 1227720"/>
                <a:gd name="connsiteY435" fmla="*/ 25197 h 1528335"/>
                <a:gd name="connsiteX436" fmla="*/ 791860 w 1227720"/>
                <a:gd name="connsiteY436" fmla="*/ 28885 h 1528335"/>
                <a:gd name="connsiteX437" fmla="*/ 793124 w 1227720"/>
                <a:gd name="connsiteY437" fmla="*/ 34039 h 1528335"/>
                <a:gd name="connsiteX438" fmla="*/ 793124 w 1227720"/>
                <a:gd name="connsiteY438" fmla="*/ 133823 h 1528335"/>
                <a:gd name="connsiteX439" fmla="*/ 881540 w 1227720"/>
                <a:gd name="connsiteY439" fmla="*/ 133823 h 1528335"/>
                <a:gd name="connsiteX440" fmla="*/ 881540 w 1227720"/>
                <a:gd name="connsiteY440" fmla="*/ 34039 h 1528335"/>
                <a:gd name="connsiteX441" fmla="*/ 882803 w 1227720"/>
                <a:gd name="connsiteY441" fmla="*/ 28885 h 1528335"/>
                <a:gd name="connsiteX442" fmla="*/ 884673 w 1227720"/>
                <a:gd name="connsiteY442" fmla="*/ 25197 h 1528335"/>
                <a:gd name="connsiteX443" fmla="*/ 876487 w 1227720"/>
                <a:gd name="connsiteY443" fmla="*/ 34039 h 1528335"/>
                <a:gd name="connsiteX444" fmla="*/ 876487 w 1227720"/>
                <a:gd name="connsiteY444" fmla="*/ 128770 h 1528335"/>
                <a:gd name="connsiteX445" fmla="*/ 798176 w 1227720"/>
                <a:gd name="connsiteY445" fmla="*/ 128770 h 1528335"/>
                <a:gd name="connsiteX446" fmla="*/ 798176 w 1227720"/>
                <a:gd name="connsiteY446" fmla="*/ 34039 h 1528335"/>
                <a:gd name="connsiteX447" fmla="*/ 797721 w 1227720"/>
                <a:gd name="connsiteY447" fmla="*/ 30249 h 1528335"/>
                <a:gd name="connsiteX448" fmla="*/ 876942 w 1227720"/>
                <a:gd name="connsiteY448" fmla="*/ 30249 h 1528335"/>
                <a:gd name="connsiteX449" fmla="*/ 876487 w 1227720"/>
                <a:gd name="connsiteY449" fmla="*/ 34039 h 1528335"/>
                <a:gd name="connsiteX450" fmla="*/ 678839 w 1227720"/>
                <a:gd name="connsiteY450" fmla="*/ 25197 h 1528335"/>
                <a:gd name="connsiteX451" fmla="*/ 680709 w 1227720"/>
                <a:gd name="connsiteY451" fmla="*/ 28885 h 1528335"/>
                <a:gd name="connsiteX452" fmla="*/ 681972 w 1227720"/>
                <a:gd name="connsiteY452" fmla="*/ 34039 h 1528335"/>
                <a:gd name="connsiteX453" fmla="*/ 681972 w 1227720"/>
                <a:gd name="connsiteY453" fmla="*/ 133823 h 1528335"/>
                <a:gd name="connsiteX454" fmla="*/ 770388 w 1227720"/>
                <a:gd name="connsiteY454" fmla="*/ 133823 h 1528335"/>
                <a:gd name="connsiteX455" fmla="*/ 770388 w 1227720"/>
                <a:gd name="connsiteY455" fmla="*/ 34039 h 1528335"/>
                <a:gd name="connsiteX456" fmla="*/ 771651 w 1227720"/>
                <a:gd name="connsiteY456" fmla="*/ 28885 h 1528335"/>
                <a:gd name="connsiteX457" fmla="*/ 773521 w 1227720"/>
                <a:gd name="connsiteY457" fmla="*/ 25197 h 1528335"/>
                <a:gd name="connsiteX458" fmla="*/ 765336 w 1227720"/>
                <a:gd name="connsiteY458" fmla="*/ 34039 h 1528335"/>
                <a:gd name="connsiteX459" fmla="*/ 765336 w 1227720"/>
                <a:gd name="connsiteY459" fmla="*/ 128770 h 1528335"/>
                <a:gd name="connsiteX460" fmla="*/ 687024 w 1227720"/>
                <a:gd name="connsiteY460" fmla="*/ 128770 h 1528335"/>
                <a:gd name="connsiteX461" fmla="*/ 687024 w 1227720"/>
                <a:gd name="connsiteY461" fmla="*/ 34039 h 1528335"/>
                <a:gd name="connsiteX462" fmla="*/ 686569 w 1227720"/>
                <a:gd name="connsiteY462" fmla="*/ 30249 h 1528335"/>
                <a:gd name="connsiteX463" fmla="*/ 765791 w 1227720"/>
                <a:gd name="connsiteY463" fmla="*/ 30249 h 1528335"/>
                <a:gd name="connsiteX464" fmla="*/ 765336 w 1227720"/>
                <a:gd name="connsiteY464" fmla="*/ 34039 h 1528335"/>
                <a:gd name="connsiteX465" fmla="*/ 567687 w 1227720"/>
                <a:gd name="connsiteY465" fmla="*/ 25197 h 1528335"/>
                <a:gd name="connsiteX466" fmla="*/ 569557 w 1227720"/>
                <a:gd name="connsiteY466" fmla="*/ 28885 h 1528335"/>
                <a:gd name="connsiteX467" fmla="*/ 570820 w 1227720"/>
                <a:gd name="connsiteY467" fmla="*/ 34039 h 1528335"/>
                <a:gd name="connsiteX468" fmla="*/ 570820 w 1227720"/>
                <a:gd name="connsiteY468" fmla="*/ 133823 h 1528335"/>
                <a:gd name="connsiteX469" fmla="*/ 659236 w 1227720"/>
                <a:gd name="connsiteY469" fmla="*/ 133823 h 1528335"/>
                <a:gd name="connsiteX470" fmla="*/ 659236 w 1227720"/>
                <a:gd name="connsiteY470" fmla="*/ 34039 h 1528335"/>
                <a:gd name="connsiteX471" fmla="*/ 660499 w 1227720"/>
                <a:gd name="connsiteY471" fmla="*/ 28885 h 1528335"/>
                <a:gd name="connsiteX472" fmla="*/ 662369 w 1227720"/>
                <a:gd name="connsiteY472" fmla="*/ 25197 h 1528335"/>
                <a:gd name="connsiteX473" fmla="*/ 654184 w 1227720"/>
                <a:gd name="connsiteY473" fmla="*/ 34039 h 1528335"/>
                <a:gd name="connsiteX474" fmla="*/ 654184 w 1227720"/>
                <a:gd name="connsiteY474" fmla="*/ 128770 h 1528335"/>
                <a:gd name="connsiteX475" fmla="*/ 575873 w 1227720"/>
                <a:gd name="connsiteY475" fmla="*/ 128770 h 1528335"/>
                <a:gd name="connsiteX476" fmla="*/ 575873 w 1227720"/>
                <a:gd name="connsiteY476" fmla="*/ 34039 h 1528335"/>
                <a:gd name="connsiteX477" fmla="*/ 575417 w 1227720"/>
                <a:gd name="connsiteY477" fmla="*/ 30249 h 1528335"/>
                <a:gd name="connsiteX478" fmla="*/ 654639 w 1227720"/>
                <a:gd name="connsiteY478" fmla="*/ 30249 h 1528335"/>
                <a:gd name="connsiteX479" fmla="*/ 654184 w 1227720"/>
                <a:gd name="connsiteY479" fmla="*/ 34039 h 1528335"/>
                <a:gd name="connsiteX480" fmla="*/ 456536 w 1227720"/>
                <a:gd name="connsiteY480" fmla="*/ 25197 h 1528335"/>
                <a:gd name="connsiteX481" fmla="*/ 458406 w 1227720"/>
                <a:gd name="connsiteY481" fmla="*/ 28885 h 1528335"/>
                <a:gd name="connsiteX482" fmla="*/ 459669 w 1227720"/>
                <a:gd name="connsiteY482" fmla="*/ 34039 h 1528335"/>
                <a:gd name="connsiteX483" fmla="*/ 459669 w 1227720"/>
                <a:gd name="connsiteY483" fmla="*/ 133823 h 1528335"/>
                <a:gd name="connsiteX484" fmla="*/ 548085 w 1227720"/>
                <a:gd name="connsiteY484" fmla="*/ 133823 h 1528335"/>
                <a:gd name="connsiteX485" fmla="*/ 548085 w 1227720"/>
                <a:gd name="connsiteY485" fmla="*/ 34039 h 1528335"/>
                <a:gd name="connsiteX486" fmla="*/ 549348 w 1227720"/>
                <a:gd name="connsiteY486" fmla="*/ 28885 h 1528335"/>
                <a:gd name="connsiteX487" fmla="*/ 551218 w 1227720"/>
                <a:gd name="connsiteY487" fmla="*/ 25197 h 1528335"/>
                <a:gd name="connsiteX488" fmla="*/ 543032 w 1227720"/>
                <a:gd name="connsiteY488" fmla="*/ 34039 h 1528335"/>
                <a:gd name="connsiteX489" fmla="*/ 543032 w 1227720"/>
                <a:gd name="connsiteY489" fmla="*/ 128770 h 1528335"/>
                <a:gd name="connsiteX490" fmla="*/ 464721 w 1227720"/>
                <a:gd name="connsiteY490" fmla="*/ 128770 h 1528335"/>
                <a:gd name="connsiteX491" fmla="*/ 464721 w 1227720"/>
                <a:gd name="connsiteY491" fmla="*/ 34039 h 1528335"/>
                <a:gd name="connsiteX492" fmla="*/ 464266 w 1227720"/>
                <a:gd name="connsiteY492" fmla="*/ 30249 h 1528335"/>
                <a:gd name="connsiteX493" fmla="*/ 543488 w 1227720"/>
                <a:gd name="connsiteY493" fmla="*/ 30249 h 1528335"/>
                <a:gd name="connsiteX494" fmla="*/ 543032 w 1227720"/>
                <a:gd name="connsiteY494" fmla="*/ 34039 h 1528335"/>
                <a:gd name="connsiteX495" fmla="*/ 345384 w 1227720"/>
                <a:gd name="connsiteY495" fmla="*/ 25197 h 1528335"/>
                <a:gd name="connsiteX496" fmla="*/ 347254 w 1227720"/>
                <a:gd name="connsiteY496" fmla="*/ 28885 h 1528335"/>
                <a:gd name="connsiteX497" fmla="*/ 348517 w 1227720"/>
                <a:gd name="connsiteY497" fmla="*/ 34039 h 1528335"/>
                <a:gd name="connsiteX498" fmla="*/ 348517 w 1227720"/>
                <a:gd name="connsiteY498" fmla="*/ 133823 h 1528335"/>
                <a:gd name="connsiteX499" fmla="*/ 436933 w 1227720"/>
                <a:gd name="connsiteY499" fmla="*/ 133823 h 1528335"/>
                <a:gd name="connsiteX500" fmla="*/ 436933 w 1227720"/>
                <a:gd name="connsiteY500" fmla="*/ 34039 h 1528335"/>
                <a:gd name="connsiteX501" fmla="*/ 438196 w 1227720"/>
                <a:gd name="connsiteY501" fmla="*/ 28885 h 1528335"/>
                <a:gd name="connsiteX502" fmla="*/ 440066 w 1227720"/>
                <a:gd name="connsiteY502" fmla="*/ 25197 h 1528335"/>
                <a:gd name="connsiteX503" fmla="*/ 431881 w 1227720"/>
                <a:gd name="connsiteY503" fmla="*/ 34039 h 1528335"/>
                <a:gd name="connsiteX504" fmla="*/ 431881 w 1227720"/>
                <a:gd name="connsiteY504" fmla="*/ 128770 h 1528335"/>
                <a:gd name="connsiteX505" fmla="*/ 353569 w 1227720"/>
                <a:gd name="connsiteY505" fmla="*/ 128770 h 1528335"/>
                <a:gd name="connsiteX506" fmla="*/ 353569 w 1227720"/>
                <a:gd name="connsiteY506" fmla="*/ 34039 h 1528335"/>
                <a:gd name="connsiteX507" fmla="*/ 353114 w 1227720"/>
                <a:gd name="connsiteY507" fmla="*/ 30249 h 1528335"/>
                <a:gd name="connsiteX508" fmla="*/ 432336 w 1227720"/>
                <a:gd name="connsiteY508" fmla="*/ 30249 h 1528335"/>
                <a:gd name="connsiteX509" fmla="*/ 431881 w 1227720"/>
                <a:gd name="connsiteY509" fmla="*/ 34039 h 1528335"/>
                <a:gd name="connsiteX510" fmla="*/ 234232 w 1227720"/>
                <a:gd name="connsiteY510" fmla="*/ 25197 h 1528335"/>
                <a:gd name="connsiteX511" fmla="*/ 236102 w 1227720"/>
                <a:gd name="connsiteY511" fmla="*/ 28885 h 1528335"/>
                <a:gd name="connsiteX512" fmla="*/ 237365 w 1227720"/>
                <a:gd name="connsiteY512" fmla="*/ 34039 h 1528335"/>
                <a:gd name="connsiteX513" fmla="*/ 237365 w 1227720"/>
                <a:gd name="connsiteY513" fmla="*/ 133823 h 1528335"/>
                <a:gd name="connsiteX514" fmla="*/ 325781 w 1227720"/>
                <a:gd name="connsiteY514" fmla="*/ 133823 h 1528335"/>
                <a:gd name="connsiteX515" fmla="*/ 325781 w 1227720"/>
                <a:gd name="connsiteY515" fmla="*/ 34039 h 1528335"/>
                <a:gd name="connsiteX516" fmla="*/ 327044 w 1227720"/>
                <a:gd name="connsiteY516" fmla="*/ 28885 h 1528335"/>
                <a:gd name="connsiteX517" fmla="*/ 328914 w 1227720"/>
                <a:gd name="connsiteY517" fmla="*/ 25197 h 1528335"/>
                <a:gd name="connsiteX518" fmla="*/ 320729 w 1227720"/>
                <a:gd name="connsiteY518" fmla="*/ 34039 h 1528335"/>
                <a:gd name="connsiteX519" fmla="*/ 320729 w 1227720"/>
                <a:gd name="connsiteY519" fmla="*/ 128770 h 1528335"/>
                <a:gd name="connsiteX520" fmla="*/ 242418 w 1227720"/>
                <a:gd name="connsiteY520" fmla="*/ 128770 h 1528335"/>
                <a:gd name="connsiteX521" fmla="*/ 242418 w 1227720"/>
                <a:gd name="connsiteY521" fmla="*/ 34039 h 1528335"/>
                <a:gd name="connsiteX522" fmla="*/ 241962 w 1227720"/>
                <a:gd name="connsiteY522" fmla="*/ 30249 h 1528335"/>
                <a:gd name="connsiteX523" fmla="*/ 321184 w 1227720"/>
                <a:gd name="connsiteY523" fmla="*/ 30249 h 1528335"/>
                <a:gd name="connsiteX524" fmla="*/ 320729 w 1227720"/>
                <a:gd name="connsiteY524" fmla="*/ 34039 h 1528335"/>
                <a:gd name="connsiteX525" fmla="*/ 123081 w 1227720"/>
                <a:gd name="connsiteY525" fmla="*/ 25197 h 1528335"/>
                <a:gd name="connsiteX526" fmla="*/ 124951 w 1227720"/>
                <a:gd name="connsiteY526" fmla="*/ 28885 h 1528335"/>
                <a:gd name="connsiteX527" fmla="*/ 126214 w 1227720"/>
                <a:gd name="connsiteY527" fmla="*/ 34039 h 1528335"/>
                <a:gd name="connsiteX528" fmla="*/ 126214 w 1227720"/>
                <a:gd name="connsiteY528" fmla="*/ 133823 h 1528335"/>
                <a:gd name="connsiteX529" fmla="*/ 214630 w 1227720"/>
                <a:gd name="connsiteY529" fmla="*/ 133823 h 1528335"/>
                <a:gd name="connsiteX530" fmla="*/ 214630 w 1227720"/>
                <a:gd name="connsiteY530" fmla="*/ 34039 h 1528335"/>
                <a:gd name="connsiteX531" fmla="*/ 215893 w 1227720"/>
                <a:gd name="connsiteY531" fmla="*/ 28885 h 1528335"/>
                <a:gd name="connsiteX532" fmla="*/ 217763 w 1227720"/>
                <a:gd name="connsiteY532" fmla="*/ 25197 h 1528335"/>
                <a:gd name="connsiteX533" fmla="*/ 209577 w 1227720"/>
                <a:gd name="connsiteY533" fmla="*/ 34039 h 1528335"/>
                <a:gd name="connsiteX534" fmla="*/ 209577 w 1227720"/>
                <a:gd name="connsiteY534" fmla="*/ 128770 h 1528335"/>
                <a:gd name="connsiteX535" fmla="*/ 131266 w 1227720"/>
                <a:gd name="connsiteY535" fmla="*/ 128770 h 1528335"/>
                <a:gd name="connsiteX536" fmla="*/ 131266 w 1227720"/>
                <a:gd name="connsiteY536" fmla="*/ 34039 h 1528335"/>
                <a:gd name="connsiteX537" fmla="*/ 130811 w 1227720"/>
                <a:gd name="connsiteY537" fmla="*/ 30249 h 1528335"/>
                <a:gd name="connsiteX538" fmla="*/ 210033 w 1227720"/>
                <a:gd name="connsiteY538" fmla="*/ 30249 h 1528335"/>
                <a:gd name="connsiteX539" fmla="*/ 209577 w 1227720"/>
                <a:gd name="connsiteY539" fmla="*/ 34039 h 1528335"/>
                <a:gd name="connsiteX540" fmla="*/ 1012294 w 1227720"/>
                <a:gd name="connsiteY540" fmla="*/ 25197 h 1528335"/>
                <a:gd name="connsiteX541" fmla="*/ 1014164 w 1227720"/>
                <a:gd name="connsiteY541" fmla="*/ 28885 h 1528335"/>
                <a:gd name="connsiteX542" fmla="*/ 1015427 w 1227720"/>
                <a:gd name="connsiteY542" fmla="*/ 34039 h 1528335"/>
                <a:gd name="connsiteX543" fmla="*/ 1015427 w 1227720"/>
                <a:gd name="connsiteY543" fmla="*/ 133823 h 1528335"/>
                <a:gd name="connsiteX544" fmla="*/ 1103843 w 1227720"/>
                <a:gd name="connsiteY544" fmla="*/ 133823 h 1528335"/>
                <a:gd name="connsiteX545" fmla="*/ 1103843 w 1227720"/>
                <a:gd name="connsiteY545" fmla="*/ 34039 h 1528335"/>
                <a:gd name="connsiteX546" fmla="*/ 1105106 w 1227720"/>
                <a:gd name="connsiteY546" fmla="*/ 28885 h 1528335"/>
                <a:gd name="connsiteX547" fmla="*/ 1106976 w 1227720"/>
                <a:gd name="connsiteY547" fmla="*/ 25197 h 1528335"/>
                <a:gd name="connsiteX548" fmla="*/ 1098791 w 1227720"/>
                <a:gd name="connsiteY548" fmla="*/ 34039 h 1528335"/>
                <a:gd name="connsiteX549" fmla="*/ 1098791 w 1227720"/>
                <a:gd name="connsiteY549" fmla="*/ 128770 h 1528335"/>
                <a:gd name="connsiteX550" fmla="*/ 1020479 w 1227720"/>
                <a:gd name="connsiteY550" fmla="*/ 128770 h 1528335"/>
                <a:gd name="connsiteX551" fmla="*/ 1020479 w 1227720"/>
                <a:gd name="connsiteY551" fmla="*/ 34039 h 1528335"/>
                <a:gd name="connsiteX552" fmla="*/ 1020024 w 1227720"/>
                <a:gd name="connsiteY552" fmla="*/ 30249 h 1528335"/>
                <a:gd name="connsiteX553" fmla="*/ 1099246 w 1227720"/>
                <a:gd name="connsiteY553" fmla="*/ 30249 h 1528335"/>
                <a:gd name="connsiteX554" fmla="*/ 1098791 w 1227720"/>
                <a:gd name="connsiteY554" fmla="*/ 34039 h 1528335"/>
                <a:gd name="connsiteX555" fmla="*/ 901142 w 1227720"/>
                <a:gd name="connsiteY555" fmla="*/ 25197 h 1528335"/>
                <a:gd name="connsiteX556" fmla="*/ 903012 w 1227720"/>
                <a:gd name="connsiteY556" fmla="*/ 28885 h 1528335"/>
                <a:gd name="connsiteX557" fmla="*/ 904275 w 1227720"/>
                <a:gd name="connsiteY557" fmla="*/ 34039 h 1528335"/>
                <a:gd name="connsiteX558" fmla="*/ 904275 w 1227720"/>
                <a:gd name="connsiteY558" fmla="*/ 133823 h 1528335"/>
                <a:gd name="connsiteX559" fmla="*/ 992691 w 1227720"/>
                <a:gd name="connsiteY559" fmla="*/ 133823 h 1528335"/>
                <a:gd name="connsiteX560" fmla="*/ 992691 w 1227720"/>
                <a:gd name="connsiteY560" fmla="*/ 34039 h 1528335"/>
                <a:gd name="connsiteX561" fmla="*/ 993954 w 1227720"/>
                <a:gd name="connsiteY561" fmla="*/ 28885 h 1528335"/>
                <a:gd name="connsiteX562" fmla="*/ 995824 w 1227720"/>
                <a:gd name="connsiteY562" fmla="*/ 25197 h 1528335"/>
                <a:gd name="connsiteX563" fmla="*/ 987639 w 1227720"/>
                <a:gd name="connsiteY563" fmla="*/ 34039 h 1528335"/>
                <a:gd name="connsiteX564" fmla="*/ 987639 w 1227720"/>
                <a:gd name="connsiteY564" fmla="*/ 128770 h 1528335"/>
                <a:gd name="connsiteX565" fmla="*/ 909327 w 1227720"/>
                <a:gd name="connsiteY565" fmla="*/ 128770 h 1528335"/>
                <a:gd name="connsiteX566" fmla="*/ 909327 w 1227720"/>
                <a:gd name="connsiteY566" fmla="*/ 34039 h 1528335"/>
                <a:gd name="connsiteX567" fmla="*/ 908872 w 1227720"/>
                <a:gd name="connsiteY567" fmla="*/ 30249 h 1528335"/>
                <a:gd name="connsiteX568" fmla="*/ 988094 w 1227720"/>
                <a:gd name="connsiteY568" fmla="*/ 30249 h 1528335"/>
                <a:gd name="connsiteX569" fmla="*/ 987639 w 1227720"/>
                <a:gd name="connsiteY569" fmla="*/ 34039 h 1528335"/>
                <a:gd name="connsiteX570" fmla="*/ 789990 w 1227720"/>
                <a:gd name="connsiteY570" fmla="*/ 25197 h 1528335"/>
                <a:gd name="connsiteX571" fmla="*/ 791860 w 1227720"/>
                <a:gd name="connsiteY571" fmla="*/ 28885 h 1528335"/>
                <a:gd name="connsiteX572" fmla="*/ 793124 w 1227720"/>
                <a:gd name="connsiteY572" fmla="*/ 34039 h 1528335"/>
                <a:gd name="connsiteX573" fmla="*/ 793124 w 1227720"/>
                <a:gd name="connsiteY573" fmla="*/ 133823 h 1528335"/>
                <a:gd name="connsiteX574" fmla="*/ 881540 w 1227720"/>
                <a:gd name="connsiteY574" fmla="*/ 133823 h 1528335"/>
                <a:gd name="connsiteX575" fmla="*/ 881540 w 1227720"/>
                <a:gd name="connsiteY575" fmla="*/ 34039 h 1528335"/>
                <a:gd name="connsiteX576" fmla="*/ 882803 w 1227720"/>
                <a:gd name="connsiteY576" fmla="*/ 28885 h 1528335"/>
                <a:gd name="connsiteX577" fmla="*/ 884673 w 1227720"/>
                <a:gd name="connsiteY577" fmla="*/ 25197 h 1528335"/>
                <a:gd name="connsiteX578" fmla="*/ 876487 w 1227720"/>
                <a:gd name="connsiteY578" fmla="*/ 34039 h 1528335"/>
                <a:gd name="connsiteX579" fmla="*/ 876487 w 1227720"/>
                <a:gd name="connsiteY579" fmla="*/ 128770 h 1528335"/>
                <a:gd name="connsiteX580" fmla="*/ 798176 w 1227720"/>
                <a:gd name="connsiteY580" fmla="*/ 128770 h 1528335"/>
                <a:gd name="connsiteX581" fmla="*/ 798176 w 1227720"/>
                <a:gd name="connsiteY581" fmla="*/ 34039 h 1528335"/>
                <a:gd name="connsiteX582" fmla="*/ 797721 w 1227720"/>
                <a:gd name="connsiteY582" fmla="*/ 30249 h 1528335"/>
                <a:gd name="connsiteX583" fmla="*/ 876942 w 1227720"/>
                <a:gd name="connsiteY583" fmla="*/ 30249 h 1528335"/>
                <a:gd name="connsiteX584" fmla="*/ 876487 w 1227720"/>
                <a:gd name="connsiteY584" fmla="*/ 34039 h 1528335"/>
                <a:gd name="connsiteX585" fmla="*/ 678839 w 1227720"/>
                <a:gd name="connsiteY585" fmla="*/ 25197 h 1528335"/>
                <a:gd name="connsiteX586" fmla="*/ 680709 w 1227720"/>
                <a:gd name="connsiteY586" fmla="*/ 28885 h 1528335"/>
                <a:gd name="connsiteX587" fmla="*/ 681972 w 1227720"/>
                <a:gd name="connsiteY587" fmla="*/ 34039 h 1528335"/>
                <a:gd name="connsiteX588" fmla="*/ 681972 w 1227720"/>
                <a:gd name="connsiteY588" fmla="*/ 133823 h 1528335"/>
                <a:gd name="connsiteX589" fmla="*/ 770388 w 1227720"/>
                <a:gd name="connsiteY589" fmla="*/ 133823 h 1528335"/>
                <a:gd name="connsiteX590" fmla="*/ 770388 w 1227720"/>
                <a:gd name="connsiteY590" fmla="*/ 34039 h 1528335"/>
                <a:gd name="connsiteX591" fmla="*/ 771651 w 1227720"/>
                <a:gd name="connsiteY591" fmla="*/ 28885 h 1528335"/>
                <a:gd name="connsiteX592" fmla="*/ 773521 w 1227720"/>
                <a:gd name="connsiteY592" fmla="*/ 25197 h 1528335"/>
                <a:gd name="connsiteX593" fmla="*/ 765336 w 1227720"/>
                <a:gd name="connsiteY593" fmla="*/ 34039 h 1528335"/>
                <a:gd name="connsiteX594" fmla="*/ 765336 w 1227720"/>
                <a:gd name="connsiteY594" fmla="*/ 128770 h 1528335"/>
                <a:gd name="connsiteX595" fmla="*/ 687024 w 1227720"/>
                <a:gd name="connsiteY595" fmla="*/ 128770 h 1528335"/>
                <a:gd name="connsiteX596" fmla="*/ 687024 w 1227720"/>
                <a:gd name="connsiteY596" fmla="*/ 34039 h 1528335"/>
                <a:gd name="connsiteX597" fmla="*/ 686569 w 1227720"/>
                <a:gd name="connsiteY597" fmla="*/ 30249 h 1528335"/>
                <a:gd name="connsiteX598" fmla="*/ 765791 w 1227720"/>
                <a:gd name="connsiteY598" fmla="*/ 30249 h 1528335"/>
                <a:gd name="connsiteX599" fmla="*/ 765336 w 1227720"/>
                <a:gd name="connsiteY599" fmla="*/ 34039 h 1528335"/>
                <a:gd name="connsiteX600" fmla="*/ 567687 w 1227720"/>
                <a:gd name="connsiteY600" fmla="*/ 25197 h 1528335"/>
                <a:gd name="connsiteX601" fmla="*/ 569557 w 1227720"/>
                <a:gd name="connsiteY601" fmla="*/ 28885 h 1528335"/>
                <a:gd name="connsiteX602" fmla="*/ 570820 w 1227720"/>
                <a:gd name="connsiteY602" fmla="*/ 34039 h 1528335"/>
                <a:gd name="connsiteX603" fmla="*/ 570820 w 1227720"/>
                <a:gd name="connsiteY603" fmla="*/ 133823 h 1528335"/>
                <a:gd name="connsiteX604" fmla="*/ 659236 w 1227720"/>
                <a:gd name="connsiteY604" fmla="*/ 133823 h 1528335"/>
                <a:gd name="connsiteX605" fmla="*/ 659236 w 1227720"/>
                <a:gd name="connsiteY605" fmla="*/ 34039 h 1528335"/>
                <a:gd name="connsiteX606" fmla="*/ 660499 w 1227720"/>
                <a:gd name="connsiteY606" fmla="*/ 28885 h 1528335"/>
                <a:gd name="connsiteX607" fmla="*/ 662369 w 1227720"/>
                <a:gd name="connsiteY607" fmla="*/ 25197 h 1528335"/>
                <a:gd name="connsiteX608" fmla="*/ 654184 w 1227720"/>
                <a:gd name="connsiteY608" fmla="*/ 34039 h 1528335"/>
                <a:gd name="connsiteX609" fmla="*/ 654184 w 1227720"/>
                <a:gd name="connsiteY609" fmla="*/ 128770 h 1528335"/>
                <a:gd name="connsiteX610" fmla="*/ 575873 w 1227720"/>
                <a:gd name="connsiteY610" fmla="*/ 128770 h 1528335"/>
                <a:gd name="connsiteX611" fmla="*/ 575873 w 1227720"/>
                <a:gd name="connsiteY611" fmla="*/ 34039 h 1528335"/>
                <a:gd name="connsiteX612" fmla="*/ 575417 w 1227720"/>
                <a:gd name="connsiteY612" fmla="*/ 30249 h 1528335"/>
                <a:gd name="connsiteX613" fmla="*/ 654639 w 1227720"/>
                <a:gd name="connsiteY613" fmla="*/ 30249 h 1528335"/>
                <a:gd name="connsiteX614" fmla="*/ 654184 w 1227720"/>
                <a:gd name="connsiteY614" fmla="*/ 34039 h 1528335"/>
                <a:gd name="connsiteX615" fmla="*/ 456536 w 1227720"/>
                <a:gd name="connsiteY615" fmla="*/ 25197 h 1528335"/>
                <a:gd name="connsiteX616" fmla="*/ 458406 w 1227720"/>
                <a:gd name="connsiteY616" fmla="*/ 28885 h 1528335"/>
                <a:gd name="connsiteX617" fmla="*/ 459669 w 1227720"/>
                <a:gd name="connsiteY617" fmla="*/ 34039 h 1528335"/>
                <a:gd name="connsiteX618" fmla="*/ 459669 w 1227720"/>
                <a:gd name="connsiteY618" fmla="*/ 133823 h 1528335"/>
                <a:gd name="connsiteX619" fmla="*/ 548085 w 1227720"/>
                <a:gd name="connsiteY619" fmla="*/ 133823 h 1528335"/>
                <a:gd name="connsiteX620" fmla="*/ 548085 w 1227720"/>
                <a:gd name="connsiteY620" fmla="*/ 34039 h 1528335"/>
                <a:gd name="connsiteX621" fmla="*/ 549348 w 1227720"/>
                <a:gd name="connsiteY621" fmla="*/ 28885 h 1528335"/>
                <a:gd name="connsiteX622" fmla="*/ 551218 w 1227720"/>
                <a:gd name="connsiteY622" fmla="*/ 25197 h 1528335"/>
                <a:gd name="connsiteX623" fmla="*/ 543032 w 1227720"/>
                <a:gd name="connsiteY623" fmla="*/ 34039 h 1528335"/>
                <a:gd name="connsiteX624" fmla="*/ 543032 w 1227720"/>
                <a:gd name="connsiteY624" fmla="*/ 128770 h 1528335"/>
                <a:gd name="connsiteX625" fmla="*/ 464721 w 1227720"/>
                <a:gd name="connsiteY625" fmla="*/ 128770 h 1528335"/>
                <a:gd name="connsiteX626" fmla="*/ 464721 w 1227720"/>
                <a:gd name="connsiteY626" fmla="*/ 34039 h 1528335"/>
                <a:gd name="connsiteX627" fmla="*/ 464266 w 1227720"/>
                <a:gd name="connsiteY627" fmla="*/ 30249 h 1528335"/>
                <a:gd name="connsiteX628" fmla="*/ 543488 w 1227720"/>
                <a:gd name="connsiteY628" fmla="*/ 30249 h 1528335"/>
                <a:gd name="connsiteX629" fmla="*/ 543032 w 1227720"/>
                <a:gd name="connsiteY629" fmla="*/ 34039 h 1528335"/>
                <a:gd name="connsiteX630" fmla="*/ 345384 w 1227720"/>
                <a:gd name="connsiteY630" fmla="*/ 25197 h 1528335"/>
                <a:gd name="connsiteX631" fmla="*/ 347254 w 1227720"/>
                <a:gd name="connsiteY631" fmla="*/ 28885 h 1528335"/>
                <a:gd name="connsiteX632" fmla="*/ 348517 w 1227720"/>
                <a:gd name="connsiteY632" fmla="*/ 34039 h 1528335"/>
                <a:gd name="connsiteX633" fmla="*/ 348517 w 1227720"/>
                <a:gd name="connsiteY633" fmla="*/ 133823 h 1528335"/>
                <a:gd name="connsiteX634" fmla="*/ 436933 w 1227720"/>
                <a:gd name="connsiteY634" fmla="*/ 133823 h 1528335"/>
                <a:gd name="connsiteX635" fmla="*/ 436933 w 1227720"/>
                <a:gd name="connsiteY635" fmla="*/ 34039 h 1528335"/>
                <a:gd name="connsiteX636" fmla="*/ 438196 w 1227720"/>
                <a:gd name="connsiteY636" fmla="*/ 28885 h 1528335"/>
                <a:gd name="connsiteX637" fmla="*/ 440066 w 1227720"/>
                <a:gd name="connsiteY637" fmla="*/ 25197 h 1528335"/>
                <a:gd name="connsiteX638" fmla="*/ 431881 w 1227720"/>
                <a:gd name="connsiteY638" fmla="*/ 34039 h 1528335"/>
                <a:gd name="connsiteX639" fmla="*/ 431881 w 1227720"/>
                <a:gd name="connsiteY639" fmla="*/ 128770 h 1528335"/>
                <a:gd name="connsiteX640" fmla="*/ 353569 w 1227720"/>
                <a:gd name="connsiteY640" fmla="*/ 128770 h 1528335"/>
                <a:gd name="connsiteX641" fmla="*/ 353569 w 1227720"/>
                <a:gd name="connsiteY641" fmla="*/ 34039 h 1528335"/>
                <a:gd name="connsiteX642" fmla="*/ 353114 w 1227720"/>
                <a:gd name="connsiteY642" fmla="*/ 30249 h 1528335"/>
                <a:gd name="connsiteX643" fmla="*/ 432336 w 1227720"/>
                <a:gd name="connsiteY643" fmla="*/ 30249 h 1528335"/>
                <a:gd name="connsiteX644" fmla="*/ 431881 w 1227720"/>
                <a:gd name="connsiteY644" fmla="*/ 34039 h 1528335"/>
                <a:gd name="connsiteX645" fmla="*/ 234232 w 1227720"/>
                <a:gd name="connsiteY645" fmla="*/ 25197 h 1528335"/>
                <a:gd name="connsiteX646" fmla="*/ 236102 w 1227720"/>
                <a:gd name="connsiteY646" fmla="*/ 28885 h 1528335"/>
                <a:gd name="connsiteX647" fmla="*/ 237365 w 1227720"/>
                <a:gd name="connsiteY647" fmla="*/ 34039 h 1528335"/>
                <a:gd name="connsiteX648" fmla="*/ 237365 w 1227720"/>
                <a:gd name="connsiteY648" fmla="*/ 133823 h 1528335"/>
                <a:gd name="connsiteX649" fmla="*/ 325781 w 1227720"/>
                <a:gd name="connsiteY649" fmla="*/ 133823 h 1528335"/>
                <a:gd name="connsiteX650" fmla="*/ 325781 w 1227720"/>
                <a:gd name="connsiteY650" fmla="*/ 34039 h 1528335"/>
                <a:gd name="connsiteX651" fmla="*/ 327044 w 1227720"/>
                <a:gd name="connsiteY651" fmla="*/ 28885 h 1528335"/>
                <a:gd name="connsiteX652" fmla="*/ 328914 w 1227720"/>
                <a:gd name="connsiteY652" fmla="*/ 25197 h 1528335"/>
                <a:gd name="connsiteX653" fmla="*/ 320729 w 1227720"/>
                <a:gd name="connsiteY653" fmla="*/ 34039 h 1528335"/>
                <a:gd name="connsiteX654" fmla="*/ 320729 w 1227720"/>
                <a:gd name="connsiteY654" fmla="*/ 128770 h 1528335"/>
                <a:gd name="connsiteX655" fmla="*/ 242418 w 1227720"/>
                <a:gd name="connsiteY655" fmla="*/ 128770 h 1528335"/>
                <a:gd name="connsiteX656" fmla="*/ 242418 w 1227720"/>
                <a:gd name="connsiteY656" fmla="*/ 34039 h 1528335"/>
                <a:gd name="connsiteX657" fmla="*/ 241962 w 1227720"/>
                <a:gd name="connsiteY657" fmla="*/ 30249 h 1528335"/>
                <a:gd name="connsiteX658" fmla="*/ 321184 w 1227720"/>
                <a:gd name="connsiteY658" fmla="*/ 30249 h 1528335"/>
                <a:gd name="connsiteX659" fmla="*/ 320729 w 1227720"/>
                <a:gd name="connsiteY659" fmla="*/ 34039 h 1528335"/>
                <a:gd name="connsiteX660" fmla="*/ 123081 w 1227720"/>
                <a:gd name="connsiteY660" fmla="*/ 25197 h 1528335"/>
                <a:gd name="connsiteX661" fmla="*/ 124951 w 1227720"/>
                <a:gd name="connsiteY661" fmla="*/ 28885 h 1528335"/>
                <a:gd name="connsiteX662" fmla="*/ 126214 w 1227720"/>
                <a:gd name="connsiteY662" fmla="*/ 34039 h 1528335"/>
                <a:gd name="connsiteX663" fmla="*/ 126214 w 1227720"/>
                <a:gd name="connsiteY663" fmla="*/ 133823 h 1528335"/>
                <a:gd name="connsiteX664" fmla="*/ 214630 w 1227720"/>
                <a:gd name="connsiteY664" fmla="*/ 133823 h 1528335"/>
                <a:gd name="connsiteX665" fmla="*/ 214630 w 1227720"/>
                <a:gd name="connsiteY665" fmla="*/ 34039 h 1528335"/>
                <a:gd name="connsiteX666" fmla="*/ 215893 w 1227720"/>
                <a:gd name="connsiteY666" fmla="*/ 28885 h 1528335"/>
                <a:gd name="connsiteX667" fmla="*/ 217763 w 1227720"/>
                <a:gd name="connsiteY667" fmla="*/ 25197 h 1528335"/>
                <a:gd name="connsiteX668" fmla="*/ 209577 w 1227720"/>
                <a:gd name="connsiteY668" fmla="*/ 34039 h 1528335"/>
                <a:gd name="connsiteX669" fmla="*/ 209577 w 1227720"/>
                <a:gd name="connsiteY669" fmla="*/ 128770 h 1528335"/>
                <a:gd name="connsiteX670" fmla="*/ 131266 w 1227720"/>
                <a:gd name="connsiteY670" fmla="*/ 128770 h 1528335"/>
                <a:gd name="connsiteX671" fmla="*/ 131266 w 1227720"/>
                <a:gd name="connsiteY671" fmla="*/ 34039 h 1528335"/>
                <a:gd name="connsiteX672" fmla="*/ 130811 w 1227720"/>
                <a:gd name="connsiteY672" fmla="*/ 30249 h 1528335"/>
                <a:gd name="connsiteX673" fmla="*/ 210033 w 1227720"/>
                <a:gd name="connsiteY673" fmla="*/ 30249 h 1528335"/>
                <a:gd name="connsiteX674" fmla="*/ 209577 w 1227720"/>
                <a:gd name="connsiteY674" fmla="*/ 34039 h 1528335"/>
                <a:gd name="connsiteX675" fmla="*/ 1012294 w 1227720"/>
                <a:gd name="connsiteY675" fmla="*/ 25197 h 1528335"/>
                <a:gd name="connsiteX676" fmla="*/ 1014164 w 1227720"/>
                <a:gd name="connsiteY676" fmla="*/ 28885 h 1528335"/>
                <a:gd name="connsiteX677" fmla="*/ 1015427 w 1227720"/>
                <a:gd name="connsiteY677" fmla="*/ 34039 h 1528335"/>
                <a:gd name="connsiteX678" fmla="*/ 1015427 w 1227720"/>
                <a:gd name="connsiteY678" fmla="*/ 133823 h 1528335"/>
                <a:gd name="connsiteX679" fmla="*/ 1103843 w 1227720"/>
                <a:gd name="connsiteY679" fmla="*/ 133823 h 1528335"/>
                <a:gd name="connsiteX680" fmla="*/ 1103843 w 1227720"/>
                <a:gd name="connsiteY680" fmla="*/ 34039 h 1528335"/>
                <a:gd name="connsiteX681" fmla="*/ 1105106 w 1227720"/>
                <a:gd name="connsiteY681" fmla="*/ 28885 h 1528335"/>
                <a:gd name="connsiteX682" fmla="*/ 1106976 w 1227720"/>
                <a:gd name="connsiteY682" fmla="*/ 25197 h 1528335"/>
                <a:gd name="connsiteX683" fmla="*/ 1098791 w 1227720"/>
                <a:gd name="connsiteY683" fmla="*/ 34039 h 1528335"/>
                <a:gd name="connsiteX684" fmla="*/ 1098791 w 1227720"/>
                <a:gd name="connsiteY684" fmla="*/ 128770 h 1528335"/>
                <a:gd name="connsiteX685" fmla="*/ 1020479 w 1227720"/>
                <a:gd name="connsiteY685" fmla="*/ 128770 h 1528335"/>
                <a:gd name="connsiteX686" fmla="*/ 1020479 w 1227720"/>
                <a:gd name="connsiteY686" fmla="*/ 34039 h 1528335"/>
                <a:gd name="connsiteX687" fmla="*/ 1020024 w 1227720"/>
                <a:gd name="connsiteY687" fmla="*/ 30249 h 1528335"/>
                <a:gd name="connsiteX688" fmla="*/ 1099246 w 1227720"/>
                <a:gd name="connsiteY688" fmla="*/ 30249 h 1528335"/>
                <a:gd name="connsiteX689" fmla="*/ 1098791 w 1227720"/>
                <a:gd name="connsiteY689" fmla="*/ 34039 h 1528335"/>
                <a:gd name="connsiteX690" fmla="*/ 903012 w 1227720"/>
                <a:gd name="connsiteY690" fmla="*/ 28885 h 1528335"/>
                <a:gd name="connsiteX691" fmla="*/ 904275 w 1227720"/>
                <a:gd name="connsiteY691" fmla="*/ 34039 h 1528335"/>
                <a:gd name="connsiteX692" fmla="*/ 904275 w 1227720"/>
                <a:gd name="connsiteY692" fmla="*/ 133823 h 1528335"/>
                <a:gd name="connsiteX693" fmla="*/ 992691 w 1227720"/>
                <a:gd name="connsiteY693" fmla="*/ 133823 h 1528335"/>
                <a:gd name="connsiteX694" fmla="*/ 992691 w 1227720"/>
                <a:gd name="connsiteY694" fmla="*/ 34039 h 1528335"/>
                <a:gd name="connsiteX695" fmla="*/ 993954 w 1227720"/>
                <a:gd name="connsiteY695" fmla="*/ 28885 h 1528335"/>
                <a:gd name="connsiteX696" fmla="*/ 995824 w 1227720"/>
                <a:gd name="connsiteY696" fmla="*/ 25197 h 1528335"/>
                <a:gd name="connsiteX697" fmla="*/ 901142 w 1227720"/>
                <a:gd name="connsiteY697" fmla="*/ 25197 h 1528335"/>
                <a:gd name="connsiteX698" fmla="*/ 988094 w 1227720"/>
                <a:gd name="connsiteY698" fmla="*/ 30249 h 1528335"/>
                <a:gd name="connsiteX699" fmla="*/ 987639 w 1227720"/>
                <a:gd name="connsiteY699" fmla="*/ 34039 h 1528335"/>
                <a:gd name="connsiteX700" fmla="*/ 987639 w 1227720"/>
                <a:gd name="connsiteY700" fmla="*/ 128770 h 1528335"/>
                <a:gd name="connsiteX701" fmla="*/ 909327 w 1227720"/>
                <a:gd name="connsiteY701" fmla="*/ 128770 h 1528335"/>
                <a:gd name="connsiteX702" fmla="*/ 909327 w 1227720"/>
                <a:gd name="connsiteY702" fmla="*/ 34039 h 1528335"/>
                <a:gd name="connsiteX703" fmla="*/ 908872 w 1227720"/>
                <a:gd name="connsiteY703" fmla="*/ 30249 h 1528335"/>
                <a:gd name="connsiteX704" fmla="*/ 791860 w 1227720"/>
                <a:gd name="connsiteY704" fmla="*/ 28885 h 1528335"/>
                <a:gd name="connsiteX705" fmla="*/ 793124 w 1227720"/>
                <a:gd name="connsiteY705" fmla="*/ 34039 h 1528335"/>
                <a:gd name="connsiteX706" fmla="*/ 793124 w 1227720"/>
                <a:gd name="connsiteY706" fmla="*/ 133823 h 1528335"/>
                <a:gd name="connsiteX707" fmla="*/ 881540 w 1227720"/>
                <a:gd name="connsiteY707" fmla="*/ 133823 h 1528335"/>
                <a:gd name="connsiteX708" fmla="*/ 881540 w 1227720"/>
                <a:gd name="connsiteY708" fmla="*/ 34039 h 1528335"/>
                <a:gd name="connsiteX709" fmla="*/ 882803 w 1227720"/>
                <a:gd name="connsiteY709" fmla="*/ 28885 h 1528335"/>
                <a:gd name="connsiteX710" fmla="*/ 884673 w 1227720"/>
                <a:gd name="connsiteY710" fmla="*/ 25197 h 1528335"/>
                <a:gd name="connsiteX711" fmla="*/ 789990 w 1227720"/>
                <a:gd name="connsiteY711" fmla="*/ 25197 h 1528335"/>
                <a:gd name="connsiteX712" fmla="*/ 876942 w 1227720"/>
                <a:gd name="connsiteY712" fmla="*/ 30249 h 1528335"/>
                <a:gd name="connsiteX713" fmla="*/ 876487 w 1227720"/>
                <a:gd name="connsiteY713" fmla="*/ 34039 h 1528335"/>
                <a:gd name="connsiteX714" fmla="*/ 876487 w 1227720"/>
                <a:gd name="connsiteY714" fmla="*/ 128770 h 1528335"/>
                <a:gd name="connsiteX715" fmla="*/ 798176 w 1227720"/>
                <a:gd name="connsiteY715" fmla="*/ 128770 h 1528335"/>
                <a:gd name="connsiteX716" fmla="*/ 798176 w 1227720"/>
                <a:gd name="connsiteY716" fmla="*/ 34039 h 1528335"/>
                <a:gd name="connsiteX717" fmla="*/ 797721 w 1227720"/>
                <a:gd name="connsiteY717" fmla="*/ 30249 h 1528335"/>
                <a:gd name="connsiteX718" fmla="*/ 680709 w 1227720"/>
                <a:gd name="connsiteY718" fmla="*/ 28885 h 1528335"/>
                <a:gd name="connsiteX719" fmla="*/ 681972 w 1227720"/>
                <a:gd name="connsiteY719" fmla="*/ 34039 h 1528335"/>
                <a:gd name="connsiteX720" fmla="*/ 681972 w 1227720"/>
                <a:gd name="connsiteY720" fmla="*/ 133823 h 1528335"/>
                <a:gd name="connsiteX721" fmla="*/ 770388 w 1227720"/>
                <a:gd name="connsiteY721" fmla="*/ 133823 h 1528335"/>
                <a:gd name="connsiteX722" fmla="*/ 770388 w 1227720"/>
                <a:gd name="connsiteY722" fmla="*/ 34039 h 1528335"/>
                <a:gd name="connsiteX723" fmla="*/ 771651 w 1227720"/>
                <a:gd name="connsiteY723" fmla="*/ 28885 h 1528335"/>
                <a:gd name="connsiteX724" fmla="*/ 773521 w 1227720"/>
                <a:gd name="connsiteY724" fmla="*/ 25197 h 1528335"/>
                <a:gd name="connsiteX725" fmla="*/ 678839 w 1227720"/>
                <a:gd name="connsiteY725" fmla="*/ 25197 h 1528335"/>
                <a:gd name="connsiteX726" fmla="*/ 765791 w 1227720"/>
                <a:gd name="connsiteY726" fmla="*/ 30249 h 1528335"/>
                <a:gd name="connsiteX727" fmla="*/ 765336 w 1227720"/>
                <a:gd name="connsiteY727" fmla="*/ 34039 h 1528335"/>
                <a:gd name="connsiteX728" fmla="*/ 765336 w 1227720"/>
                <a:gd name="connsiteY728" fmla="*/ 128770 h 1528335"/>
                <a:gd name="connsiteX729" fmla="*/ 687024 w 1227720"/>
                <a:gd name="connsiteY729" fmla="*/ 128770 h 1528335"/>
                <a:gd name="connsiteX730" fmla="*/ 687024 w 1227720"/>
                <a:gd name="connsiteY730" fmla="*/ 34039 h 1528335"/>
                <a:gd name="connsiteX731" fmla="*/ 686569 w 1227720"/>
                <a:gd name="connsiteY731" fmla="*/ 30249 h 1528335"/>
                <a:gd name="connsiteX732" fmla="*/ 569557 w 1227720"/>
                <a:gd name="connsiteY732" fmla="*/ 28885 h 1528335"/>
                <a:gd name="connsiteX733" fmla="*/ 570820 w 1227720"/>
                <a:gd name="connsiteY733" fmla="*/ 34039 h 1528335"/>
                <a:gd name="connsiteX734" fmla="*/ 570820 w 1227720"/>
                <a:gd name="connsiteY734" fmla="*/ 133823 h 1528335"/>
                <a:gd name="connsiteX735" fmla="*/ 659236 w 1227720"/>
                <a:gd name="connsiteY735" fmla="*/ 133823 h 1528335"/>
                <a:gd name="connsiteX736" fmla="*/ 659236 w 1227720"/>
                <a:gd name="connsiteY736" fmla="*/ 34039 h 1528335"/>
                <a:gd name="connsiteX737" fmla="*/ 660499 w 1227720"/>
                <a:gd name="connsiteY737" fmla="*/ 28885 h 1528335"/>
                <a:gd name="connsiteX738" fmla="*/ 662369 w 1227720"/>
                <a:gd name="connsiteY738" fmla="*/ 25197 h 1528335"/>
                <a:gd name="connsiteX739" fmla="*/ 567687 w 1227720"/>
                <a:gd name="connsiteY739" fmla="*/ 25197 h 1528335"/>
                <a:gd name="connsiteX740" fmla="*/ 654639 w 1227720"/>
                <a:gd name="connsiteY740" fmla="*/ 30249 h 1528335"/>
                <a:gd name="connsiteX741" fmla="*/ 654184 w 1227720"/>
                <a:gd name="connsiteY741" fmla="*/ 34039 h 1528335"/>
                <a:gd name="connsiteX742" fmla="*/ 654184 w 1227720"/>
                <a:gd name="connsiteY742" fmla="*/ 128770 h 1528335"/>
                <a:gd name="connsiteX743" fmla="*/ 575873 w 1227720"/>
                <a:gd name="connsiteY743" fmla="*/ 128770 h 1528335"/>
                <a:gd name="connsiteX744" fmla="*/ 575873 w 1227720"/>
                <a:gd name="connsiteY744" fmla="*/ 34039 h 1528335"/>
                <a:gd name="connsiteX745" fmla="*/ 575417 w 1227720"/>
                <a:gd name="connsiteY745" fmla="*/ 30249 h 1528335"/>
                <a:gd name="connsiteX746" fmla="*/ 458406 w 1227720"/>
                <a:gd name="connsiteY746" fmla="*/ 28885 h 1528335"/>
                <a:gd name="connsiteX747" fmla="*/ 459669 w 1227720"/>
                <a:gd name="connsiteY747" fmla="*/ 34039 h 1528335"/>
                <a:gd name="connsiteX748" fmla="*/ 459669 w 1227720"/>
                <a:gd name="connsiteY748" fmla="*/ 133823 h 1528335"/>
                <a:gd name="connsiteX749" fmla="*/ 548085 w 1227720"/>
                <a:gd name="connsiteY749" fmla="*/ 133823 h 1528335"/>
                <a:gd name="connsiteX750" fmla="*/ 548085 w 1227720"/>
                <a:gd name="connsiteY750" fmla="*/ 34039 h 1528335"/>
                <a:gd name="connsiteX751" fmla="*/ 549348 w 1227720"/>
                <a:gd name="connsiteY751" fmla="*/ 28885 h 1528335"/>
                <a:gd name="connsiteX752" fmla="*/ 551218 w 1227720"/>
                <a:gd name="connsiteY752" fmla="*/ 25197 h 1528335"/>
                <a:gd name="connsiteX753" fmla="*/ 456536 w 1227720"/>
                <a:gd name="connsiteY753" fmla="*/ 25197 h 1528335"/>
                <a:gd name="connsiteX754" fmla="*/ 543488 w 1227720"/>
                <a:gd name="connsiteY754" fmla="*/ 30249 h 1528335"/>
                <a:gd name="connsiteX755" fmla="*/ 543032 w 1227720"/>
                <a:gd name="connsiteY755" fmla="*/ 34039 h 1528335"/>
                <a:gd name="connsiteX756" fmla="*/ 543032 w 1227720"/>
                <a:gd name="connsiteY756" fmla="*/ 128770 h 1528335"/>
                <a:gd name="connsiteX757" fmla="*/ 464721 w 1227720"/>
                <a:gd name="connsiteY757" fmla="*/ 128770 h 1528335"/>
                <a:gd name="connsiteX758" fmla="*/ 464721 w 1227720"/>
                <a:gd name="connsiteY758" fmla="*/ 34039 h 1528335"/>
                <a:gd name="connsiteX759" fmla="*/ 464266 w 1227720"/>
                <a:gd name="connsiteY759" fmla="*/ 30249 h 1528335"/>
                <a:gd name="connsiteX760" fmla="*/ 347254 w 1227720"/>
                <a:gd name="connsiteY760" fmla="*/ 28885 h 1528335"/>
                <a:gd name="connsiteX761" fmla="*/ 348517 w 1227720"/>
                <a:gd name="connsiteY761" fmla="*/ 34039 h 1528335"/>
                <a:gd name="connsiteX762" fmla="*/ 348517 w 1227720"/>
                <a:gd name="connsiteY762" fmla="*/ 133823 h 1528335"/>
                <a:gd name="connsiteX763" fmla="*/ 436933 w 1227720"/>
                <a:gd name="connsiteY763" fmla="*/ 133823 h 1528335"/>
                <a:gd name="connsiteX764" fmla="*/ 436933 w 1227720"/>
                <a:gd name="connsiteY764" fmla="*/ 34039 h 1528335"/>
                <a:gd name="connsiteX765" fmla="*/ 438196 w 1227720"/>
                <a:gd name="connsiteY765" fmla="*/ 28885 h 1528335"/>
                <a:gd name="connsiteX766" fmla="*/ 440066 w 1227720"/>
                <a:gd name="connsiteY766" fmla="*/ 25197 h 1528335"/>
                <a:gd name="connsiteX767" fmla="*/ 345384 w 1227720"/>
                <a:gd name="connsiteY767" fmla="*/ 25197 h 1528335"/>
                <a:gd name="connsiteX768" fmla="*/ 432336 w 1227720"/>
                <a:gd name="connsiteY768" fmla="*/ 30249 h 1528335"/>
                <a:gd name="connsiteX769" fmla="*/ 431881 w 1227720"/>
                <a:gd name="connsiteY769" fmla="*/ 34039 h 1528335"/>
                <a:gd name="connsiteX770" fmla="*/ 431881 w 1227720"/>
                <a:gd name="connsiteY770" fmla="*/ 128770 h 1528335"/>
                <a:gd name="connsiteX771" fmla="*/ 353569 w 1227720"/>
                <a:gd name="connsiteY771" fmla="*/ 128770 h 1528335"/>
                <a:gd name="connsiteX772" fmla="*/ 353569 w 1227720"/>
                <a:gd name="connsiteY772" fmla="*/ 34039 h 1528335"/>
                <a:gd name="connsiteX773" fmla="*/ 353114 w 1227720"/>
                <a:gd name="connsiteY773" fmla="*/ 30249 h 1528335"/>
                <a:gd name="connsiteX774" fmla="*/ 236102 w 1227720"/>
                <a:gd name="connsiteY774" fmla="*/ 28885 h 1528335"/>
                <a:gd name="connsiteX775" fmla="*/ 237365 w 1227720"/>
                <a:gd name="connsiteY775" fmla="*/ 34039 h 1528335"/>
                <a:gd name="connsiteX776" fmla="*/ 237365 w 1227720"/>
                <a:gd name="connsiteY776" fmla="*/ 133823 h 1528335"/>
                <a:gd name="connsiteX777" fmla="*/ 325781 w 1227720"/>
                <a:gd name="connsiteY777" fmla="*/ 133823 h 1528335"/>
                <a:gd name="connsiteX778" fmla="*/ 325781 w 1227720"/>
                <a:gd name="connsiteY778" fmla="*/ 34039 h 1528335"/>
                <a:gd name="connsiteX779" fmla="*/ 327044 w 1227720"/>
                <a:gd name="connsiteY779" fmla="*/ 28885 h 1528335"/>
                <a:gd name="connsiteX780" fmla="*/ 328914 w 1227720"/>
                <a:gd name="connsiteY780" fmla="*/ 25197 h 1528335"/>
                <a:gd name="connsiteX781" fmla="*/ 234232 w 1227720"/>
                <a:gd name="connsiteY781" fmla="*/ 25197 h 1528335"/>
                <a:gd name="connsiteX782" fmla="*/ 321184 w 1227720"/>
                <a:gd name="connsiteY782" fmla="*/ 30249 h 1528335"/>
                <a:gd name="connsiteX783" fmla="*/ 320729 w 1227720"/>
                <a:gd name="connsiteY783" fmla="*/ 34039 h 1528335"/>
                <a:gd name="connsiteX784" fmla="*/ 320729 w 1227720"/>
                <a:gd name="connsiteY784" fmla="*/ 128770 h 1528335"/>
                <a:gd name="connsiteX785" fmla="*/ 242418 w 1227720"/>
                <a:gd name="connsiteY785" fmla="*/ 128770 h 1528335"/>
                <a:gd name="connsiteX786" fmla="*/ 242418 w 1227720"/>
                <a:gd name="connsiteY786" fmla="*/ 34039 h 1528335"/>
                <a:gd name="connsiteX787" fmla="*/ 241962 w 1227720"/>
                <a:gd name="connsiteY787" fmla="*/ 30249 h 1528335"/>
                <a:gd name="connsiteX788" fmla="*/ 124951 w 1227720"/>
                <a:gd name="connsiteY788" fmla="*/ 28885 h 1528335"/>
                <a:gd name="connsiteX789" fmla="*/ 126214 w 1227720"/>
                <a:gd name="connsiteY789" fmla="*/ 34039 h 1528335"/>
                <a:gd name="connsiteX790" fmla="*/ 126214 w 1227720"/>
                <a:gd name="connsiteY790" fmla="*/ 133823 h 1528335"/>
                <a:gd name="connsiteX791" fmla="*/ 214630 w 1227720"/>
                <a:gd name="connsiteY791" fmla="*/ 133823 h 1528335"/>
                <a:gd name="connsiteX792" fmla="*/ 214630 w 1227720"/>
                <a:gd name="connsiteY792" fmla="*/ 34039 h 1528335"/>
                <a:gd name="connsiteX793" fmla="*/ 215893 w 1227720"/>
                <a:gd name="connsiteY793" fmla="*/ 28885 h 1528335"/>
                <a:gd name="connsiteX794" fmla="*/ 217763 w 1227720"/>
                <a:gd name="connsiteY794" fmla="*/ 25197 h 1528335"/>
                <a:gd name="connsiteX795" fmla="*/ 123081 w 1227720"/>
                <a:gd name="connsiteY795" fmla="*/ 25197 h 1528335"/>
                <a:gd name="connsiteX796" fmla="*/ 210033 w 1227720"/>
                <a:gd name="connsiteY796" fmla="*/ 30249 h 1528335"/>
                <a:gd name="connsiteX797" fmla="*/ 209577 w 1227720"/>
                <a:gd name="connsiteY797" fmla="*/ 34039 h 1528335"/>
                <a:gd name="connsiteX798" fmla="*/ 209577 w 1227720"/>
                <a:gd name="connsiteY798" fmla="*/ 128770 h 1528335"/>
                <a:gd name="connsiteX799" fmla="*/ 131266 w 1227720"/>
                <a:gd name="connsiteY799" fmla="*/ 128770 h 1528335"/>
                <a:gd name="connsiteX800" fmla="*/ 131266 w 1227720"/>
                <a:gd name="connsiteY800" fmla="*/ 34039 h 1528335"/>
                <a:gd name="connsiteX801" fmla="*/ 130811 w 1227720"/>
                <a:gd name="connsiteY801" fmla="*/ 30249 h 1528335"/>
                <a:gd name="connsiteX802" fmla="*/ 1014164 w 1227720"/>
                <a:gd name="connsiteY802" fmla="*/ 28885 h 1528335"/>
                <a:gd name="connsiteX803" fmla="*/ 1015427 w 1227720"/>
                <a:gd name="connsiteY803" fmla="*/ 34039 h 1528335"/>
                <a:gd name="connsiteX804" fmla="*/ 1015427 w 1227720"/>
                <a:gd name="connsiteY804" fmla="*/ 133823 h 1528335"/>
                <a:gd name="connsiteX805" fmla="*/ 1103843 w 1227720"/>
                <a:gd name="connsiteY805" fmla="*/ 133823 h 1528335"/>
                <a:gd name="connsiteX806" fmla="*/ 1103843 w 1227720"/>
                <a:gd name="connsiteY806" fmla="*/ 34039 h 1528335"/>
                <a:gd name="connsiteX807" fmla="*/ 1105106 w 1227720"/>
                <a:gd name="connsiteY807" fmla="*/ 28885 h 1528335"/>
                <a:gd name="connsiteX808" fmla="*/ 1106976 w 1227720"/>
                <a:gd name="connsiteY808" fmla="*/ 25197 h 1528335"/>
                <a:gd name="connsiteX809" fmla="*/ 1012294 w 1227720"/>
                <a:gd name="connsiteY809" fmla="*/ 25197 h 1528335"/>
                <a:gd name="connsiteX810" fmla="*/ 1099246 w 1227720"/>
                <a:gd name="connsiteY810" fmla="*/ 30249 h 1528335"/>
                <a:gd name="connsiteX811" fmla="*/ 1098791 w 1227720"/>
                <a:gd name="connsiteY811" fmla="*/ 34039 h 1528335"/>
                <a:gd name="connsiteX812" fmla="*/ 1098791 w 1227720"/>
                <a:gd name="connsiteY812" fmla="*/ 128770 h 1528335"/>
                <a:gd name="connsiteX813" fmla="*/ 1020479 w 1227720"/>
                <a:gd name="connsiteY813" fmla="*/ 128770 h 1528335"/>
                <a:gd name="connsiteX814" fmla="*/ 1020479 w 1227720"/>
                <a:gd name="connsiteY814" fmla="*/ 34039 h 1528335"/>
                <a:gd name="connsiteX815" fmla="*/ 1020024 w 1227720"/>
                <a:gd name="connsiteY815" fmla="*/ 30249 h 1528335"/>
                <a:gd name="connsiteX816" fmla="*/ 903012 w 1227720"/>
                <a:gd name="connsiteY816" fmla="*/ 28885 h 1528335"/>
                <a:gd name="connsiteX817" fmla="*/ 904275 w 1227720"/>
                <a:gd name="connsiteY817" fmla="*/ 34039 h 1528335"/>
                <a:gd name="connsiteX818" fmla="*/ 904275 w 1227720"/>
                <a:gd name="connsiteY818" fmla="*/ 133823 h 1528335"/>
                <a:gd name="connsiteX819" fmla="*/ 992691 w 1227720"/>
                <a:gd name="connsiteY819" fmla="*/ 133823 h 1528335"/>
                <a:gd name="connsiteX820" fmla="*/ 992691 w 1227720"/>
                <a:gd name="connsiteY820" fmla="*/ 34039 h 1528335"/>
                <a:gd name="connsiteX821" fmla="*/ 993954 w 1227720"/>
                <a:gd name="connsiteY821" fmla="*/ 28885 h 1528335"/>
                <a:gd name="connsiteX822" fmla="*/ 995824 w 1227720"/>
                <a:gd name="connsiteY822" fmla="*/ 25197 h 1528335"/>
                <a:gd name="connsiteX823" fmla="*/ 901142 w 1227720"/>
                <a:gd name="connsiteY823" fmla="*/ 25197 h 1528335"/>
                <a:gd name="connsiteX824" fmla="*/ 988094 w 1227720"/>
                <a:gd name="connsiteY824" fmla="*/ 30249 h 1528335"/>
                <a:gd name="connsiteX825" fmla="*/ 987639 w 1227720"/>
                <a:gd name="connsiteY825" fmla="*/ 34039 h 1528335"/>
                <a:gd name="connsiteX826" fmla="*/ 987639 w 1227720"/>
                <a:gd name="connsiteY826" fmla="*/ 128770 h 1528335"/>
                <a:gd name="connsiteX827" fmla="*/ 909327 w 1227720"/>
                <a:gd name="connsiteY827" fmla="*/ 128770 h 1528335"/>
                <a:gd name="connsiteX828" fmla="*/ 909327 w 1227720"/>
                <a:gd name="connsiteY828" fmla="*/ 34039 h 1528335"/>
                <a:gd name="connsiteX829" fmla="*/ 908872 w 1227720"/>
                <a:gd name="connsiteY829" fmla="*/ 30249 h 1528335"/>
                <a:gd name="connsiteX830" fmla="*/ 791860 w 1227720"/>
                <a:gd name="connsiteY830" fmla="*/ 28885 h 1528335"/>
                <a:gd name="connsiteX831" fmla="*/ 793124 w 1227720"/>
                <a:gd name="connsiteY831" fmla="*/ 34039 h 1528335"/>
                <a:gd name="connsiteX832" fmla="*/ 793124 w 1227720"/>
                <a:gd name="connsiteY832" fmla="*/ 133823 h 1528335"/>
                <a:gd name="connsiteX833" fmla="*/ 881540 w 1227720"/>
                <a:gd name="connsiteY833" fmla="*/ 133823 h 1528335"/>
                <a:gd name="connsiteX834" fmla="*/ 881540 w 1227720"/>
                <a:gd name="connsiteY834" fmla="*/ 34039 h 1528335"/>
                <a:gd name="connsiteX835" fmla="*/ 882803 w 1227720"/>
                <a:gd name="connsiteY835" fmla="*/ 28885 h 1528335"/>
                <a:gd name="connsiteX836" fmla="*/ 884673 w 1227720"/>
                <a:gd name="connsiteY836" fmla="*/ 25197 h 1528335"/>
                <a:gd name="connsiteX837" fmla="*/ 789990 w 1227720"/>
                <a:gd name="connsiteY837" fmla="*/ 25197 h 1528335"/>
                <a:gd name="connsiteX838" fmla="*/ 876942 w 1227720"/>
                <a:gd name="connsiteY838" fmla="*/ 30249 h 1528335"/>
                <a:gd name="connsiteX839" fmla="*/ 876487 w 1227720"/>
                <a:gd name="connsiteY839" fmla="*/ 34039 h 1528335"/>
                <a:gd name="connsiteX840" fmla="*/ 876487 w 1227720"/>
                <a:gd name="connsiteY840" fmla="*/ 128770 h 1528335"/>
                <a:gd name="connsiteX841" fmla="*/ 798176 w 1227720"/>
                <a:gd name="connsiteY841" fmla="*/ 128770 h 1528335"/>
                <a:gd name="connsiteX842" fmla="*/ 798176 w 1227720"/>
                <a:gd name="connsiteY842" fmla="*/ 34039 h 1528335"/>
                <a:gd name="connsiteX843" fmla="*/ 797721 w 1227720"/>
                <a:gd name="connsiteY843" fmla="*/ 30249 h 1528335"/>
                <a:gd name="connsiteX844" fmla="*/ 680709 w 1227720"/>
                <a:gd name="connsiteY844" fmla="*/ 28885 h 1528335"/>
                <a:gd name="connsiteX845" fmla="*/ 681972 w 1227720"/>
                <a:gd name="connsiteY845" fmla="*/ 34039 h 1528335"/>
                <a:gd name="connsiteX846" fmla="*/ 681972 w 1227720"/>
                <a:gd name="connsiteY846" fmla="*/ 133823 h 1528335"/>
                <a:gd name="connsiteX847" fmla="*/ 770388 w 1227720"/>
                <a:gd name="connsiteY847" fmla="*/ 133823 h 1528335"/>
                <a:gd name="connsiteX848" fmla="*/ 770388 w 1227720"/>
                <a:gd name="connsiteY848" fmla="*/ 34039 h 1528335"/>
                <a:gd name="connsiteX849" fmla="*/ 771651 w 1227720"/>
                <a:gd name="connsiteY849" fmla="*/ 28885 h 1528335"/>
                <a:gd name="connsiteX850" fmla="*/ 773521 w 1227720"/>
                <a:gd name="connsiteY850" fmla="*/ 25197 h 1528335"/>
                <a:gd name="connsiteX851" fmla="*/ 678839 w 1227720"/>
                <a:gd name="connsiteY851" fmla="*/ 25197 h 1528335"/>
                <a:gd name="connsiteX852" fmla="*/ 765791 w 1227720"/>
                <a:gd name="connsiteY852" fmla="*/ 30249 h 1528335"/>
                <a:gd name="connsiteX853" fmla="*/ 765336 w 1227720"/>
                <a:gd name="connsiteY853" fmla="*/ 34039 h 1528335"/>
                <a:gd name="connsiteX854" fmla="*/ 765336 w 1227720"/>
                <a:gd name="connsiteY854" fmla="*/ 128770 h 1528335"/>
                <a:gd name="connsiteX855" fmla="*/ 687024 w 1227720"/>
                <a:gd name="connsiteY855" fmla="*/ 128770 h 1528335"/>
                <a:gd name="connsiteX856" fmla="*/ 687024 w 1227720"/>
                <a:gd name="connsiteY856" fmla="*/ 34039 h 1528335"/>
                <a:gd name="connsiteX857" fmla="*/ 686569 w 1227720"/>
                <a:gd name="connsiteY857" fmla="*/ 30249 h 1528335"/>
                <a:gd name="connsiteX858" fmla="*/ 569557 w 1227720"/>
                <a:gd name="connsiteY858" fmla="*/ 28885 h 1528335"/>
                <a:gd name="connsiteX859" fmla="*/ 570820 w 1227720"/>
                <a:gd name="connsiteY859" fmla="*/ 34039 h 1528335"/>
                <a:gd name="connsiteX860" fmla="*/ 570820 w 1227720"/>
                <a:gd name="connsiteY860" fmla="*/ 133823 h 1528335"/>
                <a:gd name="connsiteX861" fmla="*/ 659236 w 1227720"/>
                <a:gd name="connsiteY861" fmla="*/ 133823 h 1528335"/>
                <a:gd name="connsiteX862" fmla="*/ 659236 w 1227720"/>
                <a:gd name="connsiteY862" fmla="*/ 34039 h 1528335"/>
                <a:gd name="connsiteX863" fmla="*/ 660499 w 1227720"/>
                <a:gd name="connsiteY863" fmla="*/ 28885 h 1528335"/>
                <a:gd name="connsiteX864" fmla="*/ 662369 w 1227720"/>
                <a:gd name="connsiteY864" fmla="*/ 25197 h 1528335"/>
                <a:gd name="connsiteX865" fmla="*/ 567687 w 1227720"/>
                <a:gd name="connsiteY865" fmla="*/ 25197 h 1528335"/>
                <a:gd name="connsiteX866" fmla="*/ 654639 w 1227720"/>
                <a:gd name="connsiteY866" fmla="*/ 30249 h 1528335"/>
                <a:gd name="connsiteX867" fmla="*/ 654184 w 1227720"/>
                <a:gd name="connsiteY867" fmla="*/ 34039 h 1528335"/>
                <a:gd name="connsiteX868" fmla="*/ 654184 w 1227720"/>
                <a:gd name="connsiteY868" fmla="*/ 128770 h 1528335"/>
                <a:gd name="connsiteX869" fmla="*/ 575873 w 1227720"/>
                <a:gd name="connsiteY869" fmla="*/ 128770 h 1528335"/>
                <a:gd name="connsiteX870" fmla="*/ 575873 w 1227720"/>
                <a:gd name="connsiteY870" fmla="*/ 34039 h 1528335"/>
                <a:gd name="connsiteX871" fmla="*/ 575417 w 1227720"/>
                <a:gd name="connsiteY871" fmla="*/ 30249 h 1528335"/>
                <a:gd name="connsiteX872" fmla="*/ 458406 w 1227720"/>
                <a:gd name="connsiteY872" fmla="*/ 28885 h 1528335"/>
                <a:gd name="connsiteX873" fmla="*/ 459669 w 1227720"/>
                <a:gd name="connsiteY873" fmla="*/ 34039 h 1528335"/>
                <a:gd name="connsiteX874" fmla="*/ 459669 w 1227720"/>
                <a:gd name="connsiteY874" fmla="*/ 133823 h 1528335"/>
                <a:gd name="connsiteX875" fmla="*/ 548085 w 1227720"/>
                <a:gd name="connsiteY875" fmla="*/ 133823 h 1528335"/>
                <a:gd name="connsiteX876" fmla="*/ 548085 w 1227720"/>
                <a:gd name="connsiteY876" fmla="*/ 34039 h 1528335"/>
                <a:gd name="connsiteX877" fmla="*/ 549348 w 1227720"/>
                <a:gd name="connsiteY877" fmla="*/ 28885 h 1528335"/>
                <a:gd name="connsiteX878" fmla="*/ 551218 w 1227720"/>
                <a:gd name="connsiteY878" fmla="*/ 25197 h 1528335"/>
                <a:gd name="connsiteX879" fmla="*/ 456536 w 1227720"/>
                <a:gd name="connsiteY879" fmla="*/ 25197 h 1528335"/>
                <a:gd name="connsiteX880" fmla="*/ 543488 w 1227720"/>
                <a:gd name="connsiteY880" fmla="*/ 30249 h 1528335"/>
                <a:gd name="connsiteX881" fmla="*/ 543032 w 1227720"/>
                <a:gd name="connsiteY881" fmla="*/ 34039 h 1528335"/>
                <a:gd name="connsiteX882" fmla="*/ 543032 w 1227720"/>
                <a:gd name="connsiteY882" fmla="*/ 128770 h 1528335"/>
                <a:gd name="connsiteX883" fmla="*/ 464721 w 1227720"/>
                <a:gd name="connsiteY883" fmla="*/ 128770 h 1528335"/>
                <a:gd name="connsiteX884" fmla="*/ 464721 w 1227720"/>
                <a:gd name="connsiteY884" fmla="*/ 34039 h 1528335"/>
                <a:gd name="connsiteX885" fmla="*/ 464266 w 1227720"/>
                <a:gd name="connsiteY885" fmla="*/ 30249 h 1528335"/>
                <a:gd name="connsiteX886" fmla="*/ 347254 w 1227720"/>
                <a:gd name="connsiteY886" fmla="*/ 28885 h 1528335"/>
                <a:gd name="connsiteX887" fmla="*/ 348517 w 1227720"/>
                <a:gd name="connsiteY887" fmla="*/ 34039 h 1528335"/>
                <a:gd name="connsiteX888" fmla="*/ 348517 w 1227720"/>
                <a:gd name="connsiteY888" fmla="*/ 133823 h 1528335"/>
                <a:gd name="connsiteX889" fmla="*/ 436933 w 1227720"/>
                <a:gd name="connsiteY889" fmla="*/ 133823 h 1528335"/>
                <a:gd name="connsiteX890" fmla="*/ 436933 w 1227720"/>
                <a:gd name="connsiteY890" fmla="*/ 34039 h 1528335"/>
                <a:gd name="connsiteX891" fmla="*/ 438196 w 1227720"/>
                <a:gd name="connsiteY891" fmla="*/ 28885 h 1528335"/>
                <a:gd name="connsiteX892" fmla="*/ 440066 w 1227720"/>
                <a:gd name="connsiteY892" fmla="*/ 25197 h 1528335"/>
                <a:gd name="connsiteX893" fmla="*/ 345384 w 1227720"/>
                <a:gd name="connsiteY893" fmla="*/ 25197 h 1528335"/>
                <a:gd name="connsiteX894" fmla="*/ 432336 w 1227720"/>
                <a:gd name="connsiteY894" fmla="*/ 30249 h 1528335"/>
                <a:gd name="connsiteX895" fmla="*/ 431881 w 1227720"/>
                <a:gd name="connsiteY895" fmla="*/ 34039 h 1528335"/>
                <a:gd name="connsiteX896" fmla="*/ 431881 w 1227720"/>
                <a:gd name="connsiteY896" fmla="*/ 128770 h 1528335"/>
                <a:gd name="connsiteX897" fmla="*/ 353569 w 1227720"/>
                <a:gd name="connsiteY897" fmla="*/ 128770 h 1528335"/>
                <a:gd name="connsiteX898" fmla="*/ 353569 w 1227720"/>
                <a:gd name="connsiteY898" fmla="*/ 34039 h 1528335"/>
                <a:gd name="connsiteX899" fmla="*/ 353114 w 1227720"/>
                <a:gd name="connsiteY899" fmla="*/ 30249 h 1528335"/>
                <a:gd name="connsiteX900" fmla="*/ 236102 w 1227720"/>
                <a:gd name="connsiteY900" fmla="*/ 28885 h 1528335"/>
                <a:gd name="connsiteX901" fmla="*/ 237365 w 1227720"/>
                <a:gd name="connsiteY901" fmla="*/ 34039 h 1528335"/>
                <a:gd name="connsiteX902" fmla="*/ 237365 w 1227720"/>
                <a:gd name="connsiteY902" fmla="*/ 133823 h 1528335"/>
                <a:gd name="connsiteX903" fmla="*/ 325781 w 1227720"/>
                <a:gd name="connsiteY903" fmla="*/ 133823 h 1528335"/>
                <a:gd name="connsiteX904" fmla="*/ 325781 w 1227720"/>
                <a:gd name="connsiteY904" fmla="*/ 34039 h 1528335"/>
                <a:gd name="connsiteX905" fmla="*/ 327044 w 1227720"/>
                <a:gd name="connsiteY905" fmla="*/ 28885 h 1528335"/>
                <a:gd name="connsiteX906" fmla="*/ 328914 w 1227720"/>
                <a:gd name="connsiteY906" fmla="*/ 25197 h 1528335"/>
                <a:gd name="connsiteX907" fmla="*/ 234232 w 1227720"/>
                <a:gd name="connsiteY907" fmla="*/ 25197 h 1528335"/>
                <a:gd name="connsiteX908" fmla="*/ 321184 w 1227720"/>
                <a:gd name="connsiteY908" fmla="*/ 30249 h 1528335"/>
                <a:gd name="connsiteX909" fmla="*/ 320729 w 1227720"/>
                <a:gd name="connsiteY909" fmla="*/ 34039 h 1528335"/>
                <a:gd name="connsiteX910" fmla="*/ 320729 w 1227720"/>
                <a:gd name="connsiteY910" fmla="*/ 128770 h 1528335"/>
                <a:gd name="connsiteX911" fmla="*/ 242418 w 1227720"/>
                <a:gd name="connsiteY911" fmla="*/ 128770 h 1528335"/>
                <a:gd name="connsiteX912" fmla="*/ 242418 w 1227720"/>
                <a:gd name="connsiteY912" fmla="*/ 34039 h 1528335"/>
                <a:gd name="connsiteX913" fmla="*/ 241962 w 1227720"/>
                <a:gd name="connsiteY913" fmla="*/ 30249 h 1528335"/>
                <a:gd name="connsiteX914" fmla="*/ 124951 w 1227720"/>
                <a:gd name="connsiteY914" fmla="*/ 28885 h 1528335"/>
                <a:gd name="connsiteX915" fmla="*/ 126214 w 1227720"/>
                <a:gd name="connsiteY915" fmla="*/ 34039 h 1528335"/>
                <a:gd name="connsiteX916" fmla="*/ 126214 w 1227720"/>
                <a:gd name="connsiteY916" fmla="*/ 133823 h 1528335"/>
                <a:gd name="connsiteX917" fmla="*/ 214630 w 1227720"/>
                <a:gd name="connsiteY917" fmla="*/ 133823 h 1528335"/>
                <a:gd name="connsiteX918" fmla="*/ 214630 w 1227720"/>
                <a:gd name="connsiteY918" fmla="*/ 34039 h 1528335"/>
                <a:gd name="connsiteX919" fmla="*/ 215893 w 1227720"/>
                <a:gd name="connsiteY919" fmla="*/ 28885 h 1528335"/>
                <a:gd name="connsiteX920" fmla="*/ 217763 w 1227720"/>
                <a:gd name="connsiteY920" fmla="*/ 25197 h 1528335"/>
                <a:gd name="connsiteX921" fmla="*/ 123081 w 1227720"/>
                <a:gd name="connsiteY921" fmla="*/ 25197 h 1528335"/>
                <a:gd name="connsiteX922" fmla="*/ 210033 w 1227720"/>
                <a:gd name="connsiteY922" fmla="*/ 30249 h 1528335"/>
                <a:gd name="connsiteX923" fmla="*/ 209577 w 1227720"/>
                <a:gd name="connsiteY923" fmla="*/ 34039 h 1528335"/>
                <a:gd name="connsiteX924" fmla="*/ 209577 w 1227720"/>
                <a:gd name="connsiteY924" fmla="*/ 128770 h 1528335"/>
                <a:gd name="connsiteX925" fmla="*/ 131266 w 1227720"/>
                <a:gd name="connsiteY925" fmla="*/ 128770 h 1528335"/>
                <a:gd name="connsiteX926" fmla="*/ 131266 w 1227720"/>
                <a:gd name="connsiteY926" fmla="*/ 34039 h 1528335"/>
                <a:gd name="connsiteX927" fmla="*/ 130811 w 1227720"/>
                <a:gd name="connsiteY927" fmla="*/ 30249 h 1528335"/>
                <a:gd name="connsiteX928" fmla="*/ 1204890 w 1227720"/>
                <a:gd name="connsiteY928" fmla="*/ 148980 h 1528335"/>
                <a:gd name="connsiteX929" fmla="*/ 1174778 w 1227720"/>
                <a:gd name="connsiteY929" fmla="*/ 148980 h 1528335"/>
                <a:gd name="connsiteX930" fmla="*/ 1148051 w 1227720"/>
                <a:gd name="connsiteY930" fmla="*/ 128770 h 1528335"/>
                <a:gd name="connsiteX931" fmla="*/ 1131631 w 1227720"/>
                <a:gd name="connsiteY931" fmla="*/ 128770 h 1528335"/>
                <a:gd name="connsiteX932" fmla="*/ 1131631 w 1227720"/>
                <a:gd name="connsiteY932" fmla="*/ 34039 h 1528335"/>
                <a:gd name="connsiteX933" fmla="*/ 1130493 w 1227720"/>
                <a:gd name="connsiteY933" fmla="*/ 28102 h 1528335"/>
                <a:gd name="connsiteX934" fmla="*/ 1135854 w 1227720"/>
                <a:gd name="connsiteY934" fmla="*/ 7388 h 1528335"/>
                <a:gd name="connsiteX935" fmla="*/ 1122789 w 1227720"/>
                <a:gd name="connsiteY935" fmla="*/ -65 h 1528335"/>
                <a:gd name="connsiteX936" fmla="*/ 107267 w 1227720"/>
                <a:gd name="connsiteY936" fmla="*/ -65 h 1528335"/>
                <a:gd name="connsiteX937" fmla="*/ 92110 w 1227720"/>
                <a:gd name="connsiteY937" fmla="*/ 15038 h 1528335"/>
                <a:gd name="connsiteX938" fmla="*/ 99563 w 1227720"/>
                <a:gd name="connsiteY938" fmla="*/ 28102 h 1528335"/>
                <a:gd name="connsiteX939" fmla="*/ 98426 w 1227720"/>
                <a:gd name="connsiteY939" fmla="*/ 34039 h 1528335"/>
                <a:gd name="connsiteX940" fmla="*/ 98426 w 1227720"/>
                <a:gd name="connsiteY940" fmla="*/ 128770 h 1528335"/>
                <a:gd name="connsiteX941" fmla="*/ 82006 w 1227720"/>
                <a:gd name="connsiteY941" fmla="*/ 128770 h 1528335"/>
                <a:gd name="connsiteX942" fmla="*/ 55279 w 1227720"/>
                <a:gd name="connsiteY942" fmla="*/ 148980 h 1528335"/>
                <a:gd name="connsiteX943" fmla="*/ 22641 w 1227720"/>
                <a:gd name="connsiteY943" fmla="*/ 148980 h 1528335"/>
                <a:gd name="connsiteX944" fmla="*/ -95 w 1227720"/>
                <a:gd name="connsiteY944" fmla="*/ 171715 h 1528335"/>
                <a:gd name="connsiteX945" fmla="*/ -95 w 1227720"/>
                <a:gd name="connsiteY945" fmla="*/ 1505535 h 1528335"/>
                <a:gd name="connsiteX946" fmla="*/ 22641 w 1227720"/>
                <a:gd name="connsiteY946" fmla="*/ 1528271 h 1528335"/>
                <a:gd name="connsiteX947" fmla="*/ 1204890 w 1227720"/>
                <a:gd name="connsiteY947" fmla="*/ 1528271 h 1528335"/>
                <a:gd name="connsiteX948" fmla="*/ 1227625 w 1227720"/>
                <a:gd name="connsiteY948" fmla="*/ 1505535 h 1528335"/>
                <a:gd name="connsiteX949" fmla="*/ 1227625 w 1227720"/>
                <a:gd name="connsiteY949" fmla="*/ 171715 h 1528335"/>
                <a:gd name="connsiteX950" fmla="*/ 1204890 w 1227720"/>
                <a:gd name="connsiteY950" fmla="*/ 148980 h 1528335"/>
                <a:gd name="connsiteX951" fmla="*/ 1222573 w 1227720"/>
                <a:gd name="connsiteY951" fmla="*/ 1505535 h 1528335"/>
                <a:gd name="connsiteX952" fmla="*/ 1211029 w 1227720"/>
                <a:gd name="connsiteY952" fmla="*/ 1522107 h 1528335"/>
                <a:gd name="connsiteX953" fmla="*/ 1204890 w 1227720"/>
                <a:gd name="connsiteY953" fmla="*/ 1523218 h 1528335"/>
                <a:gd name="connsiteX954" fmla="*/ 22641 w 1227720"/>
                <a:gd name="connsiteY954" fmla="*/ 1523218 h 1528335"/>
                <a:gd name="connsiteX955" fmla="*/ 16502 w 1227720"/>
                <a:gd name="connsiteY955" fmla="*/ 1522107 h 1528335"/>
                <a:gd name="connsiteX956" fmla="*/ 4957 w 1227720"/>
                <a:gd name="connsiteY956" fmla="*/ 1505535 h 1528335"/>
                <a:gd name="connsiteX957" fmla="*/ 4957 w 1227720"/>
                <a:gd name="connsiteY957" fmla="*/ 171715 h 1528335"/>
                <a:gd name="connsiteX958" fmla="*/ 22641 w 1227720"/>
                <a:gd name="connsiteY958" fmla="*/ 154032 h 1528335"/>
                <a:gd name="connsiteX959" fmla="*/ 59321 w 1227720"/>
                <a:gd name="connsiteY959" fmla="*/ 154032 h 1528335"/>
                <a:gd name="connsiteX960" fmla="*/ 59725 w 1227720"/>
                <a:gd name="connsiteY960" fmla="*/ 152011 h 1528335"/>
                <a:gd name="connsiteX961" fmla="*/ 82006 w 1227720"/>
                <a:gd name="connsiteY961" fmla="*/ 133823 h 1528335"/>
                <a:gd name="connsiteX962" fmla="*/ 103478 w 1227720"/>
                <a:gd name="connsiteY962" fmla="*/ 133823 h 1528335"/>
                <a:gd name="connsiteX963" fmla="*/ 103478 w 1227720"/>
                <a:gd name="connsiteY963" fmla="*/ 34039 h 1528335"/>
                <a:gd name="connsiteX964" fmla="*/ 105095 w 1227720"/>
                <a:gd name="connsiteY964" fmla="*/ 28203 h 1528335"/>
                <a:gd name="connsiteX965" fmla="*/ 106660 w 1227720"/>
                <a:gd name="connsiteY965" fmla="*/ 25601 h 1528335"/>
                <a:gd name="connsiteX966" fmla="*/ 103806 w 1227720"/>
                <a:gd name="connsiteY966" fmla="*/ 24540 h 1528335"/>
                <a:gd name="connsiteX967" fmla="*/ 97766 w 1227720"/>
                <a:gd name="connsiteY967" fmla="*/ 11631 h 1528335"/>
                <a:gd name="connsiteX968" fmla="*/ 107267 w 1227720"/>
                <a:gd name="connsiteY968" fmla="*/ 4988 h 1528335"/>
                <a:gd name="connsiteX969" fmla="*/ 1122789 w 1227720"/>
                <a:gd name="connsiteY969" fmla="*/ 4988 h 1528335"/>
                <a:gd name="connsiteX970" fmla="*/ 1132894 w 1227720"/>
                <a:gd name="connsiteY970" fmla="*/ 15039 h 1528335"/>
                <a:gd name="connsiteX971" fmla="*/ 1126250 w 1227720"/>
                <a:gd name="connsiteY971" fmla="*/ 24540 h 1528335"/>
                <a:gd name="connsiteX972" fmla="*/ 1123396 w 1227720"/>
                <a:gd name="connsiteY972" fmla="*/ 25601 h 1528335"/>
                <a:gd name="connsiteX973" fmla="*/ 1124961 w 1227720"/>
                <a:gd name="connsiteY973" fmla="*/ 28203 h 1528335"/>
                <a:gd name="connsiteX974" fmla="*/ 1126578 w 1227720"/>
                <a:gd name="connsiteY974" fmla="*/ 34039 h 1528335"/>
                <a:gd name="connsiteX975" fmla="*/ 1126578 w 1227720"/>
                <a:gd name="connsiteY975" fmla="*/ 133823 h 1528335"/>
                <a:gd name="connsiteX976" fmla="*/ 1148051 w 1227720"/>
                <a:gd name="connsiteY976" fmla="*/ 133823 h 1528335"/>
                <a:gd name="connsiteX977" fmla="*/ 1170331 w 1227720"/>
                <a:gd name="connsiteY977" fmla="*/ 152011 h 1528335"/>
                <a:gd name="connsiteX978" fmla="*/ 1170736 w 1227720"/>
                <a:gd name="connsiteY978" fmla="*/ 154032 h 1528335"/>
                <a:gd name="connsiteX979" fmla="*/ 1204890 w 1227720"/>
                <a:gd name="connsiteY979" fmla="*/ 154032 h 1528335"/>
                <a:gd name="connsiteX980" fmla="*/ 1222573 w 1227720"/>
                <a:gd name="connsiteY980" fmla="*/ 171715 h 1528335"/>
                <a:gd name="connsiteX981" fmla="*/ 123081 w 1227720"/>
                <a:gd name="connsiteY981" fmla="*/ 25197 h 1528335"/>
                <a:gd name="connsiteX982" fmla="*/ 124951 w 1227720"/>
                <a:gd name="connsiteY982" fmla="*/ 28885 h 1528335"/>
                <a:gd name="connsiteX983" fmla="*/ 126214 w 1227720"/>
                <a:gd name="connsiteY983" fmla="*/ 34039 h 1528335"/>
                <a:gd name="connsiteX984" fmla="*/ 126214 w 1227720"/>
                <a:gd name="connsiteY984" fmla="*/ 133823 h 1528335"/>
                <a:gd name="connsiteX985" fmla="*/ 214630 w 1227720"/>
                <a:gd name="connsiteY985" fmla="*/ 133823 h 1528335"/>
                <a:gd name="connsiteX986" fmla="*/ 214630 w 1227720"/>
                <a:gd name="connsiteY986" fmla="*/ 34039 h 1528335"/>
                <a:gd name="connsiteX987" fmla="*/ 215893 w 1227720"/>
                <a:gd name="connsiteY987" fmla="*/ 28885 h 1528335"/>
                <a:gd name="connsiteX988" fmla="*/ 217763 w 1227720"/>
                <a:gd name="connsiteY988" fmla="*/ 25197 h 1528335"/>
                <a:gd name="connsiteX989" fmla="*/ 209577 w 1227720"/>
                <a:gd name="connsiteY989" fmla="*/ 34039 h 1528335"/>
                <a:gd name="connsiteX990" fmla="*/ 209577 w 1227720"/>
                <a:gd name="connsiteY990" fmla="*/ 128770 h 1528335"/>
                <a:gd name="connsiteX991" fmla="*/ 131266 w 1227720"/>
                <a:gd name="connsiteY991" fmla="*/ 128770 h 1528335"/>
                <a:gd name="connsiteX992" fmla="*/ 131266 w 1227720"/>
                <a:gd name="connsiteY992" fmla="*/ 34039 h 1528335"/>
                <a:gd name="connsiteX993" fmla="*/ 130811 w 1227720"/>
                <a:gd name="connsiteY993" fmla="*/ 30249 h 1528335"/>
                <a:gd name="connsiteX994" fmla="*/ 210033 w 1227720"/>
                <a:gd name="connsiteY994" fmla="*/ 30249 h 1528335"/>
                <a:gd name="connsiteX995" fmla="*/ 209577 w 1227720"/>
                <a:gd name="connsiteY995" fmla="*/ 34039 h 1528335"/>
                <a:gd name="connsiteX996" fmla="*/ 234232 w 1227720"/>
                <a:gd name="connsiteY996" fmla="*/ 25197 h 1528335"/>
                <a:gd name="connsiteX997" fmla="*/ 236102 w 1227720"/>
                <a:gd name="connsiteY997" fmla="*/ 28885 h 1528335"/>
                <a:gd name="connsiteX998" fmla="*/ 237365 w 1227720"/>
                <a:gd name="connsiteY998" fmla="*/ 34039 h 1528335"/>
                <a:gd name="connsiteX999" fmla="*/ 237365 w 1227720"/>
                <a:gd name="connsiteY999" fmla="*/ 133823 h 1528335"/>
                <a:gd name="connsiteX1000" fmla="*/ 325781 w 1227720"/>
                <a:gd name="connsiteY1000" fmla="*/ 133823 h 1528335"/>
                <a:gd name="connsiteX1001" fmla="*/ 325781 w 1227720"/>
                <a:gd name="connsiteY1001" fmla="*/ 34039 h 1528335"/>
                <a:gd name="connsiteX1002" fmla="*/ 327044 w 1227720"/>
                <a:gd name="connsiteY1002" fmla="*/ 28885 h 1528335"/>
                <a:gd name="connsiteX1003" fmla="*/ 328914 w 1227720"/>
                <a:gd name="connsiteY1003" fmla="*/ 25197 h 1528335"/>
                <a:gd name="connsiteX1004" fmla="*/ 320729 w 1227720"/>
                <a:gd name="connsiteY1004" fmla="*/ 34039 h 1528335"/>
                <a:gd name="connsiteX1005" fmla="*/ 320729 w 1227720"/>
                <a:gd name="connsiteY1005" fmla="*/ 128770 h 1528335"/>
                <a:gd name="connsiteX1006" fmla="*/ 242418 w 1227720"/>
                <a:gd name="connsiteY1006" fmla="*/ 128770 h 1528335"/>
                <a:gd name="connsiteX1007" fmla="*/ 242418 w 1227720"/>
                <a:gd name="connsiteY1007" fmla="*/ 34039 h 1528335"/>
                <a:gd name="connsiteX1008" fmla="*/ 241962 w 1227720"/>
                <a:gd name="connsiteY1008" fmla="*/ 30249 h 1528335"/>
                <a:gd name="connsiteX1009" fmla="*/ 321184 w 1227720"/>
                <a:gd name="connsiteY1009" fmla="*/ 30249 h 1528335"/>
                <a:gd name="connsiteX1010" fmla="*/ 320729 w 1227720"/>
                <a:gd name="connsiteY1010" fmla="*/ 34039 h 1528335"/>
                <a:gd name="connsiteX1011" fmla="*/ 345384 w 1227720"/>
                <a:gd name="connsiteY1011" fmla="*/ 25197 h 1528335"/>
                <a:gd name="connsiteX1012" fmla="*/ 347254 w 1227720"/>
                <a:gd name="connsiteY1012" fmla="*/ 28885 h 1528335"/>
                <a:gd name="connsiteX1013" fmla="*/ 348517 w 1227720"/>
                <a:gd name="connsiteY1013" fmla="*/ 34039 h 1528335"/>
                <a:gd name="connsiteX1014" fmla="*/ 348517 w 1227720"/>
                <a:gd name="connsiteY1014" fmla="*/ 133823 h 1528335"/>
                <a:gd name="connsiteX1015" fmla="*/ 436933 w 1227720"/>
                <a:gd name="connsiteY1015" fmla="*/ 133823 h 1528335"/>
                <a:gd name="connsiteX1016" fmla="*/ 436933 w 1227720"/>
                <a:gd name="connsiteY1016" fmla="*/ 34039 h 1528335"/>
                <a:gd name="connsiteX1017" fmla="*/ 438196 w 1227720"/>
                <a:gd name="connsiteY1017" fmla="*/ 28885 h 1528335"/>
                <a:gd name="connsiteX1018" fmla="*/ 440066 w 1227720"/>
                <a:gd name="connsiteY1018" fmla="*/ 25197 h 1528335"/>
                <a:gd name="connsiteX1019" fmla="*/ 431881 w 1227720"/>
                <a:gd name="connsiteY1019" fmla="*/ 34039 h 1528335"/>
                <a:gd name="connsiteX1020" fmla="*/ 431881 w 1227720"/>
                <a:gd name="connsiteY1020" fmla="*/ 128770 h 1528335"/>
                <a:gd name="connsiteX1021" fmla="*/ 353569 w 1227720"/>
                <a:gd name="connsiteY1021" fmla="*/ 128770 h 1528335"/>
                <a:gd name="connsiteX1022" fmla="*/ 353569 w 1227720"/>
                <a:gd name="connsiteY1022" fmla="*/ 34039 h 1528335"/>
                <a:gd name="connsiteX1023" fmla="*/ 353114 w 1227720"/>
                <a:gd name="connsiteY1023" fmla="*/ 30249 h 1528335"/>
                <a:gd name="connsiteX1024" fmla="*/ 432336 w 1227720"/>
                <a:gd name="connsiteY1024" fmla="*/ 30249 h 1528335"/>
                <a:gd name="connsiteX1025" fmla="*/ 431881 w 1227720"/>
                <a:gd name="connsiteY1025" fmla="*/ 34039 h 1528335"/>
                <a:gd name="connsiteX1026" fmla="*/ 456536 w 1227720"/>
                <a:gd name="connsiteY1026" fmla="*/ 25197 h 1528335"/>
                <a:gd name="connsiteX1027" fmla="*/ 458406 w 1227720"/>
                <a:gd name="connsiteY1027" fmla="*/ 28885 h 1528335"/>
                <a:gd name="connsiteX1028" fmla="*/ 459669 w 1227720"/>
                <a:gd name="connsiteY1028" fmla="*/ 34039 h 1528335"/>
                <a:gd name="connsiteX1029" fmla="*/ 459669 w 1227720"/>
                <a:gd name="connsiteY1029" fmla="*/ 133823 h 1528335"/>
                <a:gd name="connsiteX1030" fmla="*/ 548085 w 1227720"/>
                <a:gd name="connsiteY1030" fmla="*/ 133823 h 1528335"/>
                <a:gd name="connsiteX1031" fmla="*/ 548085 w 1227720"/>
                <a:gd name="connsiteY1031" fmla="*/ 34039 h 1528335"/>
                <a:gd name="connsiteX1032" fmla="*/ 549348 w 1227720"/>
                <a:gd name="connsiteY1032" fmla="*/ 28885 h 1528335"/>
                <a:gd name="connsiteX1033" fmla="*/ 551218 w 1227720"/>
                <a:gd name="connsiteY1033" fmla="*/ 25197 h 1528335"/>
                <a:gd name="connsiteX1034" fmla="*/ 543032 w 1227720"/>
                <a:gd name="connsiteY1034" fmla="*/ 34039 h 1528335"/>
                <a:gd name="connsiteX1035" fmla="*/ 543032 w 1227720"/>
                <a:gd name="connsiteY1035" fmla="*/ 128770 h 1528335"/>
                <a:gd name="connsiteX1036" fmla="*/ 464721 w 1227720"/>
                <a:gd name="connsiteY1036" fmla="*/ 128770 h 1528335"/>
                <a:gd name="connsiteX1037" fmla="*/ 464721 w 1227720"/>
                <a:gd name="connsiteY1037" fmla="*/ 34039 h 1528335"/>
                <a:gd name="connsiteX1038" fmla="*/ 464266 w 1227720"/>
                <a:gd name="connsiteY1038" fmla="*/ 30249 h 1528335"/>
                <a:gd name="connsiteX1039" fmla="*/ 543488 w 1227720"/>
                <a:gd name="connsiteY1039" fmla="*/ 30249 h 1528335"/>
                <a:gd name="connsiteX1040" fmla="*/ 543032 w 1227720"/>
                <a:gd name="connsiteY1040" fmla="*/ 34039 h 1528335"/>
                <a:gd name="connsiteX1041" fmla="*/ 567687 w 1227720"/>
                <a:gd name="connsiteY1041" fmla="*/ 25197 h 1528335"/>
                <a:gd name="connsiteX1042" fmla="*/ 569557 w 1227720"/>
                <a:gd name="connsiteY1042" fmla="*/ 28885 h 1528335"/>
                <a:gd name="connsiteX1043" fmla="*/ 570820 w 1227720"/>
                <a:gd name="connsiteY1043" fmla="*/ 34039 h 1528335"/>
                <a:gd name="connsiteX1044" fmla="*/ 570820 w 1227720"/>
                <a:gd name="connsiteY1044" fmla="*/ 133823 h 1528335"/>
                <a:gd name="connsiteX1045" fmla="*/ 659236 w 1227720"/>
                <a:gd name="connsiteY1045" fmla="*/ 133823 h 1528335"/>
                <a:gd name="connsiteX1046" fmla="*/ 659236 w 1227720"/>
                <a:gd name="connsiteY1046" fmla="*/ 34039 h 1528335"/>
                <a:gd name="connsiteX1047" fmla="*/ 660499 w 1227720"/>
                <a:gd name="connsiteY1047" fmla="*/ 28885 h 1528335"/>
                <a:gd name="connsiteX1048" fmla="*/ 662369 w 1227720"/>
                <a:gd name="connsiteY1048" fmla="*/ 25197 h 1528335"/>
                <a:gd name="connsiteX1049" fmla="*/ 654184 w 1227720"/>
                <a:gd name="connsiteY1049" fmla="*/ 34039 h 1528335"/>
                <a:gd name="connsiteX1050" fmla="*/ 654184 w 1227720"/>
                <a:gd name="connsiteY1050" fmla="*/ 128770 h 1528335"/>
                <a:gd name="connsiteX1051" fmla="*/ 575873 w 1227720"/>
                <a:gd name="connsiteY1051" fmla="*/ 128770 h 1528335"/>
                <a:gd name="connsiteX1052" fmla="*/ 575873 w 1227720"/>
                <a:gd name="connsiteY1052" fmla="*/ 34039 h 1528335"/>
                <a:gd name="connsiteX1053" fmla="*/ 575417 w 1227720"/>
                <a:gd name="connsiteY1053" fmla="*/ 30249 h 1528335"/>
                <a:gd name="connsiteX1054" fmla="*/ 654639 w 1227720"/>
                <a:gd name="connsiteY1054" fmla="*/ 30249 h 1528335"/>
                <a:gd name="connsiteX1055" fmla="*/ 654184 w 1227720"/>
                <a:gd name="connsiteY1055" fmla="*/ 34039 h 1528335"/>
                <a:gd name="connsiteX1056" fmla="*/ 678839 w 1227720"/>
                <a:gd name="connsiteY1056" fmla="*/ 25197 h 1528335"/>
                <a:gd name="connsiteX1057" fmla="*/ 680709 w 1227720"/>
                <a:gd name="connsiteY1057" fmla="*/ 28885 h 1528335"/>
                <a:gd name="connsiteX1058" fmla="*/ 681972 w 1227720"/>
                <a:gd name="connsiteY1058" fmla="*/ 34039 h 1528335"/>
                <a:gd name="connsiteX1059" fmla="*/ 681972 w 1227720"/>
                <a:gd name="connsiteY1059" fmla="*/ 133823 h 1528335"/>
                <a:gd name="connsiteX1060" fmla="*/ 770388 w 1227720"/>
                <a:gd name="connsiteY1060" fmla="*/ 133823 h 1528335"/>
                <a:gd name="connsiteX1061" fmla="*/ 770388 w 1227720"/>
                <a:gd name="connsiteY1061" fmla="*/ 34039 h 1528335"/>
                <a:gd name="connsiteX1062" fmla="*/ 771651 w 1227720"/>
                <a:gd name="connsiteY1062" fmla="*/ 28885 h 1528335"/>
                <a:gd name="connsiteX1063" fmla="*/ 773521 w 1227720"/>
                <a:gd name="connsiteY1063" fmla="*/ 25197 h 1528335"/>
                <a:gd name="connsiteX1064" fmla="*/ 765336 w 1227720"/>
                <a:gd name="connsiteY1064" fmla="*/ 34039 h 1528335"/>
                <a:gd name="connsiteX1065" fmla="*/ 765336 w 1227720"/>
                <a:gd name="connsiteY1065" fmla="*/ 128770 h 1528335"/>
                <a:gd name="connsiteX1066" fmla="*/ 687024 w 1227720"/>
                <a:gd name="connsiteY1066" fmla="*/ 128770 h 1528335"/>
                <a:gd name="connsiteX1067" fmla="*/ 687024 w 1227720"/>
                <a:gd name="connsiteY1067" fmla="*/ 34039 h 1528335"/>
                <a:gd name="connsiteX1068" fmla="*/ 686569 w 1227720"/>
                <a:gd name="connsiteY1068" fmla="*/ 30249 h 1528335"/>
                <a:gd name="connsiteX1069" fmla="*/ 765791 w 1227720"/>
                <a:gd name="connsiteY1069" fmla="*/ 30249 h 1528335"/>
                <a:gd name="connsiteX1070" fmla="*/ 765336 w 1227720"/>
                <a:gd name="connsiteY1070" fmla="*/ 34039 h 1528335"/>
                <a:gd name="connsiteX1071" fmla="*/ 789990 w 1227720"/>
                <a:gd name="connsiteY1071" fmla="*/ 25197 h 1528335"/>
                <a:gd name="connsiteX1072" fmla="*/ 791860 w 1227720"/>
                <a:gd name="connsiteY1072" fmla="*/ 28885 h 1528335"/>
                <a:gd name="connsiteX1073" fmla="*/ 793124 w 1227720"/>
                <a:gd name="connsiteY1073" fmla="*/ 34039 h 1528335"/>
                <a:gd name="connsiteX1074" fmla="*/ 793124 w 1227720"/>
                <a:gd name="connsiteY1074" fmla="*/ 133823 h 1528335"/>
                <a:gd name="connsiteX1075" fmla="*/ 881540 w 1227720"/>
                <a:gd name="connsiteY1075" fmla="*/ 133823 h 1528335"/>
                <a:gd name="connsiteX1076" fmla="*/ 881540 w 1227720"/>
                <a:gd name="connsiteY1076" fmla="*/ 34039 h 1528335"/>
                <a:gd name="connsiteX1077" fmla="*/ 882803 w 1227720"/>
                <a:gd name="connsiteY1077" fmla="*/ 28885 h 1528335"/>
                <a:gd name="connsiteX1078" fmla="*/ 884673 w 1227720"/>
                <a:gd name="connsiteY1078" fmla="*/ 25197 h 1528335"/>
                <a:gd name="connsiteX1079" fmla="*/ 876487 w 1227720"/>
                <a:gd name="connsiteY1079" fmla="*/ 34039 h 1528335"/>
                <a:gd name="connsiteX1080" fmla="*/ 876487 w 1227720"/>
                <a:gd name="connsiteY1080" fmla="*/ 128770 h 1528335"/>
                <a:gd name="connsiteX1081" fmla="*/ 798176 w 1227720"/>
                <a:gd name="connsiteY1081" fmla="*/ 128770 h 1528335"/>
                <a:gd name="connsiteX1082" fmla="*/ 798176 w 1227720"/>
                <a:gd name="connsiteY1082" fmla="*/ 34039 h 1528335"/>
                <a:gd name="connsiteX1083" fmla="*/ 797721 w 1227720"/>
                <a:gd name="connsiteY1083" fmla="*/ 30249 h 1528335"/>
                <a:gd name="connsiteX1084" fmla="*/ 876942 w 1227720"/>
                <a:gd name="connsiteY1084" fmla="*/ 30249 h 1528335"/>
                <a:gd name="connsiteX1085" fmla="*/ 876487 w 1227720"/>
                <a:gd name="connsiteY1085" fmla="*/ 34039 h 1528335"/>
                <a:gd name="connsiteX1086" fmla="*/ 901142 w 1227720"/>
                <a:gd name="connsiteY1086" fmla="*/ 25197 h 1528335"/>
                <a:gd name="connsiteX1087" fmla="*/ 903012 w 1227720"/>
                <a:gd name="connsiteY1087" fmla="*/ 28885 h 1528335"/>
                <a:gd name="connsiteX1088" fmla="*/ 904275 w 1227720"/>
                <a:gd name="connsiteY1088" fmla="*/ 34039 h 1528335"/>
                <a:gd name="connsiteX1089" fmla="*/ 904275 w 1227720"/>
                <a:gd name="connsiteY1089" fmla="*/ 133823 h 1528335"/>
                <a:gd name="connsiteX1090" fmla="*/ 992691 w 1227720"/>
                <a:gd name="connsiteY1090" fmla="*/ 133823 h 1528335"/>
                <a:gd name="connsiteX1091" fmla="*/ 992691 w 1227720"/>
                <a:gd name="connsiteY1091" fmla="*/ 34039 h 1528335"/>
                <a:gd name="connsiteX1092" fmla="*/ 993954 w 1227720"/>
                <a:gd name="connsiteY1092" fmla="*/ 28885 h 1528335"/>
                <a:gd name="connsiteX1093" fmla="*/ 995824 w 1227720"/>
                <a:gd name="connsiteY1093" fmla="*/ 25197 h 1528335"/>
                <a:gd name="connsiteX1094" fmla="*/ 987639 w 1227720"/>
                <a:gd name="connsiteY1094" fmla="*/ 34039 h 1528335"/>
                <a:gd name="connsiteX1095" fmla="*/ 987639 w 1227720"/>
                <a:gd name="connsiteY1095" fmla="*/ 128770 h 1528335"/>
                <a:gd name="connsiteX1096" fmla="*/ 909327 w 1227720"/>
                <a:gd name="connsiteY1096" fmla="*/ 128770 h 1528335"/>
                <a:gd name="connsiteX1097" fmla="*/ 909327 w 1227720"/>
                <a:gd name="connsiteY1097" fmla="*/ 34039 h 1528335"/>
                <a:gd name="connsiteX1098" fmla="*/ 908872 w 1227720"/>
                <a:gd name="connsiteY1098" fmla="*/ 30249 h 1528335"/>
                <a:gd name="connsiteX1099" fmla="*/ 988094 w 1227720"/>
                <a:gd name="connsiteY1099" fmla="*/ 30249 h 1528335"/>
                <a:gd name="connsiteX1100" fmla="*/ 987639 w 1227720"/>
                <a:gd name="connsiteY1100" fmla="*/ 34039 h 1528335"/>
                <a:gd name="connsiteX1101" fmla="*/ 1012294 w 1227720"/>
                <a:gd name="connsiteY1101" fmla="*/ 25197 h 1528335"/>
                <a:gd name="connsiteX1102" fmla="*/ 1014164 w 1227720"/>
                <a:gd name="connsiteY1102" fmla="*/ 28885 h 1528335"/>
                <a:gd name="connsiteX1103" fmla="*/ 1015427 w 1227720"/>
                <a:gd name="connsiteY1103" fmla="*/ 34039 h 1528335"/>
                <a:gd name="connsiteX1104" fmla="*/ 1015427 w 1227720"/>
                <a:gd name="connsiteY1104" fmla="*/ 133823 h 1528335"/>
                <a:gd name="connsiteX1105" fmla="*/ 1103843 w 1227720"/>
                <a:gd name="connsiteY1105" fmla="*/ 133823 h 1528335"/>
                <a:gd name="connsiteX1106" fmla="*/ 1103843 w 1227720"/>
                <a:gd name="connsiteY1106" fmla="*/ 34039 h 1528335"/>
                <a:gd name="connsiteX1107" fmla="*/ 1105106 w 1227720"/>
                <a:gd name="connsiteY1107" fmla="*/ 28885 h 1528335"/>
                <a:gd name="connsiteX1108" fmla="*/ 1106976 w 1227720"/>
                <a:gd name="connsiteY1108" fmla="*/ 25197 h 1528335"/>
                <a:gd name="connsiteX1109" fmla="*/ 1098791 w 1227720"/>
                <a:gd name="connsiteY1109" fmla="*/ 34039 h 1528335"/>
                <a:gd name="connsiteX1110" fmla="*/ 1098791 w 1227720"/>
                <a:gd name="connsiteY1110" fmla="*/ 128770 h 1528335"/>
                <a:gd name="connsiteX1111" fmla="*/ 1020479 w 1227720"/>
                <a:gd name="connsiteY1111" fmla="*/ 128770 h 1528335"/>
                <a:gd name="connsiteX1112" fmla="*/ 1020479 w 1227720"/>
                <a:gd name="connsiteY1112" fmla="*/ 34039 h 1528335"/>
                <a:gd name="connsiteX1113" fmla="*/ 1020024 w 1227720"/>
                <a:gd name="connsiteY1113" fmla="*/ 30249 h 1528335"/>
                <a:gd name="connsiteX1114" fmla="*/ 1099246 w 1227720"/>
                <a:gd name="connsiteY1114" fmla="*/ 30249 h 1528335"/>
                <a:gd name="connsiteX1115" fmla="*/ 1098791 w 1227720"/>
                <a:gd name="connsiteY1115" fmla="*/ 34039 h 1528335"/>
                <a:gd name="connsiteX1116" fmla="*/ 123081 w 1227720"/>
                <a:gd name="connsiteY1116" fmla="*/ 25197 h 1528335"/>
                <a:gd name="connsiteX1117" fmla="*/ 124951 w 1227720"/>
                <a:gd name="connsiteY1117" fmla="*/ 28885 h 1528335"/>
                <a:gd name="connsiteX1118" fmla="*/ 126214 w 1227720"/>
                <a:gd name="connsiteY1118" fmla="*/ 34039 h 1528335"/>
                <a:gd name="connsiteX1119" fmla="*/ 126214 w 1227720"/>
                <a:gd name="connsiteY1119" fmla="*/ 133823 h 1528335"/>
                <a:gd name="connsiteX1120" fmla="*/ 214630 w 1227720"/>
                <a:gd name="connsiteY1120" fmla="*/ 133823 h 1528335"/>
                <a:gd name="connsiteX1121" fmla="*/ 214630 w 1227720"/>
                <a:gd name="connsiteY1121" fmla="*/ 34039 h 1528335"/>
                <a:gd name="connsiteX1122" fmla="*/ 215893 w 1227720"/>
                <a:gd name="connsiteY1122" fmla="*/ 28885 h 1528335"/>
                <a:gd name="connsiteX1123" fmla="*/ 217763 w 1227720"/>
                <a:gd name="connsiteY1123" fmla="*/ 25197 h 1528335"/>
                <a:gd name="connsiteX1124" fmla="*/ 209577 w 1227720"/>
                <a:gd name="connsiteY1124" fmla="*/ 34039 h 1528335"/>
                <a:gd name="connsiteX1125" fmla="*/ 209577 w 1227720"/>
                <a:gd name="connsiteY1125" fmla="*/ 128770 h 1528335"/>
                <a:gd name="connsiteX1126" fmla="*/ 131266 w 1227720"/>
                <a:gd name="connsiteY1126" fmla="*/ 128770 h 1528335"/>
                <a:gd name="connsiteX1127" fmla="*/ 131266 w 1227720"/>
                <a:gd name="connsiteY1127" fmla="*/ 34039 h 1528335"/>
                <a:gd name="connsiteX1128" fmla="*/ 130811 w 1227720"/>
                <a:gd name="connsiteY1128" fmla="*/ 30249 h 1528335"/>
                <a:gd name="connsiteX1129" fmla="*/ 210033 w 1227720"/>
                <a:gd name="connsiteY1129" fmla="*/ 30249 h 1528335"/>
                <a:gd name="connsiteX1130" fmla="*/ 209577 w 1227720"/>
                <a:gd name="connsiteY1130" fmla="*/ 34039 h 1528335"/>
                <a:gd name="connsiteX1131" fmla="*/ 234232 w 1227720"/>
                <a:gd name="connsiteY1131" fmla="*/ 25197 h 1528335"/>
                <a:gd name="connsiteX1132" fmla="*/ 236102 w 1227720"/>
                <a:gd name="connsiteY1132" fmla="*/ 28885 h 1528335"/>
                <a:gd name="connsiteX1133" fmla="*/ 237365 w 1227720"/>
                <a:gd name="connsiteY1133" fmla="*/ 34039 h 1528335"/>
                <a:gd name="connsiteX1134" fmla="*/ 237365 w 1227720"/>
                <a:gd name="connsiteY1134" fmla="*/ 133823 h 1528335"/>
                <a:gd name="connsiteX1135" fmla="*/ 325781 w 1227720"/>
                <a:gd name="connsiteY1135" fmla="*/ 133823 h 1528335"/>
                <a:gd name="connsiteX1136" fmla="*/ 325781 w 1227720"/>
                <a:gd name="connsiteY1136" fmla="*/ 34039 h 1528335"/>
                <a:gd name="connsiteX1137" fmla="*/ 327044 w 1227720"/>
                <a:gd name="connsiteY1137" fmla="*/ 28885 h 1528335"/>
                <a:gd name="connsiteX1138" fmla="*/ 328914 w 1227720"/>
                <a:gd name="connsiteY1138" fmla="*/ 25197 h 1528335"/>
                <a:gd name="connsiteX1139" fmla="*/ 320729 w 1227720"/>
                <a:gd name="connsiteY1139" fmla="*/ 34039 h 1528335"/>
                <a:gd name="connsiteX1140" fmla="*/ 320729 w 1227720"/>
                <a:gd name="connsiteY1140" fmla="*/ 128770 h 1528335"/>
                <a:gd name="connsiteX1141" fmla="*/ 242418 w 1227720"/>
                <a:gd name="connsiteY1141" fmla="*/ 128770 h 1528335"/>
                <a:gd name="connsiteX1142" fmla="*/ 242418 w 1227720"/>
                <a:gd name="connsiteY1142" fmla="*/ 34039 h 1528335"/>
                <a:gd name="connsiteX1143" fmla="*/ 241962 w 1227720"/>
                <a:gd name="connsiteY1143" fmla="*/ 30249 h 1528335"/>
                <a:gd name="connsiteX1144" fmla="*/ 321184 w 1227720"/>
                <a:gd name="connsiteY1144" fmla="*/ 30249 h 1528335"/>
                <a:gd name="connsiteX1145" fmla="*/ 320729 w 1227720"/>
                <a:gd name="connsiteY1145" fmla="*/ 34039 h 1528335"/>
                <a:gd name="connsiteX1146" fmla="*/ 345384 w 1227720"/>
                <a:gd name="connsiteY1146" fmla="*/ 25197 h 1528335"/>
                <a:gd name="connsiteX1147" fmla="*/ 347254 w 1227720"/>
                <a:gd name="connsiteY1147" fmla="*/ 28885 h 1528335"/>
                <a:gd name="connsiteX1148" fmla="*/ 348517 w 1227720"/>
                <a:gd name="connsiteY1148" fmla="*/ 34039 h 1528335"/>
                <a:gd name="connsiteX1149" fmla="*/ 348517 w 1227720"/>
                <a:gd name="connsiteY1149" fmla="*/ 133823 h 1528335"/>
                <a:gd name="connsiteX1150" fmla="*/ 436933 w 1227720"/>
                <a:gd name="connsiteY1150" fmla="*/ 133823 h 1528335"/>
                <a:gd name="connsiteX1151" fmla="*/ 436933 w 1227720"/>
                <a:gd name="connsiteY1151" fmla="*/ 34039 h 1528335"/>
                <a:gd name="connsiteX1152" fmla="*/ 438196 w 1227720"/>
                <a:gd name="connsiteY1152" fmla="*/ 28885 h 1528335"/>
                <a:gd name="connsiteX1153" fmla="*/ 440066 w 1227720"/>
                <a:gd name="connsiteY1153" fmla="*/ 25197 h 1528335"/>
                <a:gd name="connsiteX1154" fmla="*/ 431881 w 1227720"/>
                <a:gd name="connsiteY1154" fmla="*/ 34039 h 1528335"/>
                <a:gd name="connsiteX1155" fmla="*/ 431881 w 1227720"/>
                <a:gd name="connsiteY1155" fmla="*/ 128770 h 1528335"/>
                <a:gd name="connsiteX1156" fmla="*/ 353569 w 1227720"/>
                <a:gd name="connsiteY1156" fmla="*/ 128770 h 1528335"/>
                <a:gd name="connsiteX1157" fmla="*/ 353569 w 1227720"/>
                <a:gd name="connsiteY1157" fmla="*/ 34039 h 1528335"/>
                <a:gd name="connsiteX1158" fmla="*/ 353114 w 1227720"/>
                <a:gd name="connsiteY1158" fmla="*/ 30249 h 1528335"/>
                <a:gd name="connsiteX1159" fmla="*/ 432336 w 1227720"/>
                <a:gd name="connsiteY1159" fmla="*/ 30249 h 1528335"/>
                <a:gd name="connsiteX1160" fmla="*/ 431881 w 1227720"/>
                <a:gd name="connsiteY1160" fmla="*/ 34039 h 1528335"/>
                <a:gd name="connsiteX1161" fmla="*/ 456536 w 1227720"/>
                <a:gd name="connsiteY1161" fmla="*/ 25197 h 1528335"/>
                <a:gd name="connsiteX1162" fmla="*/ 458406 w 1227720"/>
                <a:gd name="connsiteY1162" fmla="*/ 28885 h 1528335"/>
                <a:gd name="connsiteX1163" fmla="*/ 459669 w 1227720"/>
                <a:gd name="connsiteY1163" fmla="*/ 34039 h 1528335"/>
                <a:gd name="connsiteX1164" fmla="*/ 459669 w 1227720"/>
                <a:gd name="connsiteY1164" fmla="*/ 133823 h 1528335"/>
                <a:gd name="connsiteX1165" fmla="*/ 548085 w 1227720"/>
                <a:gd name="connsiteY1165" fmla="*/ 133823 h 1528335"/>
                <a:gd name="connsiteX1166" fmla="*/ 548085 w 1227720"/>
                <a:gd name="connsiteY1166" fmla="*/ 34039 h 1528335"/>
                <a:gd name="connsiteX1167" fmla="*/ 549348 w 1227720"/>
                <a:gd name="connsiteY1167" fmla="*/ 28885 h 1528335"/>
                <a:gd name="connsiteX1168" fmla="*/ 551218 w 1227720"/>
                <a:gd name="connsiteY1168" fmla="*/ 25197 h 1528335"/>
                <a:gd name="connsiteX1169" fmla="*/ 543032 w 1227720"/>
                <a:gd name="connsiteY1169" fmla="*/ 34039 h 1528335"/>
                <a:gd name="connsiteX1170" fmla="*/ 543032 w 1227720"/>
                <a:gd name="connsiteY1170" fmla="*/ 128770 h 1528335"/>
                <a:gd name="connsiteX1171" fmla="*/ 464721 w 1227720"/>
                <a:gd name="connsiteY1171" fmla="*/ 128770 h 1528335"/>
                <a:gd name="connsiteX1172" fmla="*/ 464721 w 1227720"/>
                <a:gd name="connsiteY1172" fmla="*/ 34039 h 1528335"/>
                <a:gd name="connsiteX1173" fmla="*/ 464266 w 1227720"/>
                <a:gd name="connsiteY1173" fmla="*/ 30249 h 1528335"/>
                <a:gd name="connsiteX1174" fmla="*/ 543488 w 1227720"/>
                <a:gd name="connsiteY1174" fmla="*/ 30249 h 1528335"/>
                <a:gd name="connsiteX1175" fmla="*/ 543032 w 1227720"/>
                <a:gd name="connsiteY1175" fmla="*/ 34039 h 1528335"/>
                <a:gd name="connsiteX1176" fmla="*/ 567687 w 1227720"/>
                <a:gd name="connsiteY1176" fmla="*/ 25197 h 1528335"/>
                <a:gd name="connsiteX1177" fmla="*/ 569557 w 1227720"/>
                <a:gd name="connsiteY1177" fmla="*/ 28885 h 1528335"/>
                <a:gd name="connsiteX1178" fmla="*/ 570820 w 1227720"/>
                <a:gd name="connsiteY1178" fmla="*/ 34039 h 1528335"/>
                <a:gd name="connsiteX1179" fmla="*/ 570820 w 1227720"/>
                <a:gd name="connsiteY1179" fmla="*/ 133823 h 1528335"/>
                <a:gd name="connsiteX1180" fmla="*/ 659236 w 1227720"/>
                <a:gd name="connsiteY1180" fmla="*/ 133823 h 1528335"/>
                <a:gd name="connsiteX1181" fmla="*/ 659236 w 1227720"/>
                <a:gd name="connsiteY1181" fmla="*/ 34039 h 1528335"/>
                <a:gd name="connsiteX1182" fmla="*/ 660499 w 1227720"/>
                <a:gd name="connsiteY1182" fmla="*/ 28885 h 1528335"/>
                <a:gd name="connsiteX1183" fmla="*/ 662369 w 1227720"/>
                <a:gd name="connsiteY1183" fmla="*/ 25197 h 1528335"/>
                <a:gd name="connsiteX1184" fmla="*/ 654184 w 1227720"/>
                <a:gd name="connsiteY1184" fmla="*/ 34039 h 1528335"/>
                <a:gd name="connsiteX1185" fmla="*/ 654184 w 1227720"/>
                <a:gd name="connsiteY1185" fmla="*/ 128770 h 1528335"/>
                <a:gd name="connsiteX1186" fmla="*/ 575873 w 1227720"/>
                <a:gd name="connsiteY1186" fmla="*/ 128770 h 1528335"/>
                <a:gd name="connsiteX1187" fmla="*/ 575873 w 1227720"/>
                <a:gd name="connsiteY1187" fmla="*/ 34039 h 1528335"/>
                <a:gd name="connsiteX1188" fmla="*/ 575417 w 1227720"/>
                <a:gd name="connsiteY1188" fmla="*/ 30249 h 1528335"/>
                <a:gd name="connsiteX1189" fmla="*/ 654639 w 1227720"/>
                <a:gd name="connsiteY1189" fmla="*/ 30249 h 1528335"/>
                <a:gd name="connsiteX1190" fmla="*/ 654184 w 1227720"/>
                <a:gd name="connsiteY1190" fmla="*/ 34039 h 1528335"/>
                <a:gd name="connsiteX1191" fmla="*/ 678839 w 1227720"/>
                <a:gd name="connsiteY1191" fmla="*/ 25197 h 1528335"/>
                <a:gd name="connsiteX1192" fmla="*/ 680709 w 1227720"/>
                <a:gd name="connsiteY1192" fmla="*/ 28885 h 1528335"/>
                <a:gd name="connsiteX1193" fmla="*/ 681972 w 1227720"/>
                <a:gd name="connsiteY1193" fmla="*/ 34039 h 1528335"/>
                <a:gd name="connsiteX1194" fmla="*/ 681972 w 1227720"/>
                <a:gd name="connsiteY1194" fmla="*/ 133823 h 1528335"/>
                <a:gd name="connsiteX1195" fmla="*/ 770388 w 1227720"/>
                <a:gd name="connsiteY1195" fmla="*/ 133823 h 1528335"/>
                <a:gd name="connsiteX1196" fmla="*/ 770388 w 1227720"/>
                <a:gd name="connsiteY1196" fmla="*/ 34039 h 1528335"/>
                <a:gd name="connsiteX1197" fmla="*/ 771651 w 1227720"/>
                <a:gd name="connsiteY1197" fmla="*/ 28885 h 1528335"/>
                <a:gd name="connsiteX1198" fmla="*/ 773521 w 1227720"/>
                <a:gd name="connsiteY1198" fmla="*/ 25197 h 1528335"/>
                <a:gd name="connsiteX1199" fmla="*/ 765336 w 1227720"/>
                <a:gd name="connsiteY1199" fmla="*/ 34039 h 1528335"/>
                <a:gd name="connsiteX1200" fmla="*/ 765336 w 1227720"/>
                <a:gd name="connsiteY1200" fmla="*/ 128770 h 1528335"/>
                <a:gd name="connsiteX1201" fmla="*/ 687024 w 1227720"/>
                <a:gd name="connsiteY1201" fmla="*/ 128770 h 1528335"/>
                <a:gd name="connsiteX1202" fmla="*/ 687024 w 1227720"/>
                <a:gd name="connsiteY1202" fmla="*/ 34039 h 1528335"/>
                <a:gd name="connsiteX1203" fmla="*/ 686569 w 1227720"/>
                <a:gd name="connsiteY1203" fmla="*/ 30249 h 1528335"/>
                <a:gd name="connsiteX1204" fmla="*/ 765791 w 1227720"/>
                <a:gd name="connsiteY1204" fmla="*/ 30249 h 1528335"/>
                <a:gd name="connsiteX1205" fmla="*/ 765336 w 1227720"/>
                <a:gd name="connsiteY1205" fmla="*/ 34039 h 1528335"/>
                <a:gd name="connsiteX1206" fmla="*/ 789990 w 1227720"/>
                <a:gd name="connsiteY1206" fmla="*/ 25197 h 1528335"/>
                <a:gd name="connsiteX1207" fmla="*/ 791860 w 1227720"/>
                <a:gd name="connsiteY1207" fmla="*/ 28885 h 1528335"/>
                <a:gd name="connsiteX1208" fmla="*/ 793124 w 1227720"/>
                <a:gd name="connsiteY1208" fmla="*/ 34039 h 1528335"/>
                <a:gd name="connsiteX1209" fmla="*/ 793124 w 1227720"/>
                <a:gd name="connsiteY1209" fmla="*/ 133823 h 1528335"/>
                <a:gd name="connsiteX1210" fmla="*/ 881540 w 1227720"/>
                <a:gd name="connsiteY1210" fmla="*/ 133823 h 1528335"/>
                <a:gd name="connsiteX1211" fmla="*/ 881540 w 1227720"/>
                <a:gd name="connsiteY1211" fmla="*/ 34039 h 1528335"/>
                <a:gd name="connsiteX1212" fmla="*/ 882803 w 1227720"/>
                <a:gd name="connsiteY1212" fmla="*/ 28885 h 1528335"/>
                <a:gd name="connsiteX1213" fmla="*/ 884673 w 1227720"/>
                <a:gd name="connsiteY1213" fmla="*/ 25197 h 1528335"/>
                <a:gd name="connsiteX1214" fmla="*/ 876487 w 1227720"/>
                <a:gd name="connsiteY1214" fmla="*/ 34039 h 1528335"/>
                <a:gd name="connsiteX1215" fmla="*/ 876487 w 1227720"/>
                <a:gd name="connsiteY1215" fmla="*/ 128770 h 1528335"/>
                <a:gd name="connsiteX1216" fmla="*/ 798176 w 1227720"/>
                <a:gd name="connsiteY1216" fmla="*/ 128770 h 1528335"/>
                <a:gd name="connsiteX1217" fmla="*/ 798176 w 1227720"/>
                <a:gd name="connsiteY1217" fmla="*/ 34039 h 1528335"/>
                <a:gd name="connsiteX1218" fmla="*/ 797721 w 1227720"/>
                <a:gd name="connsiteY1218" fmla="*/ 30249 h 1528335"/>
                <a:gd name="connsiteX1219" fmla="*/ 876942 w 1227720"/>
                <a:gd name="connsiteY1219" fmla="*/ 30249 h 1528335"/>
                <a:gd name="connsiteX1220" fmla="*/ 876487 w 1227720"/>
                <a:gd name="connsiteY1220" fmla="*/ 34039 h 1528335"/>
                <a:gd name="connsiteX1221" fmla="*/ 901142 w 1227720"/>
                <a:gd name="connsiteY1221" fmla="*/ 25197 h 1528335"/>
                <a:gd name="connsiteX1222" fmla="*/ 903012 w 1227720"/>
                <a:gd name="connsiteY1222" fmla="*/ 28885 h 1528335"/>
                <a:gd name="connsiteX1223" fmla="*/ 904275 w 1227720"/>
                <a:gd name="connsiteY1223" fmla="*/ 34039 h 1528335"/>
                <a:gd name="connsiteX1224" fmla="*/ 904275 w 1227720"/>
                <a:gd name="connsiteY1224" fmla="*/ 133823 h 1528335"/>
                <a:gd name="connsiteX1225" fmla="*/ 992691 w 1227720"/>
                <a:gd name="connsiteY1225" fmla="*/ 133823 h 1528335"/>
                <a:gd name="connsiteX1226" fmla="*/ 992691 w 1227720"/>
                <a:gd name="connsiteY1226" fmla="*/ 34039 h 1528335"/>
                <a:gd name="connsiteX1227" fmla="*/ 993954 w 1227720"/>
                <a:gd name="connsiteY1227" fmla="*/ 28885 h 1528335"/>
                <a:gd name="connsiteX1228" fmla="*/ 995824 w 1227720"/>
                <a:gd name="connsiteY1228" fmla="*/ 25197 h 1528335"/>
                <a:gd name="connsiteX1229" fmla="*/ 987639 w 1227720"/>
                <a:gd name="connsiteY1229" fmla="*/ 34039 h 1528335"/>
                <a:gd name="connsiteX1230" fmla="*/ 987639 w 1227720"/>
                <a:gd name="connsiteY1230" fmla="*/ 128770 h 1528335"/>
                <a:gd name="connsiteX1231" fmla="*/ 909327 w 1227720"/>
                <a:gd name="connsiteY1231" fmla="*/ 128770 h 1528335"/>
                <a:gd name="connsiteX1232" fmla="*/ 909327 w 1227720"/>
                <a:gd name="connsiteY1232" fmla="*/ 34039 h 1528335"/>
                <a:gd name="connsiteX1233" fmla="*/ 908872 w 1227720"/>
                <a:gd name="connsiteY1233" fmla="*/ 30249 h 1528335"/>
                <a:gd name="connsiteX1234" fmla="*/ 988094 w 1227720"/>
                <a:gd name="connsiteY1234" fmla="*/ 30249 h 1528335"/>
                <a:gd name="connsiteX1235" fmla="*/ 987639 w 1227720"/>
                <a:gd name="connsiteY1235" fmla="*/ 34039 h 1528335"/>
                <a:gd name="connsiteX1236" fmla="*/ 1012294 w 1227720"/>
                <a:gd name="connsiteY1236" fmla="*/ 25197 h 1528335"/>
                <a:gd name="connsiteX1237" fmla="*/ 1014164 w 1227720"/>
                <a:gd name="connsiteY1237" fmla="*/ 28885 h 1528335"/>
                <a:gd name="connsiteX1238" fmla="*/ 1015427 w 1227720"/>
                <a:gd name="connsiteY1238" fmla="*/ 34039 h 1528335"/>
                <a:gd name="connsiteX1239" fmla="*/ 1015427 w 1227720"/>
                <a:gd name="connsiteY1239" fmla="*/ 133823 h 1528335"/>
                <a:gd name="connsiteX1240" fmla="*/ 1103843 w 1227720"/>
                <a:gd name="connsiteY1240" fmla="*/ 133823 h 1528335"/>
                <a:gd name="connsiteX1241" fmla="*/ 1103843 w 1227720"/>
                <a:gd name="connsiteY1241" fmla="*/ 34039 h 1528335"/>
                <a:gd name="connsiteX1242" fmla="*/ 1105106 w 1227720"/>
                <a:gd name="connsiteY1242" fmla="*/ 28885 h 1528335"/>
                <a:gd name="connsiteX1243" fmla="*/ 1106976 w 1227720"/>
                <a:gd name="connsiteY1243" fmla="*/ 25197 h 1528335"/>
                <a:gd name="connsiteX1244" fmla="*/ 1098791 w 1227720"/>
                <a:gd name="connsiteY1244" fmla="*/ 34039 h 1528335"/>
                <a:gd name="connsiteX1245" fmla="*/ 1098791 w 1227720"/>
                <a:gd name="connsiteY1245" fmla="*/ 128770 h 1528335"/>
                <a:gd name="connsiteX1246" fmla="*/ 1020479 w 1227720"/>
                <a:gd name="connsiteY1246" fmla="*/ 128770 h 1528335"/>
                <a:gd name="connsiteX1247" fmla="*/ 1020479 w 1227720"/>
                <a:gd name="connsiteY1247" fmla="*/ 34039 h 1528335"/>
                <a:gd name="connsiteX1248" fmla="*/ 1020024 w 1227720"/>
                <a:gd name="connsiteY1248" fmla="*/ 30249 h 1528335"/>
                <a:gd name="connsiteX1249" fmla="*/ 1099246 w 1227720"/>
                <a:gd name="connsiteY1249" fmla="*/ 30249 h 1528335"/>
                <a:gd name="connsiteX1250" fmla="*/ 1098791 w 1227720"/>
                <a:gd name="connsiteY1250" fmla="*/ 34039 h 1528335"/>
                <a:gd name="connsiteX1251" fmla="*/ 123081 w 1227720"/>
                <a:gd name="connsiteY1251" fmla="*/ 25197 h 1528335"/>
                <a:gd name="connsiteX1252" fmla="*/ 124951 w 1227720"/>
                <a:gd name="connsiteY1252" fmla="*/ 28885 h 1528335"/>
                <a:gd name="connsiteX1253" fmla="*/ 126214 w 1227720"/>
                <a:gd name="connsiteY1253" fmla="*/ 34039 h 1528335"/>
                <a:gd name="connsiteX1254" fmla="*/ 126214 w 1227720"/>
                <a:gd name="connsiteY1254" fmla="*/ 133823 h 1528335"/>
                <a:gd name="connsiteX1255" fmla="*/ 214630 w 1227720"/>
                <a:gd name="connsiteY1255" fmla="*/ 133823 h 1528335"/>
                <a:gd name="connsiteX1256" fmla="*/ 214630 w 1227720"/>
                <a:gd name="connsiteY1256" fmla="*/ 34039 h 1528335"/>
                <a:gd name="connsiteX1257" fmla="*/ 215893 w 1227720"/>
                <a:gd name="connsiteY1257" fmla="*/ 28885 h 1528335"/>
                <a:gd name="connsiteX1258" fmla="*/ 217763 w 1227720"/>
                <a:gd name="connsiteY1258" fmla="*/ 25197 h 1528335"/>
                <a:gd name="connsiteX1259" fmla="*/ 209577 w 1227720"/>
                <a:gd name="connsiteY1259" fmla="*/ 34039 h 1528335"/>
                <a:gd name="connsiteX1260" fmla="*/ 209577 w 1227720"/>
                <a:gd name="connsiteY1260" fmla="*/ 128770 h 1528335"/>
                <a:gd name="connsiteX1261" fmla="*/ 131266 w 1227720"/>
                <a:gd name="connsiteY1261" fmla="*/ 128770 h 1528335"/>
                <a:gd name="connsiteX1262" fmla="*/ 131266 w 1227720"/>
                <a:gd name="connsiteY1262" fmla="*/ 34039 h 1528335"/>
                <a:gd name="connsiteX1263" fmla="*/ 130811 w 1227720"/>
                <a:gd name="connsiteY1263" fmla="*/ 30249 h 1528335"/>
                <a:gd name="connsiteX1264" fmla="*/ 210033 w 1227720"/>
                <a:gd name="connsiteY1264" fmla="*/ 30249 h 1528335"/>
                <a:gd name="connsiteX1265" fmla="*/ 209577 w 1227720"/>
                <a:gd name="connsiteY1265" fmla="*/ 34039 h 1528335"/>
                <a:gd name="connsiteX1266" fmla="*/ 234232 w 1227720"/>
                <a:gd name="connsiteY1266" fmla="*/ 25197 h 1528335"/>
                <a:gd name="connsiteX1267" fmla="*/ 236102 w 1227720"/>
                <a:gd name="connsiteY1267" fmla="*/ 28885 h 1528335"/>
                <a:gd name="connsiteX1268" fmla="*/ 237365 w 1227720"/>
                <a:gd name="connsiteY1268" fmla="*/ 34039 h 1528335"/>
                <a:gd name="connsiteX1269" fmla="*/ 237365 w 1227720"/>
                <a:gd name="connsiteY1269" fmla="*/ 133823 h 1528335"/>
                <a:gd name="connsiteX1270" fmla="*/ 325781 w 1227720"/>
                <a:gd name="connsiteY1270" fmla="*/ 133823 h 1528335"/>
                <a:gd name="connsiteX1271" fmla="*/ 325781 w 1227720"/>
                <a:gd name="connsiteY1271" fmla="*/ 34039 h 1528335"/>
                <a:gd name="connsiteX1272" fmla="*/ 327044 w 1227720"/>
                <a:gd name="connsiteY1272" fmla="*/ 28885 h 1528335"/>
                <a:gd name="connsiteX1273" fmla="*/ 328914 w 1227720"/>
                <a:gd name="connsiteY1273" fmla="*/ 25197 h 1528335"/>
                <a:gd name="connsiteX1274" fmla="*/ 320729 w 1227720"/>
                <a:gd name="connsiteY1274" fmla="*/ 34039 h 1528335"/>
                <a:gd name="connsiteX1275" fmla="*/ 320729 w 1227720"/>
                <a:gd name="connsiteY1275" fmla="*/ 128770 h 1528335"/>
                <a:gd name="connsiteX1276" fmla="*/ 242418 w 1227720"/>
                <a:gd name="connsiteY1276" fmla="*/ 128770 h 1528335"/>
                <a:gd name="connsiteX1277" fmla="*/ 242418 w 1227720"/>
                <a:gd name="connsiteY1277" fmla="*/ 34039 h 1528335"/>
                <a:gd name="connsiteX1278" fmla="*/ 241962 w 1227720"/>
                <a:gd name="connsiteY1278" fmla="*/ 30249 h 1528335"/>
                <a:gd name="connsiteX1279" fmla="*/ 321184 w 1227720"/>
                <a:gd name="connsiteY1279" fmla="*/ 30249 h 1528335"/>
                <a:gd name="connsiteX1280" fmla="*/ 320729 w 1227720"/>
                <a:gd name="connsiteY1280" fmla="*/ 34039 h 1528335"/>
                <a:gd name="connsiteX1281" fmla="*/ 345384 w 1227720"/>
                <a:gd name="connsiteY1281" fmla="*/ 25197 h 1528335"/>
                <a:gd name="connsiteX1282" fmla="*/ 347254 w 1227720"/>
                <a:gd name="connsiteY1282" fmla="*/ 28885 h 1528335"/>
                <a:gd name="connsiteX1283" fmla="*/ 348517 w 1227720"/>
                <a:gd name="connsiteY1283" fmla="*/ 34039 h 1528335"/>
                <a:gd name="connsiteX1284" fmla="*/ 348517 w 1227720"/>
                <a:gd name="connsiteY1284" fmla="*/ 133823 h 1528335"/>
                <a:gd name="connsiteX1285" fmla="*/ 436933 w 1227720"/>
                <a:gd name="connsiteY1285" fmla="*/ 133823 h 1528335"/>
                <a:gd name="connsiteX1286" fmla="*/ 436933 w 1227720"/>
                <a:gd name="connsiteY1286" fmla="*/ 34039 h 1528335"/>
                <a:gd name="connsiteX1287" fmla="*/ 438196 w 1227720"/>
                <a:gd name="connsiteY1287" fmla="*/ 28885 h 1528335"/>
                <a:gd name="connsiteX1288" fmla="*/ 440066 w 1227720"/>
                <a:gd name="connsiteY1288" fmla="*/ 25197 h 1528335"/>
                <a:gd name="connsiteX1289" fmla="*/ 431881 w 1227720"/>
                <a:gd name="connsiteY1289" fmla="*/ 34039 h 1528335"/>
                <a:gd name="connsiteX1290" fmla="*/ 431881 w 1227720"/>
                <a:gd name="connsiteY1290" fmla="*/ 128770 h 1528335"/>
                <a:gd name="connsiteX1291" fmla="*/ 353569 w 1227720"/>
                <a:gd name="connsiteY1291" fmla="*/ 128770 h 1528335"/>
                <a:gd name="connsiteX1292" fmla="*/ 353569 w 1227720"/>
                <a:gd name="connsiteY1292" fmla="*/ 34039 h 1528335"/>
                <a:gd name="connsiteX1293" fmla="*/ 353114 w 1227720"/>
                <a:gd name="connsiteY1293" fmla="*/ 30249 h 1528335"/>
                <a:gd name="connsiteX1294" fmla="*/ 432336 w 1227720"/>
                <a:gd name="connsiteY1294" fmla="*/ 30249 h 1528335"/>
                <a:gd name="connsiteX1295" fmla="*/ 431881 w 1227720"/>
                <a:gd name="connsiteY1295" fmla="*/ 34039 h 1528335"/>
                <a:gd name="connsiteX1296" fmla="*/ 456536 w 1227720"/>
                <a:gd name="connsiteY1296" fmla="*/ 25197 h 1528335"/>
                <a:gd name="connsiteX1297" fmla="*/ 458406 w 1227720"/>
                <a:gd name="connsiteY1297" fmla="*/ 28885 h 1528335"/>
                <a:gd name="connsiteX1298" fmla="*/ 459669 w 1227720"/>
                <a:gd name="connsiteY1298" fmla="*/ 34039 h 1528335"/>
                <a:gd name="connsiteX1299" fmla="*/ 459669 w 1227720"/>
                <a:gd name="connsiteY1299" fmla="*/ 133823 h 1528335"/>
                <a:gd name="connsiteX1300" fmla="*/ 548085 w 1227720"/>
                <a:gd name="connsiteY1300" fmla="*/ 133823 h 1528335"/>
                <a:gd name="connsiteX1301" fmla="*/ 548085 w 1227720"/>
                <a:gd name="connsiteY1301" fmla="*/ 34039 h 1528335"/>
                <a:gd name="connsiteX1302" fmla="*/ 549348 w 1227720"/>
                <a:gd name="connsiteY1302" fmla="*/ 28885 h 1528335"/>
                <a:gd name="connsiteX1303" fmla="*/ 551218 w 1227720"/>
                <a:gd name="connsiteY1303" fmla="*/ 25197 h 1528335"/>
                <a:gd name="connsiteX1304" fmla="*/ 543032 w 1227720"/>
                <a:gd name="connsiteY1304" fmla="*/ 34039 h 1528335"/>
                <a:gd name="connsiteX1305" fmla="*/ 543032 w 1227720"/>
                <a:gd name="connsiteY1305" fmla="*/ 128770 h 1528335"/>
                <a:gd name="connsiteX1306" fmla="*/ 464721 w 1227720"/>
                <a:gd name="connsiteY1306" fmla="*/ 128770 h 1528335"/>
                <a:gd name="connsiteX1307" fmla="*/ 464721 w 1227720"/>
                <a:gd name="connsiteY1307" fmla="*/ 34039 h 1528335"/>
                <a:gd name="connsiteX1308" fmla="*/ 464266 w 1227720"/>
                <a:gd name="connsiteY1308" fmla="*/ 30249 h 1528335"/>
                <a:gd name="connsiteX1309" fmla="*/ 543488 w 1227720"/>
                <a:gd name="connsiteY1309" fmla="*/ 30249 h 1528335"/>
                <a:gd name="connsiteX1310" fmla="*/ 543032 w 1227720"/>
                <a:gd name="connsiteY1310" fmla="*/ 34039 h 1528335"/>
                <a:gd name="connsiteX1311" fmla="*/ 567687 w 1227720"/>
                <a:gd name="connsiteY1311" fmla="*/ 25197 h 1528335"/>
                <a:gd name="connsiteX1312" fmla="*/ 569557 w 1227720"/>
                <a:gd name="connsiteY1312" fmla="*/ 28885 h 1528335"/>
                <a:gd name="connsiteX1313" fmla="*/ 570820 w 1227720"/>
                <a:gd name="connsiteY1313" fmla="*/ 34039 h 1528335"/>
                <a:gd name="connsiteX1314" fmla="*/ 570820 w 1227720"/>
                <a:gd name="connsiteY1314" fmla="*/ 133823 h 1528335"/>
                <a:gd name="connsiteX1315" fmla="*/ 659236 w 1227720"/>
                <a:gd name="connsiteY1315" fmla="*/ 133823 h 1528335"/>
                <a:gd name="connsiteX1316" fmla="*/ 659236 w 1227720"/>
                <a:gd name="connsiteY1316" fmla="*/ 34039 h 1528335"/>
                <a:gd name="connsiteX1317" fmla="*/ 660499 w 1227720"/>
                <a:gd name="connsiteY1317" fmla="*/ 28885 h 1528335"/>
                <a:gd name="connsiteX1318" fmla="*/ 662369 w 1227720"/>
                <a:gd name="connsiteY1318" fmla="*/ 25197 h 1528335"/>
                <a:gd name="connsiteX1319" fmla="*/ 654184 w 1227720"/>
                <a:gd name="connsiteY1319" fmla="*/ 34039 h 1528335"/>
                <a:gd name="connsiteX1320" fmla="*/ 654184 w 1227720"/>
                <a:gd name="connsiteY1320" fmla="*/ 128770 h 1528335"/>
                <a:gd name="connsiteX1321" fmla="*/ 575873 w 1227720"/>
                <a:gd name="connsiteY1321" fmla="*/ 128770 h 1528335"/>
                <a:gd name="connsiteX1322" fmla="*/ 575873 w 1227720"/>
                <a:gd name="connsiteY1322" fmla="*/ 34039 h 1528335"/>
                <a:gd name="connsiteX1323" fmla="*/ 575417 w 1227720"/>
                <a:gd name="connsiteY1323" fmla="*/ 30249 h 1528335"/>
                <a:gd name="connsiteX1324" fmla="*/ 654639 w 1227720"/>
                <a:gd name="connsiteY1324" fmla="*/ 30249 h 1528335"/>
                <a:gd name="connsiteX1325" fmla="*/ 654184 w 1227720"/>
                <a:gd name="connsiteY1325" fmla="*/ 34039 h 1528335"/>
                <a:gd name="connsiteX1326" fmla="*/ 678839 w 1227720"/>
                <a:gd name="connsiteY1326" fmla="*/ 25197 h 1528335"/>
                <a:gd name="connsiteX1327" fmla="*/ 680709 w 1227720"/>
                <a:gd name="connsiteY1327" fmla="*/ 28885 h 1528335"/>
                <a:gd name="connsiteX1328" fmla="*/ 681972 w 1227720"/>
                <a:gd name="connsiteY1328" fmla="*/ 34039 h 1528335"/>
                <a:gd name="connsiteX1329" fmla="*/ 681972 w 1227720"/>
                <a:gd name="connsiteY1329" fmla="*/ 133823 h 1528335"/>
                <a:gd name="connsiteX1330" fmla="*/ 770388 w 1227720"/>
                <a:gd name="connsiteY1330" fmla="*/ 133823 h 1528335"/>
                <a:gd name="connsiteX1331" fmla="*/ 770388 w 1227720"/>
                <a:gd name="connsiteY1331" fmla="*/ 34039 h 1528335"/>
                <a:gd name="connsiteX1332" fmla="*/ 771651 w 1227720"/>
                <a:gd name="connsiteY1332" fmla="*/ 28885 h 1528335"/>
                <a:gd name="connsiteX1333" fmla="*/ 773521 w 1227720"/>
                <a:gd name="connsiteY1333" fmla="*/ 25197 h 1528335"/>
                <a:gd name="connsiteX1334" fmla="*/ 765336 w 1227720"/>
                <a:gd name="connsiteY1334" fmla="*/ 34039 h 1528335"/>
                <a:gd name="connsiteX1335" fmla="*/ 765336 w 1227720"/>
                <a:gd name="connsiteY1335" fmla="*/ 128770 h 1528335"/>
                <a:gd name="connsiteX1336" fmla="*/ 687024 w 1227720"/>
                <a:gd name="connsiteY1336" fmla="*/ 128770 h 1528335"/>
                <a:gd name="connsiteX1337" fmla="*/ 687024 w 1227720"/>
                <a:gd name="connsiteY1337" fmla="*/ 34039 h 1528335"/>
                <a:gd name="connsiteX1338" fmla="*/ 686569 w 1227720"/>
                <a:gd name="connsiteY1338" fmla="*/ 30249 h 1528335"/>
                <a:gd name="connsiteX1339" fmla="*/ 765791 w 1227720"/>
                <a:gd name="connsiteY1339" fmla="*/ 30249 h 1528335"/>
                <a:gd name="connsiteX1340" fmla="*/ 765336 w 1227720"/>
                <a:gd name="connsiteY1340" fmla="*/ 34039 h 1528335"/>
                <a:gd name="connsiteX1341" fmla="*/ 789990 w 1227720"/>
                <a:gd name="connsiteY1341" fmla="*/ 25197 h 1528335"/>
                <a:gd name="connsiteX1342" fmla="*/ 791860 w 1227720"/>
                <a:gd name="connsiteY1342" fmla="*/ 28885 h 1528335"/>
                <a:gd name="connsiteX1343" fmla="*/ 793124 w 1227720"/>
                <a:gd name="connsiteY1343" fmla="*/ 34039 h 1528335"/>
                <a:gd name="connsiteX1344" fmla="*/ 793124 w 1227720"/>
                <a:gd name="connsiteY1344" fmla="*/ 133823 h 1528335"/>
                <a:gd name="connsiteX1345" fmla="*/ 881540 w 1227720"/>
                <a:gd name="connsiteY1345" fmla="*/ 133823 h 1528335"/>
                <a:gd name="connsiteX1346" fmla="*/ 881540 w 1227720"/>
                <a:gd name="connsiteY1346" fmla="*/ 34039 h 1528335"/>
                <a:gd name="connsiteX1347" fmla="*/ 882803 w 1227720"/>
                <a:gd name="connsiteY1347" fmla="*/ 28885 h 1528335"/>
                <a:gd name="connsiteX1348" fmla="*/ 884673 w 1227720"/>
                <a:gd name="connsiteY1348" fmla="*/ 25197 h 1528335"/>
                <a:gd name="connsiteX1349" fmla="*/ 876487 w 1227720"/>
                <a:gd name="connsiteY1349" fmla="*/ 34039 h 1528335"/>
                <a:gd name="connsiteX1350" fmla="*/ 876487 w 1227720"/>
                <a:gd name="connsiteY1350" fmla="*/ 128770 h 1528335"/>
                <a:gd name="connsiteX1351" fmla="*/ 798176 w 1227720"/>
                <a:gd name="connsiteY1351" fmla="*/ 128770 h 1528335"/>
                <a:gd name="connsiteX1352" fmla="*/ 798176 w 1227720"/>
                <a:gd name="connsiteY1352" fmla="*/ 34039 h 1528335"/>
                <a:gd name="connsiteX1353" fmla="*/ 797721 w 1227720"/>
                <a:gd name="connsiteY1353" fmla="*/ 30249 h 1528335"/>
                <a:gd name="connsiteX1354" fmla="*/ 876942 w 1227720"/>
                <a:gd name="connsiteY1354" fmla="*/ 30249 h 1528335"/>
                <a:gd name="connsiteX1355" fmla="*/ 876487 w 1227720"/>
                <a:gd name="connsiteY1355" fmla="*/ 34039 h 1528335"/>
                <a:gd name="connsiteX1356" fmla="*/ 901142 w 1227720"/>
                <a:gd name="connsiteY1356" fmla="*/ 25197 h 1528335"/>
                <a:gd name="connsiteX1357" fmla="*/ 903012 w 1227720"/>
                <a:gd name="connsiteY1357" fmla="*/ 28885 h 1528335"/>
                <a:gd name="connsiteX1358" fmla="*/ 904275 w 1227720"/>
                <a:gd name="connsiteY1358" fmla="*/ 34039 h 1528335"/>
                <a:gd name="connsiteX1359" fmla="*/ 904275 w 1227720"/>
                <a:gd name="connsiteY1359" fmla="*/ 133823 h 1528335"/>
                <a:gd name="connsiteX1360" fmla="*/ 992691 w 1227720"/>
                <a:gd name="connsiteY1360" fmla="*/ 133823 h 1528335"/>
                <a:gd name="connsiteX1361" fmla="*/ 992691 w 1227720"/>
                <a:gd name="connsiteY1361" fmla="*/ 34039 h 1528335"/>
                <a:gd name="connsiteX1362" fmla="*/ 993954 w 1227720"/>
                <a:gd name="connsiteY1362" fmla="*/ 28885 h 1528335"/>
                <a:gd name="connsiteX1363" fmla="*/ 995824 w 1227720"/>
                <a:gd name="connsiteY1363" fmla="*/ 25197 h 1528335"/>
                <a:gd name="connsiteX1364" fmla="*/ 987639 w 1227720"/>
                <a:gd name="connsiteY1364" fmla="*/ 34039 h 1528335"/>
                <a:gd name="connsiteX1365" fmla="*/ 987639 w 1227720"/>
                <a:gd name="connsiteY1365" fmla="*/ 128770 h 1528335"/>
                <a:gd name="connsiteX1366" fmla="*/ 909327 w 1227720"/>
                <a:gd name="connsiteY1366" fmla="*/ 128770 h 1528335"/>
                <a:gd name="connsiteX1367" fmla="*/ 909327 w 1227720"/>
                <a:gd name="connsiteY1367" fmla="*/ 34039 h 1528335"/>
                <a:gd name="connsiteX1368" fmla="*/ 908872 w 1227720"/>
                <a:gd name="connsiteY1368" fmla="*/ 30249 h 1528335"/>
                <a:gd name="connsiteX1369" fmla="*/ 988094 w 1227720"/>
                <a:gd name="connsiteY1369" fmla="*/ 30249 h 1528335"/>
                <a:gd name="connsiteX1370" fmla="*/ 987639 w 1227720"/>
                <a:gd name="connsiteY1370" fmla="*/ 34039 h 1528335"/>
                <a:gd name="connsiteX1371" fmla="*/ 1012294 w 1227720"/>
                <a:gd name="connsiteY1371" fmla="*/ 25197 h 1528335"/>
                <a:gd name="connsiteX1372" fmla="*/ 1014164 w 1227720"/>
                <a:gd name="connsiteY1372" fmla="*/ 28885 h 1528335"/>
                <a:gd name="connsiteX1373" fmla="*/ 1015427 w 1227720"/>
                <a:gd name="connsiteY1373" fmla="*/ 34039 h 1528335"/>
                <a:gd name="connsiteX1374" fmla="*/ 1015427 w 1227720"/>
                <a:gd name="connsiteY1374" fmla="*/ 133823 h 1528335"/>
                <a:gd name="connsiteX1375" fmla="*/ 1103843 w 1227720"/>
                <a:gd name="connsiteY1375" fmla="*/ 133823 h 1528335"/>
                <a:gd name="connsiteX1376" fmla="*/ 1103843 w 1227720"/>
                <a:gd name="connsiteY1376" fmla="*/ 34039 h 1528335"/>
                <a:gd name="connsiteX1377" fmla="*/ 1105106 w 1227720"/>
                <a:gd name="connsiteY1377" fmla="*/ 28885 h 1528335"/>
                <a:gd name="connsiteX1378" fmla="*/ 1106976 w 1227720"/>
                <a:gd name="connsiteY1378" fmla="*/ 25197 h 1528335"/>
                <a:gd name="connsiteX1379" fmla="*/ 1098791 w 1227720"/>
                <a:gd name="connsiteY1379" fmla="*/ 34039 h 1528335"/>
                <a:gd name="connsiteX1380" fmla="*/ 1098791 w 1227720"/>
                <a:gd name="connsiteY1380" fmla="*/ 128770 h 1528335"/>
                <a:gd name="connsiteX1381" fmla="*/ 1020479 w 1227720"/>
                <a:gd name="connsiteY1381" fmla="*/ 128770 h 1528335"/>
                <a:gd name="connsiteX1382" fmla="*/ 1020479 w 1227720"/>
                <a:gd name="connsiteY1382" fmla="*/ 34039 h 1528335"/>
                <a:gd name="connsiteX1383" fmla="*/ 1020024 w 1227720"/>
                <a:gd name="connsiteY1383" fmla="*/ 30249 h 1528335"/>
                <a:gd name="connsiteX1384" fmla="*/ 1099246 w 1227720"/>
                <a:gd name="connsiteY1384" fmla="*/ 30249 h 1528335"/>
                <a:gd name="connsiteX1385" fmla="*/ 1098791 w 1227720"/>
                <a:gd name="connsiteY1385" fmla="*/ 34039 h 1528335"/>
                <a:gd name="connsiteX1386" fmla="*/ 123081 w 1227720"/>
                <a:gd name="connsiteY1386" fmla="*/ 25197 h 1528335"/>
                <a:gd name="connsiteX1387" fmla="*/ 124951 w 1227720"/>
                <a:gd name="connsiteY1387" fmla="*/ 28885 h 1528335"/>
                <a:gd name="connsiteX1388" fmla="*/ 126214 w 1227720"/>
                <a:gd name="connsiteY1388" fmla="*/ 34039 h 1528335"/>
                <a:gd name="connsiteX1389" fmla="*/ 126214 w 1227720"/>
                <a:gd name="connsiteY1389" fmla="*/ 133823 h 1528335"/>
                <a:gd name="connsiteX1390" fmla="*/ 214630 w 1227720"/>
                <a:gd name="connsiteY1390" fmla="*/ 133823 h 1528335"/>
                <a:gd name="connsiteX1391" fmla="*/ 214630 w 1227720"/>
                <a:gd name="connsiteY1391" fmla="*/ 34039 h 1528335"/>
                <a:gd name="connsiteX1392" fmla="*/ 215893 w 1227720"/>
                <a:gd name="connsiteY1392" fmla="*/ 28885 h 1528335"/>
                <a:gd name="connsiteX1393" fmla="*/ 217763 w 1227720"/>
                <a:gd name="connsiteY1393" fmla="*/ 25197 h 1528335"/>
                <a:gd name="connsiteX1394" fmla="*/ 209577 w 1227720"/>
                <a:gd name="connsiteY1394" fmla="*/ 34039 h 1528335"/>
                <a:gd name="connsiteX1395" fmla="*/ 209577 w 1227720"/>
                <a:gd name="connsiteY1395" fmla="*/ 128770 h 1528335"/>
                <a:gd name="connsiteX1396" fmla="*/ 131266 w 1227720"/>
                <a:gd name="connsiteY1396" fmla="*/ 128770 h 1528335"/>
                <a:gd name="connsiteX1397" fmla="*/ 131266 w 1227720"/>
                <a:gd name="connsiteY1397" fmla="*/ 34039 h 1528335"/>
                <a:gd name="connsiteX1398" fmla="*/ 130811 w 1227720"/>
                <a:gd name="connsiteY1398" fmla="*/ 30249 h 1528335"/>
                <a:gd name="connsiteX1399" fmla="*/ 210033 w 1227720"/>
                <a:gd name="connsiteY1399" fmla="*/ 30249 h 1528335"/>
                <a:gd name="connsiteX1400" fmla="*/ 209577 w 1227720"/>
                <a:gd name="connsiteY1400" fmla="*/ 34039 h 1528335"/>
                <a:gd name="connsiteX1401" fmla="*/ 234232 w 1227720"/>
                <a:gd name="connsiteY1401" fmla="*/ 25197 h 1528335"/>
                <a:gd name="connsiteX1402" fmla="*/ 236102 w 1227720"/>
                <a:gd name="connsiteY1402" fmla="*/ 28885 h 1528335"/>
                <a:gd name="connsiteX1403" fmla="*/ 237365 w 1227720"/>
                <a:gd name="connsiteY1403" fmla="*/ 34039 h 1528335"/>
                <a:gd name="connsiteX1404" fmla="*/ 237365 w 1227720"/>
                <a:gd name="connsiteY1404" fmla="*/ 133823 h 1528335"/>
                <a:gd name="connsiteX1405" fmla="*/ 325781 w 1227720"/>
                <a:gd name="connsiteY1405" fmla="*/ 133823 h 1528335"/>
                <a:gd name="connsiteX1406" fmla="*/ 325781 w 1227720"/>
                <a:gd name="connsiteY1406" fmla="*/ 34039 h 1528335"/>
                <a:gd name="connsiteX1407" fmla="*/ 327044 w 1227720"/>
                <a:gd name="connsiteY1407" fmla="*/ 28885 h 1528335"/>
                <a:gd name="connsiteX1408" fmla="*/ 328914 w 1227720"/>
                <a:gd name="connsiteY1408" fmla="*/ 25197 h 1528335"/>
                <a:gd name="connsiteX1409" fmla="*/ 320729 w 1227720"/>
                <a:gd name="connsiteY1409" fmla="*/ 34039 h 1528335"/>
                <a:gd name="connsiteX1410" fmla="*/ 320729 w 1227720"/>
                <a:gd name="connsiteY1410" fmla="*/ 128770 h 1528335"/>
                <a:gd name="connsiteX1411" fmla="*/ 242418 w 1227720"/>
                <a:gd name="connsiteY1411" fmla="*/ 128770 h 1528335"/>
                <a:gd name="connsiteX1412" fmla="*/ 242418 w 1227720"/>
                <a:gd name="connsiteY1412" fmla="*/ 34039 h 1528335"/>
                <a:gd name="connsiteX1413" fmla="*/ 241962 w 1227720"/>
                <a:gd name="connsiteY1413" fmla="*/ 30249 h 1528335"/>
                <a:gd name="connsiteX1414" fmla="*/ 321184 w 1227720"/>
                <a:gd name="connsiteY1414" fmla="*/ 30249 h 1528335"/>
                <a:gd name="connsiteX1415" fmla="*/ 320729 w 1227720"/>
                <a:gd name="connsiteY1415" fmla="*/ 34039 h 1528335"/>
                <a:gd name="connsiteX1416" fmla="*/ 345384 w 1227720"/>
                <a:gd name="connsiteY1416" fmla="*/ 25197 h 1528335"/>
                <a:gd name="connsiteX1417" fmla="*/ 347254 w 1227720"/>
                <a:gd name="connsiteY1417" fmla="*/ 28885 h 1528335"/>
                <a:gd name="connsiteX1418" fmla="*/ 348517 w 1227720"/>
                <a:gd name="connsiteY1418" fmla="*/ 34039 h 1528335"/>
                <a:gd name="connsiteX1419" fmla="*/ 348517 w 1227720"/>
                <a:gd name="connsiteY1419" fmla="*/ 133823 h 1528335"/>
                <a:gd name="connsiteX1420" fmla="*/ 436933 w 1227720"/>
                <a:gd name="connsiteY1420" fmla="*/ 133823 h 1528335"/>
                <a:gd name="connsiteX1421" fmla="*/ 436933 w 1227720"/>
                <a:gd name="connsiteY1421" fmla="*/ 34039 h 1528335"/>
                <a:gd name="connsiteX1422" fmla="*/ 438196 w 1227720"/>
                <a:gd name="connsiteY1422" fmla="*/ 28885 h 1528335"/>
                <a:gd name="connsiteX1423" fmla="*/ 440066 w 1227720"/>
                <a:gd name="connsiteY1423" fmla="*/ 25197 h 1528335"/>
                <a:gd name="connsiteX1424" fmla="*/ 431881 w 1227720"/>
                <a:gd name="connsiteY1424" fmla="*/ 34039 h 1528335"/>
                <a:gd name="connsiteX1425" fmla="*/ 431881 w 1227720"/>
                <a:gd name="connsiteY1425" fmla="*/ 128770 h 1528335"/>
                <a:gd name="connsiteX1426" fmla="*/ 353569 w 1227720"/>
                <a:gd name="connsiteY1426" fmla="*/ 128770 h 1528335"/>
                <a:gd name="connsiteX1427" fmla="*/ 353569 w 1227720"/>
                <a:gd name="connsiteY1427" fmla="*/ 34039 h 1528335"/>
                <a:gd name="connsiteX1428" fmla="*/ 353114 w 1227720"/>
                <a:gd name="connsiteY1428" fmla="*/ 30249 h 1528335"/>
                <a:gd name="connsiteX1429" fmla="*/ 432336 w 1227720"/>
                <a:gd name="connsiteY1429" fmla="*/ 30249 h 1528335"/>
                <a:gd name="connsiteX1430" fmla="*/ 431881 w 1227720"/>
                <a:gd name="connsiteY1430" fmla="*/ 34039 h 1528335"/>
                <a:gd name="connsiteX1431" fmla="*/ 456536 w 1227720"/>
                <a:gd name="connsiteY1431" fmla="*/ 25197 h 1528335"/>
                <a:gd name="connsiteX1432" fmla="*/ 458406 w 1227720"/>
                <a:gd name="connsiteY1432" fmla="*/ 28885 h 1528335"/>
                <a:gd name="connsiteX1433" fmla="*/ 459669 w 1227720"/>
                <a:gd name="connsiteY1433" fmla="*/ 34039 h 1528335"/>
                <a:gd name="connsiteX1434" fmla="*/ 459669 w 1227720"/>
                <a:gd name="connsiteY1434" fmla="*/ 133823 h 1528335"/>
                <a:gd name="connsiteX1435" fmla="*/ 548085 w 1227720"/>
                <a:gd name="connsiteY1435" fmla="*/ 133823 h 1528335"/>
                <a:gd name="connsiteX1436" fmla="*/ 548085 w 1227720"/>
                <a:gd name="connsiteY1436" fmla="*/ 34039 h 1528335"/>
                <a:gd name="connsiteX1437" fmla="*/ 549348 w 1227720"/>
                <a:gd name="connsiteY1437" fmla="*/ 28885 h 1528335"/>
                <a:gd name="connsiteX1438" fmla="*/ 551218 w 1227720"/>
                <a:gd name="connsiteY1438" fmla="*/ 25197 h 1528335"/>
                <a:gd name="connsiteX1439" fmla="*/ 543032 w 1227720"/>
                <a:gd name="connsiteY1439" fmla="*/ 34039 h 1528335"/>
                <a:gd name="connsiteX1440" fmla="*/ 543032 w 1227720"/>
                <a:gd name="connsiteY1440" fmla="*/ 128770 h 1528335"/>
                <a:gd name="connsiteX1441" fmla="*/ 464721 w 1227720"/>
                <a:gd name="connsiteY1441" fmla="*/ 128770 h 1528335"/>
                <a:gd name="connsiteX1442" fmla="*/ 464721 w 1227720"/>
                <a:gd name="connsiteY1442" fmla="*/ 34039 h 1528335"/>
                <a:gd name="connsiteX1443" fmla="*/ 464266 w 1227720"/>
                <a:gd name="connsiteY1443" fmla="*/ 30249 h 1528335"/>
                <a:gd name="connsiteX1444" fmla="*/ 543488 w 1227720"/>
                <a:gd name="connsiteY1444" fmla="*/ 30249 h 1528335"/>
                <a:gd name="connsiteX1445" fmla="*/ 543032 w 1227720"/>
                <a:gd name="connsiteY1445" fmla="*/ 34039 h 1528335"/>
                <a:gd name="connsiteX1446" fmla="*/ 567687 w 1227720"/>
                <a:gd name="connsiteY1446" fmla="*/ 25197 h 1528335"/>
                <a:gd name="connsiteX1447" fmla="*/ 569557 w 1227720"/>
                <a:gd name="connsiteY1447" fmla="*/ 28885 h 1528335"/>
                <a:gd name="connsiteX1448" fmla="*/ 570820 w 1227720"/>
                <a:gd name="connsiteY1448" fmla="*/ 34039 h 1528335"/>
                <a:gd name="connsiteX1449" fmla="*/ 570820 w 1227720"/>
                <a:gd name="connsiteY1449" fmla="*/ 133823 h 1528335"/>
                <a:gd name="connsiteX1450" fmla="*/ 659236 w 1227720"/>
                <a:gd name="connsiteY1450" fmla="*/ 133823 h 1528335"/>
                <a:gd name="connsiteX1451" fmla="*/ 659236 w 1227720"/>
                <a:gd name="connsiteY1451" fmla="*/ 34039 h 1528335"/>
                <a:gd name="connsiteX1452" fmla="*/ 660499 w 1227720"/>
                <a:gd name="connsiteY1452" fmla="*/ 28885 h 1528335"/>
                <a:gd name="connsiteX1453" fmla="*/ 662369 w 1227720"/>
                <a:gd name="connsiteY1453" fmla="*/ 25197 h 1528335"/>
                <a:gd name="connsiteX1454" fmla="*/ 654184 w 1227720"/>
                <a:gd name="connsiteY1454" fmla="*/ 34039 h 1528335"/>
                <a:gd name="connsiteX1455" fmla="*/ 654184 w 1227720"/>
                <a:gd name="connsiteY1455" fmla="*/ 128770 h 1528335"/>
                <a:gd name="connsiteX1456" fmla="*/ 575873 w 1227720"/>
                <a:gd name="connsiteY1456" fmla="*/ 128770 h 1528335"/>
                <a:gd name="connsiteX1457" fmla="*/ 575873 w 1227720"/>
                <a:gd name="connsiteY1457" fmla="*/ 34039 h 1528335"/>
                <a:gd name="connsiteX1458" fmla="*/ 575417 w 1227720"/>
                <a:gd name="connsiteY1458" fmla="*/ 30249 h 1528335"/>
                <a:gd name="connsiteX1459" fmla="*/ 654639 w 1227720"/>
                <a:gd name="connsiteY1459" fmla="*/ 30249 h 1528335"/>
                <a:gd name="connsiteX1460" fmla="*/ 654184 w 1227720"/>
                <a:gd name="connsiteY1460" fmla="*/ 34039 h 1528335"/>
                <a:gd name="connsiteX1461" fmla="*/ 678839 w 1227720"/>
                <a:gd name="connsiteY1461" fmla="*/ 25197 h 1528335"/>
                <a:gd name="connsiteX1462" fmla="*/ 680709 w 1227720"/>
                <a:gd name="connsiteY1462" fmla="*/ 28885 h 1528335"/>
                <a:gd name="connsiteX1463" fmla="*/ 681972 w 1227720"/>
                <a:gd name="connsiteY1463" fmla="*/ 34039 h 1528335"/>
                <a:gd name="connsiteX1464" fmla="*/ 681972 w 1227720"/>
                <a:gd name="connsiteY1464" fmla="*/ 133823 h 1528335"/>
                <a:gd name="connsiteX1465" fmla="*/ 770388 w 1227720"/>
                <a:gd name="connsiteY1465" fmla="*/ 133823 h 1528335"/>
                <a:gd name="connsiteX1466" fmla="*/ 770388 w 1227720"/>
                <a:gd name="connsiteY1466" fmla="*/ 34039 h 1528335"/>
                <a:gd name="connsiteX1467" fmla="*/ 771651 w 1227720"/>
                <a:gd name="connsiteY1467" fmla="*/ 28885 h 1528335"/>
                <a:gd name="connsiteX1468" fmla="*/ 773521 w 1227720"/>
                <a:gd name="connsiteY1468" fmla="*/ 25197 h 1528335"/>
                <a:gd name="connsiteX1469" fmla="*/ 765336 w 1227720"/>
                <a:gd name="connsiteY1469" fmla="*/ 34039 h 1528335"/>
                <a:gd name="connsiteX1470" fmla="*/ 765336 w 1227720"/>
                <a:gd name="connsiteY1470" fmla="*/ 128770 h 1528335"/>
                <a:gd name="connsiteX1471" fmla="*/ 687024 w 1227720"/>
                <a:gd name="connsiteY1471" fmla="*/ 128770 h 1528335"/>
                <a:gd name="connsiteX1472" fmla="*/ 687024 w 1227720"/>
                <a:gd name="connsiteY1472" fmla="*/ 34039 h 1528335"/>
                <a:gd name="connsiteX1473" fmla="*/ 686569 w 1227720"/>
                <a:gd name="connsiteY1473" fmla="*/ 30249 h 1528335"/>
                <a:gd name="connsiteX1474" fmla="*/ 765791 w 1227720"/>
                <a:gd name="connsiteY1474" fmla="*/ 30249 h 1528335"/>
                <a:gd name="connsiteX1475" fmla="*/ 765336 w 1227720"/>
                <a:gd name="connsiteY1475" fmla="*/ 34039 h 1528335"/>
                <a:gd name="connsiteX1476" fmla="*/ 789990 w 1227720"/>
                <a:gd name="connsiteY1476" fmla="*/ 25197 h 1528335"/>
                <a:gd name="connsiteX1477" fmla="*/ 791860 w 1227720"/>
                <a:gd name="connsiteY1477" fmla="*/ 28885 h 1528335"/>
                <a:gd name="connsiteX1478" fmla="*/ 793124 w 1227720"/>
                <a:gd name="connsiteY1478" fmla="*/ 34039 h 1528335"/>
                <a:gd name="connsiteX1479" fmla="*/ 793124 w 1227720"/>
                <a:gd name="connsiteY1479" fmla="*/ 133823 h 1528335"/>
                <a:gd name="connsiteX1480" fmla="*/ 881540 w 1227720"/>
                <a:gd name="connsiteY1480" fmla="*/ 133823 h 1528335"/>
                <a:gd name="connsiteX1481" fmla="*/ 881540 w 1227720"/>
                <a:gd name="connsiteY1481" fmla="*/ 34039 h 1528335"/>
                <a:gd name="connsiteX1482" fmla="*/ 882803 w 1227720"/>
                <a:gd name="connsiteY1482" fmla="*/ 28885 h 1528335"/>
                <a:gd name="connsiteX1483" fmla="*/ 884673 w 1227720"/>
                <a:gd name="connsiteY1483" fmla="*/ 25197 h 1528335"/>
                <a:gd name="connsiteX1484" fmla="*/ 876487 w 1227720"/>
                <a:gd name="connsiteY1484" fmla="*/ 34039 h 1528335"/>
                <a:gd name="connsiteX1485" fmla="*/ 876487 w 1227720"/>
                <a:gd name="connsiteY1485" fmla="*/ 128770 h 1528335"/>
                <a:gd name="connsiteX1486" fmla="*/ 798176 w 1227720"/>
                <a:gd name="connsiteY1486" fmla="*/ 128770 h 1528335"/>
                <a:gd name="connsiteX1487" fmla="*/ 798176 w 1227720"/>
                <a:gd name="connsiteY1487" fmla="*/ 34039 h 1528335"/>
                <a:gd name="connsiteX1488" fmla="*/ 797721 w 1227720"/>
                <a:gd name="connsiteY1488" fmla="*/ 30249 h 1528335"/>
                <a:gd name="connsiteX1489" fmla="*/ 876942 w 1227720"/>
                <a:gd name="connsiteY1489" fmla="*/ 30249 h 1528335"/>
                <a:gd name="connsiteX1490" fmla="*/ 876487 w 1227720"/>
                <a:gd name="connsiteY1490" fmla="*/ 34039 h 1528335"/>
                <a:gd name="connsiteX1491" fmla="*/ 901142 w 1227720"/>
                <a:gd name="connsiteY1491" fmla="*/ 25197 h 1528335"/>
                <a:gd name="connsiteX1492" fmla="*/ 903012 w 1227720"/>
                <a:gd name="connsiteY1492" fmla="*/ 28885 h 1528335"/>
                <a:gd name="connsiteX1493" fmla="*/ 904275 w 1227720"/>
                <a:gd name="connsiteY1493" fmla="*/ 34039 h 1528335"/>
                <a:gd name="connsiteX1494" fmla="*/ 904275 w 1227720"/>
                <a:gd name="connsiteY1494" fmla="*/ 133823 h 1528335"/>
                <a:gd name="connsiteX1495" fmla="*/ 992691 w 1227720"/>
                <a:gd name="connsiteY1495" fmla="*/ 133823 h 1528335"/>
                <a:gd name="connsiteX1496" fmla="*/ 992691 w 1227720"/>
                <a:gd name="connsiteY1496" fmla="*/ 34039 h 1528335"/>
                <a:gd name="connsiteX1497" fmla="*/ 993954 w 1227720"/>
                <a:gd name="connsiteY1497" fmla="*/ 28885 h 1528335"/>
                <a:gd name="connsiteX1498" fmla="*/ 995824 w 1227720"/>
                <a:gd name="connsiteY1498" fmla="*/ 25197 h 1528335"/>
                <a:gd name="connsiteX1499" fmla="*/ 987639 w 1227720"/>
                <a:gd name="connsiteY1499" fmla="*/ 34039 h 1528335"/>
                <a:gd name="connsiteX1500" fmla="*/ 987639 w 1227720"/>
                <a:gd name="connsiteY1500" fmla="*/ 128770 h 1528335"/>
                <a:gd name="connsiteX1501" fmla="*/ 909327 w 1227720"/>
                <a:gd name="connsiteY1501" fmla="*/ 128770 h 1528335"/>
                <a:gd name="connsiteX1502" fmla="*/ 909327 w 1227720"/>
                <a:gd name="connsiteY1502" fmla="*/ 34039 h 1528335"/>
                <a:gd name="connsiteX1503" fmla="*/ 908872 w 1227720"/>
                <a:gd name="connsiteY1503" fmla="*/ 30249 h 1528335"/>
                <a:gd name="connsiteX1504" fmla="*/ 988094 w 1227720"/>
                <a:gd name="connsiteY1504" fmla="*/ 30249 h 1528335"/>
                <a:gd name="connsiteX1505" fmla="*/ 987639 w 1227720"/>
                <a:gd name="connsiteY1505" fmla="*/ 34039 h 1528335"/>
                <a:gd name="connsiteX1506" fmla="*/ 1012294 w 1227720"/>
                <a:gd name="connsiteY1506" fmla="*/ 25197 h 1528335"/>
                <a:gd name="connsiteX1507" fmla="*/ 1014164 w 1227720"/>
                <a:gd name="connsiteY1507" fmla="*/ 28885 h 1528335"/>
                <a:gd name="connsiteX1508" fmla="*/ 1015427 w 1227720"/>
                <a:gd name="connsiteY1508" fmla="*/ 34039 h 1528335"/>
                <a:gd name="connsiteX1509" fmla="*/ 1015427 w 1227720"/>
                <a:gd name="connsiteY1509" fmla="*/ 133823 h 1528335"/>
                <a:gd name="connsiteX1510" fmla="*/ 1103843 w 1227720"/>
                <a:gd name="connsiteY1510" fmla="*/ 133823 h 1528335"/>
                <a:gd name="connsiteX1511" fmla="*/ 1103843 w 1227720"/>
                <a:gd name="connsiteY1511" fmla="*/ 34039 h 1528335"/>
                <a:gd name="connsiteX1512" fmla="*/ 1105106 w 1227720"/>
                <a:gd name="connsiteY1512" fmla="*/ 28885 h 1528335"/>
                <a:gd name="connsiteX1513" fmla="*/ 1106976 w 1227720"/>
                <a:gd name="connsiteY1513" fmla="*/ 25197 h 1528335"/>
                <a:gd name="connsiteX1514" fmla="*/ 1098791 w 1227720"/>
                <a:gd name="connsiteY1514" fmla="*/ 34039 h 1528335"/>
                <a:gd name="connsiteX1515" fmla="*/ 1098791 w 1227720"/>
                <a:gd name="connsiteY1515" fmla="*/ 128770 h 1528335"/>
                <a:gd name="connsiteX1516" fmla="*/ 1020479 w 1227720"/>
                <a:gd name="connsiteY1516" fmla="*/ 128770 h 1528335"/>
                <a:gd name="connsiteX1517" fmla="*/ 1020479 w 1227720"/>
                <a:gd name="connsiteY1517" fmla="*/ 34039 h 1528335"/>
                <a:gd name="connsiteX1518" fmla="*/ 1020024 w 1227720"/>
                <a:gd name="connsiteY1518" fmla="*/ 30249 h 1528335"/>
                <a:gd name="connsiteX1519" fmla="*/ 1099246 w 1227720"/>
                <a:gd name="connsiteY1519" fmla="*/ 30249 h 1528335"/>
                <a:gd name="connsiteX1520" fmla="*/ 1098791 w 1227720"/>
                <a:gd name="connsiteY1520" fmla="*/ 34039 h 1528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</a:cxnLst>
              <a:rect l="l" t="t" r="r" b="b"/>
              <a:pathLst>
                <a:path w="1227720" h="1528335">
                  <a:moveTo>
                    <a:pt x="123081" y="25197"/>
                  </a:moveTo>
                  <a:lnTo>
                    <a:pt x="124951" y="28885"/>
                  </a:lnTo>
                  <a:cubicBezTo>
                    <a:pt x="125779" y="30477"/>
                    <a:pt x="126213" y="32244"/>
                    <a:pt x="126214" y="34039"/>
                  </a:cubicBezTo>
                  <a:lnTo>
                    <a:pt x="126214" y="133823"/>
                  </a:lnTo>
                  <a:lnTo>
                    <a:pt x="214630" y="133823"/>
                  </a:lnTo>
                  <a:lnTo>
                    <a:pt x="214630" y="34039"/>
                  </a:lnTo>
                  <a:cubicBezTo>
                    <a:pt x="214631" y="32244"/>
                    <a:pt x="215064" y="30477"/>
                    <a:pt x="215893" y="28885"/>
                  </a:cubicBezTo>
                  <a:lnTo>
                    <a:pt x="217763" y="25197"/>
                  </a:lnTo>
                  <a:close/>
                  <a:moveTo>
                    <a:pt x="209577" y="34039"/>
                  </a:moveTo>
                  <a:lnTo>
                    <a:pt x="209577" y="128770"/>
                  </a:lnTo>
                  <a:lnTo>
                    <a:pt x="131266" y="128770"/>
                  </a:lnTo>
                  <a:lnTo>
                    <a:pt x="131266" y="34039"/>
                  </a:lnTo>
                  <a:cubicBezTo>
                    <a:pt x="131267" y="32762"/>
                    <a:pt x="131115" y="31490"/>
                    <a:pt x="130811" y="30249"/>
                  </a:cubicBezTo>
                  <a:lnTo>
                    <a:pt x="210033" y="30249"/>
                  </a:lnTo>
                  <a:cubicBezTo>
                    <a:pt x="209729" y="31490"/>
                    <a:pt x="209576" y="32762"/>
                    <a:pt x="209577" y="34039"/>
                  </a:cubicBezTo>
                  <a:close/>
                  <a:moveTo>
                    <a:pt x="234232" y="25197"/>
                  </a:moveTo>
                  <a:lnTo>
                    <a:pt x="236102" y="28885"/>
                  </a:lnTo>
                  <a:cubicBezTo>
                    <a:pt x="236931" y="30477"/>
                    <a:pt x="237364" y="32244"/>
                    <a:pt x="237365" y="34039"/>
                  </a:cubicBezTo>
                  <a:lnTo>
                    <a:pt x="237365" y="133823"/>
                  </a:lnTo>
                  <a:lnTo>
                    <a:pt x="325781" y="133823"/>
                  </a:lnTo>
                  <a:lnTo>
                    <a:pt x="325781" y="34039"/>
                  </a:lnTo>
                  <a:cubicBezTo>
                    <a:pt x="325783" y="32244"/>
                    <a:pt x="326216" y="30477"/>
                    <a:pt x="327044" y="28885"/>
                  </a:cubicBezTo>
                  <a:lnTo>
                    <a:pt x="328914" y="25197"/>
                  </a:lnTo>
                  <a:close/>
                  <a:moveTo>
                    <a:pt x="320729" y="34039"/>
                  </a:moveTo>
                  <a:lnTo>
                    <a:pt x="320729" y="128770"/>
                  </a:lnTo>
                  <a:lnTo>
                    <a:pt x="242418" y="128770"/>
                  </a:lnTo>
                  <a:lnTo>
                    <a:pt x="242418" y="34039"/>
                  </a:lnTo>
                  <a:cubicBezTo>
                    <a:pt x="242419" y="32762"/>
                    <a:pt x="242266" y="31490"/>
                    <a:pt x="241962" y="30249"/>
                  </a:cubicBezTo>
                  <a:lnTo>
                    <a:pt x="321184" y="30249"/>
                  </a:lnTo>
                  <a:cubicBezTo>
                    <a:pt x="320881" y="31490"/>
                    <a:pt x="320728" y="32762"/>
                    <a:pt x="320729" y="34039"/>
                  </a:cubicBezTo>
                  <a:close/>
                  <a:moveTo>
                    <a:pt x="345384" y="25197"/>
                  </a:moveTo>
                  <a:lnTo>
                    <a:pt x="347254" y="28885"/>
                  </a:lnTo>
                  <a:cubicBezTo>
                    <a:pt x="348083" y="30477"/>
                    <a:pt x="348516" y="32244"/>
                    <a:pt x="348517" y="34039"/>
                  </a:cubicBezTo>
                  <a:lnTo>
                    <a:pt x="348517" y="133823"/>
                  </a:lnTo>
                  <a:lnTo>
                    <a:pt x="436933" y="133823"/>
                  </a:lnTo>
                  <a:lnTo>
                    <a:pt x="436933" y="34039"/>
                  </a:lnTo>
                  <a:cubicBezTo>
                    <a:pt x="436934" y="32244"/>
                    <a:pt x="437367" y="30477"/>
                    <a:pt x="438196" y="28885"/>
                  </a:cubicBezTo>
                  <a:lnTo>
                    <a:pt x="440066" y="25197"/>
                  </a:lnTo>
                  <a:close/>
                  <a:moveTo>
                    <a:pt x="431881" y="34039"/>
                  </a:moveTo>
                  <a:lnTo>
                    <a:pt x="431881" y="128770"/>
                  </a:lnTo>
                  <a:lnTo>
                    <a:pt x="353569" y="128770"/>
                  </a:lnTo>
                  <a:lnTo>
                    <a:pt x="353569" y="34039"/>
                  </a:lnTo>
                  <a:cubicBezTo>
                    <a:pt x="353571" y="32762"/>
                    <a:pt x="353418" y="31490"/>
                    <a:pt x="353114" y="30249"/>
                  </a:cubicBezTo>
                  <a:lnTo>
                    <a:pt x="432336" y="30249"/>
                  </a:lnTo>
                  <a:cubicBezTo>
                    <a:pt x="432032" y="31490"/>
                    <a:pt x="431879" y="32762"/>
                    <a:pt x="431881" y="34039"/>
                  </a:cubicBezTo>
                  <a:close/>
                  <a:moveTo>
                    <a:pt x="456536" y="25197"/>
                  </a:moveTo>
                  <a:lnTo>
                    <a:pt x="458406" y="28885"/>
                  </a:lnTo>
                  <a:cubicBezTo>
                    <a:pt x="459234" y="30477"/>
                    <a:pt x="459668" y="32244"/>
                    <a:pt x="459669" y="34039"/>
                  </a:cubicBezTo>
                  <a:lnTo>
                    <a:pt x="459669" y="133823"/>
                  </a:lnTo>
                  <a:lnTo>
                    <a:pt x="548085" y="133823"/>
                  </a:lnTo>
                  <a:lnTo>
                    <a:pt x="548085" y="34039"/>
                  </a:lnTo>
                  <a:cubicBezTo>
                    <a:pt x="548086" y="32244"/>
                    <a:pt x="548519" y="30477"/>
                    <a:pt x="549348" y="28885"/>
                  </a:cubicBezTo>
                  <a:lnTo>
                    <a:pt x="551218" y="25197"/>
                  </a:lnTo>
                  <a:close/>
                  <a:moveTo>
                    <a:pt x="543032" y="34039"/>
                  </a:moveTo>
                  <a:lnTo>
                    <a:pt x="543032" y="128770"/>
                  </a:lnTo>
                  <a:lnTo>
                    <a:pt x="464721" y="128770"/>
                  </a:lnTo>
                  <a:lnTo>
                    <a:pt x="464721" y="34039"/>
                  </a:lnTo>
                  <a:cubicBezTo>
                    <a:pt x="464722" y="32762"/>
                    <a:pt x="464570" y="31490"/>
                    <a:pt x="464266" y="30249"/>
                  </a:cubicBezTo>
                  <a:lnTo>
                    <a:pt x="543488" y="30249"/>
                  </a:lnTo>
                  <a:cubicBezTo>
                    <a:pt x="543184" y="31490"/>
                    <a:pt x="543031" y="32762"/>
                    <a:pt x="543032" y="34039"/>
                  </a:cubicBezTo>
                  <a:close/>
                  <a:moveTo>
                    <a:pt x="567687" y="25197"/>
                  </a:moveTo>
                  <a:lnTo>
                    <a:pt x="569557" y="28885"/>
                  </a:lnTo>
                  <a:cubicBezTo>
                    <a:pt x="570386" y="30477"/>
                    <a:pt x="570819" y="32244"/>
                    <a:pt x="570820" y="34039"/>
                  </a:cubicBezTo>
                  <a:lnTo>
                    <a:pt x="570820" y="133823"/>
                  </a:lnTo>
                  <a:lnTo>
                    <a:pt x="659236" y="133823"/>
                  </a:lnTo>
                  <a:lnTo>
                    <a:pt x="659236" y="34039"/>
                  </a:lnTo>
                  <a:cubicBezTo>
                    <a:pt x="659238" y="32244"/>
                    <a:pt x="659671" y="30477"/>
                    <a:pt x="660499" y="28885"/>
                  </a:cubicBezTo>
                  <a:lnTo>
                    <a:pt x="662369" y="25197"/>
                  </a:lnTo>
                  <a:close/>
                  <a:moveTo>
                    <a:pt x="654184" y="34039"/>
                  </a:moveTo>
                  <a:lnTo>
                    <a:pt x="654184" y="128770"/>
                  </a:lnTo>
                  <a:lnTo>
                    <a:pt x="575873" y="128770"/>
                  </a:lnTo>
                  <a:lnTo>
                    <a:pt x="575873" y="34039"/>
                  </a:lnTo>
                  <a:cubicBezTo>
                    <a:pt x="575874" y="32762"/>
                    <a:pt x="575721" y="31490"/>
                    <a:pt x="575417" y="30249"/>
                  </a:cubicBezTo>
                  <a:lnTo>
                    <a:pt x="654639" y="30249"/>
                  </a:lnTo>
                  <a:cubicBezTo>
                    <a:pt x="654335" y="31490"/>
                    <a:pt x="654183" y="32762"/>
                    <a:pt x="654184" y="34039"/>
                  </a:cubicBezTo>
                  <a:close/>
                  <a:moveTo>
                    <a:pt x="678839" y="25197"/>
                  </a:moveTo>
                  <a:lnTo>
                    <a:pt x="680709" y="28885"/>
                  </a:lnTo>
                  <a:cubicBezTo>
                    <a:pt x="681538" y="30477"/>
                    <a:pt x="681971" y="32244"/>
                    <a:pt x="681972" y="34039"/>
                  </a:cubicBezTo>
                  <a:lnTo>
                    <a:pt x="681972" y="133823"/>
                  </a:lnTo>
                  <a:lnTo>
                    <a:pt x="770388" y="133823"/>
                  </a:lnTo>
                  <a:lnTo>
                    <a:pt x="770388" y="34039"/>
                  </a:lnTo>
                  <a:cubicBezTo>
                    <a:pt x="770389" y="32244"/>
                    <a:pt x="770822" y="30477"/>
                    <a:pt x="771651" y="28885"/>
                  </a:cubicBezTo>
                  <a:lnTo>
                    <a:pt x="773521" y="25197"/>
                  </a:lnTo>
                  <a:close/>
                  <a:moveTo>
                    <a:pt x="765336" y="34039"/>
                  </a:moveTo>
                  <a:lnTo>
                    <a:pt x="765336" y="128770"/>
                  </a:lnTo>
                  <a:lnTo>
                    <a:pt x="687024" y="128770"/>
                  </a:lnTo>
                  <a:lnTo>
                    <a:pt x="687024" y="34039"/>
                  </a:lnTo>
                  <a:cubicBezTo>
                    <a:pt x="687026" y="32762"/>
                    <a:pt x="686873" y="31490"/>
                    <a:pt x="686569" y="30249"/>
                  </a:cubicBezTo>
                  <a:lnTo>
                    <a:pt x="765791" y="30249"/>
                  </a:lnTo>
                  <a:cubicBezTo>
                    <a:pt x="765487" y="31490"/>
                    <a:pt x="765334" y="32762"/>
                    <a:pt x="765336" y="34039"/>
                  </a:cubicBezTo>
                  <a:close/>
                  <a:moveTo>
                    <a:pt x="789990" y="25197"/>
                  </a:moveTo>
                  <a:lnTo>
                    <a:pt x="791860" y="28885"/>
                  </a:lnTo>
                  <a:cubicBezTo>
                    <a:pt x="792689" y="30477"/>
                    <a:pt x="793122" y="32244"/>
                    <a:pt x="793124" y="34039"/>
                  </a:cubicBezTo>
                  <a:lnTo>
                    <a:pt x="793124" y="133823"/>
                  </a:lnTo>
                  <a:lnTo>
                    <a:pt x="881540" y="133823"/>
                  </a:lnTo>
                  <a:lnTo>
                    <a:pt x="881540" y="34039"/>
                  </a:lnTo>
                  <a:cubicBezTo>
                    <a:pt x="881541" y="32244"/>
                    <a:pt x="881974" y="30477"/>
                    <a:pt x="882803" y="28885"/>
                  </a:cubicBezTo>
                  <a:lnTo>
                    <a:pt x="884673" y="25197"/>
                  </a:lnTo>
                  <a:close/>
                  <a:moveTo>
                    <a:pt x="876487" y="34039"/>
                  </a:moveTo>
                  <a:lnTo>
                    <a:pt x="876487" y="128770"/>
                  </a:lnTo>
                  <a:lnTo>
                    <a:pt x="798176" y="128770"/>
                  </a:lnTo>
                  <a:lnTo>
                    <a:pt x="798176" y="34039"/>
                  </a:lnTo>
                  <a:cubicBezTo>
                    <a:pt x="798177" y="32762"/>
                    <a:pt x="798024" y="31490"/>
                    <a:pt x="797721" y="30249"/>
                  </a:cubicBezTo>
                  <a:lnTo>
                    <a:pt x="876942" y="30249"/>
                  </a:lnTo>
                  <a:cubicBezTo>
                    <a:pt x="876639" y="31490"/>
                    <a:pt x="876486" y="32762"/>
                    <a:pt x="876487" y="34039"/>
                  </a:cubicBezTo>
                  <a:close/>
                  <a:moveTo>
                    <a:pt x="901142" y="25197"/>
                  </a:moveTo>
                  <a:lnTo>
                    <a:pt x="903012" y="28885"/>
                  </a:lnTo>
                  <a:cubicBezTo>
                    <a:pt x="903841" y="30477"/>
                    <a:pt x="904274" y="32244"/>
                    <a:pt x="904275" y="34039"/>
                  </a:cubicBezTo>
                  <a:lnTo>
                    <a:pt x="904275" y="133823"/>
                  </a:lnTo>
                  <a:lnTo>
                    <a:pt x="992691" y="133823"/>
                  </a:lnTo>
                  <a:lnTo>
                    <a:pt x="992691" y="34039"/>
                  </a:lnTo>
                  <a:cubicBezTo>
                    <a:pt x="992692" y="32244"/>
                    <a:pt x="993126" y="30477"/>
                    <a:pt x="993954" y="28885"/>
                  </a:cubicBezTo>
                  <a:lnTo>
                    <a:pt x="995824" y="25197"/>
                  </a:lnTo>
                  <a:close/>
                  <a:moveTo>
                    <a:pt x="987639" y="34039"/>
                  </a:moveTo>
                  <a:lnTo>
                    <a:pt x="987639" y="128770"/>
                  </a:lnTo>
                  <a:lnTo>
                    <a:pt x="909327" y="128770"/>
                  </a:lnTo>
                  <a:lnTo>
                    <a:pt x="909327" y="34039"/>
                  </a:lnTo>
                  <a:cubicBezTo>
                    <a:pt x="909329" y="32762"/>
                    <a:pt x="909176" y="31490"/>
                    <a:pt x="908872" y="30249"/>
                  </a:cubicBezTo>
                  <a:lnTo>
                    <a:pt x="988094" y="30249"/>
                  </a:lnTo>
                  <a:cubicBezTo>
                    <a:pt x="987790" y="31490"/>
                    <a:pt x="987637" y="32762"/>
                    <a:pt x="987639" y="34039"/>
                  </a:cubicBezTo>
                  <a:close/>
                  <a:moveTo>
                    <a:pt x="1012294" y="25197"/>
                  </a:moveTo>
                  <a:lnTo>
                    <a:pt x="1014164" y="28885"/>
                  </a:lnTo>
                  <a:cubicBezTo>
                    <a:pt x="1014992" y="30477"/>
                    <a:pt x="1015426" y="32244"/>
                    <a:pt x="1015427" y="34039"/>
                  </a:cubicBezTo>
                  <a:lnTo>
                    <a:pt x="1015427" y="133823"/>
                  </a:lnTo>
                  <a:lnTo>
                    <a:pt x="1103843" y="133823"/>
                  </a:lnTo>
                  <a:lnTo>
                    <a:pt x="1103843" y="34039"/>
                  </a:lnTo>
                  <a:cubicBezTo>
                    <a:pt x="1103844" y="32244"/>
                    <a:pt x="1104277" y="30477"/>
                    <a:pt x="1105106" y="28885"/>
                  </a:cubicBezTo>
                  <a:lnTo>
                    <a:pt x="1106976" y="25197"/>
                  </a:lnTo>
                  <a:close/>
                  <a:moveTo>
                    <a:pt x="1098791" y="34039"/>
                  </a:moveTo>
                  <a:lnTo>
                    <a:pt x="1098791" y="128770"/>
                  </a:lnTo>
                  <a:lnTo>
                    <a:pt x="1020479" y="128770"/>
                  </a:lnTo>
                  <a:lnTo>
                    <a:pt x="1020479" y="34039"/>
                  </a:lnTo>
                  <a:cubicBezTo>
                    <a:pt x="1020480" y="32762"/>
                    <a:pt x="1020328" y="31490"/>
                    <a:pt x="1020024" y="30249"/>
                  </a:cubicBezTo>
                  <a:lnTo>
                    <a:pt x="1099246" y="30249"/>
                  </a:lnTo>
                  <a:cubicBezTo>
                    <a:pt x="1098942" y="31490"/>
                    <a:pt x="1098789" y="32762"/>
                    <a:pt x="1098791" y="34039"/>
                  </a:cubicBezTo>
                  <a:close/>
                  <a:moveTo>
                    <a:pt x="1012294" y="25197"/>
                  </a:moveTo>
                  <a:lnTo>
                    <a:pt x="1014164" y="28885"/>
                  </a:lnTo>
                  <a:cubicBezTo>
                    <a:pt x="1014992" y="30477"/>
                    <a:pt x="1015426" y="32244"/>
                    <a:pt x="1015427" y="34039"/>
                  </a:cubicBezTo>
                  <a:lnTo>
                    <a:pt x="1015427" y="133823"/>
                  </a:lnTo>
                  <a:lnTo>
                    <a:pt x="1103843" y="133823"/>
                  </a:lnTo>
                  <a:lnTo>
                    <a:pt x="1103843" y="34039"/>
                  </a:lnTo>
                  <a:cubicBezTo>
                    <a:pt x="1103844" y="32244"/>
                    <a:pt x="1104277" y="30477"/>
                    <a:pt x="1105106" y="28885"/>
                  </a:cubicBezTo>
                  <a:lnTo>
                    <a:pt x="1106976" y="25197"/>
                  </a:lnTo>
                  <a:close/>
                  <a:moveTo>
                    <a:pt x="1098791" y="34039"/>
                  </a:moveTo>
                  <a:lnTo>
                    <a:pt x="1098791" y="128770"/>
                  </a:lnTo>
                  <a:lnTo>
                    <a:pt x="1020479" y="128770"/>
                  </a:lnTo>
                  <a:lnTo>
                    <a:pt x="1020479" y="34039"/>
                  </a:lnTo>
                  <a:cubicBezTo>
                    <a:pt x="1020480" y="32762"/>
                    <a:pt x="1020328" y="31490"/>
                    <a:pt x="1020024" y="30249"/>
                  </a:cubicBezTo>
                  <a:lnTo>
                    <a:pt x="1099246" y="30249"/>
                  </a:lnTo>
                  <a:cubicBezTo>
                    <a:pt x="1098942" y="31490"/>
                    <a:pt x="1098789" y="32762"/>
                    <a:pt x="1098791" y="34039"/>
                  </a:cubicBezTo>
                  <a:close/>
                  <a:moveTo>
                    <a:pt x="901142" y="25197"/>
                  </a:moveTo>
                  <a:lnTo>
                    <a:pt x="903012" y="28885"/>
                  </a:lnTo>
                  <a:cubicBezTo>
                    <a:pt x="903841" y="30477"/>
                    <a:pt x="904274" y="32244"/>
                    <a:pt x="904275" y="34039"/>
                  </a:cubicBezTo>
                  <a:lnTo>
                    <a:pt x="904275" y="133823"/>
                  </a:lnTo>
                  <a:lnTo>
                    <a:pt x="992691" y="133823"/>
                  </a:lnTo>
                  <a:lnTo>
                    <a:pt x="992691" y="34039"/>
                  </a:lnTo>
                  <a:cubicBezTo>
                    <a:pt x="992692" y="32244"/>
                    <a:pt x="993126" y="30477"/>
                    <a:pt x="993954" y="28885"/>
                  </a:cubicBezTo>
                  <a:lnTo>
                    <a:pt x="995824" y="25197"/>
                  </a:lnTo>
                  <a:close/>
                  <a:moveTo>
                    <a:pt x="987639" y="34039"/>
                  </a:moveTo>
                  <a:lnTo>
                    <a:pt x="987639" y="128770"/>
                  </a:lnTo>
                  <a:lnTo>
                    <a:pt x="909327" y="128770"/>
                  </a:lnTo>
                  <a:lnTo>
                    <a:pt x="909327" y="34039"/>
                  </a:lnTo>
                  <a:cubicBezTo>
                    <a:pt x="909329" y="32762"/>
                    <a:pt x="909176" y="31490"/>
                    <a:pt x="908872" y="30249"/>
                  </a:cubicBezTo>
                  <a:lnTo>
                    <a:pt x="988094" y="30249"/>
                  </a:lnTo>
                  <a:cubicBezTo>
                    <a:pt x="987790" y="31490"/>
                    <a:pt x="987637" y="32762"/>
                    <a:pt x="987639" y="34039"/>
                  </a:cubicBezTo>
                  <a:close/>
                  <a:moveTo>
                    <a:pt x="789990" y="25197"/>
                  </a:moveTo>
                  <a:lnTo>
                    <a:pt x="791860" y="28885"/>
                  </a:lnTo>
                  <a:cubicBezTo>
                    <a:pt x="792689" y="30477"/>
                    <a:pt x="793122" y="32244"/>
                    <a:pt x="793124" y="34039"/>
                  </a:cubicBezTo>
                  <a:lnTo>
                    <a:pt x="793124" y="133823"/>
                  </a:lnTo>
                  <a:lnTo>
                    <a:pt x="881540" y="133823"/>
                  </a:lnTo>
                  <a:lnTo>
                    <a:pt x="881540" y="34039"/>
                  </a:lnTo>
                  <a:cubicBezTo>
                    <a:pt x="881541" y="32244"/>
                    <a:pt x="881974" y="30477"/>
                    <a:pt x="882803" y="28885"/>
                  </a:cubicBezTo>
                  <a:lnTo>
                    <a:pt x="884673" y="25197"/>
                  </a:lnTo>
                  <a:close/>
                  <a:moveTo>
                    <a:pt x="876487" y="34039"/>
                  </a:moveTo>
                  <a:lnTo>
                    <a:pt x="876487" y="128770"/>
                  </a:lnTo>
                  <a:lnTo>
                    <a:pt x="798176" y="128770"/>
                  </a:lnTo>
                  <a:lnTo>
                    <a:pt x="798176" y="34039"/>
                  </a:lnTo>
                  <a:cubicBezTo>
                    <a:pt x="798177" y="32762"/>
                    <a:pt x="798024" y="31490"/>
                    <a:pt x="797721" y="30249"/>
                  </a:cubicBezTo>
                  <a:lnTo>
                    <a:pt x="876942" y="30249"/>
                  </a:lnTo>
                  <a:cubicBezTo>
                    <a:pt x="876639" y="31490"/>
                    <a:pt x="876486" y="32762"/>
                    <a:pt x="876487" y="34039"/>
                  </a:cubicBezTo>
                  <a:close/>
                  <a:moveTo>
                    <a:pt x="678839" y="25197"/>
                  </a:moveTo>
                  <a:lnTo>
                    <a:pt x="680709" y="28885"/>
                  </a:lnTo>
                  <a:cubicBezTo>
                    <a:pt x="681538" y="30477"/>
                    <a:pt x="681971" y="32244"/>
                    <a:pt x="681972" y="34039"/>
                  </a:cubicBezTo>
                  <a:lnTo>
                    <a:pt x="681972" y="133823"/>
                  </a:lnTo>
                  <a:lnTo>
                    <a:pt x="770388" y="133823"/>
                  </a:lnTo>
                  <a:lnTo>
                    <a:pt x="770388" y="34039"/>
                  </a:lnTo>
                  <a:cubicBezTo>
                    <a:pt x="770389" y="32244"/>
                    <a:pt x="770822" y="30477"/>
                    <a:pt x="771651" y="28885"/>
                  </a:cubicBezTo>
                  <a:lnTo>
                    <a:pt x="773521" y="25197"/>
                  </a:lnTo>
                  <a:close/>
                  <a:moveTo>
                    <a:pt x="765336" y="34039"/>
                  </a:moveTo>
                  <a:lnTo>
                    <a:pt x="765336" y="128770"/>
                  </a:lnTo>
                  <a:lnTo>
                    <a:pt x="687024" y="128770"/>
                  </a:lnTo>
                  <a:lnTo>
                    <a:pt x="687024" y="34039"/>
                  </a:lnTo>
                  <a:cubicBezTo>
                    <a:pt x="687026" y="32762"/>
                    <a:pt x="686873" y="31490"/>
                    <a:pt x="686569" y="30249"/>
                  </a:cubicBezTo>
                  <a:lnTo>
                    <a:pt x="765791" y="30249"/>
                  </a:lnTo>
                  <a:cubicBezTo>
                    <a:pt x="765487" y="31490"/>
                    <a:pt x="765334" y="32762"/>
                    <a:pt x="765336" y="34039"/>
                  </a:cubicBezTo>
                  <a:close/>
                  <a:moveTo>
                    <a:pt x="567687" y="25197"/>
                  </a:moveTo>
                  <a:lnTo>
                    <a:pt x="569557" y="28885"/>
                  </a:lnTo>
                  <a:cubicBezTo>
                    <a:pt x="570386" y="30477"/>
                    <a:pt x="570819" y="32244"/>
                    <a:pt x="570820" y="34039"/>
                  </a:cubicBezTo>
                  <a:lnTo>
                    <a:pt x="570820" y="133823"/>
                  </a:lnTo>
                  <a:lnTo>
                    <a:pt x="659236" y="133823"/>
                  </a:lnTo>
                  <a:lnTo>
                    <a:pt x="659236" y="34039"/>
                  </a:lnTo>
                  <a:cubicBezTo>
                    <a:pt x="659238" y="32244"/>
                    <a:pt x="659671" y="30477"/>
                    <a:pt x="660499" y="28885"/>
                  </a:cubicBezTo>
                  <a:lnTo>
                    <a:pt x="662369" y="25197"/>
                  </a:lnTo>
                  <a:close/>
                  <a:moveTo>
                    <a:pt x="654184" y="34039"/>
                  </a:moveTo>
                  <a:lnTo>
                    <a:pt x="654184" y="128770"/>
                  </a:lnTo>
                  <a:lnTo>
                    <a:pt x="575873" y="128770"/>
                  </a:lnTo>
                  <a:lnTo>
                    <a:pt x="575873" y="34039"/>
                  </a:lnTo>
                  <a:cubicBezTo>
                    <a:pt x="575874" y="32762"/>
                    <a:pt x="575721" y="31490"/>
                    <a:pt x="575417" y="30249"/>
                  </a:cubicBezTo>
                  <a:lnTo>
                    <a:pt x="654639" y="30249"/>
                  </a:lnTo>
                  <a:cubicBezTo>
                    <a:pt x="654335" y="31490"/>
                    <a:pt x="654183" y="32762"/>
                    <a:pt x="654184" y="34039"/>
                  </a:cubicBezTo>
                  <a:close/>
                  <a:moveTo>
                    <a:pt x="456536" y="25197"/>
                  </a:moveTo>
                  <a:lnTo>
                    <a:pt x="458406" y="28885"/>
                  </a:lnTo>
                  <a:cubicBezTo>
                    <a:pt x="459234" y="30477"/>
                    <a:pt x="459668" y="32244"/>
                    <a:pt x="459669" y="34039"/>
                  </a:cubicBezTo>
                  <a:lnTo>
                    <a:pt x="459669" y="133823"/>
                  </a:lnTo>
                  <a:lnTo>
                    <a:pt x="548085" y="133823"/>
                  </a:lnTo>
                  <a:lnTo>
                    <a:pt x="548085" y="34039"/>
                  </a:lnTo>
                  <a:cubicBezTo>
                    <a:pt x="548086" y="32244"/>
                    <a:pt x="548519" y="30477"/>
                    <a:pt x="549348" y="28885"/>
                  </a:cubicBezTo>
                  <a:lnTo>
                    <a:pt x="551218" y="25197"/>
                  </a:lnTo>
                  <a:close/>
                  <a:moveTo>
                    <a:pt x="543032" y="34039"/>
                  </a:moveTo>
                  <a:lnTo>
                    <a:pt x="543032" y="128770"/>
                  </a:lnTo>
                  <a:lnTo>
                    <a:pt x="464721" y="128770"/>
                  </a:lnTo>
                  <a:lnTo>
                    <a:pt x="464721" y="34039"/>
                  </a:lnTo>
                  <a:cubicBezTo>
                    <a:pt x="464722" y="32762"/>
                    <a:pt x="464570" y="31490"/>
                    <a:pt x="464266" y="30249"/>
                  </a:cubicBezTo>
                  <a:lnTo>
                    <a:pt x="543488" y="30249"/>
                  </a:lnTo>
                  <a:cubicBezTo>
                    <a:pt x="543184" y="31490"/>
                    <a:pt x="543031" y="32762"/>
                    <a:pt x="543032" y="34039"/>
                  </a:cubicBezTo>
                  <a:close/>
                  <a:moveTo>
                    <a:pt x="345384" y="25197"/>
                  </a:moveTo>
                  <a:lnTo>
                    <a:pt x="347254" y="28885"/>
                  </a:lnTo>
                  <a:cubicBezTo>
                    <a:pt x="348083" y="30477"/>
                    <a:pt x="348516" y="32244"/>
                    <a:pt x="348517" y="34039"/>
                  </a:cubicBezTo>
                  <a:lnTo>
                    <a:pt x="348517" y="133823"/>
                  </a:lnTo>
                  <a:lnTo>
                    <a:pt x="436933" y="133823"/>
                  </a:lnTo>
                  <a:lnTo>
                    <a:pt x="436933" y="34039"/>
                  </a:lnTo>
                  <a:cubicBezTo>
                    <a:pt x="436934" y="32244"/>
                    <a:pt x="437367" y="30477"/>
                    <a:pt x="438196" y="28885"/>
                  </a:cubicBezTo>
                  <a:lnTo>
                    <a:pt x="440066" y="25197"/>
                  </a:lnTo>
                  <a:close/>
                  <a:moveTo>
                    <a:pt x="431881" y="34039"/>
                  </a:moveTo>
                  <a:lnTo>
                    <a:pt x="431881" y="128770"/>
                  </a:lnTo>
                  <a:lnTo>
                    <a:pt x="353569" y="128770"/>
                  </a:lnTo>
                  <a:lnTo>
                    <a:pt x="353569" y="34039"/>
                  </a:lnTo>
                  <a:cubicBezTo>
                    <a:pt x="353571" y="32762"/>
                    <a:pt x="353418" y="31490"/>
                    <a:pt x="353114" y="30249"/>
                  </a:cubicBezTo>
                  <a:lnTo>
                    <a:pt x="432336" y="30249"/>
                  </a:lnTo>
                  <a:cubicBezTo>
                    <a:pt x="432032" y="31490"/>
                    <a:pt x="431879" y="32762"/>
                    <a:pt x="431881" y="34039"/>
                  </a:cubicBezTo>
                  <a:close/>
                  <a:moveTo>
                    <a:pt x="234232" y="25197"/>
                  </a:moveTo>
                  <a:lnTo>
                    <a:pt x="236102" y="28885"/>
                  </a:lnTo>
                  <a:cubicBezTo>
                    <a:pt x="236931" y="30477"/>
                    <a:pt x="237364" y="32244"/>
                    <a:pt x="237365" y="34039"/>
                  </a:cubicBezTo>
                  <a:lnTo>
                    <a:pt x="237365" y="133823"/>
                  </a:lnTo>
                  <a:lnTo>
                    <a:pt x="325781" y="133823"/>
                  </a:lnTo>
                  <a:lnTo>
                    <a:pt x="325781" y="34039"/>
                  </a:lnTo>
                  <a:cubicBezTo>
                    <a:pt x="325783" y="32244"/>
                    <a:pt x="326216" y="30477"/>
                    <a:pt x="327044" y="28885"/>
                  </a:cubicBezTo>
                  <a:lnTo>
                    <a:pt x="328914" y="25197"/>
                  </a:lnTo>
                  <a:close/>
                  <a:moveTo>
                    <a:pt x="320729" y="34039"/>
                  </a:moveTo>
                  <a:lnTo>
                    <a:pt x="320729" y="128770"/>
                  </a:lnTo>
                  <a:lnTo>
                    <a:pt x="242418" y="128770"/>
                  </a:lnTo>
                  <a:lnTo>
                    <a:pt x="242418" y="34039"/>
                  </a:lnTo>
                  <a:cubicBezTo>
                    <a:pt x="242419" y="32762"/>
                    <a:pt x="242266" y="31490"/>
                    <a:pt x="241962" y="30249"/>
                  </a:cubicBezTo>
                  <a:lnTo>
                    <a:pt x="321184" y="30249"/>
                  </a:lnTo>
                  <a:cubicBezTo>
                    <a:pt x="320881" y="31490"/>
                    <a:pt x="320728" y="32762"/>
                    <a:pt x="320729" y="34039"/>
                  </a:cubicBezTo>
                  <a:close/>
                  <a:moveTo>
                    <a:pt x="123081" y="25197"/>
                  </a:moveTo>
                  <a:lnTo>
                    <a:pt x="124951" y="28885"/>
                  </a:lnTo>
                  <a:cubicBezTo>
                    <a:pt x="125779" y="30477"/>
                    <a:pt x="126213" y="32244"/>
                    <a:pt x="126214" y="34039"/>
                  </a:cubicBezTo>
                  <a:lnTo>
                    <a:pt x="126214" y="133823"/>
                  </a:lnTo>
                  <a:lnTo>
                    <a:pt x="214630" y="133823"/>
                  </a:lnTo>
                  <a:lnTo>
                    <a:pt x="214630" y="34039"/>
                  </a:lnTo>
                  <a:cubicBezTo>
                    <a:pt x="214631" y="32244"/>
                    <a:pt x="215064" y="30477"/>
                    <a:pt x="215893" y="28885"/>
                  </a:cubicBezTo>
                  <a:lnTo>
                    <a:pt x="217763" y="25197"/>
                  </a:lnTo>
                  <a:close/>
                  <a:moveTo>
                    <a:pt x="209577" y="34039"/>
                  </a:moveTo>
                  <a:lnTo>
                    <a:pt x="209577" y="128770"/>
                  </a:lnTo>
                  <a:lnTo>
                    <a:pt x="131266" y="128770"/>
                  </a:lnTo>
                  <a:lnTo>
                    <a:pt x="131266" y="34039"/>
                  </a:lnTo>
                  <a:cubicBezTo>
                    <a:pt x="131267" y="32762"/>
                    <a:pt x="131115" y="31490"/>
                    <a:pt x="130811" y="30249"/>
                  </a:cubicBezTo>
                  <a:lnTo>
                    <a:pt x="210033" y="30249"/>
                  </a:lnTo>
                  <a:cubicBezTo>
                    <a:pt x="209729" y="31490"/>
                    <a:pt x="209576" y="32762"/>
                    <a:pt x="209577" y="34039"/>
                  </a:cubicBezTo>
                  <a:close/>
                  <a:moveTo>
                    <a:pt x="1012294" y="25197"/>
                  </a:moveTo>
                  <a:lnTo>
                    <a:pt x="1014164" y="28885"/>
                  </a:lnTo>
                  <a:cubicBezTo>
                    <a:pt x="1014992" y="30477"/>
                    <a:pt x="1015426" y="32244"/>
                    <a:pt x="1015427" y="34039"/>
                  </a:cubicBezTo>
                  <a:lnTo>
                    <a:pt x="1015427" y="133823"/>
                  </a:lnTo>
                  <a:lnTo>
                    <a:pt x="1103843" y="133823"/>
                  </a:lnTo>
                  <a:lnTo>
                    <a:pt x="1103843" y="34039"/>
                  </a:lnTo>
                  <a:cubicBezTo>
                    <a:pt x="1103844" y="32244"/>
                    <a:pt x="1104277" y="30477"/>
                    <a:pt x="1105106" y="28885"/>
                  </a:cubicBezTo>
                  <a:lnTo>
                    <a:pt x="1106976" y="25197"/>
                  </a:lnTo>
                  <a:close/>
                  <a:moveTo>
                    <a:pt x="1098791" y="34039"/>
                  </a:moveTo>
                  <a:lnTo>
                    <a:pt x="1098791" y="128770"/>
                  </a:lnTo>
                  <a:lnTo>
                    <a:pt x="1020479" y="128770"/>
                  </a:lnTo>
                  <a:lnTo>
                    <a:pt x="1020479" y="34039"/>
                  </a:lnTo>
                  <a:cubicBezTo>
                    <a:pt x="1020480" y="32762"/>
                    <a:pt x="1020328" y="31490"/>
                    <a:pt x="1020024" y="30249"/>
                  </a:cubicBezTo>
                  <a:lnTo>
                    <a:pt x="1099246" y="30249"/>
                  </a:lnTo>
                  <a:cubicBezTo>
                    <a:pt x="1098942" y="31490"/>
                    <a:pt x="1098789" y="32762"/>
                    <a:pt x="1098791" y="34039"/>
                  </a:cubicBezTo>
                  <a:close/>
                  <a:moveTo>
                    <a:pt x="901142" y="25197"/>
                  </a:moveTo>
                  <a:lnTo>
                    <a:pt x="903012" y="28885"/>
                  </a:lnTo>
                  <a:cubicBezTo>
                    <a:pt x="903841" y="30477"/>
                    <a:pt x="904274" y="32244"/>
                    <a:pt x="904275" y="34039"/>
                  </a:cubicBezTo>
                  <a:lnTo>
                    <a:pt x="904275" y="133823"/>
                  </a:lnTo>
                  <a:lnTo>
                    <a:pt x="992691" y="133823"/>
                  </a:lnTo>
                  <a:lnTo>
                    <a:pt x="992691" y="34039"/>
                  </a:lnTo>
                  <a:cubicBezTo>
                    <a:pt x="992692" y="32244"/>
                    <a:pt x="993126" y="30477"/>
                    <a:pt x="993954" y="28885"/>
                  </a:cubicBezTo>
                  <a:lnTo>
                    <a:pt x="995824" y="25197"/>
                  </a:lnTo>
                  <a:close/>
                  <a:moveTo>
                    <a:pt x="987639" y="34039"/>
                  </a:moveTo>
                  <a:lnTo>
                    <a:pt x="987639" y="128770"/>
                  </a:lnTo>
                  <a:lnTo>
                    <a:pt x="909327" y="128770"/>
                  </a:lnTo>
                  <a:lnTo>
                    <a:pt x="909327" y="34039"/>
                  </a:lnTo>
                  <a:cubicBezTo>
                    <a:pt x="909329" y="32762"/>
                    <a:pt x="909176" y="31490"/>
                    <a:pt x="908872" y="30249"/>
                  </a:cubicBezTo>
                  <a:lnTo>
                    <a:pt x="988094" y="30249"/>
                  </a:lnTo>
                  <a:cubicBezTo>
                    <a:pt x="987790" y="31490"/>
                    <a:pt x="987637" y="32762"/>
                    <a:pt x="987639" y="34039"/>
                  </a:cubicBezTo>
                  <a:close/>
                  <a:moveTo>
                    <a:pt x="789990" y="25197"/>
                  </a:moveTo>
                  <a:lnTo>
                    <a:pt x="791860" y="28885"/>
                  </a:lnTo>
                  <a:cubicBezTo>
                    <a:pt x="792689" y="30477"/>
                    <a:pt x="793122" y="32244"/>
                    <a:pt x="793124" y="34039"/>
                  </a:cubicBezTo>
                  <a:lnTo>
                    <a:pt x="793124" y="133823"/>
                  </a:lnTo>
                  <a:lnTo>
                    <a:pt x="881540" y="133823"/>
                  </a:lnTo>
                  <a:lnTo>
                    <a:pt x="881540" y="34039"/>
                  </a:lnTo>
                  <a:cubicBezTo>
                    <a:pt x="881541" y="32244"/>
                    <a:pt x="881974" y="30477"/>
                    <a:pt x="882803" y="28885"/>
                  </a:cubicBezTo>
                  <a:lnTo>
                    <a:pt x="884673" y="25197"/>
                  </a:lnTo>
                  <a:close/>
                  <a:moveTo>
                    <a:pt x="876487" y="34039"/>
                  </a:moveTo>
                  <a:lnTo>
                    <a:pt x="876487" y="128770"/>
                  </a:lnTo>
                  <a:lnTo>
                    <a:pt x="798176" y="128770"/>
                  </a:lnTo>
                  <a:lnTo>
                    <a:pt x="798176" y="34039"/>
                  </a:lnTo>
                  <a:cubicBezTo>
                    <a:pt x="798177" y="32762"/>
                    <a:pt x="798024" y="31490"/>
                    <a:pt x="797721" y="30249"/>
                  </a:cubicBezTo>
                  <a:lnTo>
                    <a:pt x="876942" y="30249"/>
                  </a:lnTo>
                  <a:cubicBezTo>
                    <a:pt x="876639" y="31490"/>
                    <a:pt x="876486" y="32762"/>
                    <a:pt x="876487" y="34039"/>
                  </a:cubicBezTo>
                  <a:close/>
                  <a:moveTo>
                    <a:pt x="678839" y="25197"/>
                  </a:moveTo>
                  <a:lnTo>
                    <a:pt x="680709" y="28885"/>
                  </a:lnTo>
                  <a:cubicBezTo>
                    <a:pt x="681538" y="30477"/>
                    <a:pt x="681971" y="32244"/>
                    <a:pt x="681972" y="34039"/>
                  </a:cubicBezTo>
                  <a:lnTo>
                    <a:pt x="681972" y="133823"/>
                  </a:lnTo>
                  <a:lnTo>
                    <a:pt x="770388" y="133823"/>
                  </a:lnTo>
                  <a:lnTo>
                    <a:pt x="770388" y="34039"/>
                  </a:lnTo>
                  <a:cubicBezTo>
                    <a:pt x="770389" y="32244"/>
                    <a:pt x="770822" y="30477"/>
                    <a:pt x="771651" y="28885"/>
                  </a:cubicBezTo>
                  <a:lnTo>
                    <a:pt x="773521" y="25197"/>
                  </a:lnTo>
                  <a:close/>
                  <a:moveTo>
                    <a:pt x="765336" y="34039"/>
                  </a:moveTo>
                  <a:lnTo>
                    <a:pt x="765336" y="128770"/>
                  </a:lnTo>
                  <a:lnTo>
                    <a:pt x="687024" y="128770"/>
                  </a:lnTo>
                  <a:lnTo>
                    <a:pt x="687024" y="34039"/>
                  </a:lnTo>
                  <a:cubicBezTo>
                    <a:pt x="687026" y="32762"/>
                    <a:pt x="686873" y="31490"/>
                    <a:pt x="686569" y="30249"/>
                  </a:cubicBezTo>
                  <a:lnTo>
                    <a:pt x="765791" y="30249"/>
                  </a:lnTo>
                  <a:cubicBezTo>
                    <a:pt x="765487" y="31490"/>
                    <a:pt x="765334" y="32762"/>
                    <a:pt x="765336" y="34039"/>
                  </a:cubicBezTo>
                  <a:close/>
                  <a:moveTo>
                    <a:pt x="567687" y="25197"/>
                  </a:moveTo>
                  <a:lnTo>
                    <a:pt x="569557" y="28885"/>
                  </a:lnTo>
                  <a:cubicBezTo>
                    <a:pt x="570386" y="30477"/>
                    <a:pt x="570819" y="32244"/>
                    <a:pt x="570820" y="34039"/>
                  </a:cubicBezTo>
                  <a:lnTo>
                    <a:pt x="570820" y="133823"/>
                  </a:lnTo>
                  <a:lnTo>
                    <a:pt x="659236" y="133823"/>
                  </a:lnTo>
                  <a:lnTo>
                    <a:pt x="659236" y="34039"/>
                  </a:lnTo>
                  <a:cubicBezTo>
                    <a:pt x="659238" y="32244"/>
                    <a:pt x="659671" y="30477"/>
                    <a:pt x="660499" y="28885"/>
                  </a:cubicBezTo>
                  <a:lnTo>
                    <a:pt x="662369" y="25197"/>
                  </a:lnTo>
                  <a:close/>
                  <a:moveTo>
                    <a:pt x="654184" y="34039"/>
                  </a:moveTo>
                  <a:lnTo>
                    <a:pt x="654184" y="128770"/>
                  </a:lnTo>
                  <a:lnTo>
                    <a:pt x="575873" y="128770"/>
                  </a:lnTo>
                  <a:lnTo>
                    <a:pt x="575873" y="34039"/>
                  </a:lnTo>
                  <a:cubicBezTo>
                    <a:pt x="575874" y="32762"/>
                    <a:pt x="575721" y="31490"/>
                    <a:pt x="575417" y="30249"/>
                  </a:cubicBezTo>
                  <a:lnTo>
                    <a:pt x="654639" y="30249"/>
                  </a:lnTo>
                  <a:cubicBezTo>
                    <a:pt x="654335" y="31490"/>
                    <a:pt x="654183" y="32762"/>
                    <a:pt x="654184" y="34039"/>
                  </a:cubicBezTo>
                  <a:close/>
                  <a:moveTo>
                    <a:pt x="456536" y="25197"/>
                  </a:moveTo>
                  <a:lnTo>
                    <a:pt x="458406" y="28885"/>
                  </a:lnTo>
                  <a:cubicBezTo>
                    <a:pt x="459234" y="30477"/>
                    <a:pt x="459668" y="32244"/>
                    <a:pt x="459669" y="34039"/>
                  </a:cubicBezTo>
                  <a:lnTo>
                    <a:pt x="459669" y="133823"/>
                  </a:lnTo>
                  <a:lnTo>
                    <a:pt x="548085" y="133823"/>
                  </a:lnTo>
                  <a:lnTo>
                    <a:pt x="548085" y="34039"/>
                  </a:lnTo>
                  <a:cubicBezTo>
                    <a:pt x="548086" y="32244"/>
                    <a:pt x="548519" y="30477"/>
                    <a:pt x="549348" y="28885"/>
                  </a:cubicBezTo>
                  <a:lnTo>
                    <a:pt x="551218" y="25197"/>
                  </a:lnTo>
                  <a:close/>
                  <a:moveTo>
                    <a:pt x="543032" y="34039"/>
                  </a:moveTo>
                  <a:lnTo>
                    <a:pt x="543032" y="128770"/>
                  </a:lnTo>
                  <a:lnTo>
                    <a:pt x="464721" y="128770"/>
                  </a:lnTo>
                  <a:lnTo>
                    <a:pt x="464721" y="34039"/>
                  </a:lnTo>
                  <a:cubicBezTo>
                    <a:pt x="464722" y="32762"/>
                    <a:pt x="464570" y="31490"/>
                    <a:pt x="464266" y="30249"/>
                  </a:cubicBezTo>
                  <a:lnTo>
                    <a:pt x="543488" y="30249"/>
                  </a:lnTo>
                  <a:cubicBezTo>
                    <a:pt x="543184" y="31490"/>
                    <a:pt x="543031" y="32762"/>
                    <a:pt x="543032" y="34039"/>
                  </a:cubicBezTo>
                  <a:close/>
                  <a:moveTo>
                    <a:pt x="345384" y="25197"/>
                  </a:moveTo>
                  <a:lnTo>
                    <a:pt x="347254" y="28885"/>
                  </a:lnTo>
                  <a:cubicBezTo>
                    <a:pt x="348083" y="30477"/>
                    <a:pt x="348516" y="32244"/>
                    <a:pt x="348517" y="34039"/>
                  </a:cubicBezTo>
                  <a:lnTo>
                    <a:pt x="348517" y="133823"/>
                  </a:lnTo>
                  <a:lnTo>
                    <a:pt x="436933" y="133823"/>
                  </a:lnTo>
                  <a:lnTo>
                    <a:pt x="436933" y="34039"/>
                  </a:lnTo>
                  <a:cubicBezTo>
                    <a:pt x="436934" y="32244"/>
                    <a:pt x="437367" y="30477"/>
                    <a:pt x="438196" y="28885"/>
                  </a:cubicBezTo>
                  <a:lnTo>
                    <a:pt x="440066" y="25197"/>
                  </a:lnTo>
                  <a:close/>
                  <a:moveTo>
                    <a:pt x="431881" y="34039"/>
                  </a:moveTo>
                  <a:lnTo>
                    <a:pt x="431881" y="128770"/>
                  </a:lnTo>
                  <a:lnTo>
                    <a:pt x="353569" y="128770"/>
                  </a:lnTo>
                  <a:lnTo>
                    <a:pt x="353569" y="34039"/>
                  </a:lnTo>
                  <a:cubicBezTo>
                    <a:pt x="353571" y="32762"/>
                    <a:pt x="353418" y="31490"/>
                    <a:pt x="353114" y="30249"/>
                  </a:cubicBezTo>
                  <a:lnTo>
                    <a:pt x="432336" y="30249"/>
                  </a:lnTo>
                  <a:cubicBezTo>
                    <a:pt x="432032" y="31490"/>
                    <a:pt x="431879" y="32762"/>
                    <a:pt x="431881" y="34039"/>
                  </a:cubicBezTo>
                  <a:close/>
                  <a:moveTo>
                    <a:pt x="234232" y="25197"/>
                  </a:moveTo>
                  <a:lnTo>
                    <a:pt x="236102" y="28885"/>
                  </a:lnTo>
                  <a:cubicBezTo>
                    <a:pt x="236931" y="30477"/>
                    <a:pt x="237364" y="32244"/>
                    <a:pt x="237365" y="34039"/>
                  </a:cubicBezTo>
                  <a:lnTo>
                    <a:pt x="237365" y="133823"/>
                  </a:lnTo>
                  <a:lnTo>
                    <a:pt x="325781" y="133823"/>
                  </a:lnTo>
                  <a:lnTo>
                    <a:pt x="325781" y="34039"/>
                  </a:lnTo>
                  <a:cubicBezTo>
                    <a:pt x="325783" y="32244"/>
                    <a:pt x="326216" y="30477"/>
                    <a:pt x="327044" y="28885"/>
                  </a:cubicBezTo>
                  <a:lnTo>
                    <a:pt x="328914" y="25197"/>
                  </a:lnTo>
                  <a:close/>
                  <a:moveTo>
                    <a:pt x="320729" y="34039"/>
                  </a:moveTo>
                  <a:lnTo>
                    <a:pt x="320729" y="128770"/>
                  </a:lnTo>
                  <a:lnTo>
                    <a:pt x="242418" y="128770"/>
                  </a:lnTo>
                  <a:lnTo>
                    <a:pt x="242418" y="34039"/>
                  </a:lnTo>
                  <a:cubicBezTo>
                    <a:pt x="242419" y="32762"/>
                    <a:pt x="242266" y="31490"/>
                    <a:pt x="241962" y="30249"/>
                  </a:cubicBezTo>
                  <a:lnTo>
                    <a:pt x="321184" y="30249"/>
                  </a:lnTo>
                  <a:cubicBezTo>
                    <a:pt x="320881" y="31490"/>
                    <a:pt x="320728" y="32762"/>
                    <a:pt x="320729" y="34039"/>
                  </a:cubicBezTo>
                  <a:close/>
                  <a:moveTo>
                    <a:pt x="123081" y="25197"/>
                  </a:moveTo>
                  <a:lnTo>
                    <a:pt x="124951" y="28885"/>
                  </a:lnTo>
                  <a:cubicBezTo>
                    <a:pt x="125779" y="30477"/>
                    <a:pt x="126213" y="32244"/>
                    <a:pt x="126214" y="34039"/>
                  </a:cubicBezTo>
                  <a:lnTo>
                    <a:pt x="126214" y="133823"/>
                  </a:lnTo>
                  <a:lnTo>
                    <a:pt x="214630" y="133823"/>
                  </a:lnTo>
                  <a:lnTo>
                    <a:pt x="214630" y="34039"/>
                  </a:lnTo>
                  <a:cubicBezTo>
                    <a:pt x="214631" y="32244"/>
                    <a:pt x="215064" y="30477"/>
                    <a:pt x="215893" y="28885"/>
                  </a:cubicBezTo>
                  <a:lnTo>
                    <a:pt x="217763" y="25197"/>
                  </a:lnTo>
                  <a:close/>
                  <a:moveTo>
                    <a:pt x="209577" y="34039"/>
                  </a:moveTo>
                  <a:lnTo>
                    <a:pt x="209577" y="128770"/>
                  </a:lnTo>
                  <a:lnTo>
                    <a:pt x="131266" y="128770"/>
                  </a:lnTo>
                  <a:lnTo>
                    <a:pt x="131266" y="34039"/>
                  </a:lnTo>
                  <a:cubicBezTo>
                    <a:pt x="131267" y="32762"/>
                    <a:pt x="131115" y="31490"/>
                    <a:pt x="130811" y="30249"/>
                  </a:cubicBezTo>
                  <a:lnTo>
                    <a:pt x="210033" y="30249"/>
                  </a:lnTo>
                  <a:cubicBezTo>
                    <a:pt x="209729" y="31490"/>
                    <a:pt x="209576" y="32762"/>
                    <a:pt x="209577" y="34039"/>
                  </a:cubicBezTo>
                  <a:close/>
                  <a:moveTo>
                    <a:pt x="1012294" y="25197"/>
                  </a:moveTo>
                  <a:lnTo>
                    <a:pt x="1014164" y="28885"/>
                  </a:lnTo>
                  <a:cubicBezTo>
                    <a:pt x="1014992" y="30477"/>
                    <a:pt x="1015426" y="32244"/>
                    <a:pt x="1015427" y="34039"/>
                  </a:cubicBezTo>
                  <a:lnTo>
                    <a:pt x="1015427" y="133823"/>
                  </a:lnTo>
                  <a:lnTo>
                    <a:pt x="1103843" y="133823"/>
                  </a:lnTo>
                  <a:lnTo>
                    <a:pt x="1103843" y="34039"/>
                  </a:lnTo>
                  <a:cubicBezTo>
                    <a:pt x="1103844" y="32244"/>
                    <a:pt x="1104277" y="30477"/>
                    <a:pt x="1105106" y="28885"/>
                  </a:cubicBezTo>
                  <a:lnTo>
                    <a:pt x="1106976" y="25197"/>
                  </a:lnTo>
                  <a:close/>
                  <a:moveTo>
                    <a:pt x="1098791" y="34039"/>
                  </a:moveTo>
                  <a:lnTo>
                    <a:pt x="1098791" y="128770"/>
                  </a:lnTo>
                  <a:lnTo>
                    <a:pt x="1020479" y="128770"/>
                  </a:lnTo>
                  <a:lnTo>
                    <a:pt x="1020479" y="34039"/>
                  </a:lnTo>
                  <a:cubicBezTo>
                    <a:pt x="1020480" y="32762"/>
                    <a:pt x="1020328" y="31490"/>
                    <a:pt x="1020024" y="30249"/>
                  </a:cubicBezTo>
                  <a:lnTo>
                    <a:pt x="1099246" y="30249"/>
                  </a:lnTo>
                  <a:cubicBezTo>
                    <a:pt x="1098942" y="31490"/>
                    <a:pt x="1098789" y="32762"/>
                    <a:pt x="1098791" y="34039"/>
                  </a:cubicBezTo>
                  <a:close/>
                  <a:moveTo>
                    <a:pt x="901142" y="25197"/>
                  </a:moveTo>
                  <a:lnTo>
                    <a:pt x="903012" y="28885"/>
                  </a:lnTo>
                  <a:cubicBezTo>
                    <a:pt x="903841" y="30477"/>
                    <a:pt x="904274" y="32244"/>
                    <a:pt x="904275" y="34039"/>
                  </a:cubicBezTo>
                  <a:lnTo>
                    <a:pt x="904275" y="133823"/>
                  </a:lnTo>
                  <a:lnTo>
                    <a:pt x="992691" y="133823"/>
                  </a:lnTo>
                  <a:lnTo>
                    <a:pt x="992691" y="34039"/>
                  </a:lnTo>
                  <a:cubicBezTo>
                    <a:pt x="992692" y="32244"/>
                    <a:pt x="993126" y="30477"/>
                    <a:pt x="993954" y="28885"/>
                  </a:cubicBezTo>
                  <a:lnTo>
                    <a:pt x="995824" y="25197"/>
                  </a:lnTo>
                  <a:close/>
                  <a:moveTo>
                    <a:pt x="987639" y="34039"/>
                  </a:moveTo>
                  <a:lnTo>
                    <a:pt x="987639" y="128770"/>
                  </a:lnTo>
                  <a:lnTo>
                    <a:pt x="909327" y="128770"/>
                  </a:lnTo>
                  <a:lnTo>
                    <a:pt x="909327" y="34039"/>
                  </a:lnTo>
                  <a:cubicBezTo>
                    <a:pt x="909329" y="32762"/>
                    <a:pt x="909176" y="31490"/>
                    <a:pt x="908872" y="30249"/>
                  </a:cubicBezTo>
                  <a:lnTo>
                    <a:pt x="988094" y="30249"/>
                  </a:lnTo>
                  <a:cubicBezTo>
                    <a:pt x="987790" y="31490"/>
                    <a:pt x="987637" y="32762"/>
                    <a:pt x="987639" y="34039"/>
                  </a:cubicBezTo>
                  <a:close/>
                  <a:moveTo>
                    <a:pt x="789990" y="25197"/>
                  </a:moveTo>
                  <a:lnTo>
                    <a:pt x="791860" y="28885"/>
                  </a:lnTo>
                  <a:cubicBezTo>
                    <a:pt x="792689" y="30477"/>
                    <a:pt x="793122" y="32244"/>
                    <a:pt x="793124" y="34039"/>
                  </a:cubicBezTo>
                  <a:lnTo>
                    <a:pt x="793124" y="133823"/>
                  </a:lnTo>
                  <a:lnTo>
                    <a:pt x="881540" y="133823"/>
                  </a:lnTo>
                  <a:lnTo>
                    <a:pt x="881540" y="34039"/>
                  </a:lnTo>
                  <a:cubicBezTo>
                    <a:pt x="881541" y="32244"/>
                    <a:pt x="881974" y="30477"/>
                    <a:pt x="882803" y="28885"/>
                  </a:cubicBezTo>
                  <a:lnTo>
                    <a:pt x="884673" y="25197"/>
                  </a:lnTo>
                  <a:close/>
                  <a:moveTo>
                    <a:pt x="876487" y="34039"/>
                  </a:moveTo>
                  <a:lnTo>
                    <a:pt x="876487" y="128770"/>
                  </a:lnTo>
                  <a:lnTo>
                    <a:pt x="798176" y="128770"/>
                  </a:lnTo>
                  <a:lnTo>
                    <a:pt x="798176" y="34039"/>
                  </a:lnTo>
                  <a:cubicBezTo>
                    <a:pt x="798177" y="32762"/>
                    <a:pt x="798024" y="31490"/>
                    <a:pt x="797721" y="30249"/>
                  </a:cubicBezTo>
                  <a:lnTo>
                    <a:pt x="876942" y="30249"/>
                  </a:lnTo>
                  <a:cubicBezTo>
                    <a:pt x="876639" y="31490"/>
                    <a:pt x="876486" y="32762"/>
                    <a:pt x="876487" y="34039"/>
                  </a:cubicBezTo>
                  <a:close/>
                  <a:moveTo>
                    <a:pt x="678839" y="25197"/>
                  </a:moveTo>
                  <a:lnTo>
                    <a:pt x="680709" y="28885"/>
                  </a:lnTo>
                  <a:cubicBezTo>
                    <a:pt x="681538" y="30477"/>
                    <a:pt x="681971" y="32244"/>
                    <a:pt x="681972" y="34039"/>
                  </a:cubicBezTo>
                  <a:lnTo>
                    <a:pt x="681972" y="133823"/>
                  </a:lnTo>
                  <a:lnTo>
                    <a:pt x="770388" y="133823"/>
                  </a:lnTo>
                  <a:lnTo>
                    <a:pt x="770388" y="34039"/>
                  </a:lnTo>
                  <a:cubicBezTo>
                    <a:pt x="770389" y="32244"/>
                    <a:pt x="770822" y="30477"/>
                    <a:pt x="771651" y="28885"/>
                  </a:cubicBezTo>
                  <a:lnTo>
                    <a:pt x="773521" y="25197"/>
                  </a:lnTo>
                  <a:close/>
                  <a:moveTo>
                    <a:pt x="765336" y="34039"/>
                  </a:moveTo>
                  <a:lnTo>
                    <a:pt x="765336" y="128770"/>
                  </a:lnTo>
                  <a:lnTo>
                    <a:pt x="687024" y="128770"/>
                  </a:lnTo>
                  <a:lnTo>
                    <a:pt x="687024" y="34039"/>
                  </a:lnTo>
                  <a:cubicBezTo>
                    <a:pt x="687026" y="32762"/>
                    <a:pt x="686873" y="31490"/>
                    <a:pt x="686569" y="30249"/>
                  </a:cubicBezTo>
                  <a:lnTo>
                    <a:pt x="765791" y="30249"/>
                  </a:lnTo>
                  <a:cubicBezTo>
                    <a:pt x="765487" y="31490"/>
                    <a:pt x="765334" y="32762"/>
                    <a:pt x="765336" y="34039"/>
                  </a:cubicBezTo>
                  <a:close/>
                  <a:moveTo>
                    <a:pt x="567687" y="25197"/>
                  </a:moveTo>
                  <a:lnTo>
                    <a:pt x="569557" y="28885"/>
                  </a:lnTo>
                  <a:cubicBezTo>
                    <a:pt x="570386" y="30477"/>
                    <a:pt x="570819" y="32244"/>
                    <a:pt x="570820" y="34039"/>
                  </a:cubicBezTo>
                  <a:lnTo>
                    <a:pt x="570820" y="133823"/>
                  </a:lnTo>
                  <a:lnTo>
                    <a:pt x="659236" y="133823"/>
                  </a:lnTo>
                  <a:lnTo>
                    <a:pt x="659236" y="34039"/>
                  </a:lnTo>
                  <a:cubicBezTo>
                    <a:pt x="659238" y="32244"/>
                    <a:pt x="659671" y="30477"/>
                    <a:pt x="660499" y="28885"/>
                  </a:cubicBezTo>
                  <a:lnTo>
                    <a:pt x="662369" y="25197"/>
                  </a:lnTo>
                  <a:close/>
                  <a:moveTo>
                    <a:pt x="654184" y="34039"/>
                  </a:moveTo>
                  <a:lnTo>
                    <a:pt x="654184" y="128770"/>
                  </a:lnTo>
                  <a:lnTo>
                    <a:pt x="575873" y="128770"/>
                  </a:lnTo>
                  <a:lnTo>
                    <a:pt x="575873" y="34039"/>
                  </a:lnTo>
                  <a:cubicBezTo>
                    <a:pt x="575874" y="32762"/>
                    <a:pt x="575721" y="31490"/>
                    <a:pt x="575417" y="30249"/>
                  </a:cubicBezTo>
                  <a:lnTo>
                    <a:pt x="654639" y="30249"/>
                  </a:lnTo>
                  <a:cubicBezTo>
                    <a:pt x="654335" y="31490"/>
                    <a:pt x="654183" y="32762"/>
                    <a:pt x="654184" y="34039"/>
                  </a:cubicBezTo>
                  <a:close/>
                  <a:moveTo>
                    <a:pt x="456536" y="25197"/>
                  </a:moveTo>
                  <a:lnTo>
                    <a:pt x="458406" y="28885"/>
                  </a:lnTo>
                  <a:cubicBezTo>
                    <a:pt x="459234" y="30477"/>
                    <a:pt x="459668" y="32244"/>
                    <a:pt x="459669" y="34039"/>
                  </a:cubicBezTo>
                  <a:lnTo>
                    <a:pt x="459669" y="133823"/>
                  </a:lnTo>
                  <a:lnTo>
                    <a:pt x="548085" y="133823"/>
                  </a:lnTo>
                  <a:lnTo>
                    <a:pt x="548085" y="34039"/>
                  </a:lnTo>
                  <a:cubicBezTo>
                    <a:pt x="548086" y="32244"/>
                    <a:pt x="548519" y="30477"/>
                    <a:pt x="549348" y="28885"/>
                  </a:cubicBezTo>
                  <a:lnTo>
                    <a:pt x="551218" y="25197"/>
                  </a:lnTo>
                  <a:close/>
                  <a:moveTo>
                    <a:pt x="543032" y="34039"/>
                  </a:moveTo>
                  <a:lnTo>
                    <a:pt x="543032" y="128770"/>
                  </a:lnTo>
                  <a:lnTo>
                    <a:pt x="464721" y="128770"/>
                  </a:lnTo>
                  <a:lnTo>
                    <a:pt x="464721" y="34039"/>
                  </a:lnTo>
                  <a:cubicBezTo>
                    <a:pt x="464722" y="32762"/>
                    <a:pt x="464570" y="31490"/>
                    <a:pt x="464266" y="30249"/>
                  </a:cubicBezTo>
                  <a:lnTo>
                    <a:pt x="543488" y="30249"/>
                  </a:lnTo>
                  <a:cubicBezTo>
                    <a:pt x="543184" y="31490"/>
                    <a:pt x="543031" y="32762"/>
                    <a:pt x="543032" y="34039"/>
                  </a:cubicBezTo>
                  <a:close/>
                  <a:moveTo>
                    <a:pt x="345384" y="25197"/>
                  </a:moveTo>
                  <a:lnTo>
                    <a:pt x="347254" y="28885"/>
                  </a:lnTo>
                  <a:cubicBezTo>
                    <a:pt x="348083" y="30477"/>
                    <a:pt x="348516" y="32244"/>
                    <a:pt x="348517" y="34039"/>
                  </a:cubicBezTo>
                  <a:lnTo>
                    <a:pt x="348517" y="133823"/>
                  </a:lnTo>
                  <a:lnTo>
                    <a:pt x="436933" y="133823"/>
                  </a:lnTo>
                  <a:lnTo>
                    <a:pt x="436933" y="34039"/>
                  </a:lnTo>
                  <a:cubicBezTo>
                    <a:pt x="436934" y="32244"/>
                    <a:pt x="437367" y="30477"/>
                    <a:pt x="438196" y="28885"/>
                  </a:cubicBezTo>
                  <a:lnTo>
                    <a:pt x="440066" y="25197"/>
                  </a:lnTo>
                  <a:close/>
                  <a:moveTo>
                    <a:pt x="431881" y="34039"/>
                  </a:moveTo>
                  <a:lnTo>
                    <a:pt x="431881" y="128770"/>
                  </a:lnTo>
                  <a:lnTo>
                    <a:pt x="353569" y="128770"/>
                  </a:lnTo>
                  <a:lnTo>
                    <a:pt x="353569" y="34039"/>
                  </a:lnTo>
                  <a:cubicBezTo>
                    <a:pt x="353571" y="32762"/>
                    <a:pt x="353418" y="31490"/>
                    <a:pt x="353114" y="30249"/>
                  </a:cubicBezTo>
                  <a:lnTo>
                    <a:pt x="432336" y="30249"/>
                  </a:lnTo>
                  <a:cubicBezTo>
                    <a:pt x="432032" y="31490"/>
                    <a:pt x="431879" y="32762"/>
                    <a:pt x="431881" y="34039"/>
                  </a:cubicBezTo>
                  <a:close/>
                  <a:moveTo>
                    <a:pt x="234232" y="25197"/>
                  </a:moveTo>
                  <a:lnTo>
                    <a:pt x="236102" y="28885"/>
                  </a:lnTo>
                  <a:cubicBezTo>
                    <a:pt x="236931" y="30477"/>
                    <a:pt x="237364" y="32244"/>
                    <a:pt x="237365" y="34039"/>
                  </a:cubicBezTo>
                  <a:lnTo>
                    <a:pt x="237365" y="133823"/>
                  </a:lnTo>
                  <a:lnTo>
                    <a:pt x="325781" y="133823"/>
                  </a:lnTo>
                  <a:lnTo>
                    <a:pt x="325781" y="34039"/>
                  </a:lnTo>
                  <a:cubicBezTo>
                    <a:pt x="325783" y="32244"/>
                    <a:pt x="326216" y="30477"/>
                    <a:pt x="327044" y="28885"/>
                  </a:cubicBezTo>
                  <a:lnTo>
                    <a:pt x="328914" y="25197"/>
                  </a:lnTo>
                  <a:close/>
                  <a:moveTo>
                    <a:pt x="320729" y="34039"/>
                  </a:moveTo>
                  <a:lnTo>
                    <a:pt x="320729" y="128770"/>
                  </a:lnTo>
                  <a:lnTo>
                    <a:pt x="242418" y="128770"/>
                  </a:lnTo>
                  <a:lnTo>
                    <a:pt x="242418" y="34039"/>
                  </a:lnTo>
                  <a:cubicBezTo>
                    <a:pt x="242419" y="32762"/>
                    <a:pt x="242266" y="31490"/>
                    <a:pt x="241962" y="30249"/>
                  </a:cubicBezTo>
                  <a:lnTo>
                    <a:pt x="321184" y="30249"/>
                  </a:lnTo>
                  <a:cubicBezTo>
                    <a:pt x="320881" y="31490"/>
                    <a:pt x="320728" y="32762"/>
                    <a:pt x="320729" y="34039"/>
                  </a:cubicBezTo>
                  <a:close/>
                  <a:moveTo>
                    <a:pt x="123081" y="25197"/>
                  </a:moveTo>
                  <a:lnTo>
                    <a:pt x="124951" y="28885"/>
                  </a:lnTo>
                  <a:cubicBezTo>
                    <a:pt x="125779" y="30477"/>
                    <a:pt x="126213" y="32244"/>
                    <a:pt x="126214" y="34039"/>
                  </a:cubicBezTo>
                  <a:lnTo>
                    <a:pt x="126214" y="133823"/>
                  </a:lnTo>
                  <a:lnTo>
                    <a:pt x="214630" y="133823"/>
                  </a:lnTo>
                  <a:lnTo>
                    <a:pt x="214630" y="34039"/>
                  </a:lnTo>
                  <a:cubicBezTo>
                    <a:pt x="214631" y="32244"/>
                    <a:pt x="215064" y="30477"/>
                    <a:pt x="215893" y="28885"/>
                  </a:cubicBezTo>
                  <a:lnTo>
                    <a:pt x="217763" y="25197"/>
                  </a:lnTo>
                  <a:close/>
                  <a:moveTo>
                    <a:pt x="209577" y="34039"/>
                  </a:moveTo>
                  <a:lnTo>
                    <a:pt x="209577" y="128770"/>
                  </a:lnTo>
                  <a:lnTo>
                    <a:pt x="131266" y="128770"/>
                  </a:lnTo>
                  <a:lnTo>
                    <a:pt x="131266" y="34039"/>
                  </a:lnTo>
                  <a:cubicBezTo>
                    <a:pt x="131267" y="32762"/>
                    <a:pt x="131115" y="31490"/>
                    <a:pt x="130811" y="30249"/>
                  </a:cubicBezTo>
                  <a:lnTo>
                    <a:pt x="210033" y="30249"/>
                  </a:lnTo>
                  <a:cubicBezTo>
                    <a:pt x="209729" y="31490"/>
                    <a:pt x="209576" y="32762"/>
                    <a:pt x="209577" y="34039"/>
                  </a:cubicBezTo>
                  <a:close/>
                  <a:moveTo>
                    <a:pt x="1012294" y="25197"/>
                  </a:moveTo>
                  <a:lnTo>
                    <a:pt x="1014164" y="28885"/>
                  </a:lnTo>
                  <a:cubicBezTo>
                    <a:pt x="1014992" y="30477"/>
                    <a:pt x="1015426" y="32244"/>
                    <a:pt x="1015427" y="34039"/>
                  </a:cubicBezTo>
                  <a:lnTo>
                    <a:pt x="1015427" y="133823"/>
                  </a:lnTo>
                  <a:lnTo>
                    <a:pt x="1103843" y="133823"/>
                  </a:lnTo>
                  <a:lnTo>
                    <a:pt x="1103843" y="34039"/>
                  </a:lnTo>
                  <a:cubicBezTo>
                    <a:pt x="1103844" y="32244"/>
                    <a:pt x="1104277" y="30477"/>
                    <a:pt x="1105106" y="28885"/>
                  </a:cubicBezTo>
                  <a:lnTo>
                    <a:pt x="1106976" y="25197"/>
                  </a:lnTo>
                  <a:close/>
                  <a:moveTo>
                    <a:pt x="1098791" y="34039"/>
                  </a:moveTo>
                  <a:lnTo>
                    <a:pt x="1098791" y="128770"/>
                  </a:lnTo>
                  <a:lnTo>
                    <a:pt x="1020479" y="128770"/>
                  </a:lnTo>
                  <a:lnTo>
                    <a:pt x="1020479" y="34039"/>
                  </a:lnTo>
                  <a:cubicBezTo>
                    <a:pt x="1020480" y="32762"/>
                    <a:pt x="1020328" y="31490"/>
                    <a:pt x="1020024" y="30249"/>
                  </a:cubicBezTo>
                  <a:lnTo>
                    <a:pt x="1099246" y="30249"/>
                  </a:lnTo>
                  <a:cubicBezTo>
                    <a:pt x="1098942" y="31490"/>
                    <a:pt x="1098789" y="32762"/>
                    <a:pt x="1098791" y="34039"/>
                  </a:cubicBezTo>
                  <a:close/>
                  <a:moveTo>
                    <a:pt x="901142" y="25197"/>
                  </a:moveTo>
                  <a:lnTo>
                    <a:pt x="903012" y="28885"/>
                  </a:lnTo>
                  <a:cubicBezTo>
                    <a:pt x="903841" y="30477"/>
                    <a:pt x="904274" y="32244"/>
                    <a:pt x="904275" y="34039"/>
                  </a:cubicBezTo>
                  <a:lnTo>
                    <a:pt x="904275" y="133823"/>
                  </a:lnTo>
                  <a:lnTo>
                    <a:pt x="992691" y="133823"/>
                  </a:lnTo>
                  <a:lnTo>
                    <a:pt x="992691" y="34039"/>
                  </a:lnTo>
                  <a:cubicBezTo>
                    <a:pt x="992692" y="32244"/>
                    <a:pt x="993126" y="30477"/>
                    <a:pt x="993954" y="28885"/>
                  </a:cubicBezTo>
                  <a:lnTo>
                    <a:pt x="995824" y="25197"/>
                  </a:lnTo>
                  <a:close/>
                  <a:moveTo>
                    <a:pt x="987639" y="34039"/>
                  </a:moveTo>
                  <a:lnTo>
                    <a:pt x="987639" y="128770"/>
                  </a:lnTo>
                  <a:lnTo>
                    <a:pt x="909327" y="128770"/>
                  </a:lnTo>
                  <a:lnTo>
                    <a:pt x="909327" y="34039"/>
                  </a:lnTo>
                  <a:cubicBezTo>
                    <a:pt x="909329" y="32762"/>
                    <a:pt x="909176" y="31490"/>
                    <a:pt x="908872" y="30249"/>
                  </a:cubicBezTo>
                  <a:lnTo>
                    <a:pt x="988094" y="30249"/>
                  </a:lnTo>
                  <a:cubicBezTo>
                    <a:pt x="987790" y="31490"/>
                    <a:pt x="987637" y="32762"/>
                    <a:pt x="987639" y="34039"/>
                  </a:cubicBezTo>
                  <a:close/>
                  <a:moveTo>
                    <a:pt x="789990" y="25197"/>
                  </a:moveTo>
                  <a:lnTo>
                    <a:pt x="791860" y="28885"/>
                  </a:lnTo>
                  <a:cubicBezTo>
                    <a:pt x="792689" y="30477"/>
                    <a:pt x="793122" y="32244"/>
                    <a:pt x="793124" y="34039"/>
                  </a:cubicBezTo>
                  <a:lnTo>
                    <a:pt x="793124" y="133823"/>
                  </a:lnTo>
                  <a:lnTo>
                    <a:pt x="881540" y="133823"/>
                  </a:lnTo>
                  <a:lnTo>
                    <a:pt x="881540" y="34039"/>
                  </a:lnTo>
                  <a:cubicBezTo>
                    <a:pt x="881541" y="32244"/>
                    <a:pt x="881974" y="30477"/>
                    <a:pt x="882803" y="28885"/>
                  </a:cubicBezTo>
                  <a:lnTo>
                    <a:pt x="884673" y="25197"/>
                  </a:lnTo>
                  <a:close/>
                  <a:moveTo>
                    <a:pt x="876487" y="34039"/>
                  </a:moveTo>
                  <a:lnTo>
                    <a:pt x="876487" y="128770"/>
                  </a:lnTo>
                  <a:lnTo>
                    <a:pt x="798176" y="128770"/>
                  </a:lnTo>
                  <a:lnTo>
                    <a:pt x="798176" y="34039"/>
                  </a:lnTo>
                  <a:cubicBezTo>
                    <a:pt x="798177" y="32762"/>
                    <a:pt x="798024" y="31490"/>
                    <a:pt x="797721" y="30249"/>
                  </a:cubicBezTo>
                  <a:lnTo>
                    <a:pt x="876942" y="30249"/>
                  </a:lnTo>
                  <a:cubicBezTo>
                    <a:pt x="876639" y="31490"/>
                    <a:pt x="876486" y="32762"/>
                    <a:pt x="876487" y="34039"/>
                  </a:cubicBezTo>
                  <a:close/>
                  <a:moveTo>
                    <a:pt x="678839" y="25197"/>
                  </a:moveTo>
                  <a:lnTo>
                    <a:pt x="680709" y="28885"/>
                  </a:lnTo>
                  <a:cubicBezTo>
                    <a:pt x="681538" y="30477"/>
                    <a:pt x="681971" y="32244"/>
                    <a:pt x="681972" y="34039"/>
                  </a:cubicBezTo>
                  <a:lnTo>
                    <a:pt x="681972" y="133823"/>
                  </a:lnTo>
                  <a:lnTo>
                    <a:pt x="770388" y="133823"/>
                  </a:lnTo>
                  <a:lnTo>
                    <a:pt x="770388" y="34039"/>
                  </a:lnTo>
                  <a:cubicBezTo>
                    <a:pt x="770389" y="32244"/>
                    <a:pt x="770822" y="30477"/>
                    <a:pt x="771651" y="28885"/>
                  </a:cubicBezTo>
                  <a:lnTo>
                    <a:pt x="773521" y="25197"/>
                  </a:lnTo>
                  <a:close/>
                  <a:moveTo>
                    <a:pt x="765336" y="34039"/>
                  </a:moveTo>
                  <a:lnTo>
                    <a:pt x="765336" y="128770"/>
                  </a:lnTo>
                  <a:lnTo>
                    <a:pt x="687024" y="128770"/>
                  </a:lnTo>
                  <a:lnTo>
                    <a:pt x="687024" y="34039"/>
                  </a:lnTo>
                  <a:cubicBezTo>
                    <a:pt x="687026" y="32762"/>
                    <a:pt x="686873" y="31490"/>
                    <a:pt x="686569" y="30249"/>
                  </a:cubicBezTo>
                  <a:lnTo>
                    <a:pt x="765791" y="30249"/>
                  </a:lnTo>
                  <a:cubicBezTo>
                    <a:pt x="765487" y="31490"/>
                    <a:pt x="765334" y="32762"/>
                    <a:pt x="765336" y="34039"/>
                  </a:cubicBezTo>
                  <a:close/>
                  <a:moveTo>
                    <a:pt x="567687" y="25197"/>
                  </a:moveTo>
                  <a:lnTo>
                    <a:pt x="569557" y="28885"/>
                  </a:lnTo>
                  <a:cubicBezTo>
                    <a:pt x="570386" y="30477"/>
                    <a:pt x="570819" y="32244"/>
                    <a:pt x="570820" y="34039"/>
                  </a:cubicBezTo>
                  <a:lnTo>
                    <a:pt x="570820" y="133823"/>
                  </a:lnTo>
                  <a:lnTo>
                    <a:pt x="659236" y="133823"/>
                  </a:lnTo>
                  <a:lnTo>
                    <a:pt x="659236" y="34039"/>
                  </a:lnTo>
                  <a:cubicBezTo>
                    <a:pt x="659238" y="32244"/>
                    <a:pt x="659671" y="30477"/>
                    <a:pt x="660499" y="28885"/>
                  </a:cubicBezTo>
                  <a:lnTo>
                    <a:pt x="662369" y="25197"/>
                  </a:lnTo>
                  <a:close/>
                  <a:moveTo>
                    <a:pt x="654184" y="34039"/>
                  </a:moveTo>
                  <a:lnTo>
                    <a:pt x="654184" y="128770"/>
                  </a:lnTo>
                  <a:lnTo>
                    <a:pt x="575873" y="128770"/>
                  </a:lnTo>
                  <a:lnTo>
                    <a:pt x="575873" y="34039"/>
                  </a:lnTo>
                  <a:cubicBezTo>
                    <a:pt x="575874" y="32762"/>
                    <a:pt x="575721" y="31490"/>
                    <a:pt x="575417" y="30249"/>
                  </a:cubicBezTo>
                  <a:lnTo>
                    <a:pt x="654639" y="30249"/>
                  </a:lnTo>
                  <a:cubicBezTo>
                    <a:pt x="654335" y="31490"/>
                    <a:pt x="654183" y="32762"/>
                    <a:pt x="654184" y="34039"/>
                  </a:cubicBezTo>
                  <a:close/>
                  <a:moveTo>
                    <a:pt x="456536" y="25197"/>
                  </a:moveTo>
                  <a:lnTo>
                    <a:pt x="458406" y="28885"/>
                  </a:lnTo>
                  <a:cubicBezTo>
                    <a:pt x="459234" y="30477"/>
                    <a:pt x="459668" y="32244"/>
                    <a:pt x="459669" y="34039"/>
                  </a:cubicBezTo>
                  <a:lnTo>
                    <a:pt x="459669" y="133823"/>
                  </a:lnTo>
                  <a:lnTo>
                    <a:pt x="548085" y="133823"/>
                  </a:lnTo>
                  <a:lnTo>
                    <a:pt x="548085" y="34039"/>
                  </a:lnTo>
                  <a:cubicBezTo>
                    <a:pt x="548086" y="32244"/>
                    <a:pt x="548519" y="30477"/>
                    <a:pt x="549348" y="28885"/>
                  </a:cubicBezTo>
                  <a:lnTo>
                    <a:pt x="551218" y="25197"/>
                  </a:lnTo>
                  <a:close/>
                  <a:moveTo>
                    <a:pt x="543032" y="34039"/>
                  </a:moveTo>
                  <a:lnTo>
                    <a:pt x="543032" y="128770"/>
                  </a:lnTo>
                  <a:lnTo>
                    <a:pt x="464721" y="128770"/>
                  </a:lnTo>
                  <a:lnTo>
                    <a:pt x="464721" y="34039"/>
                  </a:lnTo>
                  <a:cubicBezTo>
                    <a:pt x="464722" y="32762"/>
                    <a:pt x="464570" y="31490"/>
                    <a:pt x="464266" y="30249"/>
                  </a:cubicBezTo>
                  <a:lnTo>
                    <a:pt x="543488" y="30249"/>
                  </a:lnTo>
                  <a:cubicBezTo>
                    <a:pt x="543184" y="31490"/>
                    <a:pt x="543031" y="32762"/>
                    <a:pt x="543032" y="34039"/>
                  </a:cubicBezTo>
                  <a:close/>
                  <a:moveTo>
                    <a:pt x="345384" y="25197"/>
                  </a:moveTo>
                  <a:lnTo>
                    <a:pt x="347254" y="28885"/>
                  </a:lnTo>
                  <a:cubicBezTo>
                    <a:pt x="348083" y="30477"/>
                    <a:pt x="348516" y="32244"/>
                    <a:pt x="348517" y="34039"/>
                  </a:cubicBezTo>
                  <a:lnTo>
                    <a:pt x="348517" y="133823"/>
                  </a:lnTo>
                  <a:lnTo>
                    <a:pt x="436933" y="133823"/>
                  </a:lnTo>
                  <a:lnTo>
                    <a:pt x="436933" y="34039"/>
                  </a:lnTo>
                  <a:cubicBezTo>
                    <a:pt x="436934" y="32244"/>
                    <a:pt x="437367" y="30477"/>
                    <a:pt x="438196" y="28885"/>
                  </a:cubicBezTo>
                  <a:lnTo>
                    <a:pt x="440066" y="25197"/>
                  </a:lnTo>
                  <a:close/>
                  <a:moveTo>
                    <a:pt x="431881" y="34039"/>
                  </a:moveTo>
                  <a:lnTo>
                    <a:pt x="431881" y="128770"/>
                  </a:lnTo>
                  <a:lnTo>
                    <a:pt x="353569" y="128770"/>
                  </a:lnTo>
                  <a:lnTo>
                    <a:pt x="353569" y="34039"/>
                  </a:lnTo>
                  <a:cubicBezTo>
                    <a:pt x="353571" y="32762"/>
                    <a:pt x="353418" y="31490"/>
                    <a:pt x="353114" y="30249"/>
                  </a:cubicBezTo>
                  <a:lnTo>
                    <a:pt x="432336" y="30249"/>
                  </a:lnTo>
                  <a:cubicBezTo>
                    <a:pt x="432032" y="31490"/>
                    <a:pt x="431879" y="32762"/>
                    <a:pt x="431881" y="34039"/>
                  </a:cubicBezTo>
                  <a:close/>
                  <a:moveTo>
                    <a:pt x="234232" y="25197"/>
                  </a:moveTo>
                  <a:lnTo>
                    <a:pt x="236102" y="28885"/>
                  </a:lnTo>
                  <a:cubicBezTo>
                    <a:pt x="236931" y="30477"/>
                    <a:pt x="237364" y="32244"/>
                    <a:pt x="237365" y="34039"/>
                  </a:cubicBezTo>
                  <a:lnTo>
                    <a:pt x="237365" y="133823"/>
                  </a:lnTo>
                  <a:lnTo>
                    <a:pt x="325781" y="133823"/>
                  </a:lnTo>
                  <a:lnTo>
                    <a:pt x="325781" y="34039"/>
                  </a:lnTo>
                  <a:cubicBezTo>
                    <a:pt x="325783" y="32244"/>
                    <a:pt x="326216" y="30477"/>
                    <a:pt x="327044" y="28885"/>
                  </a:cubicBezTo>
                  <a:lnTo>
                    <a:pt x="328914" y="25197"/>
                  </a:lnTo>
                  <a:close/>
                  <a:moveTo>
                    <a:pt x="320729" y="34039"/>
                  </a:moveTo>
                  <a:lnTo>
                    <a:pt x="320729" y="128770"/>
                  </a:lnTo>
                  <a:lnTo>
                    <a:pt x="242418" y="128770"/>
                  </a:lnTo>
                  <a:lnTo>
                    <a:pt x="242418" y="34039"/>
                  </a:lnTo>
                  <a:cubicBezTo>
                    <a:pt x="242419" y="32762"/>
                    <a:pt x="242266" y="31490"/>
                    <a:pt x="241962" y="30249"/>
                  </a:cubicBezTo>
                  <a:lnTo>
                    <a:pt x="321184" y="30249"/>
                  </a:lnTo>
                  <a:cubicBezTo>
                    <a:pt x="320881" y="31490"/>
                    <a:pt x="320728" y="32762"/>
                    <a:pt x="320729" y="34039"/>
                  </a:cubicBezTo>
                  <a:close/>
                  <a:moveTo>
                    <a:pt x="123081" y="25197"/>
                  </a:moveTo>
                  <a:lnTo>
                    <a:pt x="124951" y="28885"/>
                  </a:lnTo>
                  <a:cubicBezTo>
                    <a:pt x="125779" y="30477"/>
                    <a:pt x="126213" y="32244"/>
                    <a:pt x="126214" y="34039"/>
                  </a:cubicBezTo>
                  <a:lnTo>
                    <a:pt x="126214" y="133823"/>
                  </a:lnTo>
                  <a:lnTo>
                    <a:pt x="214630" y="133823"/>
                  </a:lnTo>
                  <a:lnTo>
                    <a:pt x="214630" y="34039"/>
                  </a:lnTo>
                  <a:cubicBezTo>
                    <a:pt x="214631" y="32244"/>
                    <a:pt x="215064" y="30477"/>
                    <a:pt x="215893" y="28885"/>
                  </a:cubicBezTo>
                  <a:lnTo>
                    <a:pt x="217763" y="25197"/>
                  </a:lnTo>
                  <a:close/>
                  <a:moveTo>
                    <a:pt x="209577" y="34039"/>
                  </a:moveTo>
                  <a:lnTo>
                    <a:pt x="209577" y="128770"/>
                  </a:lnTo>
                  <a:lnTo>
                    <a:pt x="131266" y="128770"/>
                  </a:lnTo>
                  <a:lnTo>
                    <a:pt x="131266" y="34039"/>
                  </a:lnTo>
                  <a:cubicBezTo>
                    <a:pt x="131267" y="32762"/>
                    <a:pt x="131115" y="31490"/>
                    <a:pt x="130811" y="30249"/>
                  </a:cubicBezTo>
                  <a:lnTo>
                    <a:pt x="210033" y="30249"/>
                  </a:lnTo>
                  <a:cubicBezTo>
                    <a:pt x="209729" y="31490"/>
                    <a:pt x="209576" y="32762"/>
                    <a:pt x="209577" y="34039"/>
                  </a:cubicBezTo>
                  <a:close/>
                  <a:moveTo>
                    <a:pt x="1012294" y="25197"/>
                  </a:moveTo>
                  <a:lnTo>
                    <a:pt x="1014164" y="28885"/>
                  </a:lnTo>
                  <a:cubicBezTo>
                    <a:pt x="1014992" y="30477"/>
                    <a:pt x="1015426" y="32244"/>
                    <a:pt x="1015427" y="34039"/>
                  </a:cubicBezTo>
                  <a:lnTo>
                    <a:pt x="1015427" y="133823"/>
                  </a:lnTo>
                  <a:lnTo>
                    <a:pt x="1103843" y="133823"/>
                  </a:lnTo>
                  <a:lnTo>
                    <a:pt x="1103843" y="34039"/>
                  </a:lnTo>
                  <a:cubicBezTo>
                    <a:pt x="1103844" y="32244"/>
                    <a:pt x="1104277" y="30477"/>
                    <a:pt x="1105106" y="28885"/>
                  </a:cubicBezTo>
                  <a:lnTo>
                    <a:pt x="1106976" y="25197"/>
                  </a:lnTo>
                  <a:close/>
                  <a:moveTo>
                    <a:pt x="1098791" y="34039"/>
                  </a:moveTo>
                  <a:lnTo>
                    <a:pt x="1098791" y="128770"/>
                  </a:lnTo>
                  <a:lnTo>
                    <a:pt x="1020479" y="128770"/>
                  </a:lnTo>
                  <a:lnTo>
                    <a:pt x="1020479" y="34039"/>
                  </a:lnTo>
                  <a:cubicBezTo>
                    <a:pt x="1020480" y="32762"/>
                    <a:pt x="1020328" y="31490"/>
                    <a:pt x="1020024" y="30249"/>
                  </a:cubicBezTo>
                  <a:lnTo>
                    <a:pt x="1099246" y="30249"/>
                  </a:lnTo>
                  <a:cubicBezTo>
                    <a:pt x="1098942" y="31490"/>
                    <a:pt x="1098789" y="32762"/>
                    <a:pt x="1098791" y="34039"/>
                  </a:cubicBezTo>
                  <a:close/>
                  <a:moveTo>
                    <a:pt x="903012" y="28885"/>
                  </a:moveTo>
                  <a:cubicBezTo>
                    <a:pt x="903841" y="30477"/>
                    <a:pt x="904274" y="32244"/>
                    <a:pt x="904275" y="34039"/>
                  </a:cubicBezTo>
                  <a:lnTo>
                    <a:pt x="904275" y="133823"/>
                  </a:lnTo>
                  <a:lnTo>
                    <a:pt x="992691" y="133823"/>
                  </a:lnTo>
                  <a:lnTo>
                    <a:pt x="992691" y="34039"/>
                  </a:lnTo>
                  <a:cubicBezTo>
                    <a:pt x="992692" y="32244"/>
                    <a:pt x="993126" y="30477"/>
                    <a:pt x="993954" y="28885"/>
                  </a:cubicBezTo>
                  <a:lnTo>
                    <a:pt x="995824" y="25197"/>
                  </a:lnTo>
                  <a:lnTo>
                    <a:pt x="901142" y="25197"/>
                  </a:lnTo>
                  <a:close/>
                  <a:moveTo>
                    <a:pt x="988094" y="30249"/>
                  </a:moveTo>
                  <a:cubicBezTo>
                    <a:pt x="987790" y="31490"/>
                    <a:pt x="987637" y="32762"/>
                    <a:pt x="987639" y="34039"/>
                  </a:cubicBezTo>
                  <a:lnTo>
                    <a:pt x="987639" y="128770"/>
                  </a:lnTo>
                  <a:lnTo>
                    <a:pt x="909327" y="128770"/>
                  </a:lnTo>
                  <a:lnTo>
                    <a:pt x="909327" y="34039"/>
                  </a:lnTo>
                  <a:cubicBezTo>
                    <a:pt x="909329" y="32762"/>
                    <a:pt x="909176" y="31490"/>
                    <a:pt x="908872" y="30249"/>
                  </a:cubicBezTo>
                  <a:close/>
                  <a:moveTo>
                    <a:pt x="791860" y="28885"/>
                  </a:moveTo>
                  <a:cubicBezTo>
                    <a:pt x="792689" y="30477"/>
                    <a:pt x="793122" y="32244"/>
                    <a:pt x="793124" y="34039"/>
                  </a:cubicBezTo>
                  <a:lnTo>
                    <a:pt x="793124" y="133823"/>
                  </a:lnTo>
                  <a:lnTo>
                    <a:pt x="881540" y="133823"/>
                  </a:lnTo>
                  <a:lnTo>
                    <a:pt x="881540" y="34039"/>
                  </a:lnTo>
                  <a:cubicBezTo>
                    <a:pt x="881541" y="32244"/>
                    <a:pt x="881974" y="30477"/>
                    <a:pt x="882803" y="28885"/>
                  </a:cubicBezTo>
                  <a:lnTo>
                    <a:pt x="884673" y="25197"/>
                  </a:lnTo>
                  <a:lnTo>
                    <a:pt x="789990" y="25197"/>
                  </a:lnTo>
                  <a:close/>
                  <a:moveTo>
                    <a:pt x="876942" y="30249"/>
                  </a:moveTo>
                  <a:cubicBezTo>
                    <a:pt x="876639" y="31490"/>
                    <a:pt x="876486" y="32762"/>
                    <a:pt x="876487" y="34039"/>
                  </a:cubicBezTo>
                  <a:lnTo>
                    <a:pt x="876487" y="128770"/>
                  </a:lnTo>
                  <a:lnTo>
                    <a:pt x="798176" y="128770"/>
                  </a:lnTo>
                  <a:lnTo>
                    <a:pt x="798176" y="34039"/>
                  </a:lnTo>
                  <a:cubicBezTo>
                    <a:pt x="798177" y="32762"/>
                    <a:pt x="798024" y="31490"/>
                    <a:pt x="797721" y="30249"/>
                  </a:cubicBezTo>
                  <a:close/>
                  <a:moveTo>
                    <a:pt x="680709" y="28885"/>
                  </a:moveTo>
                  <a:cubicBezTo>
                    <a:pt x="681538" y="30477"/>
                    <a:pt x="681971" y="32244"/>
                    <a:pt x="681972" y="34039"/>
                  </a:cubicBezTo>
                  <a:lnTo>
                    <a:pt x="681972" y="133823"/>
                  </a:lnTo>
                  <a:lnTo>
                    <a:pt x="770388" y="133823"/>
                  </a:lnTo>
                  <a:lnTo>
                    <a:pt x="770388" y="34039"/>
                  </a:lnTo>
                  <a:cubicBezTo>
                    <a:pt x="770389" y="32244"/>
                    <a:pt x="770822" y="30477"/>
                    <a:pt x="771651" y="28885"/>
                  </a:cubicBezTo>
                  <a:lnTo>
                    <a:pt x="773521" y="25197"/>
                  </a:lnTo>
                  <a:lnTo>
                    <a:pt x="678839" y="25197"/>
                  </a:lnTo>
                  <a:close/>
                  <a:moveTo>
                    <a:pt x="765791" y="30249"/>
                  </a:moveTo>
                  <a:cubicBezTo>
                    <a:pt x="765487" y="31490"/>
                    <a:pt x="765334" y="32762"/>
                    <a:pt x="765336" y="34039"/>
                  </a:cubicBezTo>
                  <a:lnTo>
                    <a:pt x="765336" y="128770"/>
                  </a:lnTo>
                  <a:lnTo>
                    <a:pt x="687024" y="128770"/>
                  </a:lnTo>
                  <a:lnTo>
                    <a:pt x="687024" y="34039"/>
                  </a:lnTo>
                  <a:cubicBezTo>
                    <a:pt x="687026" y="32762"/>
                    <a:pt x="686873" y="31490"/>
                    <a:pt x="686569" y="30249"/>
                  </a:cubicBezTo>
                  <a:close/>
                  <a:moveTo>
                    <a:pt x="569557" y="28885"/>
                  </a:moveTo>
                  <a:cubicBezTo>
                    <a:pt x="570386" y="30477"/>
                    <a:pt x="570819" y="32244"/>
                    <a:pt x="570820" y="34039"/>
                  </a:cubicBezTo>
                  <a:lnTo>
                    <a:pt x="570820" y="133823"/>
                  </a:lnTo>
                  <a:lnTo>
                    <a:pt x="659236" y="133823"/>
                  </a:lnTo>
                  <a:lnTo>
                    <a:pt x="659236" y="34039"/>
                  </a:lnTo>
                  <a:cubicBezTo>
                    <a:pt x="659238" y="32244"/>
                    <a:pt x="659671" y="30477"/>
                    <a:pt x="660499" y="28885"/>
                  </a:cubicBezTo>
                  <a:lnTo>
                    <a:pt x="662369" y="25197"/>
                  </a:lnTo>
                  <a:lnTo>
                    <a:pt x="567687" y="25197"/>
                  </a:lnTo>
                  <a:close/>
                  <a:moveTo>
                    <a:pt x="654639" y="30249"/>
                  </a:moveTo>
                  <a:cubicBezTo>
                    <a:pt x="654335" y="31490"/>
                    <a:pt x="654183" y="32762"/>
                    <a:pt x="654184" y="34039"/>
                  </a:cubicBezTo>
                  <a:lnTo>
                    <a:pt x="654184" y="128770"/>
                  </a:lnTo>
                  <a:lnTo>
                    <a:pt x="575873" y="128770"/>
                  </a:lnTo>
                  <a:lnTo>
                    <a:pt x="575873" y="34039"/>
                  </a:lnTo>
                  <a:cubicBezTo>
                    <a:pt x="575874" y="32762"/>
                    <a:pt x="575721" y="31490"/>
                    <a:pt x="575417" y="30249"/>
                  </a:cubicBezTo>
                  <a:close/>
                  <a:moveTo>
                    <a:pt x="458406" y="28885"/>
                  </a:moveTo>
                  <a:cubicBezTo>
                    <a:pt x="459234" y="30477"/>
                    <a:pt x="459668" y="32244"/>
                    <a:pt x="459669" y="34039"/>
                  </a:cubicBezTo>
                  <a:lnTo>
                    <a:pt x="459669" y="133823"/>
                  </a:lnTo>
                  <a:lnTo>
                    <a:pt x="548085" y="133823"/>
                  </a:lnTo>
                  <a:lnTo>
                    <a:pt x="548085" y="34039"/>
                  </a:lnTo>
                  <a:cubicBezTo>
                    <a:pt x="548086" y="32244"/>
                    <a:pt x="548519" y="30477"/>
                    <a:pt x="549348" y="28885"/>
                  </a:cubicBezTo>
                  <a:lnTo>
                    <a:pt x="551218" y="25197"/>
                  </a:lnTo>
                  <a:lnTo>
                    <a:pt x="456536" y="25197"/>
                  </a:lnTo>
                  <a:close/>
                  <a:moveTo>
                    <a:pt x="543488" y="30249"/>
                  </a:moveTo>
                  <a:cubicBezTo>
                    <a:pt x="543184" y="31490"/>
                    <a:pt x="543031" y="32762"/>
                    <a:pt x="543032" y="34039"/>
                  </a:cubicBezTo>
                  <a:lnTo>
                    <a:pt x="543032" y="128770"/>
                  </a:lnTo>
                  <a:lnTo>
                    <a:pt x="464721" y="128770"/>
                  </a:lnTo>
                  <a:lnTo>
                    <a:pt x="464721" y="34039"/>
                  </a:lnTo>
                  <a:cubicBezTo>
                    <a:pt x="464722" y="32762"/>
                    <a:pt x="464570" y="31490"/>
                    <a:pt x="464266" y="30249"/>
                  </a:cubicBezTo>
                  <a:close/>
                  <a:moveTo>
                    <a:pt x="347254" y="28885"/>
                  </a:moveTo>
                  <a:cubicBezTo>
                    <a:pt x="348083" y="30477"/>
                    <a:pt x="348516" y="32244"/>
                    <a:pt x="348517" y="34039"/>
                  </a:cubicBezTo>
                  <a:lnTo>
                    <a:pt x="348517" y="133823"/>
                  </a:lnTo>
                  <a:lnTo>
                    <a:pt x="436933" y="133823"/>
                  </a:lnTo>
                  <a:lnTo>
                    <a:pt x="436933" y="34039"/>
                  </a:lnTo>
                  <a:cubicBezTo>
                    <a:pt x="436934" y="32244"/>
                    <a:pt x="437367" y="30477"/>
                    <a:pt x="438196" y="28885"/>
                  </a:cubicBezTo>
                  <a:lnTo>
                    <a:pt x="440066" y="25197"/>
                  </a:lnTo>
                  <a:lnTo>
                    <a:pt x="345384" y="25197"/>
                  </a:lnTo>
                  <a:close/>
                  <a:moveTo>
                    <a:pt x="432336" y="30249"/>
                  </a:moveTo>
                  <a:cubicBezTo>
                    <a:pt x="432032" y="31490"/>
                    <a:pt x="431879" y="32762"/>
                    <a:pt x="431881" y="34039"/>
                  </a:cubicBezTo>
                  <a:lnTo>
                    <a:pt x="431881" y="128770"/>
                  </a:lnTo>
                  <a:lnTo>
                    <a:pt x="353569" y="128770"/>
                  </a:lnTo>
                  <a:lnTo>
                    <a:pt x="353569" y="34039"/>
                  </a:lnTo>
                  <a:cubicBezTo>
                    <a:pt x="353571" y="32762"/>
                    <a:pt x="353418" y="31490"/>
                    <a:pt x="353114" y="30249"/>
                  </a:cubicBezTo>
                  <a:close/>
                  <a:moveTo>
                    <a:pt x="236102" y="28885"/>
                  </a:moveTo>
                  <a:cubicBezTo>
                    <a:pt x="236931" y="30477"/>
                    <a:pt x="237364" y="32244"/>
                    <a:pt x="237365" y="34039"/>
                  </a:cubicBezTo>
                  <a:lnTo>
                    <a:pt x="237365" y="133823"/>
                  </a:lnTo>
                  <a:lnTo>
                    <a:pt x="325781" y="133823"/>
                  </a:lnTo>
                  <a:lnTo>
                    <a:pt x="325781" y="34039"/>
                  </a:lnTo>
                  <a:cubicBezTo>
                    <a:pt x="325783" y="32244"/>
                    <a:pt x="326216" y="30477"/>
                    <a:pt x="327044" y="28885"/>
                  </a:cubicBezTo>
                  <a:lnTo>
                    <a:pt x="328914" y="25197"/>
                  </a:lnTo>
                  <a:lnTo>
                    <a:pt x="234232" y="25197"/>
                  </a:lnTo>
                  <a:close/>
                  <a:moveTo>
                    <a:pt x="321184" y="30249"/>
                  </a:moveTo>
                  <a:cubicBezTo>
                    <a:pt x="320881" y="31490"/>
                    <a:pt x="320728" y="32762"/>
                    <a:pt x="320729" y="34039"/>
                  </a:cubicBezTo>
                  <a:lnTo>
                    <a:pt x="320729" y="128770"/>
                  </a:lnTo>
                  <a:lnTo>
                    <a:pt x="242418" y="128770"/>
                  </a:lnTo>
                  <a:lnTo>
                    <a:pt x="242418" y="34039"/>
                  </a:lnTo>
                  <a:cubicBezTo>
                    <a:pt x="242419" y="32762"/>
                    <a:pt x="242266" y="31490"/>
                    <a:pt x="241962" y="30249"/>
                  </a:cubicBezTo>
                  <a:close/>
                  <a:moveTo>
                    <a:pt x="124951" y="28885"/>
                  </a:moveTo>
                  <a:cubicBezTo>
                    <a:pt x="125779" y="30477"/>
                    <a:pt x="126213" y="32244"/>
                    <a:pt x="126214" y="34039"/>
                  </a:cubicBezTo>
                  <a:lnTo>
                    <a:pt x="126214" y="133823"/>
                  </a:lnTo>
                  <a:lnTo>
                    <a:pt x="214630" y="133823"/>
                  </a:lnTo>
                  <a:lnTo>
                    <a:pt x="214630" y="34039"/>
                  </a:lnTo>
                  <a:cubicBezTo>
                    <a:pt x="214631" y="32244"/>
                    <a:pt x="215064" y="30477"/>
                    <a:pt x="215893" y="28885"/>
                  </a:cubicBezTo>
                  <a:lnTo>
                    <a:pt x="217763" y="25197"/>
                  </a:lnTo>
                  <a:lnTo>
                    <a:pt x="123081" y="25197"/>
                  </a:lnTo>
                  <a:close/>
                  <a:moveTo>
                    <a:pt x="210033" y="30249"/>
                  </a:moveTo>
                  <a:cubicBezTo>
                    <a:pt x="209729" y="31490"/>
                    <a:pt x="209576" y="32762"/>
                    <a:pt x="209577" y="34039"/>
                  </a:cubicBezTo>
                  <a:lnTo>
                    <a:pt x="209577" y="128770"/>
                  </a:lnTo>
                  <a:lnTo>
                    <a:pt x="131266" y="128770"/>
                  </a:lnTo>
                  <a:lnTo>
                    <a:pt x="131266" y="34039"/>
                  </a:lnTo>
                  <a:cubicBezTo>
                    <a:pt x="131267" y="32762"/>
                    <a:pt x="131115" y="31490"/>
                    <a:pt x="130811" y="30249"/>
                  </a:cubicBezTo>
                  <a:close/>
                  <a:moveTo>
                    <a:pt x="1014164" y="28885"/>
                  </a:moveTo>
                  <a:cubicBezTo>
                    <a:pt x="1014992" y="30477"/>
                    <a:pt x="1015426" y="32244"/>
                    <a:pt x="1015427" y="34039"/>
                  </a:cubicBezTo>
                  <a:lnTo>
                    <a:pt x="1015427" y="133823"/>
                  </a:lnTo>
                  <a:lnTo>
                    <a:pt x="1103843" y="133823"/>
                  </a:lnTo>
                  <a:lnTo>
                    <a:pt x="1103843" y="34039"/>
                  </a:lnTo>
                  <a:cubicBezTo>
                    <a:pt x="1103844" y="32244"/>
                    <a:pt x="1104277" y="30477"/>
                    <a:pt x="1105106" y="28885"/>
                  </a:cubicBezTo>
                  <a:lnTo>
                    <a:pt x="1106976" y="25197"/>
                  </a:lnTo>
                  <a:lnTo>
                    <a:pt x="1012294" y="25197"/>
                  </a:lnTo>
                  <a:close/>
                  <a:moveTo>
                    <a:pt x="1099246" y="30249"/>
                  </a:moveTo>
                  <a:cubicBezTo>
                    <a:pt x="1098942" y="31490"/>
                    <a:pt x="1098789" y="32762"/>
                    <a:pt x="1098791" y="34039"/>
                  </a:cubicBezTo>
                  <a:lnTo>
                    <a:pt x="1098791" y="128770"/>
                  </a:lnTo>
                  <a:lnTo>
                    <a:pt x="1020479" y="128770"/>
                  </a:lnTo>
                  <a:lnTo>
                    <a:pt x="1020479" y="34039"/>
                  </a:lnTo>
                  <a:cubicBezTo>
                    <a:pt x="1020480" y="32762"/>
                    <a:pt x="1020328" y="31490"/>
                    <a:pt x="1020024" y="30249"/>
                  </a:cubicBezTo>
                  <a:close/>
                  <a:moveTo>
                    <a:pt x="903012" y="28885"/>
                  </a:moveTo>
                  <a:cubicBezTo>
                    <a:pt x="903841" y="30477"/>
                    <a:pt x="904274" y="32244"/>
                    <a:pt x="904275" y="34039"/>
                  </a:cubicBezTo>
                  <a:lnTo>
                    <a:pt x="904275" y="133823"/>
                  </a:lnTo>
                  <a:lnTo>
                    <a:pt x="992691" y="133823"/>
                  </a:lnTo>
                  <a:lnTo>
                    <a:pt x="992691" y="34039"/>
                  </a:lnTo>
                  <a:cubicBezTo>
                    <a:pt x="992692" y="32244"/>
                    <a:pt x="993126" y="30477"/>
                    <a:pt x="993954" y="28885"/>
                  </a:cubicBezTo>
                  <a:lnTo>
                    <a:pt x="995824" y="25197"/>
                  </a:lnTo>
                  <a:lnTo>
                    <a:pt x="901142" y="25197"/>
                  </a:lnTo>
                  <a:close/>
                  <a:moveTo>
                    <a:pt x="988094" y="30249"/>
                  </a:moveTo>
                  <a:cubicBezTo>
                    <a:pt x="987790" y="31490"/>
                    <a:pt x="987637" y="32762"/>
                    <a:pt x="987639" y="34039"/>
                  </a:cubicBezTo>
                  <a:lnTo>
                    <a:pt x="987639" y="128770"/>
                  </a:lnTo>
                  <a:lnTo>
                    <a:pt x="909327" y="128770"/>
                  </a:lnTo>
                  <a:lnTo>
                    <a:pt x="909327" y="34039"/>
                  </a:lnTo>
                  <a:cubicBezTo>
                    <a:pt x="909329" y="32762"/>
                    <a:pt x="909176" y="31490"/>
                    <a:pt x="908872" y="30249"/>
                  </a:cubicBezTo>
                  <a:close/>
                  <a:moveTo>
                    <a:pt x="791860" y="28885"/>
                  </a:moveTo>
                  <a:cubicBezTo>
                    <a:pt x="792689" y="30477"/>
                    <a:pt x="793122" y="32244"/>
                    <a:pt x="793124" y="34039"/>
                  </a:cubicBezTo>
                  <a:lnTo>
                    <a:pt x="793124" y="133823"/>
                  </a:lnTo>
                  <a:lnTo>
                    <a:pt x="881540" y="133823"/>
                  </a:lnTo>
                  <a:lnTo>
                    <a:pt x="881540" y="34039"/>
                  </a:lnTo>
                  <a:cubicBezTo>
                    <a:pt x="881541" y="32244"/>
                    <a:pt x="881974" y="30477"/>
                    <a:pt x="882803" y="28885"/>
                  </a:cubicBezTo>
                  <a:lnTo>
                    <a:pt x="884673" y="25197"/>
                  </a:lnTo>
                  <a:lnTo>
                    <a:pt x="789990" y="25197"/>
                  </a:lnTo>
                  <a:close/>
                  <a:moveTo>
                    <a:pt x="876942" y="30249"/>
                  </a:moveTo>
                  <a:cubicBezTo>
                    <a:pt x="876639" y="31490"/>
                    <a:pt x="876486" y="32762"/>
                    <a:pt x="876487" y="34039"/>
                  </a:cubicBezTo>
                  <a:lnTo>
                    <a:pt x="876487" y="128770"/>
                  </a:lnTo>
                  <a:lnTo>
                    <a:pt x="798176" y="128770"/>
                  </a:lnTo>
                  <a:lnTo>
                    <a:pt x="798176" y="34039"/>
                  </a:lnTo>
                  <a:cubicBezTo>
                    <a:pt x="798177" y="32762"/>
                    <a:pt x="798024" y="31490"/>
                    <a:pt x="797721" y="30249"/>
                  </a:cubicBezTo>
                  <a:close/>
                  <a:moveTo>
                    <a:pt x="680709" y="28885"/>
                  </a:moveTo>
                  <a:cubicBezTo>
                    <a:pt x="681538" y="30477"/>
                    <a:pt x="681971" y="32244"/>
                    <a:pt x="681972" y="34039"/>
                  </a:cubicBezTo>
                  <a:lnTo>
                    <a:pt x="681972" y="133823"/>
                  </a:lnTo>
                  <a:lnTo>
                    <a:pt x="770388" y="133823"/>
                  </a:lnTo>
                  <a:lnTo>
                    <a:pt x="770388" y="34039"/>
                  </a:lnTo>
                  <a:cubicBezTo>
                    <a:pt x="770389" y="32244"/>
                    <a:pt x="770822" y="30477"/>
                    <a:pt x="771651" y="28885"/>
                  </a:cubicBezTo>
                  <a:lnTo>
                    <a:pt x="773521" y="25197"/>
                  </a:lnTo>
                  <a:lnTo>
                    <a:pt x="678839" y="25197"/>
                  </a:lnTo>
                  <a:close/>
                  <a:moveTo>
                    <a:pt x="765791" y="30249"/>
                  </a:moveTo>
                  <a:cubicBezTo>
                    <a:pt x="765487" y="31490"/>
                    <a:pt x="765334" y="32762"/>
                    <a:pt x="765336" y="34039"/>
                  </a:cubicBezTo>
                  <a:lnTo>
                    <a:pt x="765336" y="128770"/>
                  </a:lnTo>
                  <a:lnTo>
                    <a:pt x="687024" y="128770"/>
                  </a:lnTo>
                  <a:lnTo>
                    <a:pt x="687024" y="34039"/>
                  </a:lnTo>
                  <a:cubicBezTo>
                    <a:pt x="687026" y="32762"/>
                    <a:pt x="686873" y="31490"/>
                    <a:pt x="686569" y="30249"/>
                  </a:cubicBezTo>
                  <a:close/>
                  <a:moveTo>
                    <a:pt x="569557" y="28885"/>
                  </a:moveTo>
                  <a:cubicBezTo>
                    <a:pt x="570386" y="30477"/>
                    <a:pt x="570819" y="32244"/>
                    <a:pt x="570820" y="34039"/>
                  </a:cubicBezTo>
                  <a:lnTo>
                    <a:pt x="570820" y="133823"/>
                  </a:lnTo>
                  <a:lnTo>
                    <a:pt x="659236" y="133823"/>
                  </a:lnTo>
                  <a:lnTo>
                    <a:pt x="659236" y="34039"/>
                  </a:lnTo>
                  <a:cubicBezTo>
                    <a:pt x="659238" y="32244"/>
                    <a:pt x="659671" y="30477"/>
                    <a:pt x="660499" y="28885"/>
                  </a:cubicBezTo>
                  <a:lnTo>
                    <a:pt x="662369" y="25197"/>
                  </a:lnTo>
                  <a:lnTo>
                    <a:pt x="567687" y="25197"/>
                  </a:lnTo>
                  <a:close/>
                  <a:moveTo>
                    <a:pt x="654639" y="30249"/>
                  </a:moveTo>
                  <a:cubicBezTo>
                    <a:pt x="654335" y="31490"/>
                    <a:pt x="654183" y="32762"/>
                    <a:pt x="654184" y="34039"/>
                  </a:cubicBezTo>
                  <a:lnTo>
                    <a:pt x="654184" y="128770"/>
                  </a:lnTo>
                  <a:lnTo>
                    <a:pt x="575873" y="128770"/>
                  </a:lnTo>
                  <a:lnTo>
                    <a:pt x="575873" y="34039"/>
                  </a:lnTo>
                  <a:cubicBezTo>
                    <a:pt x="575874" y="32762"/>
                    <a:pt x="575721" y="31490"/>
                    <a:pt x="575417" y="30249"/>
                  </a:cubicBezTo>
                  <a:close/>
                  <a:moveTo>
                    <a:pt x="458406" y="28885"/>
                  </a:moveTo>
                  <a:cubicBezTo>
                    <a:pt x="459234" y="30477"/>
                    <a:pt x="459668" y="32244"/>
                    <a:pt x="459669" y="34039"/>
                  </a:cubicBezTo>
                  <a:lnTo>
                    <a:pt x="459669" y="133823"/>
                  </a:lnTo>
                  <a:lnTo>
                    <a:pt x="548085" y="133823"/>
                  </a:lnTo>
                  <a:lnTo>
                    <a:pt x="548085" y="34039"/>
                  </a:lnTo>
                  <a:cubicBezTo>
                    <a:pt x="548086" y="32244"/>
                    <a:pt x="548519" y="30477"/>
                    <a:pt x="549348" y="28885"/>
                  </a:cubicBezTo>
                  <a:lnTo>
                    <a:pt x="551218" y="25197"/>
                  </a:lnTo>
                  <a:lnTo>
                    <a:pt x="456536" y="25197"/>
                  </a:lnTo>
                  <a:close/>
                  <a:moveTo>
                    <a:pt x="543488" y="30249"/>
                  </a:moveTo>
                  <a:cubicBezTo>
                    <a:pt x="543184" y="31490"/>
                    <a:pt x="543031" y="32762"/>
                    <a:pt x="543032" y="34039"/>
                  </a:cubicBezTo>
                  <a:lnTo>
                    <a:pt x="543032" y="128770"/>
                  </a:lnTo>
                  <a:lnTo>
                    <a:pt x="464721" y="128770"/>
                  </a:lnTo>
                  <a:lnTo>
                    <a:pt x="464721" y="34039"/>
                  </a:lnTo>
                  <a:cubicBezTo>
                    <a:pt x="464722" y="32762"/>
                    <a:pt x="464570" y="31490"/>
                    <a:pt x="464266" y="30249"/>
                  </a:cubicBezTo>
                  <a:close/>
                  <a:moveTo>
                    <a:pt x="347254" y="28885"/>
                  </a:moveTo>
                  <a:cubicBezTo>
                    <a:pt x="348083" y="30477"/>
                    <a:pt x="348516" y="32244"/>
                    <a:pt x="348517" y="34039"/>
                  </a:cubicBezTo>
                  <a:lnTo>
                    <a:pt x="348517" y="133823"/>
                  </a:lnTo>
                  <a:lnTo>
                    <a:pt x="436933" y="133823"/>
                  </a:lnTo>
                  <a:lnTo>
                    <a:pt x="436933" y="34039"/>
                  </a:lnTo>
                  <a:cubicBezTo>
                    <a:pt x="436934" y="32244"/>
                    <a:pt x="437367" y="30477"/>
                    <a:pt x="438196" y="28885"/>
                  </a:cubicBezTo>
                  <a:lnTo>
                    <a:pt x="440066" y="25197"/>
                  </a:lnTo>
                  <a:lnTo>
                    <a:pt x="345384" y="25197"/>
                  </a:lnTo>
                  <a:close/>
                  <a:moveTo>
                    <a:pt x="432336" y="30249"/>
                  </a:moveTo>
                  <a:cubicBezTo>
                    <a:pt x="432032" y="31490"/>
                    <a:pt x="431879" y="32762"/>
                    <a:pt x="431881" y="34039"/>
                  </a:cubicBezTo>
                  <a:lnTo>
                    <a:pt x="431881" y="128770"/>
                  </a:lnTo>
                  <a:lnTo>
                    <a:pt x="353569" y="128770"/>
                  </a:lnTo>
                  <a:lnTo>
                    <a:pt x="353569" y="34039"/>
                  </a:lnTo>
                  <a:cubicBezTo>
                    <a:pt x="353571" y="32762"/>
                    <a:pt x="353418" y="31490"/>
                    <a:pt x="353114" y="30249"/>
                  </a:cubicBezTo>
                  <a:close/>
                  <a:moveTo>
                    <a:pt x="236102" y="28885"/>
                  </a:moveTo>
                  <a:cubicBezTo>
                    <a:pt x="236931" y="30477"/>
                    <a:pt x="237364" y="32244"/>
                    <a:pt x="237365" y="34039"/>
                  </a:cubicBezTo>
                  <a:lnTo>
                    <a:pt x="237365" y="133823"/>
                  </a:lnTo>
                  <a:lnTo>
                    <a:pt x="325781" y="133823"/>
                  </a:lnTo>
                  <a:lnTo>
                    <a:pt x="325781" y="34039"/>
                  </a:lnTo>
                  <a:cubicBezTo>
                    <a:pt x="325783" y="32244"/>
                    <a:pt x="326216" y="30477"/>
                    <a:pt x="327044" y="28885"/>
                  </a:cubicBezTo>
                  <a:lnTo>
                    <a:pt x="328914" y="25197"/>
                  </a:lnTo>
                  <a:lnTo>
                    <a:pt x="234232" y="25197"/>
                  </a:lnTo>
                  <a:close/>
                  <a:moveTo>
                    <a:pt x="321184" y="30249"/>
                  </a:moveTo>
                  <a:cubicBezTo>
                    <a:pt x="320881" y="31490"/>
                    <a:pt x="320728" y="32762"/>
                    <a:pt x="320729" y="34039"/>
                  </a:cubicBezTo>
                  <a:lnTo>
                    <a:pt x="320729" y="128770"/>
                  </a:lnTo>
                  <a:lnTo>
                    <a:pt x="242418" y="128770"/>
                  </a:lnTo>
                  <a:lnTo>
                    <a:pt x="242418" y="34039"/>
                  </a:lnTo>
                  <a:cubicBezTo>
                    <a:pt x="242419" y="32762"/>
                    <a:pt x="242266" y="31490"/>
                    <a:pt x="241962" y="30249"/>
                  </a:cubicBezTo>
                  <a:close/>
                  <a:moveTo>
                    <a:pt x="124951" y="28885"/>
                  </a:moveTo>
                  <a:cubicBezTo>
                    <a:pt x="125779" y="30477"/>
                    <a:pt x="126213" y="32244"/>
                    <a:pt x="126214" y="34039"/>
                  </a:cubicBezTo>
                  <a:lnTo>
                    <a:pt x="126214" y="133823"/>
                  </a:lnTo>
                  <a:lnTo>
                    <a:pt x="214630" y="133823"/>
                  </a:lnTo>
                  <a:lnTo>
                    <a:pt x="214630" y="34039"/>
                  </a:lnTo>
                  <a:cubicBezTo>
                    <a:pt x="214631" y="32244"/>
                    <a:pt x="215064" y="30477"/>
                    <a:pt x="215893" y="28885"/>
                  </a:cubicBezTo>
                  <a:lnTo>
                    <a:pt x="217763" y="25197"/>
                  </a:lnTo>
                  <a:lnTo>
                    <a:pt x="123081" y="25197"/>
                  </a:lnTo>
                  <a:close/>
                  <a:moveTo>
                    <a:pt x="210033" y="30249"/>
                  </a:moveTo>
                  <a:cubicBezTo>
                    <a:pt x="209729" y="31490"/>
                    <a:pt x="209576" y="32762"/>
                    <a:pt x="209577" y="34039"/>
                  </a:cubicBezTo>
                  <a:lnTo>
                    <a:pt x="209577" y="128770"/>
                  </a:lnTo>
                  <a:lnTo>
                    <a:pt x="131266" y="128770"/>
                  </a:lnTo>
                  <a:lnTo>
                    <a:pt x="131266" y="34039"/>
                  </a:lnTo>
                  <a:cubicBezTo>
                    <a:pt x="131267" y="32762"/>
                    <a:pt x="131115" y="31490"/>
                    <a:pt x="130811" y="30249"/>
                  </a:cubicBezTo>
                  <a:close/>
                  <a:moveTo>
                    <a:pt x="1204890" y="148980"/>
                  </a:moveTo>
                  <a:lnTo>
                    <a:pt x="1174778" y="148980"/>
                  </a:lnTo>
                  <a:cubicBezTo>
                    <a:pt x="1171366" y="137041"/>
                    <a:pt x="1160467" y="128800"/>
                    <a:pt x="1148051" y="128770"/>
                  </a:cubicBezTo>
                  <a:lnTo>
                    <a:pt x="1131631" y="128770"/>
                  </a:lnTo>
                  <a:lnTo>
                    <a:pt x="1131631" y="34039"/>
                  </a:lnTo>
                  <a:cubicBezTo>
                    <a:pt x="1131637" y="32005"/>
                    <a:pt x="1131251" y="29989"/>
                    <a:pt x="1130493" y="28102"/>
                  </a:cubicBezTo>
                  <a:cubicBezTo>
                    <a:pt x="1137694" y="23862"/>
                    <a:pt x="1140094" y="14588"/>
                    <a:pt x="1135854" y="7388"/>
                  </a:cubicBezTo>
                  <a:cubicBezTo>
                    <a:pt x="1133129" y="2762"/>
                    <a:pt x="1128158" y="-74"/>
                    <a:pt x="1122789" y="-65"/>
                  </a:cubicBezTo>
                  <a:lnTo>
                    <a:pt x="107267" y="-65"/>
                  </a:lnTo>
                  <a:cubicBezTo>
                    <a:pt x="98912" y="-80"/>
                    <a:pt x="92126" y="6682"/>
                    <a:pt x="92110" y="15038"/>
                  </a:cubicBezTo>
                  <a:cubicBezTo>
                    <a:pt x="92101" y="20406"/>
                    <a:pt x="94937" y="25378"/>
                    <a:pt x="99563" y="28102"/>
                  </a:cubicBezTo>
                  <a:cubicBezTo>
                    <a:pt x="98805" y="29989"/>
                    <a:pt x="98419" y="32005"/>
                    <a:pt x="98426" y="34039"/>
                  </a:cubicBezTo>
                  <a:lnTo>
                    <a:pt x="98426" y="128770"/>
                  </a:lnTo>
                  <a:lnTo>
                    <a:pt x="82006" y="128770"/>
                  </a:lnTo>
                  <a:cubicBezTo>
                    <a:pt x="69589" y="128800"/>
                    <a:pt x="58690" y="137041"/>
                    <a:pt x="55279" y="148980"/>
                  </a:cubicBezTo>
                  <a:lnTo>
                    <a:pt x="22641" y="148980"/>
                  </a:lnTo>
                  <a:cubicBezTo>
                    <a:pt x="10092" y="148998"/>
                    <a:pt x="-76" y="159166"/>
                    <a:pt x="-95" y="171715"/>
                  </a:cubicBezTo>
                  <a:lnTo>
                    <a:pt x="-95" y="1505535"/>
                  </a:lnTo>
                  <a:cubicBezTo>
                    <a:pt x="-68" y="1518080"/>
                    <a:pt x="10095" y="1528243"/>
                    <a:pt x="22641" y="1528271"/>
                  </a:cubicBezTo>
                  <a:lnTo>
                    <a:pt x="1204890" y="1528271"/>
                  </a:lnTo>
                  <a:cubicBezTo>
                    <a:pt x="1217439" y="1528252"/>
                    <a:pt x="1227607" y="1518084"/>
                    <a:pt x="1227625" y="1505535"/>
                  </a:cubicBezTo>
                  <a:lnTo>
                    <a:pt x="1227625" y="171715"/>
                  </a:lnTo>
                  <a:cubicBezTo>
                    <a:pt x="1227607" y="159166"/>
                    <a:pt x="1217438" y="148998"/>
                    <a:pt x="1204890" y="148980"/>
                  </a:cubicBezTo>
                  <a:close/>
                  <a:moveTo>
                    <a:pt x="1222573" y="1505535"/>
                  </a:moveTo>
                  <a:cubicBezTo>
                    <a:pt x="1222565" y="1512928"/>
                    <a:pt x="1217961" y="1519537"/>
                    <a:pt x="1211029" y="1522107"/>
                  </a:cubicBezTo>
                  <a:cubicBezTo>
                    <a:pt x="1209069" y="1522853"/>
                    <a:pt x="1206987" y="1523230"/>
                    <a:pt x="1204890" y="1523218"/>
                  </a:cubicBezTo>
                  <a:lnTo>
                    <a:pt x="22641" y="1523218"/>
                  </a:lnTo>
                  <a:cubicBezTo>
                    <a:pt x="20543" y="1523230"/>
                    <a:pt x="18462" y="1522853"/>
                    <a:pt x="16502" y="1522107"/>
                  </a:cubicBezTo>
                  <a:cubicBezTo>
                    <a:pt x="9570" y="1519537"/>
                    <a:pt x="4966" y="1512928"/>
                    <a:pt x="4957" y="1505535"/>
                  </a:cubicBezTo>
                  <a:lnTo>
                    <a:pt x="4957" y="171715"/>
                  </a:lnTo>
                  <a:cubicBezTo>
                    <a:pt x="4968" y="161953"/>
                    <a:pt x="12879" y="154043"/>
                    <a:pt x="22641" y="154032"/>
                  </a:cubicBezTo>
                  <a:lnTo>
                    <a:pt x="59321" y="154032"/>
                  </a:lnTo>
                  <a:lnTo>
                    <a:pt x="59725" y="152011"/>
                  </a:lnTo>
                  <a:cubicBezTo>
                    <a:pt x="61915" y="141441"/>
                    <a:pt x="71211" y="133852"/>
                    <a:pt x="82006" y="133823"/>
                  </a:cubicBezTo>
                  <a:lnTo>
                    <a:pt x="103478" y="133823"/>
                  </a:lnTo>
                  <a:lnTo>
                    <a:pt x="103478" y="34039"/>
                  </a:lnTo>
                  <a:cubicBezTo>
                    <a:pt x="103479" y="31983"/>
                    <a:pt x="104038" y="29966"/>
                    <a:pt x="105095" y="28203"/>
                  </a:cubicBezTo>
                  <a:lnTo>
                    <a:pt x="106660" y="25601"/>
                  </a:lnTo>
                  <a:lnTo>
                    <a:pt x="103806" y="24540"/>
                  </a:lnTo>
                  <a:cubicBezTo>
                    <a:pt x="98573" y="22644"/>
                    <a:pt x="95869" y="16864"/>
                    <a:pt x="97766" y="11631"/>
                  </a:cubicBezTo>
                  <a:cubicBezTo>
                    <a:pt x="99215" y="7634"/>
                    <a:pt x="103016" y="4976"/>
                    <a:pt x="107267" y="4988"/>
                  </a:cubicBezTo>
                  <a:lnTo>
                    <a:pt x="1122789" y="4988"/>
                  </a:lnTo>
                  <a:cubicBezTo>
                    <a:pt x="1128355" y="4973"/>
                    <a:pt x="1132879" y="9473"/>
                    <a:pt x="1132894" y="15039"/>
                  </a:cubicBezTo>
                  <a:cubicBezTo>
                    <a:pt x="1132905" y="19290"/>
                    <a:pt x="1130247" y="23091"/>
                    <a:pt x="1126250" y="24540"/>
                  </a:cubicBezTo>
                  <a:lnTo>
                    <a:pt x="1123396" y="25601"/>
                  </a:lnTo>
                  <a:lnTo>
                    <a:pt x="1124961" y="28203"/>
                  </a:lnTo>
                  <a:cubicBezTo>
                    <a:pt x="1126019" y="29966"/>
                    <a:pt x="1126578" y="31983"/>
                    <a:pt x="1126578" y="34039"/>
                  </a:cubicBezTo>
                  <a:lnTo>
                    <a:pt x="1126578" y="133823"/>
                  </a:lnTo>
                  <a:lnTo>
                    <a:pt x="1148051" y="133823"/>
                  </a:lnTo>
                  <a:cubicBezTo>
                    <a:pt x="1158845" y="133851"/>
                    <a:pt x="1168142" y="141441"/>
                    <a:pt x="1170331" y="152011"/>
                  </a:cubicBezTo>
                  <a:lnTo>
                    <a:pt x="1170736" y="154032"/>
                  </a:lnTo>
                  <a:lnTo>
                    <a:pt x="1204890" y="154032"/>
                  </a:lnTo>
                  <a:cubicBezTo>
                    <a:pt x="1214651" y="154043"/>
                    <a:pt x="1222562" y="161953"/>
                    <a:pt x="1222573" y="171715"/>
                  </a:cubicBezTo>
                  <a:close/>
                  <a:moveTo>
                    <a:pt x="123081" y="25197"/>
                  </a:moveTo>
                  <a:lnTo>
                    <a:pt x="124951" y="28885"/>
                  </a:lnTo>
                  <a:cubicBezTo>
                    <a:pt x="125779" y="30477"/>
                    <a:pt x="126213" y="32244"/>
                    <a:pt x="126214" y="34039"/>
                  </a:cubicBezTo>
                  <a:lnTo>
                    <a:pt x="126214" y="133823"/>
                  </a:lnTo>
                  <a:lnTo>
                    <a:pt x="214630" y="133823"/>
                  </a:lnTo>
                  <a:lnTo>
                    <a:pt x="214630" y="34039"/>
                  </a:lnTo>
                  <a:cubicBezTo>
                    <a:pt x="214631" y="32244"/>
                    <a:pt x="215064" y="30477"/>
                    <a:pt x="215893" y="28885"/>
                  </a:cubicBezTo>
                  <a:lnTo>
                    <a:pt x="217763" y="25197"/>
                  </a:lnTo>
                  <a:close/>
                  <a:moveTo>
                    <a:pt x="209577" y="34039"/>
                  </a:moveTo>
                  <a:lnTo>
                    <a:pt x="209577" y="128770"/>
                  </a:lnTo>
                  <a:lnTo>
                    <a:pt x="131266" y="128770"/>
                  </a:lnTo>
                  <a:lnTo>
                    <a:pt x="131266" y="34039"/>
                  </a:lnTo>
                  <a:cubicBezTo>
                    <a:pt x="131267" y="32762"/>
                    <a:pt x="131115" y="31490"/>
                    <a:pt x="130811" y="30249"/>
                  </a:cubicBezTo>
                  <a:lnTo>
                    <a:pt x="210033" y="30249"/>
                  </a:lnTo>
                  <a:cubicBezTo>
                    <a:pt x="209729" y="31490"/>
                    <a:pt x="209576" y="32762"/>
                    <a:pt x="209577" y="34039"/>
                  </a:cubicBezTo>
                  <a:close/>
                  <a:moveTo>
                    <a:pt x="234232" y="25197"/>
                  </a:moveTo>
                  <a:lnTo>
                    <a:pt x="236102" y="28885"/>
                  </a:lnTo>
                  <a:cubicBezTo>
                    <a:pt x="236931" y="30477"/>
                    <a:pt x="237364" y="32244"/>
                    <a:pt x="237365" y="34039"/>
                  </a:cubicBezTo>
                  <a:lnTo>
                    <a:pt x="237365" y="133823"/>
                  </a:lnTo>
                  <a:lnTo>
                    <a:pt x="325781" y="133823"/>
                  </a:lnTo>
                  <a:lnTo>
                    <a:pt x="325781" y="34039"/>
                  </a:lnTo>
                  <a:cubicBezTo>
                    <a:pt x="325783" y="32244"/>
                    <a:pt x="326216" y="30477"/>
                    <a:pt x="327044" y="28885"/>
                  </a:cubicBezTo>
                  <a:lnTo>
                    <a:pt x="328914" y="25197"/>
                  </a:lnTo>
                  <a:close/>
                  <a:moveTo>
                    <a:pt x="320729" y="34039"/>
                  </a:moveTo>
                  <a:lnTo>
                    <a:pt x="320729" y="128770"/>
                  </a:lnTo>
                  <a:lnTo>
                    <a:pt x="242418" y="128770"/>
                  </a:lnTo>
                  <a:lnTo>
                    <a:pt x="242418" y="34039"/>
                  </a:lnTo>
                  <a:cubicBezTo>
                    <a:pt x="242419" y="32762"/>
                    <a:pt x="242266" y="31490"/>
                    <a:pt x="241962" y="30249"/>
                  </a:cubicBezTo>
                  <a:lnTo>
                    <a:pt x="321184" y="30249"/>
                  </a:lnTo>
                  <a:cubicBezTo>
                    <a:pt x="320881" y="31490"/>
                    <a:pt x="320728" y="32762"/>
                    <a:pt x="320729" y="34039"/>
                  </a:cubicBezTo>
                  <a:close/>
                  <a:moveTo>
                    <a:pt x="345384" y="25197"/>
                  </a:moveTo>
                  <a:lnTo>
                    <a:pt x="347254" y="28885"/>
                  </a:lnTo>
                  <a:cubicBezTo>
                    <a:pt x="348083" y="30477"/>
                    <a:pt x="348516" y="32244"/>
                    <a:pt x="348517" y="34039"/>
                  </a:cubicBezTo>
                  <a:lnTo>
                    <a:pt x="348517" y="133823"/>
                  </a:lnTo>
                  <a:lnTo>
                    <a:pt x="436933" y="133823"/>
                  </a:lnTo>
                  <a:lnTo>
                    <a:pt x="436933" y="34039"/>
                  </a:lnTo>
                  <a:cubicBezTo>
                    <a:pt x="436934" y="32244"/>
                    <a:pt x="437367" y="30477"/>
                    <a:pt x="438196" y="28885"/>
                  </a:cubicBezTo>
                  <a:lnTo>
                    <a:pt x="440066" y="25197"/>
                  </a:lnTo>
                  <a:close/>
                  <a:moveTo>
                    <a:pt x="431881" y="34039"/>
                  </a:moveTo>
                  <a:lnTo>
                    <a:pt x="431881" y="128770"/>
                  </a:lnTo>
                  <a:lnTo>
                    <a:pt x="353569" y="128770"/>
                  </a:lnTo>
                  <a:lnTo>
                    <a:pt x="353569" y="34039"/>
                  </a:lnTo>
                  <a:cubicBezTo>
                    <a:pt x="353571" y="32762"/>
                    <a:pt x="353418" y="31490"/>
                    <a:pt x="353114" y="30249"/>
                  </a:cubicBezTo>
                  <a:lnTo>
                    <a:pt x="432336" y="30249"/>
                  </a:lnTo>
                  <a:cubicBezTo>
                    <a:pt x="432032" y="31490"/>
                    <a:pt x="431879" y="32762"/>
                    <a:pt x="431881" y="34039"/>
                  </a:cubicBezTo>
                  <a:close/>
                  <a:moveTo>
                    <a:pt x="456536" y="25197"/>
                  </a:moveTo>
                  <a:lnTo>
                    <a:pt x="458406" y="28885"/>
                  </a:lnTo>
                  <a:cubicBezTo>
                    <a:pt x="459234" y="30477"/>
                    <a:pt x="459668" y="32244"/>
                    <a:pt x="459669" y="34039"/>
                  </a:cubicBezTo>
                  <a:lnTo>
                    <a:pt x="459669" y="133823"/>
                  </a:lnTo>
                  <a:lnTo>
                    <a:pt x="548085" y="133823"/>
                  </a:lnTo>
                  <a:lnTo>
                    <a:pt x="548085" y="34039"/>
                  </a:lnTo>
                  <a:cubicBezTo>
                    <a:pt x="548086" y="32244"/>
                    <a:pt x="548519" y="30477"/>
                    <a:pt x="549348" y="28885"/>
                  </a:cubicBezTo>
                  <a:lnTo>
                    <a:pt x="551218" y="25197"/>
                  </a:lnTo>
                  <a:close/>
                  <a:moveTo>
                    <a:pt x="543032" y="34039"/>
                  </a:moveTo>
                  <a:lnTo>
                    <a:pt x="543032" y="128770"/>
                  </a:lnTo>
                  <a:lnTo>
                    <a:pt x="464721" y="128770"/>
                  </a:lnTo>
                  <a:lnTo>
                    <a:pt x="464721" y="34039"/>
                  </a:lnTo>
                  <a:cubicBezTo>
                    <a:pt x="464722" y="32762"/>
                    <a:pt x="464570" y="31490"/>
                    <a:pt x="464266" y="30249"/>
                  </a:cubicBezTo>
                  <a:lnTo>
                    <a:pt x="543488" y="30249"/>
                  </a:lnTo>
                  <a:cubicBezTo>
                    <a:pt x="543184" y="31490"/>
                    <a:pt x="543031" y="32762"/>
                    <a:pt x="543032" y="34039"/>
                  </a:cubicBezTo>
                  <a:close/>
                  <a:moveTo>
                    <a:pt x="567687" y="25197"/>
                  </a:moveTo>
                  <a:lnTo>
                    <a:pt x="569557" y="28885"/>
                  </a:lnTo>
                  <a:cubicBezTo>
                    <a:pt x="570386" y="30477"/>
                    <a:pt x="570819" y="32244"/>
                    <a:pt x="570820" y="34039"/>
                  </a:cubicBezTo>
                  <a:lnTo>
                    <a:pt x="570820" y="133823"/>
                  </a:lnTo>
                  <a:lnTo>
                    <a:pt x="659236" y="133823"/>
                  </a:lnTo>
                  <a:lnTo>
                    <a:pt x="659236" y="34039"/>
                  </a:lnTo>
                  <a:cubicBezTo>
                    <a:pt x="659238" y="32244"/>
                    <a:pt x="659671" y="30477"/>
                    <a:pt x="660499" y="28885"/>
                  </a:cubicBezTo>
                  <a:lnTo>
                    <a:pt x="662369" y="25197"/>
                  </a:lnTo>
                  <a:close/>
                  <a:moveTo>
                    <a:pt x="654184" y="34039"/>
                  </a:moveTo>
                  <a:lnTo>
                    <a:pt x="654184" y="128770"/>
                  </a:lnTo>
                  <a:lnTo>
                    <a:pt x="575873" y="128770"/>
                  </a:lnTo>
                  <a:lnTo>
                    <a:pt x="575873" y="34039"/>
                  </a:lnTo>
                  <a:cubicBezTo>
                    <a:pt x="575874" y="32762"/>
                    <a:pt x="575721" y="31490"/>
                    <a:pt x="575417" y="30249"/>
                  </a:cubicBezTo>
                  <a:lnTo>
                    <a:pt x="654639" y="30249"/>
                  </a:lnTo>
                  <a:cubicBezTo>
                    <a:pt x="654335" y="31490"/>
                    <a:pt x="654183" y="32762"/>
                    <a:pt x="654184" y="34039"/>
                  </a:cubicBezTo>
                  <a:close/>
                  <a:moveTo>
                    <a:pt x="678839" y="25197"/>
                  </a:moveTo>
                  <a:lnTo>
                    <a:pt x="680709" y="28885"/>
                  </a:lnTo>
                  <a:cubicBezTo>
                    <a:pt x="681538" y="30477"/>
                    <a:pt x="681971" y="32244"/>
                    <a:pt x="681972" y="34039"/>
                  </a:cubicBezTo>
                  <a:lnTo>
                    <a:pt x="681972" y="133823"/>
                  </a:lnTo>
                  <a:lnTo>
                    <a:pt x="770388" y="133823"/>
                  </a:lnTo>
                  <a:lnTo>
                    <a:pt x="770388" y="34039"/>
                  </a:lnTo>
                  <a:cubicBezTo>
                    <a:pt x="770389" y="32244"/>
                    <a:pt x="770822" y="30477"/>
                    <a:pt x="771651" y="28885"/>
                  </a:cubicBezTo>
                  <a:lnTo>
                    <a:pt x="773521" y="25197"/>
                  </a:lnTo>
                  <a:close/>
                  <a:moveTo>
                    <a:pt x="765336" y="34039"/>
                  </a:moveTo>
                  <a:lnTo>
                    <a:pt x="765336" y="128770"/>
                  </a:lnTo>
                  <a:lnTo>
                    <a:pt x="687024" y="128770"/>
                  </a:lnTo>
                  <a:lnTo>
                    <a:pt x="687024" y="34039"/>
                  </a:lnTo>
                  <a:cubicBezTo>
                    <a:pt x="687026" y="32762"/>
                    <a:pt x="686873" y="31490"/>
                    <a:pt x="686569" y="30249"/>
                  </a:cubicBezTo>
                  <a:lnTo>
                    <a:pt x="765791" y="30249"/>
                  </a:lnTo>
                  <a:cubicBezTo>
                    <a:pt x="765487" y="31490"/>
                    <a:pt x="765334" y="32762"/>
                    <a:pt x="765336" y="34039"/>
                  </a:cubicBezTo>
                  <a:close/>
                  <a:moveTo>
                    <a:pt x="789990" y="25197"/>
                  </a:moveTo>
                  <a:lnTo>
                    <a:pt x="791860" y="28885"/>
                  </a:lnTo>
                  <a:cubicBezTo>
                    <a:pt x="792689" y="30477"/>
                    <a:pt x="793122" y="32244"/>
                    <a:pt x="793124" y="34039"/>
                  </a:cubicBezTo>
                  <a:lnTo>
                    <a:pt x="793124" y="133823"/>
                  </a:lnTo>
                  <a:lnTo>
                    <a:pt x="881540" y="133823"/>
                  </a:lnTo>
                  <a:lnTo>
                    <a:pt x="881540" y="34039"/>
                  </a:lnTo>
                  <a:cubicBezTo>
                    <a:pt x="881541" y="32244"/>
                    <a:pt x="881974" y="30477"/>
                    <a:pt x="882803" y="28885"/>
                  </a:cubicBezTo>
                  <a:lnTo>
                    <a:pt x="884673" y="25197"/>
                  </a:lnTo>
                  <a:close/>
                  <a:moveTo>
                    <a:pt x="876487" y="34039"/>
                  </a:moveTo>
                  <a:lnTo>
                    <a:pt x="876487" y="128770"/>
                  </a:lnTo>
                  <a:lnTo>
                    <a:pt x="798176" y="128770"/>
                  </a:lnTo>
                  <a:lnTo>
                    <a:pt x="798176" y="34039"/>
                  </a:lnTo>
                  <a:cubicBezTo>
                    <a:pt x="798177" y="32762"/>
                    <a:pt x="798024" y="31490"/>
                    <a:pt x="797721" y="30249"/>
                  </a:cubicBezTo>
                  <a:lnTo>
                    <a:pt x="876942" y="30249"/>
                  </a:lnTo>
                  <a:cubicBezTo>
                    <a:pt x="876639" y="31490"/>
                    <a:pt x="876486" y="32762"/>
                    <a:pt x="876487" y="34039"/>
                  </a:cubicBezTo>
                  <a:close/>
                  <a:moveTo>
                    <a:pt x="901142" y="25197"/>
                  </a:moveTo>
                  <a:lnTo>
                    <a:pt x="903012" y="28885"/>
                  </a:lnTo>
                  <a:cubicBezTo>
                    <a:pt x="903841" y="30477"/>
                    <a:pt x="904274" y="32244"/>
                    <a:pt x="904275" y="34039"/>
                  </a:cubicBezTo>
                  <a:lnTo>
                    <a:pt x="904275" y="133823"/>
                  </a:lnTo>
                  <a:lnTo>
                    <a:pt x="992691" y="133823"/>
                  </a:lnTo>
                  <a:lnTo>
                    <a:pt x="992691" y="34039"/>
                  </a:lnTo>
                  <a:cubicBezTo>
                    <a:pt x="992692" y="32244"/>
                    <a:pt x="993126" y="30477"/>
                    <a:pt x="993954" y="28885"/>
                  </a:cubicBezTo>
                  <a:lnTo>
                    <a:pt x="995824" y="25197"/>
                  </a:lnTo>
                  <a:close/>
                  <a:moveTo>
                    <a:pt x="987639" y="34039"/>
                  </a:moveTo>
                  <a:lnTo>
                    <a:pt x="987639" y="128770"/>
                  </a:lnTo>
                  <a:lnTo>
                    <a:pt x="909327" y="128770"/>
                  </a:lnTo>
                  <a:lnTo>
                    <a:pt x="909327" y="34039"/>
                  </a:lnTo>
                  <a:cubicBezTo>
                    <a:pt x="909329" y="32762"/>
                    <a:pt x="909176" y="31490"/>
                    <a:pt x="908872" y="30249"/>
                  </a:cubicBezTo>
                  <a:lnTo>
                    <a:pt x="988094" y="30249"/>
                  </a:lnTo>
                  <a:cubicBezTo>
                    <a:pt x="987790" y="31490"/>
                    <a:pt x="987637" y="32762"/>
                    <a:pt x="987639" y="34039"/>
                  </a:cubicBezTo>
                  <a:close/>
                  <a:moveTo>
                    <a:pt x="1012294" y="25197"/>
                  </a:moveTo>
                  <a:lnTo>
                    <a:pt x="1014164" y="28885"/>
                  </a:lnTo>
                  <a:cubicBezTo>
                    <a:pt x="1014992" y="30477"/>
                    <a:pt x="1015426" y="32244"/>
                    <a:pt x="1015427" y="34039"/>
                  </a:cubicBezTo>
                  <a:lnTo>
                    <a:pt x="1015427" y="133823"/>
                  </a:lnTo>
                  <a:lnTo>
                    <a:pt x="1103843" y="133823"/>
                  </a:lnTo>
                  <a:lnTo>
                    <a:pt x="1103843" y="34039"/>
                  </a:lnTo>
                  <a:cubicBezTo>
                    <a:pt x="1103844" y="32244"/>
                    <a:pt x="1104277" y="30477"/>
                    <a:pt x="1105106" y="28885"/>
                  </a:cubicBezTo>
                  <a:lnTo>
                    <a:pt x="1106976" y="25197"/>
                  </a:lnTo>
                  <a:close/>
                  <a:moveTo>
                    <a:pt x="1098791" y="34039"/>
                  </a:moveTo>
                  <a:lnTo>
                    <a:pt x="1098791" y="128770"/>
                  </a:lnTo>
                  <a:lnTo>
                    <a:pt x="1020479" y="128770"/>
                  </a:lnTo>
                  <a:lnTo>
                    <a:pt x="1020479" y="34039"/>
                  </a:lnTo>
                  <a:cubicBezTo>
                    <a:pt x="1020480" y="32762"/>
                    <a:pt x="1020328" y="31490"/>
                    <a:pt x="1020024" y="30249"/>
                  </a:cubicBezTo>
                  <a:lnTo>
                    <a:pt x="1099246" y="30249"/>
                  </a:lnTo>
                  <a:cubicBezTo>
                    <a:pt x="1098942" y="31490"/>
                    <a:pt x="1098789" y="32762"/>
                    <a:pt x="1098791" y="34039"/>
                  </a:cubicBezTo>
                  <a:close/>
                  <a:moveTo>
                    <a:pt x="123081" y="25197"/>
                  </a:moveTo>
                  <a:lnTo>
                    <a:pt x="124951" y="28885"/>
                  </a:lnTo>
                  <a:cubicBezTo>
                    <a:pt x="125779" y="30477"/>
                    <a:pt x="126213" y="32244"/>
                    <a:pt x="126214" y="34039"/>
                  </a:cubicBezTo>
                  <a:lnTo>
                    <a:pt x="126214" y="133823"/>
                  </a:lnTo>
                  <a:lnTo>
                    <a:pt x="214630" y="133823"/>
                  </a:lnTo>
                  <a:lnTo>
                    <a:pt x="214630" y="34039"/>
                  </a:lnTo>
                  <a:cubicBezTo>
                    <a:pt x="214631" y="32244"/>
                    <a:pt x="215064" y="30477"/>
                    <a:pt x="215893" y="28885"/>
                  </a:cubicBezTo>
                  <a:lnTo>
                    <a:pt x="217763" y="25197"/>
                  </a:lnTo>
                  <a:close/>
                  <a:moveTo>
                    <a:pt x="209577" y="34039"/>
                  </a:moveTo>
                  <a:lnTo>
                    <a:pt x="209577" y="128770"/>
                  </a:lnTo>
                  <a:lnTo>
                    <a:pt x="131266" y="128770"/>
                  </a:lnTo>
                  <a:lnTo>
                    <a:pt x="131266" y="34039"/>
                  </a:lnTo>
                  <a:cubicBezTo>
                    <a:pt x="131267" y="32762"/>
                    <a:pt x="131115" y="31490"/>
                    <a:pt x="130811" y="30249"/>
                  </a:cubicBezTo>
                  <a:lnTo>
                    <a:pt x="210033" y="30249"/>
                  </a:lnTo>
                  <a:cubicBezTo>
                    <a:pt x="209729" y="31490"/>
                    <a:pt x="209576" y="32762"/>
                    <a:pt x="209577" y="34039"/>
                  </a:cubicBezTo>
                  <a:close/>
                  <a:moveTo>
                    <a:pt x="234232" y="25197"/>
                  </a:moveTo>
                  <a:lnTo>
                    <a:pt x="236102" y="28885"/>
                  </a:lnTo>
                  <a:cubicBezTo>
                    <a:pt x="236931" y="30477"/>
                    <a:pt x="237364" y="32244"/>
                    <a:pt x="237365" y="34039"/>
                  </a:cubicBezTo>
                  <a:lnTo>
                    <a:pt x="237365" y="133823"/>
                  </a:lnTo>
                  <a:lnTo>
                    <a:pt x="325781" y="133823"/>
                  </a:lnTo>
                  <a:lnTo>
                    <a:pt x="325781" y="34039"/>
                  </a:lnTo>
                  <a:cubicBezTo>
                    <a:pt x="325783" y="32244"/>
                    <a:pt x="326216" y="30477"/>
                    <a:pt x="327044" y="28885"/>
                  </a:cubicBezTo>
                  <a:lnTo>
                    <a:pt x="328914" y="25197"/>
                  </a:lnTo>
                  <a:close/>
                  <a:moveTo>
                    <a:pt x="320729" y="34039"/>
                  </a:moveTo>
                  <a:lnTo>
                    <a:pt x="320729" y="128770"/>
                  </a:lnTo>
                  <a:lnTo>
                    <a:pt x="242418" y="128770"/>
                  </a:lnTo>
                  <a:lnTo>
                    <a:pt x="242418" y="34039"/>
                  </a:lnTo>
                  <a:cubicBezTo>
                    <a:pt x="242419" y="32762"/>
                    <a:pt x="242266" y="31490"/>
                    <a:pt x="241962" y="30249"/>
                  </a:cubicBezTo>
                  <a:lnTo>
                    <a:pt x="321184" y="30249"/>
                  </a:lnTo>
                  <a:cubicBezTo>
                    <a:pt x="320881" y="31490"/>
                    <a:pt x="320728" y="32762"/>
                    <a:pt x="320729" y="34039"/>
                  </a:cubicBezTo>
                  <a:close/>
                  <a:moveTo>
                    <a:pt x="345384" y="25197"/>
                  </a:moveTo>
                  <a:lnTo>
                    <a:pt x="347254" y="28885"/>
                  </a:lnTo>
                  <a:cubicBezTo>
                    <a:pt x="348083" y="30477"/>
                    <a:pt x="348516" y="32244"/>
                    <a:pt x="348517" y="34039"/>
                  </a:cubicBezTo>
                  <a:lnTo>
                    <a:pt x="348517" y="133823"/>
                  </a:lnTo>
                  <a:lnTo>
                    <a:pt x="436933" y="133823"/>
                  </a:lnTo>
                  <a:lnTo>
                    <a:pt x="436933" y="34039"/>
                  </a:lnTo>
                  <a:cubicBezTo>
                    <a:pt x="436934" y="32244"/>
                    <a:pt x="437367" y="30477"/>
                    <a:pt x="438196" y="28885"/>
                  </a:cubicBezTo>
                  <a:lnTo>
                    <a:pt x="440066" y="25197"/>
                  </a:lnTo>
                  <a:close/>
                  <a:moveTo>
                    <a:pt x="431881" y="34039"/>
                  </a:moveTo>
                  <a:lnTo>
                    <a:pt x="431881" y="128770"/>
                  </a:lnTo>
                  <a:lnTo>
                    <a:pt x="353569" y="128770"/>
                  </a:lnTo>
                  <a:lnTo>
                    <a:pt x="353569" y="34039"/>
                  </a:lnTo>
                  <a:cubicBezTo>
                    <a:pt x="353571" y="32762"/>
                    <a:pt x="353418" y="31490"/>
                    <a:pt x="353114" y="30249"/>
                  </a:cubicBezTo>
                  <a:lnTo>
                    <a:pt x="432336" y="30249"/>
                  </a:lnTo>
                  <a:cubicBezTo>
                    <a:pt x="432032" y="31490"/>
                    <a:pt x="431879" y="32762"/>
                    <a:pt x="431881" y="34039"/>
                  </a:cubicBezTo>
                  <a:close/>
                  <a:moveTo>
                    <a:pt x="456536" y="25197"/>
                  </a:moveTo>
                  <a:lnTo>
                    <a:pt x="458406" y="28885"/>
                  </a:lnTo>
                  <a:cubicBezTo>
                    <a:pt x="459234" y="30477"/>
                    <a:pt x="459668" y="32244"/>
                    <a:pt x="459669" y="34039"/>
                  </a:cubicBezTo>
                  <a:lnTo>
                    <a:pt x="459669" y="133823"/>
                  </a:lnTo>
                  <a:lnTo>
                    <a:pt x="548085" y="133823"/>
                  </a:lnTo>
                  <a:lnTo>
                    <a:pt x="548085" y="34039"/>
                  </a:lnTo>
                  <a:cubicBezTo>
                    <a:pt x="548086" y="32244"/>
                    <a:pt x="548519" y="30477"/>
                    <a:pt x="549348" y="28885"/>
                  </a:cubicBezTo>
                  <a:lnTo>
                    <a:pt x="551218" y="25197"/>
                  </a:lnTo>
                  <a:close/>
                  <a:moveTo>
                    <a:pt x="543032" y="34039"/>
                  </a:moveTo>
                  <a:lnTo>
                    <a:pt x="543032" y="128770"/>
                  </a:lnTo>
                  <a:lnTo>
                    <a:pt x="464721" y="128770"/>
                  </a:lnTo>
                  <a:lnTo>
                    <a:pt x="464721" y="34039"/>
                  </a:lnTo>
                  <a:cubicBezTo>
                    <a:pt x="464722" y="32762"/>
                    <a:pt x="464570" y="31490"/>
                    <a:pt x="464266" y="30249"/>
                  </a:cubicBezTo>
                  <a:lnTo>
                    <a:pt x="543488" y="30249"/>
                  </a:lnTo>
                  <a:cubicBezTo>
                    <a:pt x="543184" y="31490"/>
                    <a:pt x="543031" y="32762"/>
                    <a:pt x="543032" y="34039"/>
                  </a:cubicBezTo>
                  <a:close/>
                  <a:moveTo>
                    <a:pt x="567687" y="25197"/>
                  </a:moveTo>
                  <a:lnTo>
                    <a:pt x="569557" y="28885"/>
                  </a:lnTo>
                  <a:cubicBezTo>
                    <a:pt x="570386" y="30477"/>
                    <a:pt x="570819" y="32244"/>
                    <a:pt x="570820" y="34039"/>
                  </a:cubicBezTo>
                  <a:lnTo>
                    <a:pt x="570820" y="133823"/>
                  </a:lnTo>
                  <a:lnTo>
                    <a:pt x="659236" y="133823"/>
                  </a:lnTo>
                  <a:lnTo>
                    <a:pt x="659236" y="34039"/>
                  </a:lnTo>
                  <a:cubicBezTo>
                    <a:pt x="659238" y="32244"/>
                    <a:pt x="659671" y="30477"/>
                    <a:pt x="660499" y="28885"/>
                  </a:cubicBezTo>
                  <a:lnTo>
                    <a:pt x="662369" y="25197"/>
                  </a:lnTo>
                  <a:close/>
                  <a:moveTo>
                    <a:pt x="654184" y="34039"/>
                  </a:moveTo>
                  <a:lnTo>
                    <a:pt x="654184" y="128770"/>
                  </a:lnTo>
                  <a:lnTo>
                    <a:pt x="575873" y="128770"/>
                  </a:lnTo>
                  <a:lnTo>
                    <a:pt x="575873" y="34039"/>
                  </a:lnTo>
                  <a:cubicBezTo>
                    <a:pt x="575874" y="32762"/>
                    <a:pt x="575721" y="31490"/>
                    <a:pt x="575417" y="30249"/>
                  </a:cubicBezTo>
                  <a:lnTo>
                    <a:pt x="654639" y="30249"/>
                  </a:lnTo>
                  <a:cubicBezTo>
                    <a:pt x="654335" y="31490"/>
                    <a:pt x="654183" y="32762"/>
                    <a:pt x="654184" y="34039"/>
                  </a:cubicBezTo>
                  <a:close/>
                  <a:moveTo>
                    <a:pt x="678839" y="25197"/>
                  </a:moveTo>
                  <a:lnTo>
                    <a:pt x="680709" y="28885"/>
                  </a:lnTo>
                  <a:cubicBezTo>
                    <a:pt x="681538" y="30477"/>
                    <a:pt x="681971" y="32244"/>
                    <a:pt x="681972" y="34039"/>
                  </a:cubicBezTo>
                  <a:lnTo>
                    <a:pt x="681972" y="133823"/>
                  </a:lnTo>
                  <a:lnTo>
                    <a:pt x="770388" y="133823"/>
                  </a:lnTo>
                  <a:lnTo>
                    <a:pt x="770388" y="34039"/>
                  </a:lnTo>
                  <a:cubicBezTo>
                    <a:pt x="770389" y="32244"/>
                    <a:pt x="770822" y="30477"/>
                    <a:pt x="771651" y="28885"/>
                  </a:cubicBezTo>
                  <a:lnTo>
                    <a:pt x="773521" y="25197"/>
                  </a:lnTo>
                  <a:close/>
                  <a:moveTo>
                    <a:pt x="765336" y="34039"/>
                  </a:moveTo>
                  <a:lnTo>
                    <a:pt x="765336" y="128770"/>
                  </a:lnTo>
                  <a:lnTo>
                    <a:pt x="687024" y="128770"/>
                  </a:lnTo>
                  <a:lnTo>
                    <a:pt x="687024" y="34039"/>
                  </a:lnTo>
                  <a:cubicBezTo>
                    <a:pt x="687026" y="32762"/>
                    <a:pt x="686873" y="31490"/>
                    <a:pt x="686569" y="30249"/>
                  </a:cubicBezTo>
                  <a:lnTo>
                    <a:pt x="765791" y="30249"/>
                  </a:lnTo>
                  <a:cubicBezTo>
                    <a:pt x="765487" y="31490"/>
                    <a:pt x="765334" y="32762"/>
                    <a:pt x="765336" y="34039"/>
                  </a:cubicBezTo>
                  <a:close/>
                  <a:moveTo>
                    <a:pt x="789990" y="25197"/>
                  </a:moveTo>
                  <a:lnTo>
                    <a:pt x="791860" y="28885"/>
                  </a:lnTo>
                  <a:cubicBezTo>
                    <a:pt x="792689" y="30477"/>
                    <a:pt x="793122" y="32244"/>
                    <a:pt x="793124" y="34039"/>
                  </a:cubicBezTo>
                  <a:lnTo>
                    <a:pt x="793124" y="133823"/>
                  </a:lnTo>
                  <a:lnTo>
                    <a:pt x="881540" y="133823"/>
                  </a:lnTo>
                  <a:lnTo>
                    <a:pt x="881540" y="34039"/>
                  </a:lnTo>
                  <a:cubicBezTo>
                    <a:pt x="881541" y="32244"/>
                    <a:pt x="881974" y="30477"/>
                    <a:pt x="882803" y="28885"/>
                  </a:cubicBezTo>
                  <a:lnTo>
                    <a:pt x="884673" y="25197"/>
                  </a:lnTo>
                  <a:close/>
                  <a:moveTo>
                    <a:pt x="876487" y="34039"/>
                  </a:moveTo>
                  <a:lnTo>
                    <a:pt x="876487" y="128770"/>
                  </a:lnTo>
                  <a:lnTo>
                    <a:pt x="798176" y="128770"/>
                  </a:lnTo>
                  <a:lnTo>
                    <a:pt x="798176" y="34039"/>
                  </a:lnTo>
                  <a:cubicBezTo>
                    <a:pt x="798177" y="32762"/>
                    <a:pt x="798024" y="31490"/>
                    <a:pt x="797721" y="30249"/>
                  </a:cubicBezTo>
                  <a:lnTo>
                    <a:pt x="876942" y="30249"/>
                  </a:lnTo>
                  <a:cubicBezTo>
                    <a:pt x="876639" y="31490"/>
                    <a:pt x="876486" y="32762"/>
                    <a:pt x="876487" y="34039"/>
                  </a:cubicBezTo>
                  <a:close/>
                  <a:moveTo>
                    <a:pt x="901142" y="25197"/>
                  </a:moveTo>
                  <a:lnTo>
                    <a:pt x="903012" y="28885"/>
                  </a:lnTo>
                  <a:cubicBezTo>
                    <a:pt x="903841" y="30477"/>
                    <a:pt x="904274" y="32244"/>
                    <a:pt x="904275" y="34039"/>
                  </a:cubicBezTo>
                  <a:lnTo>
                    <a:pt x="904275" y="133823"/>
                  </a:lnTo>
                  <a:lnTo>
                    <a:pt x="992691" y="133823"/>
                  </a:lnTo>
                  <a:lnTo>
                    <a:pt x="992691" y="34039"/>
                  </a:lnTo>
                  <a:cubicBezTo>
                    <a:pt x="992692" y="32244"/>
                    <a:pt x="993126" y="30477"/>
                    <a:pt x="993954" y="28885"/>
                  </a:cubicBezTo>
                  <a:lnTo>
                    <a:pt x="995824" y="25197"/>
                  </a:lnTo>
                  <a:close/>
                  <a:moveTo>
                    <a:pt x="987639" y="34039"/>
                  </a:moveTo>
                  <a:lnTo>
                    <a:pt x="987639" y="128770"/>
                  </a:lnTo>
                  <a:lnTo>
                    <a:pt x="909327" y="128770"/>
                  </a:lnTo>
                  <a:lnTo>
                    <a:pt x="909327" y="34039"/>
                  </a:lnTo>
                  <a:cubicBezTo>
                    <a:pt x="909329" y="32762"/>
                    <a:pt x="909176" y="31490"/>
                    <a:pt x="908872" y="30249"/>
                  </a:cubicBezTo>
                  <a:lnTo>
                    <a:pt x="988094" y="30249"/>
                  </a:lnTo>
                  <a:cubicBezTo>
                    <a:pt x="987790" y="31490"/>
                    <a:pt x="987637" y="32762"/>
                    <a:pt x="987639" y="34039"/>
                  </a:cubicBezTo>
                  <a:close/>
                  <a:moveTo>
                    <a:pt x="1012294" y="25197"/>
                  </a:moveTo>
                  <a:lnTo>
                    <a:pt x="1014164" y="28885"/>
                  </a:lnTo>
                  <a:cubicBezTo>
                    <a:pt x="1014992" y="30477"/>
                    <a:pt x="1015426" y="32244"/>
                    <a:pt x="1015427" y="34039"/>
                  </a:cubicBezTo>
                  <a:lnTo>
                    <a:pt x="1015427" y="133823"/>
                  </a:lnTo>
                  <a:lnTo>
                    <a:pt x="1103843" y="133823"/>
                  </a:lnTo>
                  <a:lnTo>
                    <a:pt x="1103843" y="34039"/>
                  </a:lnTo>
                  <a:cubicBezTo>
                    <a:pt x="1103844" y="32244"/>
                    <a:pt x="1104277" y="30477"/>
                    <a:pt x="1105106" y="28885"/>
                  </a:cubicBezTo>
                  <a:lnTo>
                    <a:pt x="1106976" y="25197"/>
                  </a:lnTo>
                  <a:close/>
                  <a:moveTo>
                    <a:pt x="1098791" y="34039"/>
                  </a:moveTo>
                  <a:lnTo>
                    <a:pt x="1098791" y="128770"/>
                  </a:lnTo>
                  <a:lnTo>
                    <a:pt x="1020479" y="128770"/>
                  </a:lnTo>
                  <a:lnTo>
                    <a:pt x="1020479" y="34039"/>
                  </a:lnTo>
                  <a:cubicBezTo>
                    <a:pt x="1020480" y="32762"/>
                    <a:pt x="1020328" y="31490"/>
                    <a:pt x="1020024" y="30249"/>
                  </a:cubicBezTo>
                  <a:lnTo>
                    <a:pt x="1099246" y="30249"/>
                  </a:lnTo>
                  <a:cubicBezTo>
                    <a:pt x="1098942" y="31490"/>
                    <a:pt x="1098789" y="32762"/>
                    <a:pt x="1098791" y="34039"/>
                  </a:cubicBezTo>
                  <a:close/>
                  <a:moveTo>
                    <a:pt x="123081" y="25197"/>
                  </a:moveTo>
                  <a:lnTo>
                    <a:pt x="124951" y="28885"/>
                  </a:lnTo>
                  <a:cubicBezTo>
                    <a:pt x="125779" y="30477"/>
                    <a:pt x="126213" y="32244"/>
                    <a:pt x="126214" y="34039"/>
                  </a:cubicBezTo>
                  <a:lnTo>
                    <a:pt x="126214" y="133823"/>
                  </a:lnTo>
                  <a:lnTo>
                    <a:pt x="214630" y="133823"/>
                  </a:lnTo>
                  <a:lnTo>
                    <a:pt x="214630" y="34039"/>
                  </a:lnTo>
                  <a:cubicBezTo>
                    <a:pt x="214631" y="32244"/>
                    <a:pt x="215064" y="30477"/>
                    <a:pt x="215893" y="28885"/>
                  </a:cubicBezTo>
                  <a:lnTo>
                    <a:pt x="217763" y="25197"/>
                  </a:lnTo>
                  <a:close/>
                  <a:moveTo>
                    <a:pt x="209577" y="34039"/>
                  </a:moveTo>
                  <a:lnTo>
                    <a:pt x="209577" y="128770"/>
                  </a:lnTo>
                  <a:lnTo>
                    <a:pt x="131266" y="128770"/>
                  </a:lnTo>
                  <a:lnTo>
                    <a:pt x="131266" y="34039"/>
                  </a:lnTo>
                  <a:cubicBezTo>
                    <a:pt x="131267" y="32762"/>
                    <a:pt x="131115" y="31490"/>
                    <a:pt x="130811" y="30249"/>
                  </a:cubicBezTo>
                  <a:lnTo>
                    <a:pt x="210033" y="30249"/>
                  </a:lnTo>
                  <a:cubicBezTo>
                    <a:pt x="209729" y="31490"/>
                    <a:pt x="209576" y="32762"/>
                    <a:pt x="209577" y="34039"/>
                  </a:cubicBezTo>
                  <a:close/>
                  <a:moveTo>
                    <a:pt x="234232" y="25197"/>
                  </a:moveTo>
                  <a:lnTo>
                    <a:pt x="236102" y="28885"/>
                  </a:lnTo>
                  <a:cubicBezTo>
                    <a:pt x="236931" y="30477"/>
                    <a:pt x="237364" y="32244"/>
                    <a:pt x="237365" y="34039"/>
                  </a:cubicBezTo>
                  <a:lnTo>
                    <a:pt x="237365" y="133823"/>
                  </a:lnTo>
                  <a:lnTo>
                    <a:pt x="325781" y="133823"/>
                  </a:lnTo>
                  <a:lnTo>
                    <a:pt x="325781" y="34039"/>
                  </a:lnTo>
                  <a:cubicBezTo>
                    <a:pt x="325783" y="32244"/>
                    <a:pt x="326216" y="30477"/>
                    <a:pt x="327044" y="28885"/>
                  </a:cubicBezTo>
                  <a:lnTo>
                    <a:pt x="328914" y="25197"/>
                  </a:lnTo>
                  <a:close/>
                  <a:moveTo>
                    <a:pt x="320729" y="34039"/>
                  </a:moveTo>
                  <a:lnTo>
                    <a:pt x="320729" y="128770"/>
                  </a:lnTo>
                  <a:lnTo>
                    <a:pt x="242418" y="128770"/>
                  </a:lnTo>
                  <a:lnTo>
                    <a:pt x="242418" y="34039"/>
                  </a:lnTo>
                  <a:cubicBezTo>
                    <a:pt x="242419" y="32762"/>
                    <a:pt x="242266" y="31490"/>
                    <a:pt x="241962" y="30249"/>
                  </a:cubicBezTo>
                  <a:lnTo>
                    <a:pt x="321184" y="30249"/>
                  </a:lnTo>
                  <a:cubicBezTo>
                    <a:pt x="320881" y="31490"/>
                    <a:pt x="320728" y="32762"/>
                    <a:pt x="320729" y="34039"/>
                  </a:cubicBezTo>
                  <a:close/>
                  <a:moveTo>
                    <a:pt x="345384" y="25197"/>
                  </a:moveTo>
                  <a:lnTo>
                    <a:pt x="347254" y="28885"/>
                  </a:lnTo>
                  <a:cubicBezTo>
                    <a:pt x="348083" y="30477"/>
                    <a:pt x="348516" y="32244"/>
                    <a:pt x="348517" y="34039"/>
                  </a:cubicBezTo>
                  <a:lnTo>
                    <a:pt x="348517" y="133823"/>
                  </a:lnTo>
                  <a:lnTo>
                    <a:pt x="436933" y="133823"/>
                  </a:lnTo>
                  <a:lnTo>
                    <a:pt x="436933" y="34039"/>
                  </a:lnTo>
                  <a:cubicBezTo>
                    <a:pt x="436934" y="32244"/>
                    <a:pt x="437367" y="30477"/>
                    <a:pt x="438196" y="28885"/>
                  </a:cubicBezTo>
                  <a:lnTo>
                    <a:pt x="440066" y="25197"/>
                  </a:lnTo>
                  <a:close/>
                  <a:moveTo>
                    <a:pt x="431881" y="34039"/>
                  </a:moveTo>
                  <a:lnTo>
                    <a:pt x="431881" y="128770"/>
                  </a:lnTo>
                  <a:lnTo>
                    <a:pt x="353569" y="128770"/>
                  </a:lnTo>
                  <a:lnTo>
                    <a:pt x="353569" y="34039"/>
                  </a:lnTo>
                  <a:cubicBezTo>
                    <a:pt x="353571" y="32762"/>
                    <a:pt x="353418" y="31490"/>
                    <a:pt x="353114" y="30249"/>
                  </a:cubicBezTo>
                  <a:lnTo>
                    <a:pt x="432336" y="30249"/>
                  </a:lnTo>
                  <a:cubicBezTo>
                    <a:pt x="432032" y="31490"/>
                    <a:pt x="431879" y="32762"/>
                    <a:pt x="431881" y="34039"/>
                  </a:cubicBezTo>
                  <a:close/>
                  <a:moveTo>
                    <a:pt x="456536" y="25197"/>
                  </a:moveTo>
                  <a:lnTo>
                    <a:pt x="458406" y="28885"/>
                  </a:lnTo>
                  <a:cubicBezTo>
                    <a:pt x="459234" y="30477"/>
                    <a:pt x="459668" y="32244"/>
                    <a:pt x="459669" y="34039"/>
                  </a:cubicBezTo>
                  <a:lnTo>
                    <a:pt x="459669" y="133823"/>
                  </a:lnTo>
                  <a:lnTo>
                    <a:pt x="548085" y="133823"/>
                  </a:lnTo>
                  <a:lnTo>
                    <a:pt x="548085" y="34039"/>
                  </a:lnTo>
                  <a:cubicBezTo>
                    <a:pt x="548086" y="32244"/>
                    <a:pt x="548519" y="30477"/>
                    <a:pt x="549348" y="28885"/>
                  </a:cubicBezTo>
                  <a:lnTo>
                    <a:pt x="551218" y="25197"/>
                  </a:lnTo>
                  <a:close/>
                  <a:moveTo>
                    <a:pt x="543032" y="34039"/>
                  </a:moveTo>
                  <a:lnTo>
                    <a:pt x="543032" y="128770"/>
                  </a:lnTo>
                  <a:lnTo>
                    <a:pt x="464721" y="128770"/>
                  </a:lnTo>
                  <a:lnTo>
                    <a:pt x="464721" y="34039"/>
                  </a:lnTo>
                  <a:cubicBezTo>
                    <a:pt x="464722" y="32762"/>
                    <a:pt x="464570" y="31490"/>
                    <a:pt x="464266" y="30249"/>
                  </a:cubicBezTo>
                  <a:lnTo>
                    <a:pt x="543488" y="30249"/>
                  </a:lnTo>
                  <a:cubicBezTo>
                    <a:pt x="543184" y="31490"/>
                    <a:pt x="543031" y="32762"/>
                    <a:pt x="543032" y="34039"/>
                  </a:cubicBezTo>
                  <a:close/>
                  <a:moveTo>
                    <a:pt x="567687" y="25197"/>
                  </a:moveTo>
                  <a:lnTo>
                    <a:pt x="569557" y="28885"/>
                  </a:lnTo>
                  <a:cubicBezTo>
                    <a:pt x="570386" y="30477"/>
                    <a:pt x="570819" y="32244"/>
                    <a:pt x="570820" y="34039"/>
                  </a:cubicBezTo>
                  <a:lnTo>
                    <a:pt x="570820" y="133823"/>
                  </a:lnTo>
                  <a:lnTo>
                    <a:pt x="659236" y="133823"/>
                  </a:lnTo>
                  <a:lnTo>
                    <a:pt x="659236" y="34039"/>
                  </a:lnTo>
                  <a:cubicBezTo>
                    <a:pt x="659238" y="32244"/>
                    <a:pt x="659671" y="30477"/>
                    <a:pt x="660499" y="28885"/>
                  </a:cubicBezTo>
                  <a:lnTo>
                    <a:pt x="662369" y="25197"/>
                  </a:lnTo>
                  <a:close/>
                  <a:moveTo>
                    <a:pt x="654184" y="34039"/>
                  </a:moveTo>
                  <a:lnTo>
                    <a:pt x="654184" y="128770"/>
                  </a:lnTo>
                  <a:lnTo>
                    <a:pt x="575873" y="128770"/>
                  </a:lnTo>
                  <a:lnTo>
                    <a:pt x="575873" y="34039"/>
                  </a:lnTo>
                  <a:cubicBezTo>
                    <a:pt x="575874" y="32762"/>
                    <a:pt x="575721" y="31490"/>
                    <a:pt x="575417" y="30249"/>
                  </a:cubicBezTo>
                  <a:lnTo>
                    <a:pt x="654639" y="30249"/>
                  </a:lnTo>
                  <a:cubicBezTo>
                    <a:pt x="654335" y="31490"/>
                    <a:pt x="654183" y="32762"/>
                    <a:pt x="654184" y="34039"/>
                  </a:cubicBezTo>
                  <a:close/>
                  <a:moveTo>
                    <a:pt x="678839" y="25197"/>
                  </a:moveTo>
                  <a:lnTo>
                    <a:pt x="680709" y="28885"/>
                  </a:lnTo>
                  <a:cubicBezTo>
                    <a:pt x="681538" y="30477"/>
                    <a:pt x="681971" y="32244"/>
                    <a:pt x="681972" y="34039"/>
                  </a:cubicBezTo>
                  <a:lnTo>
                    <a:pt x="681972" y="133823"/>
                  </a:lnTo>
                  <a:lnTo>
                    <a:pt x="770388" y="133823"/>
                  </a:lnTo>
                  <a:lnTo>
                    <a:pt x="770388" y="34039"/>
                  </a:lnTo>
                  <a:cubicBezTo>
                    <a:pt x="770389" y="32244"/>
                    <a:pt x="770822" y="30477"/>
                    <a:pt x="771651" y="28885"/>
                  </a:cubicBezTo>
                  <a:lnTo>
                    <a:pt x="773521" y="25197"/>
                  </a:lnTo>
                  <a:close/>
                  <a:moveTo>
                    <a:pt x="765336" y="34039"/>
                  </a:moveTo>
                  <a:lnTo>
                    <a:pt x="765336" y="128770"/>
                  </a:lnTo>
                  <a:lnTo>
                    <a:pt x="687024" y="128770"/>
                  </a:lnTo>
                  <a:lnTo>
                    <a:pt x="687024" y="34039"/>
                  </a:lnTo>
                  <a:cubicBezTo>
                    <a:pt x="687026" y="32762"/>
                    <a:pt x="686873" y="31490"/>
                    <a:pt x="686569" y="30249"/>
                  </a:cubicBezTo>
                  <a:lnTo>
                    <a:pt x="765791" y="30249"/>
                  </a:lnTo>
                  <a:cubicBezTo>
                    <a:pt x="765487" y="31490"/>
                    <a:pt x="765334" y="32762"/>
                    <a:pt x="765336" y="34039"/>
                  </a:cubicBezTo>
                  <a:close/>
                  <a:moveTo>
                    <a:pt x="789990" y="25197"/>
                  </a:moveTo>
                  <a:lnTo>
                    <a:pt x="791860" y="28885"/>
                  </a:lnTo>
                  <a:cubicBezTo>
                    <a:pt x="792689" y="30477"/>
                    <a:pt x="793122" y="32244"/>
                    <a:pt x="793124" y="34039"/>
                  </a:cubicBezTo>
                  <a:lnTo>
                    <a:pt x="793124" y="133823"/>
                  </a:lnTo>
                  <a:lnTo>
                    <a:pt x="881540" y="133823"/>
                  </a:lnTo>
                  <a:lnTo>
                    <a:pt x="881540" y="34039"/>
                  </a:lnTo>
                  <a:cubicBezTo>
                    <a:pt x="881541" y="32244"/>
                    <a:pt x="881974" y="30477"/>
                    <a:pt x="882803" y="28885"/>
                  </a:cubicBezTo>
                  <a:lnTo>
                    <a:pt x="884673" y="25197"/>
                  </a:lnTo>
                  <a:close/>
                  <a:moveTo>
                    <a:pt x="876487" y="34039"/>
                  </a:moveTo>
                  <a:lnTo>
                    <a:pt x="876487" y="128770"/>
                  </a:lnTo>
                  <a:lnTo>
                    <a:pt x="798176" y="128770"/>
                  </a:lnTo>
                  <a:lnTo>
                    <a:pt x="798176" y="34039"/>
                  </a:lnTo>
                  <a:cubicBezTo>
                    <a:pt x="798177" y="32762"/>
                    <a:pt x="798024" y="31490"/>
                    <a:pt x="797721" y="30249"/>
                  </a:cubicBezTo>
                  <a:lnTo>
                    <a:pt x="876942" y="30249"/>
                  </a:lnTo>
                  <a:cubicBezTo>
                    <a:pt x="876639" y="31490"/>
                    <a:pt x="876486" y="32762"/>
                    <a:pt x="876487" y="34039"/>
                  </a:cubicBezTo>
                  <a:close/>
                  <a:moveTo>
                    <a:pt x="901142" y="25197"/>
                  </a:moveTo>
                  <a:lnTo>
                    <a:pt x="903012" y="28885"/>
                  </a:lnTo>
                  <a:cubicBezTo>
                    <a:pt x="903841" y="30477"/>
                    <a:pt x="904274" y="32244"/>
                    <a:pt x="904275" y="34039"/>
                  </a:cubicBezTo>
                  <a:lnTo>
                    <a:pt x="904275" y="133823"/>
                  </a:lnTo>
                  <a:lnTo>
                    <a:pt x="992691" y="133823"/>
                  </a:lnTo>
                  <a:lnTo>
                    <a:pt x="992691" y="34039"/>
                  </a:lnTo>
                  <a:cubicBezTo>
                    <a:pt x="992692" y="32244"/>
                    <a:pt x="993126" y="30477"/>
                    <a:pt x="993954" y="28885"/>
                  </a:cubicBezTo>
                  <a:lnTo>
                    <a:pt x="995824" y="25197"/>
                  </a:lnTo>
                  <a:close/>
                  <a:moveTo>
                    <a:pt x="987639" y="34039"/>
                  </a:moveTo>
                  <a:lnTo>
                    <a:pt x="987639" y="128770"/>
                  </a:lnTo>
                  <a:lnTo>
                    <a:pt x="909327" y="128770"/>
                  </a:lnTo>
                  <a:lnTo>
                    <a:pt x="909327" y="34039"/>
                  </a:lnTo>
                  <a:cubicBezTo>
                    <a:pt x="909329" y="32762"/>
                    <a:pt x="909176" y="31490"/>
                    <a:pt x="908872" y="30249"/>
                  </a:cubicBezTo>
                  <a:lnTo>
                    <a:pt x="988094" y="30249"/>
                  </a:lnTo>
                  <a:cubicBezTo>
                    <a:pt x="987790" y="31490"/>
                    <a:pt x="987637" y="32762"/>
                    <a:pt x="987639" y="34039"/>
                  </a:cubicBezTo>
                  <a:close/>
                  <a:moveTo>
                    <a:pt x="1012294" y="25197"/>
                  </a:moveTo>
                  <a:lnTo>
                    <a:pt x="1014164" y="28885"/>
                  </a:lnTo>
                  <a:cubicBezTo>
                    <a:pt x="1014992" y="30477"/>
                    <a:pt x="1015426" y="32244"/>
                    <a:pt x="1015427" y="34039"/>
                  </a:cubicBezTo>
                  <a:lnTo>
                    <a:pt x="1015427" y="133823"/>
                  </a:lnTo>
                  <a:lnTo>
                    <a:pt x="1103843" y="133823"/>
                  </a:lnTo>
                  <a:lnTo>
                    <a:pt x="1103843" y="34039"/>
                  </a:lnTo>
                  <a:cubicBezTo>
                    <a:pt x="1103844" y="32244"/>
                    <a:pt x="1104277" y="30477"/>
                    <a:pt x="1105106" y="28885"/>
                  </a:cubicBezTo>
                  <a:lnTo>
                    <a:pt x="1106976" y="25197"/>
                  </a:lnTo>
                  <a:close/>
                  <a:moveTo>
                    <a:pt x="1098791" y="34039"/>
                  </a:moveTo>
                  <a:lnTo>
                    <a:pt x="1098791" y="128770"/>
                  </a:lnTo>
                  <a:lnTo>
                    <a:pt x="1020479" y="128770"/>
                  </a:lnTo>
                  <a:lnTo>
                    <a:pt x="1020479" y="34039"/>
                  </a:lnTo>
                  <a:cubicBezTo>
                    <a:pt x="1020480" y="32762"/>
                    <a:pt x="1020328" y="31490"/>
                    <a:pt x="1020024" y="30249"/>
                  </a:cubicBezTo>
                  <a:lnTo>
                    <a:pt x="1099246" y="30249"/>
                  </a:lnTo>
                  <a:cubicBezTo>
                    <a:pt x="1098942" y="31490"/>
                    <a:pt x="1098789" y="32762"/>
                    <a:pt x="1098791" y="34039"/>
                  </a:cubicBezTo>
                  <a:close/>
                  <a:moveTo>
                    <a:pt x="123081" y="25197"/>
                  </a:moveTo>
                  <a:lnTo>
                    <a:pt x="124951" y="28885"/>
                  </a:lnTo>
                  <a:cubicBezTo>
                    <a:pt x="125779" y="30477"/>
                    <a:pt x="126213" y="32244"/>
                    <a:pt x="126214" y="34039"/>
                  </a:cubicBezTo>
                  <a:lnTo>
                    <a:pt x="126214" y="133823"/>
                  </a:lnTo>
                  <a:lnTo>
                    <a:pt x="214630" y="133823"/>
                  </a:lnTo>
                  <a:lnTo>
                    <a:pt x="214630" y="34039"/>
                  </a:lnTo>
                  <a:cubicBezTo>
                    <a:pt x="214631" y="32244"/>
                    <a:pt x="215064" y="30477"/>
                    <a:pt x="215893" y="28885"/>
                  </a:cubicBezTo>
                  <a:lnTo>
                    <a:pt x="217763" y="25197"/>
                  </a:lnTo>
                  <a:close/>
                  <a:moveTo>
                    <a:pt x="209577" y="34039"/>
                  </a:moveTo>
                  <a:lnTo>
                    <a:pt x="209577" y="128770"/>
                  </a:lnTo>
                  <a:lnTo>
                    <a:pt x="131266" y="128770"/>
                  </a:lnTo>
                  <a:lnTo>
                    <a:pt x="131266" y="34039"/>
                  </a:lnTo>
                  <a:cubicBezTo>
                    <a:pt x="131267" y="32762"/>
                    <a:pt x="131115" y="31490"/>
                    <a:pt x="130811" y="30249"/>
                  </a:cubicBezTo>
                  <a:lnTo>
                    <a:pt x="210033" y="30249"/>
                  </a:lnTo>
                  <a:cubicBezTo>
                    <a:pt x="209729" y="31490"/>
                    <a:pt x="209576" y="32762"/>
                    <a:pt x="209577" y="34039"/>
                  </a:cubicBezTo>
                  <a:close/>
                  <a:moveTo>
                    <a:pt x="234232" y="25197"/>
                  </a:moveTo>
                  <a:lnTo>
                    <a:pt x="236102" y="28885"/>
                  </a:lnTo>
                  <a:cubicBezTo>
                    <a:pt x="236931" y="30477"/>
                    <a:pt x="237364" y="32244"/>
                    <a:pt x="237365" y="34039"/>
                  </a:cubicBezTo>
                  <a:lnTo>
                    <a:pt x="237365" y="133823"/>
                  </a:lnTo>
                  <a:lnTo>
                    <a:pt x="325781" y="133823"/>
                  </a:lnTo>
                  <a:lnTo>
                    <a:pt x="325781" y="34039"/>
                  </a:lnTo>
                  <a:cubicBezTo>
                    <a:pt x="325783" y="32244"/>
                    <a:pt x="326216" y="30477"/>
                    <a:pt x="327044" y="28885"/>
                  </a:cubicBezTo>
                  <a:lnTo>
                    <a:pt x="328914" y="25197"/>
                  </a:lnTo>
                  <a:close/>
                  <a:moveTo>
                    <a:pt x="320729" y="34039"/>
                  </a:moveTo>
                  <a:lnTo>
                    <a:pt x="320729" y="128770"/>
                  </a:lnTo>
                  <a:lnTo>
                    <a:pt x="242418" y="128770"/>
                  </a:lnTo>
                  <a:lnTo>
                    <a:pt x="242418" y="34039"/>
                  </a:lnTo>
                  <a:cubicBezTo>
                    <a:pt x="242419" y="32762"/>
                    <a:pt x="242266" y="31490"/>
                    <a:pt x="241962" y="30249"/>
                  </a:cubicBezTo>
                  <a:lnTo>
                    <a:pt x="321184" y="30249"/>
                  </a:lnTo>
                  <a:cubicBezTo>
                    <a:pt x="320881" y="31490"/>
                    <a:pt x="320728" y="32762"/>
                    <a:pt x="320729" y="34039"/>
                  </a:cubicBezTo>
                  <a:close/>
                  <a:moveTo>
                    <a:pt x="345384" y="25197"/>
                  </a:moveTo>
                  <a:lnTo>
                    <a:pt x="347254" y="28885"/>
                  </a:lnTo>
                  <a:cubicBezTo>
                    <a:pt x="348083" y="30477"/>
                    <a:pt x="348516" y="32244"/>
                    <a:pt x="348517" y="34039"/>
                  </a:cubicBezTo>
                  <a:lnTo>
                    <a:pt x="348517" y="133823"/>
                  </a:lnTo>
                  <a:lnTo>
                    <a:pt x="436933" y="133823"/>
                  </a:lnTo>
                  <a:lnTo>
                    <a:pt x="436933" y="34039"/>
                  </a:lnTo>
                  <a:cubicBezTo>
                    <a:pt x="436934" y="32244"/>
                    <a:pt x="437367" y="30477"/>
                    <a:pt x="438196" y="28885"/>
                  </a:cubicBezTo>
                  <a:lnTo>
                    <a:pt x="440066" y="25197"/>
                  </a:lnTo>
                  <a:close/>
                  <a:moveTo>
                    <a:pt x="431881" y="34039"/>
                  </a:moveTo>
                  <a:lnTo>
                    <a:pt x="431881" y="128770"/>
                  </a:lnTo>
                  <a:lnTo>
                    <a:pt x="353569" y="128770"/>
                  </a:lnTo>
                  <a:lnTo>
                    <a:pt x="353569" y="34039"/>
                  </a:lnTo>
                  <a:cubicBezTo>
                    <a:pt x="353571" y="32762"/>
                    <a:pt x="353418" y="31490"/>
                    <a:pt x="353114" y="30249"/>
                  </a:cubicBezTo>
                  <a:lnTo>
                    <a:pt x="432336" y="30249"/>
                  </a:lnTo>
                  <a:cubicBezTo>
                    <a:pt x="432032" y="31490"/>
                    <a:pt x="431879" y="32762"/>
                    <a:pt x="431881" y="34039"/>
                  </a:cubicBezTo>
                  <a:close/>
                  <a:moveTo>
                    <a:pt x="456536" y="25197"/>
                  </a:moveTo>
                  <a:lnTo>
                    <a:pt x="458406" y="28885"/>
                  </a:lnTo>
                  <a:cubicBezTo>
                    <a:pt x="459234" y="30477"/>
                    <a:pt x="459668" y="32244"/>
                    <a:pt x="459669" y="34039"/>
                  </a:cubicBezTo>
                  <a:lnTo>
                    <a:pt x="459669" y="133823"/>
                  </a:lnTo>
                  <a:lnTo>
                    <a:pt x="548085" y="133823"/>
                  </a:lnTo>
                  <a:lnTo>
                    <a:pt x="548085" y="34039"/>
                  </a:lnTo>
                  <a:cubicBezTo>
                    <a:pt x="548086" y="32244"/>
                    <a:pt x="548519" y="30477"/>
                    <a:pt x="549348" y="28885"/>
                  </a:cubicBezTo>
                  <a:lnTo>
                    <a:pt x="551218" y="25197"/>
                  </a:lnTo>
                  <a:close/>
                  <a:moveTo>
                    <a:pt x="543032" y="34039"/>
                  </a:moveTo>
                  <a:lnTo>
                    <a:pt x="543032" y="128770"/>
                  </a:lnTo>
                  <a:lnTo>
                    <a:pt x="464721" y="128770"/>
                  </a:lnTo>
                  <a:lnTo>
                    <a:pt x="464721" y="34039"/>
                  </a:lnTo>
                  <a:cubicBezTo>
                    <a:pt x="464722" y="32762"/>
                    <a:pt x="464570" y="31490"/>
                    <a:pt x="464266" y="30249"/>
                  </a:cubicBezTo>
                  <a:lnTo>
                    <a:pt x="543488" y="30249"/>
                  </a:lnTo>
                  <a:cubicBezTo>
                    <a:pt x="543184" y="31490"/>
                    <a:pt x="543031" y="32762"/>
                    <a:pt x="543032" y="34039"/>
                  </a:cubicBezTo>
                  <a:close/>
                  <a:moveTo>
                    <a:pt x="567687" y="25197"/>
                  </a:moveTo>
                  <a:lnTo>
                    <a:pt x="569557" y="28885"/>
                  </a:lnTo>
                  <a:cubicBezTo>
                    <a:pt x="570386" y="30477"/>
                    <a:pt x="570819" y="32244"/>
                    <a:pt x="570820" y="34039"/>
                  </a:cubicBezTo>
                  <a:lnTo>
                    <a:pt x="570820" y="133823"/>
                  </a:lnTo>
                  <a:lnTo>
                    <a:pt x="659236" y="133823"/>
                  </a:lnTo>
                  <a:lnTo>
                    <a:pt x="659236" y="34039"/>
                  </a:lnTo>
                  <a:cubicBezTo>
                    <a:pt x="659238" y="32244"/>
                    <a:pt x="659671" y="30477"/>
                    <a:pt x="660499" y="28885"/>
                  </a:cubicBezTo>
                  <a:lnTo>
                    <a:pt x="662369" y="25197"/>
                  </a:lnTo>
                  <a:close/>
                  <a:moveTo>
                    <a:pt x="654184" y="34039"/>
                  </a:moveTo>
                  <a:lnTo>
                    <a:pt x="654184" y="128770"/>
                  </a:lnTo>
                  <a:lnTo>
                    <a:pt x="575873" y="128770"/>
                  </a:lnTo>
                  <a:lnTo>
                    <a:pt x="575873" y="34039"/>
                  </a:lnTo>
                  <a:cubicBezTo>
                    <a:pt x="575874" y="32762"/>
                    <a:pt x="575721" y="31490"/>
                    <a:pt x="575417" y="30249"/>
                  </a:cubicBezTo>
                  <a:lnTo>
                    <a:pt x="654639" y="30249"/>
                  </a:lnTo>
                  <a:cubicBezTo>
                    <a:pt x="654335" y="31490"/>
                    <a:pt x="654183" y="32762"/>
                    <a:pt x="654184" y="34039"/>
                  </a:cubicBezTo>
                  <a:close/>
                  <a:moveTo>
                    <a:pt x="678839" y="25197"/>
                  </a:moveTo>
                  <a:lnTo>
                    <a:pt x="680709" y="28885"/>
                  </a:lnTo>
                  <a:cubicBezTo>
                    <a:pt x="681538" y="30477"/>
                    <a:pt x="681971" y="32244"/>
                    <a:pt x="681972" y="34039"/>
                  </a:cubicBezTo>
                  <a:lnTo>
                    <a:pt x="681972" y="133823"/>
                  </a:lnTo>
                  <a:lnTo>
                    <a:pt x="770388" y="133823"/>
                  </a:lnTo>
                  <a:lnTo>
                    <a:pt x="770388" y="34039"/>
                  </a:lnTo>
                  <a:cubicBezTo>
                    <a:pt x="770389" y="32244"/>
                    <a:pt x="770822" y="30477"/>
                    <a:pt x="771651" y="28885"/>
                  </a:cubicBezTo>
                  <a:lnTo>
                    <a:pt x="773521" y="25197"/>
                  </a:lnTo>
                  <a:close/>
                  <a:moveTo>
                    <a:pt x="765336" y="34039"/>
                  </a:moveTo>
                  <a:lnTo>
                    <a:pt x="765336" y="128770"/>
                  </a:lnTo>
                  <a:lnTo>
                    <a:pt x="687024" y="128770"/>
                  </a:lnTo>
                  <a:lnTo>
                    <a:pt x="687024" y="34039"/>
                  </a:lnTo>
                  <a:cubicBezTo>
                    <a:pt x="687026" y="32762"/>
                    <a:pt x="686873" y="31490"/>
                    <a:pt x="686569" y="30249"/>
                  </a:cubicBezTo>
                  <a:lnTo>
                    <a:pt x="765791" y="30249"/>
                  </a:lnTo>
                  <a:cubicBezTo>
                    <a:pt x="765487" y="31490"/>
                    <a:pt x="765334" y="32762"/>
                    <a:pt x="765336" y="34039"/>
                  </a:cubicBezTo>
                  <a:close/>
                  <a:moveTo>
                    <a:pt x="789990" y="25197"/>
                  </a:moveTo>
                  <a:lnTo>
                    <a:pt x="791860" y="28885"/>
                  </a:lnTo>
                  <a:cubicBezTo>
                    <a:pt x="792689" y="30477"/>
                    <a:pt x="793122" y="32244"/>
                    <a:pt x="793124" y="34039"/>
                  </a:cubicBezTo>
                  <a:lnTo>
                    <a:pt x="793124" y="133823"/>
                  </a:lnTo>
                  <a:lnTo>
                    <a:pt x="881540" y="133823"/>
                  </a:lnTo>
                  <a:lnTo>
                    <a:pt x="881540" y="34039"/>
                  </a:lnTo>
                  <a:cubicBezTo>
                    <a:pt x="881541" y="32244"/>
                    <a:pt x="881974" y="30477"/>
                    <a:pt x="882803" y="28885"/>
                  </a:cubicBezTo>
                  <a:lnTo>
                    <a:pt x="884673" y="25197"/>
                  </a:lnTo>
                  <a:close/>
                  <a:moveTo>
                    <a:pt x="876487" y="34039"/>
                  </a:moveTo>
                  <a:lnTo>
                    <a:pt x="876487" y="128770"/>
                  </a:lnTo>
                  <a:lnTo>
                    <a:pt x="798176" y="128770"/>
                  </a:lnTo>
                  <a:lnTo>
                    <a:pt x="798176" y="34039"/>
                  </a:lnTo>
                  <a:cubicBezTo>
                    <a:pt x="798177" y="32762"/>
                    <a:pt x="798024" y="31490"/>
                    <a:pt x="797721" y="30249"/>
                  </a:cubicBezTo>
                  <a:lnTo>
                    <a:pt x="876942" y="30249"/>
                  </a:lnTo>
                  <a:cubicBezTo>
                    <a:pt x="876639" y="31490"/>
                    <a:pt x="876486" y="32762"/>
                    <a:pt x="876487" y="34039"/>
                  </a:cubicBezTo>
                  <a:close/>
                  <a:moveTo>
                    <a:pt x="901142" y="25197"/>
                  </a:moveTo>
                  <a:lnTo>
                    <a:pt x="903012" y="28885"/>
                  </a:lnTo>
                  <a:cubicBezTo>
                    <a:pt x="903841" y="30477"/>
                    <a:pt x="904274" y="32244"/>
                    <a:pt x="904275" y="34039"/>
                  </a:cubicBezTo>
                  <a:lnTo>
                    <a:pt x="904275" y="133823"/>
                  </a:lnTo>
                  <a:lnTo>
                    <a:pt x="992691" y="133823"/>
                  </a:lnTo>
                  <a:lnTo>
                    <a:pt x="992691" y="34039"/>
                  </a:lnTo>
                  <a:cubicBezTo>
                    <a:pt x="992692" y="32244"/>
                    <a:pt x="993126" y="30477"/>
                    <a:pt x="993954" y="28885"/>
                  </a:cubicBezTo>
                  <a:lnTo>
                    <a:pt x="995824" y="25197"/>
                  </a:lnTo>
                  <a:close/>
                  <a:moveTo>
                    <a:pt x="987639" y="34039"/>
                  </a:moveTo>
                  <a:lnTo>
                    <a:pt x="987639" y="128770"/>
                  </a:lnTo>
                  <a:lnTo>
                    <a:pt x="909327" y="128770"/>
                  </a:lnTo>
                  <a:lnTo>
                    <a:pt x="909327" y="34039"/>
                  </a:lnTo>
                  <a:cubicBezTo>
                    <a:pt x="909329" y="32762"/>
                    <a:pt x="909176" y="31490"/>
                    <a:pt x="908872" y="30249"/>
                  </a:cubicBezTo>
                  <a:lnTo>
                    <a:pt x="988094" y="30249"/>
                  </a:lnTo>
                  <a:cubicBezTo>
                    <a:pt x="987790" y="31490"/>
                    <a:pt x="987637" y="32762"/>
                    <a:pt x="987639" y="34039"/>
                  </a:cubicBezTo>
                  <a:close/>
                  <a:moveTo>
                    <a:pt x="1012294" y="25197"/>
                  </a:moveTo>
                  <a:lnTo>
                    <a:pt x="1014164" y="28885"/>
                  </a:lnTo>
                  <a:cubicBezTo>
                    <a:pt x="1014992" y="30477"/>
                    <a:pt x="1015426" y="32244"/>
                    <a:pt x="1015427" y="34039"/>
                  </a:cubicBezTo>
                  <a:lnTo>
                    <a:pt x="1015427" y="133823"/>
                  </a:lnTo>
                  <a:lnTo>
                    <a:pt x="1103843" y="133823"/>
                  </a:lnTo>
                  <a:lnTo>
                    <a:pt x="1103843" y="34039"/>
                  </a:lnTo>
                  <a:cubicBezTo>
                    <a:pt x="1103844" y="32244"/>
                    <a:pt x="1104277" y="30477"/>
                    <a:pt x="1105106" y="28885"/>
                  </a:cubicBezTo>
                  <a:lnTo>
                    <a:pt x="1106976" y="25197"/>
                  </a:lnTo>
                  <a:close/>
                  <a:moveTo>
                    <a:pt x="1098791" y="34039"/>
                  </a:moveTo>
                  <a:lnTo>
                    <a:pt x="1098791" y="128770"/>
                  </a:lnTo>
                  <a:lnTo>
                    <a:pt x="1020479" y="128770"/>
                  </a:lnTo>
                  <a:lnTo>
                    <a:pt x="1020479" y="34039"/>
                  </a:lnTo>
                  <a:cubicBezTo>
                    <a:pt x="1020480" y="32762"/>
                    <a:pt x="1020328" y="31490"/>
                    <a:pt x="1020024" y="30249"/>
                  </a:cubicBezTo>
                  <a:lnTo>
                    <a:pt x="1099246" y="30249"/>
                  </a:lnTo>
                  <a:cubicBezTo>
                    <a:pt x="1098942" y="31490"/>
                    <a:pt x="1098789" y="32762"/>
                    <a:pt x="1098791" y="34039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28C2C6E-E26C-4286-AE83-8D1965800837}"/>
                </a:ext>
              </a:extLst>
            </p:cNvPr>
            <p:cNvSpPr/>
            <p:nvPr/>
          </p:nvSpPr>
          <p:spPr>
            <a:xfrm>
              <a:off x="9255096" y="2609470"/>
              <a:ext cx="215885" cy="128834"/>
            </a:xfrm>
            <a:custGeom>
              <a:avLst/>
              <a:gdLst>
                <a:gd name="connsiteX0" fmla="*/ 200992 w 215885"/>
                <a:gd name="connsiteY0" fmla="*/ 128770 h 128834"/>
                <a:gd name="connsiteX1" fmla="*/ 14704 w 215885"/>
                <a:gd name="connsiteY1" fmla="*/ 128770 h 128834"/>
                <a:gd name="connsiteX2" fmla="*/ -95 w 215885"/>
                <a:gd name="connsiteY2" fmla="*/ 113972 h 128834"/>
                <a:gd name="connsiteX3" fmla="*/ -95 w 215885"/>
                <a:gd name="connsiteY3" fmla="*/ 14734 h 128834"/>
                <a:gd name="connsiteX4" fmla="*/ 14704 w 215885"/>
                <a:gd name="connsiteY4" fmla="*/ -65 h 128834"/>
                <a:gd name="connsiteX5" fmla="*/ 200992 w 215885"/>
                <a:gd name="connsiteY5" fmla="*/ -65 h 128834"/>
                <a:gd name="connsiteX6" fmla="*/ 215790 w 215885"/>
                <a:gd name="connsiteY6" fmla="*/ 14734 h 128834"/>
                <a:gd name="connsiteX7" fmla="*/ 215790 w 215885"/>
                <a:gd name="connsiteY7" fmla="*/ 113972 h 128834"/>
                <a:gd name="connsiteX8" fmla="*/ 200992 w 215885"/>
                <a:gd name="connsiteY8" fmla="*/ 128770 h 1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885" h="128834">
                  <a:moveTo>
                    <a:pt x="200992" y="128770"/>
                  </a:moveTo>
                  <a:lnTo>
                    <a:pt x="14704" y="128770"/>
                  </a:lnTo>
                  <a:cubicBezTo>
                    <a:pt x="6534" y="128761"/>
                    <a:pt x="-86" y="122141"/>
                    <a:pt x="-95" y="113972"/>
                  </a:cubicBezTo>
                  <a:lnTo>
                    <a:pt x="-95" y="14734"/>
                  </a:lnTo>
                  <a:cubicBezTo>
                    <a:pt x="-86" y="6565"/>
                    <a:pt x="6534" y="-55"/>
                    <a:pt x="14704" y="-65"/>
                  </a:cubicBezTo>
                  <a:lnTo>
                    <a:pt x="200992" y="-65"/>
                  </a:lnTo>
                  <a:cubicBezTo>
                    <a:pt x="209161" y="-56"/>
                    <a:pt x="215781" y="6565"/>
                    <a:pt x="215790" y="14734"/>
                  </a:cubicBezTo>
                  <a:lnTo>
                    <a:pt x="215790" y="113972"/>
                  </a:lnTo>
                  <a:cubicBezTo>
                    <a:pt x="215781" y="122141"/>
                    <a:pt x="209161" y="128761"/>
                    <a:pt x="200992" y="12877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3BF9242-B459-4796-88C9-00F26AA3F47A}"/>
                </a:ext>
              </a:extLst>
            </p:cNvPr>
            <p:cNvSpPr/>
            <p:nvPr/>
          </p:nvSpPr>
          <p:spPr>
            <a:xfrm>
              <a:off x="9538581" y="2609470"/>
              <a:ext cx="215885" cy="128834"/>
            </a:xfrm>
            <a:custGeom>
              <a:avLst/>
              <a:gdLst>
                <a:gd name="connsiteX0" fmla="*/ 200992 w 215885"/>
                <a:gd name="connsiteY0" fmla="*/ 128770 h 128834"/>
                <a:gd name="connsiteX1" fmla="*/ 14704 w 215885"/>
                <a:gd name="connsiteY1" fmla="*/ 128770 h 128834"/>
                <a:gd name="connsiteX2" fmla="*/ -95 w 215885"/>
                <a:gd name="connsiteY2" fmla="*/ 113972 h 128834"/>
                <a:gd name="connsiteX3" fmla="*/ -95 w 215885"/>
                <a:gd name="connsiteY3" fmla="*/ 14734 h 128834"/>
                <a:gd name="connsiteX4" fmla="*/ 14704 w 215885"/>
                <a:gd name="connsiteY4" fmla="*/ -65 h 128834"/>
                <a:gd name="connsiteX5" fmla="*/ 200992 w 215885"/>
                <a:gd name="connsiteY5" fmla="*/ -65 h 128834"/>
                <a:gd name="connsiteX6" fmla="*/ 215790 w 215885"/>
                <a:gd name="connsiteY6" fmla="*/ 14734 h 128834"/>
                <a:gd name="connsiteX7" fmla="*/ 215790 w 215885"/>
                <a:gd name="connsiteY7" fmla="*/ 113972 h 128834"/>
                <a:gd name="connsiteX8" fmla="*/ 200992 w 215885"/>
                <a:gd name="connsiteY8" fmla="*/ 128770 h 1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885" h="128834">
                  <a:moveTo>
                    <a:pt x="200992" y="128770"/>
                  </a:moveTo>
                  <a:lnTo>
                    <a:pt x="14704" y="128770"/>
                  </a:lnTo>
                  <a:cubicBezTo>
                    <a:pt x="6535" y="128761"/>
                    <a:pt x="-86" y="122141"/>
                    <a:pt x="-95" y="113972"/>
                  </a:cubicBezTo>
                  <a:lnTo>
                    <a:pt x="-95" y="14734"/>
                  </a:lnTo>
                  <a:cubicBezTo>
                    <a:pt x="-86" y="6565"/>
                    <a:pt x="6534" y="-55"/>
                    <a:pt x="14704" y="-65"/>
                  </a:cubicBezTo>
                  <a:lnTo>
                    <a:pt x="200992" y="-65"/>
                  </a:lnTo>
                  <a:cubicBezTo>
                    <a:pt x="209161" y="-56"/>
                    <a:pt x="215781" y="6565"/>
                    <a:pt x="215790" y="14734"/>
                  </a:cubicBezTo>
                  <a:lnTo>
                    <a:pt x="215790" y="113972"/>
                  </a:lnTo>
                  <a:cubicBezTo>
                    <a:pt x="215781" y="122141"/>
                    <a:pt x="209161" y="128761"/>
                    <a:pt x="200992" y="12877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547FF9D-0114-4051-B74A-AD1219819AEA}"/>
                </a:ext>
              </a:extLst>
            </p:cNvPr>
            <p:cNvSpPr/>
            <p:nvPr/>
          </p:nvSpPr>
          <p:spPr>
            <a:xfrm>
              <a:off x="9822067" y="2609470"/>
              <a:ext cx="215885" cy="128834"/>
            </a:xfrm>
            <a:custGeom>
              <a:avLst/>
              <a:gdLst>
                <a:gd name="connsiteX0" fmla="*/ 200992 w 215885"/>
                <a:gd name="connsiteY0" fmla="*/ 128770 h 128834"/>
                <a:gd name="connsiteX1" fmla="*/ 14704 w 215885"/>
                <a:gd name="connsiteY1" fmla="*/ 128770 h 128834"/>
                <a:gd name="connsiteX2" fmla="*/ -95 w 215885"/>
                <a:gd name="connsiteY2" fmla="*/ 113972 h 128834"/>
                <a:gd name="connsiteX3" fmla="*/ -95 w 215885"/>
                <a:gd name="connsiteY3" fmla="*/ 14734 h 128834"/>
                <a:gd name="connsiteX4" fmla="*/ 14704 w 215885"/>
                <a:gd name="connsiteY4" fmla="*/ -65 h 128834"/>
                <a:gd name="connsiteX5" fmla="*/ 200992 w 215885"/>
                <a:gd name="connsiteY5" fmla="*/ -65 h 128834"/>
                <a:gd name="connsiteX6" fmla="*/ 215790 w 215885"/>
                <a:gd name="connsiteY6" fmla="*/ 14734 h 128834"/>
                <a:gd name="connsiteX7" fmla="*/ 215790 w 215885"/>
                <a:gd name="connsiteY7" fmla="*/ 113972 h 128834"/>
                <a:gd name="connsiteX8" fmla="*/ 200992 w 215885"/>
                <a:gd name="connsiteY8" fmla="*/ 128770 h 1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885" h="128834">
                  <a:moveTo>
                    <a:pt x="200992" y="128770"/>
                  </a:moveTo>
                  <a:lnTo>
                    <a:pt x="14704" y="128770"/>
                  </a:lnTo>
                  <a:cubicBezTo>
                    <a:pt x="6534" y="128761"/>
                    <a:pt x="-86" y="122141"/>
                    <a:pt x="-95" y="113972"/>
                  </a:cubicBezTo>
                  <a:lnTo>
                    <a:pt x="-95" y="14734"/>
                  </a:lnTo>
                  <a:cubicBezTo>
                    <a:pt x="-86" y="6565"/>
                    <a:pt x="6534" y="-55"/>
                    <a:pt x="14704" y="-65"/>
                  </a:cubicBezTo>
                  <a:lnTo>
                    <a:pt x="200992" y="-65"/>
                  </a:lnTo>
                  <a:cubicBezTo>
                    <a:pt x="209161" y="-56"/>
                    <a:pt x="215781" y="6565"/>
                    <a:pt x="215790" y="14734"/>
                  </a:cubicBezTo>
                  <a:lnTo>
                    <a:pt x="215790" y="113972"/>
                  </a:lnTo>
                  <a:cubicBezTo>
                    <a:pt x="215781" y="122141"/>
                    <a:pt x="209161" y="128761"/>
                    <a:pt x="200992" y="12877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180B1EE-7049-40AE-8750-1DE344B33F8F}"/>
                </a:ext>
              </a:extLst>
            </p:cNvPr>
            <p:cNvSpPr/>
            <p:nvPr/>
          </p:nvSpPr>
          <p:spPr>
            <a:xfrm>
              <a:off x="9255096" y="2940399"/>
              <a:ext cx="215885" cy="128834"/>
            </a:xfrm>
            <a:custGeom>
              <a:avLst/>
              <a:gdLst>
                <a:gd name="connsiteX0" fmla="*/ 200992 w 215885"/>
                <a:gd name="connsiteY0" fmla="*/ 128770 h 128834"/>
                <a:gd name="connsiteX1" fmla="*/ 14704 w 215885"/>
                <a:gd name="connsiteY1" fmla="*/ 128770 h 128834"/>
                <a:gd name="connsiteX2" fmla="*/ -95 w 215885"/>
                <a:gd name="connsiteY2" fmla="*/ 113972 h 128834"/>
                <a:gd name="connsiteX3" fmla="*/ -95 w 215885"/>
                <a:gd name="connsiteY3" fmla="*/ 14734 h 128834"/>
                <a:gd name="connsiteX4" fmla="*/ 14704 w 215885"/>
                <a:gd name="connsiteY4" fmla="*/ -65 h 128834"/>
                <a:gd name="connsiteX5" fmla="*/ 200992 w 215885"/>
                <a:gd name="connsiteY5" fmla="*/ -65 h 128834"/>
                <a:gd name="connsiteX6" fmla="*/ 215790 w 215885"/>
                <a:gd name="connsiteY6" fmla="*/ 14734 h 128834"/>
                <a:gd name="connsiteX7" fmla="*/ 215790 w 215885"/>
                <a:gd name="connsiteY7" fmla="*/ 113972 h 128834"/>
                <a:gd name="connsiteX8" fmla="*/ 200992 w 215885"/>
                <a:gd name="connsiteY8" fmla="*/ 128770 h 1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885" h="128834">
                  <a:moveTo>
                    <a:pt x="200992" y="128770"/>
                  </a:moveTo>
                  <a:lnTo>
                    <a:pt x="14704" y="128770"/>
                  </a:lnTo>
                  <a:cubicBezTo>
                    <a:pt x="6534" y="128761"/>
                    <a:pt x="-86" y="122141"/>
                    <a:pt x="-95" y="113972"/>
                  </a:cubicBezTo>
                  <a:lnTo>
                    <a:pt x="-95" y="14734"/>
                  </a:lnTo>
                  <a:cubicBezTo>
                    <a:pt x="-86" y="6565"/>
                    <a:pt x="6534" y="-55"/>
                    <a:pt x="14704" y="-65"/>
                  </a:cubicBezTo>
                  <a:lnTo>
                    <a:pt x="200992" y="-65"/>
                  </a:lnTo>
                  <a:cubicBezTo>
                    <a:pt x="209161" y="-56"/>
                    <a:pt x="215781" y="6565"/>
                    <a:pt x="215790" y="14734"/>
                  </a:cubicBezTo>
                  <a:lnTo>
                    <a:pt x="215790" y="113972"/>
                  </a:lnTo>
                  <a:cubicBezTo>
                    <a:pt x="215781" y="122141"/>
                    <a:pt x="209161" y="128761"/>
                    <a:pt x="200992" y="12877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09FFDCF-3617-4232-B524-AE6B82377B92}"/>
                </a:ext>
              </a:extLst>
            </p:cNvPr>
            <p:cNvSpPr/>
            <p:nvPr/>
          </p:nvSpPr>
          <p:spPr>
            <a:xfrm>
              <a:off x="9538581" y="2940399"/>
              <a:ext cx="215885" cy="128834"/>
            </a:xfrm>
            <a:custGeom>
              <a:avLst/>
              <a:gdLst>
                <a:gd name="connsiteX0" fmla="*/ 200992 w 215885"/>
                <a:gd name="connsiteY0" fmla="*/ 128770 h 128834"/>
                <a:gd name="connsiteX1" fmla="*/ 14704 w 215885"/>
                <a:gd name="connsiteY1" fmla="*/ 128770 h 128834"/>
                <a:gd name="connsiteX2" fmla="*/ -95 w 215885"/>
                <a:gd name="connsiteY2" fmla="*/ 113972 h 128834"/>
                <a:gd name="connsiteX3" fmla="*/ -95 w 215885"/>
                <a:gd name="connsiteY3" fmla="*/ 14734 h 128834"/>
                <a:gd name="connsiteX4" fmla="*/ 14704 w 215885"/>
                <a:gd name="connsiteY4" fmla="*/ -65 h 128834"/>
                <a:gd name="connsiteX5" fmla="*/ 200992 w 215885"/>
                <a:gd name="connsiteY5" fmla="*/ -65 h 128834"/>
                <a:gd name="connsiteX6" fmla="*/ 215790 w 215885"/>
                <a:gd name="connsiteY6" fmla="*/ 14734 h 128834"/>
                <a:gd name="connsiteX7" fmla="*/ 215790 w 215885"/>
                <a:gd name="connsiteY7" fmla="*/ 113972 h 128834"/>
                <a:gd name="connsiteX8" fmla="*/ 200992 w 215885"/>
                <a:gd name="connsiteY8" fmla="*/ 128770 h 1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885" h="128834">
                  <a:moveTo>
                    <a:pt x="200992" y="128770"/>
                  </a:moveTo>
                  <a:lnTo>
                    <a:pt x="14704" y="128770"/>
                  </a:lnTo>
                  <a:cubicBezTo>
                    <a:pt x="6535" y="128761"/>
                    <a:pt x="-86" y="122141"/>
                    <a:pt x="-95" y="113972"/>
                  </a:cubicBezTo>
                  <a:lnTo>
                    <a:pt x="-95" y="14734"/>
                  </a:lnTo>
                  <a:cubicBezTo>
                    <a:pt x="-86" y="6565"/>
                    <a:pt x="6534" y="-55"/>
                    <a:pt x="14704" y="-65"/>
                  </a:cubicBezTo>
                  <a:lnTo>
                    <a:pt x="200992" y="-65"/>
                  </a:lnTo>
                  <a:cubicBezTo>
                    <a:pt x="209161" y="-56"/>
                    <a:pt x="215781" y="6565"/>
                    <a:pt x="215790" y="14734"/>
                  </a:cubicBezTo>
                  <a:lnTo>
                    <a:pt x="215790" y="113972"/>
                  </a:lnTo>
                  <a:cubicBezTo>
                    <a:pt x="215781" y="122141"/>
                    <a:pt x="209161" y="128761"/>
                    <a:pt x="200992" y="12877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9028598-8E6D-4092-8B74-53ED6F8AC3C5}"/>
                </a:ext>
              </a:extLst>
            </p:cNvPr>
            <p:cNvSpPr/>
            <p:nvPr/>
          </p:nvSpPr>
          <p:spPr>
            <a:xfrm>
              <a:off x="9822067" y="2940399"/>
              <a:ext cx="215885" cy="128834"/>
            </a:xfrm>
            <a:custGeom>
              <a:avLst/>
              <a:gdLst>
                <a:gd name="connsiteX0" fmla="*/ 200992 w 215885"/>
                <a:gd name="connsiteY0" fmla="*/ 128770 h 128834"/>
                <a:gd name="connsiteX1" fmla="*/ 14704 w 215885"/>
                <a:gd name="connsiteY1" fmla="*/ 128770 h 128834"/>
                <a:gd name="connsiteX2" fmla="*/ -95 w 215885"/>
                <a:gd name="connsiteY2" fmla="*/ 113972 h 128834"/>
                <a:gd name="connsiteX3" fmla="*/ -95 w 215885"/>
                <a:gd name="connsiteY3" fmla="*/ 14734 h 128834"/>
                <a:gd name="connsiteX4" fmla="*/ 14704 w 215885"/>
                <a:gd name="connsiteY4" fmla="*/ -65 h 128834"/>
                <a:gd name="connsiteX5" fmla="*/ 200992 w 215885"/>
                <a:gd name="connsiteY5" fmla="*/ -65 h 128834"/>
                <a:gd name="connsiteX6" fmla="*/ 215790 w 215885"/>
                <a:gd name="connsiteY6" fmla="*/ 14734 h 128834"/>
                <a:gd name="connsiteX7" fmla="*/ 215790 w 215885"/>
                <a:gd name="connsiteY7" fmla="*/ 113972 h 128834"/>
                <a:gd name="connsiteX8" fmla="*/ 200992 w 215885"/>
                <a:gd name="connsiteY8" fmla="*/ 128770 h 1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885" h="128834">
                  <a:moveTo>
                    <a:pt x="200992" y="128770"/>
                  </a:moveTo>
                  <a:lnTo>
                    <a:pt x="14704" y="128770"/>
                  </a:lnTo>
                  <a:cubicBezTo>
                    <a:pt x="6534" y="128761"/>
                    <a:pt x="-86" y="122141"/>
                    <a:pt x="-95" y="113972"/>
                  </a:cubicBezTo>
                  <a:lnTo>
                    <a:pt x="-95" y="14734"/>
                  </a:lnTo>
                  <a:cubicBezTo>
                    <a:pt x="-86" y="6565"/>
                    <a:pt x="6534" y="-55"/>
                    <a:pt x="14704" y="-65"/>
                  </a:cubicBezTo>
                  <a:lnTo>
                    <a:pt x="200992" y="-65"/>
                  </a:lnTo>
                  <a:cubicBezTo>
                    <a:pt x="209161" y="-56"/>
                    <a:pt x="215781" y="6565"/>
                    <a:pt x="215790" y="14734"/>
                  </a:cubicBezTo>
                  <a:lnTo>
                    <a:pt x="215790" y="113972"/>
                  </a:lnTo>
                  <a:cubicBezTo>
                    <a:pt x="215781" y="122141"/>
                    <a:pt x="209161" y="128761"/>
                    <a:pt x="200992" y="12877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516C9194-929C-4EA0-8B9C-4E339E2222B0}"/>
                </a:ext>
              </a:extLst>
            </p:cNvPr>
            <p:cNvSpPr/>
            <p:nvPr/>
          </p:nvSpPr>
          <p:spPr>
            <a:xfrm>
              <a:off x="9255096" y="3271328"/>
              <a:ext cx="215885" cy="128834"/>
            </a:xfrm>
            <a:custGeom>
              <a:avLst/>
              <a:gdLst>
                <a:gd name="connsiteX0" fmla="*/ 200992 w 215885"/>
                <a:gd name="connsiteY0" fmla="*/ 128770 h 128834"/>
                <a:gd name="connsiteX1" fmla="*/ 14704 w 215885"/>
                <a:gd name="connsiteY1" fmla="*/ 128770 h 128834"/>
                <a:gd name="connsiteX2" fmla="*/ -95 w 215885"/>
                <a:gd name="connsiteY2" fmla="*/ 113972 h 128834"/>
                <a:gd name="connsiteX3" fmla="*/ -95 w 215885"/>
                <a:gd name="connsiteY3" fmla="*/ 14734 h 128834"/>
                <a:gd name="connsiteX4" fmla="*/ 14704 w 215885"/>
                <a:gd name="connsiteY4" fmla="*/ -65 h 128834"/>
                <a:gd name="connsiteX5" fmla="*/ 200992 w 215885"/>
                <a:gd name="connsiteY5" fmla="*/ -65 h 128834"/>
                <a:gd name="connsiteX6" fmla="*/ 215790 w 215885"/>
                <a:gd name="connsiteY6" fmla="*/ 14734 h 128834"/>
                <a:gd name="connsiteX7" fmla="*/ 215790 w 215885"/>
                <a:gd name="connsiteY7" fmla="*/ 113972 h 128834"/>
                <a:gd name="connsiteX8" fmla="*/ 200992 w 215885"/>
                <a:gd name="connsiteY8" fmla="*/ 128770 h 1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885" h="128834">
                  <a:moveTo>
                    <a:pt x="200992" y="128770"/>
                  </a:moveTo>
                  <a:lnTo>
                    <a:pt x="14704" y="128770"/>
                  </a:lnTo>
                  <a:cubicBezTo>
                    <a:pt x="6534" y="128761"/>
                    <a:pt x="-86" y="122141"/>
                    <a:pt x="-95" y="113972"/>
                  </a:cubicBezTo>
                  <a:lnTo>
                    <a:pt x="-95" y="14734"/>
                  </a:lnTo>
                  <a:cubicBezTo>
                    <a:pt x="-86" y="6565"/>
                    <a:pt x="6534" y="-56"/>
                    <a:pt x="14704" y="-65"/>
                  </a:cubicBezTo>
                  <a:lnTo>
                    <a:pt x="200992" y="-65"/>
                  </a:lnTo>
                  <a:cubicBezTo>
                    <a:pt x="209161" y="-56"/>
                    <a:pt x="215781" y="6565"/>
                    <a:pt x="215790" y="14734"/>
                  </a:cubicBezTo>
                  <a:lnTo>
                    <a:pt x="215790" y="113972"/>
                  </a:lnTo>
                  <a:cubicBezTo>
                    <a:pt x="215781" y="122141"/>
                    <a:pt x="209161" y="128761"/>
                    <a:pt x="200992" y="12877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4E66362-E70E-4981-8285-5DD2603A383F}"/>
                </a:ext>
              </a:extLst>
            </p:cNvPr>
            <p:cNvSpPr/>
            <p:nvPr/>
          </p:nvSpPr>
          <p:spPr>
            <a:xfrm>
              <a:off x="9538581" y="3271328"/>
              <a:ext cx="215885" cy="128834"/>
            </a:xfrm>
            <a:custGeom>
              <a:avLst/>
              <a:gdLst>
                <a:gd name="connsiteX0" fmla="*/ 200992 w 215885"/>
                <a:gd name="connsiteY0" fmla="*/ 128770 h 128834"/>
                <a:gd name="connsiteX1" fmla="*/ 14704 w 215885"/>
                <a:gd name="connsiteY1" fmla="*/ 128770 h 128834"/>
                <a:gd name="connsiteX2" fmla="*/ -95 w 215885"/>
                <a:gd name="connsiteY2" fmla="*/ 113972 h 128834"/>
                <a:gd name="connsiteX3" fmla="*/ -95 w 215885"/>
                <a:gd name="connsiteY3" fmla="*/ 14734 h 128834"/>
                <a:gd name="connsiteX4" fmla="*/ 14704 w 215885"/>
                <a:gd name="connsiteY4" fmla="*/ -65 h 128834"/>
                <a:gd name="connsiteX5" fmla="*/ 200992 w 215885"/>
                <a:gd name="connsiteY5" fmla="*/ -65 h 128834"/>
                <a:gd name="connsiteX6" fmla="*/ 215790 w 215885"/>
                <a:gd name="connsiteY6" fmla="*/ 14734 h 128834"/>
                <a:gd name="connsiteX7" fmla="*/ 215790 w 215885"/>
                <a:gd name="connsiteY7" fmla="*/ 113972 h 128834"/>
                <a:gd name="connsiteX8" fmla="*/ 200992 w 215885"/>
                <a:gd name="connsiteY8" fmla="*/ 128770 h 1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885" h="128834">
                  <a:moveTo>
                    <a:pt x="200992" y="128770"/>
                  </a:moveTo>
                  <a:lnTo>
                    <a:pt x="14704" y="128770"/>
                  </a:lnTo>
                  <a:cubicBezTo>
                    <a:pt x="6535" y="128761"/>
                    <a:pt x="-86" y="122141"/>
                    <a:pt x="-95" y="113972"/>
                  </a:cubicBezTo>
                  <a:lnTo>
                    <a:pt x="-95" y="14734"/>
                  </a:lnTo>
                  <a:cubicBezTo>
                    <a:pt x="-86" y="6565"/>
                    <a:pt x="6534" y="-56"/>
                    <a:pt x="14704" y="-65"/>
                  </a:cubicBezTo>
                  <a:lnTo>
                    <a:pt x="200992" y="-65"/>
                  </a:lnTo>
                  <a:cubicBezTo>
                    <a:pt x="209161" y="-56"/>
                    <a:pt x="215781" y="6565"/>
                    <a:pt x="215790" y="14734"/>
                  </a:cubicBezTo>
                  <a:lnTo>
                    <a:pt x="215790" y="113972"/>
                  </a:lnTo>
                  <a:cubicBezTo>
                    <a:pt x="215781" y="122141"/>
                    <a:pt x="209161" y="128761"/>
                    <a:pt x="200992" y="12877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048C789-9953-4AA9-AB91-DC7432C800E4}"/>
                </a:ext>
              </a:extLst>
            </p:cNvPr>
            <p:cNvSpPr/>
            <p:nvPr/>
          </p:nvSpPr>
          <p:spPr>
            <a:xfrm>
              <a:off x="9822067" y="3271328"/>
              <a:ext cx="215885" cy="128834"/>
            </a:xfrm>
            <a:custGeom>
              <a:avLst/>
              <a:gdLst>
                <a:gd name="connsiteX0" fmla="*/ 200992 w 215885"/>
                <a:gd name="connsiteY0" fmla="*/ 128770 h 128834"/>
                <a:gd name="connsiteX1" fmla="*/ 14704 w 215885"/>
                <a:gd name="connsiteY1" fmla="*/ 128770 h 128834"/>
                <a:gd name="connsiteX2" fmla="*/ -95 w 215885"/>
                <a:gd name="connsiteY2" fmla="*/ 113972 h 128834"/>
                <a:gd name="connsiteX3" fmla="*/ -95 w 215885"/>
                <a:gd name="connsiteY3" fmla="*/ 14734 h 128834"/>
                <a:gd name="connsiteX4" fmla="*/ 14704 w 215885"/>
                <a:gd name="connsiteY4" fmla="*/ -65 h 128834"/>
                <a:gd name="connsiteX5" fmla="*/ 200992 w 215885"/>
                <a:gd name="connsiteY5" fmla="*/ -65 h 128834"/>
                <a:gd name="connsiteX6" fmla="*/ 215790 w 215885"/>
                <a:gd name="connsiteY6" fmla="*/ 14734 h 128834"/>
                <a:gd name="connsiteX7" fmla="*/ 215790 w 215885"/>
                <a:gd name="connsiteY7" fmla="*/ 113972 h 128834"/>
                <a:gd name="connsiteX8" fmla="*/ 200992 w 215885"/>
                <a:gd name="connsiteY8" fmla="*/ 128770 h 12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885" h="128834">
                  <a:moveTo>
                    <a:pt x="200992" y="128770"/>
                  </a:moveTo>
                  <a:lnTo>
                    <a:pt x="14704" y="128770"/>
                  </a:lnTo>
                  <a:cubicBezTo>
                    <a:pt x="6534" y="128761"/>
                    <a:pt x="-86" y="122141"/>
                    <a:pt x="-95" y="113972"/>
                  </a:cubicBezTo>
                  <a:lnTo>
                    <a:pt x="-95" y="14734"/>
                  </a:lnTo>
                  <a:cubicBezTo>
                    <a:pt x="-86" y="6565"/>
                    <a:pt x="6534" y="-56"/>
                    <a:pt x="14704" y="-65"/>
                  </a:cubicBezTo>
                  <a:lnTo>
                    <a:pt x="200992" y="-65"/>
                  </a:lnTo>
                  <a:cubicBezTo>
                    <a:pt x="209161" y="-56"/>
                    <a:pt x="215781" y="6565"/>
                    <a:pt x="215790" y="14734"/>
                  </a:cubicBezTo>
                  <a:lnTo>
                    <a:pt x="215790" y="113972"/>
                  </a:lnTo>
                  <a:cubicBezTo>
                    <a:pt x="215781" y="122141"/>
                    <a:pt x="209161" y="128761"/>
                    <a:pt x="200992" y="12877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4AA3E96-E501-473E-8FB5-9C9053A8CA93}"/>
                </a:ext>
              </a:extLst>
            </p:cNvPr>
            <p:cNvSpPr/>
            <p:nvPr/>
          </p:nvSpPr>
          <p:spPr>
            <a:xfrm>
              <a:off x="9190550" y="2596737"/>
              <a:ext cx="255143" cy="154301"/>
            </a:xfrm>
            <a:custGeom>
              <a:avLst/>
              <a:gdLst>
                <a:gd name="connsiteX0" fmla="*/ 235379 w 255143"/>
                <a:gd name="connsiteY0" fmla="*/ 154237 h 154301"/>
                <a:gd name="connsiteX1" fmla="*/ 19575 w 255143"/>
                <a:gd name="connsiteY1" fmla="*/ 154237 h 154301"/>
                <a:gd name="connsiteX2" fmla="*/ -95 w 255143"/>
                <a:gd name="connsiteY2" fmla="*/ 134566 h 154301"/>
                <a:gd name="connsiteX3" fmla="*/ -95 w 255143"/>
                <a:gd name="connsiteY3" fmla="*/ 19606 h 154301"/>
                <a:gd name="connsiteX4" fmla="*/ 19574 w 255143"/>
                <a:gd name="connsiteY4" fmla="*/ -65 h 154301"/>
                <a:gd name="connsiteX5" fmla="*/ 235379 w 255143"/>
                <a:gd name="connsiteY5" fmla="*/ -65 h 154301"/>
                <a:gd name="connsiteX6" fmla="*/ 255049 w 255143"/>
                <a:gd name="connsiteY6" fmla="*/ 19606 h 154301"/>
                <a:gd name="connsiteX7" fmla="*/ 255049 w 255143"/>
                <a:gd name="connsiteY7" fmla="*/ 134566 h 154301"/>
                <a:gd name="connsiteX8" fmla="*/ 235379 w 255143"/>
                <a:gd name="connsiteY8" fmla="*/ 154237 h 154301"/>
                <a:gd name="connsiteX9" fmla="*/ 19575 w 255143"/>
                <a:gd name="connsiteY9" fmla="*/ 4988 h 154301"/>
                <a:gd name="connsiteX10" fmla="*/ 4957 w 255143"/>
                <a:gd name="connsiteY10" fmla="*/ 19606 h 154301"/>
                <a:gd name="connsiteX11" fmla="*/ 4957 w 255143"/>
                <a:gd name="connsiteY11" fmla="*/ 134566 h 154301"/>
                <a:gd name="connsiteX12" fmla="*/ 19574 w 255143"/>
                <a:gd name="connsiteY12" fmla="*/ 149184 h 154301"/>
                <a:gd name="connsiteX13" fmla="*/ 235379 w 255143"/>
                <a:gd name="connsiteY13" fmla="*/ 149184 h 154301"/>
                <a:gd name="connsiteX14" fmla="*/ 249996 w 255143"/>
                <a:gd name="connsiteY14" fmla="*/ 134566 h 154301"/>
                <a:gd name="connsiteX15" fmla="*/ 249996 w 255143"/>
                <a:gd name="connsiteY15" fmla="*/ 19606 h 154301"/>
                <a:gd name="connsiteX16" fmla="*/ 235379 w 255143"/>
                <a:gd name="connsiteY16" fmla="*/ 4988 h 15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143" h="154301">
                  <a:moveTo>
                    <a:pt x="235379" y="154237"/>
                  </a:moveTo>
                  <a:lnTo>
                    <a:pt x="19575" y="154237"/>
                  </a:lnTo>
                  <a:cubicBezTo>
                    <a:pt x="8716" y="154224"/>
                    <a:pt x="-83" y="145425"/>
                    <a:pt x="-95" y="134566"/>
                  </a:cubicBezTo>
                  <a:lnTo>
                    <a:pt x="-95" y="19606"/>
                  </a:lnTo>
                  <a:cubicBezTo>
                    <a:pt x="-83" y="8747"/>
                    <a:pt x="8716" y="-52"/>
                    <a:pt x="19574" y="-65"/>
                  </a:cubicBezTo>
                  <a:lnTo>
                    <a:pt x="235379" y="-65"/>
                  </a:lnTo>
                  <a:cubicBezTo>
                    <a:pt x="246237" y="-52"/>
                    <a:pt x="255036" y="8747"/>
                    <a:pt x="255049" y="19606"/>
                  </a:cubicBezTo>
                  <a:lnTo>
                    <a:pt x="255049" y="134566"/>
                  </a:lnTo>
                  <a:cubicBezTo>
                    <a:pt x="255036" y="145425"/>
                    <a:pt x="246237" y="154224"/>
                    <a:pt x="235379" y="154237"/>
                  </a:cubicBezTo>
                  <a:close/>
                  <a:moveTo>
                    <a:pt x="19575" y="4988"/>
                  </a:moveTo>
                  <a:cubicBezTo>
                    <a:pt x="11505" y="4997"/>
                    <a:pt x="4966" y="11536"/>
                    <a:pt x="4957" y="19606"/>
                  </a:cubicBezTo>
                  <a:lnTo>
                    <a:pt x="4957" y="134566"/>
                  </a:lnTo>
                  <a:cubicBezTo>
                    <a:pt x="4966" y="142636"/>
                    <a:pt x="11505" y="149175"/>
                    <a:pt x="19574" y="149184"/>
                  </a:cubicBezTo>
                  <a:lnTo>
                    <a:pt x="235379" y="149184"/>
                  </a:lnTo>
                  <a:cubicBezTo>
                    <a:pt x="243448" y="149175"/>
                    <a:pt x="249987" y="142636"/>
                    <a:pt x="249996" y="134566"/>
                  </a:cubicBezTo>
                  <a:lnTo>
                    <a:pt x="249996" y="19606"/>
                  </a:lnTo>
                  <a:cubicBezTo>
                    <a:pt x="249987" y="11536"/>
                    <a:pt x="243448" y="4997"/>
                    <a:pt x="235379" y="4988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DEDEE3B9-EB89-4202-A8B6-B9CDB9F394BF}"/>
                </a:ext>
              </a:extLst>
            </p:cNvPr>
            <p:cNvSpPr/>
            <p:nvPr/>
          </p:nvSpPr>
          <p:spPr>
            <a:xfrm>
              <a:off x="9518952" y="2596737"/>
              <a:ext cx="255143" cy="154301"/>
            </a:xfrm>
            <a:custGeom>
              <a:avLst/>
              <a:gdLst>
                <a:gd name="connsiteX0" fmla="*/ 235379 w 255143"/>
                <a:gd name="connsiteY0" fmla="*/ 154237 h 154301"/>
                <a:gd name="connsiteX1" fmla="*/ 19575 w 255143"/>
                <a:gd name="connsiteY1" fmla="*/ 154237 h 154301"/>
                <a:gd name="connsiteX2" fmla="*/ -95 w 255143"/>
                <a:gd name="connsiteY2" fmla="*/ 134566 h 154301"/>
                <a:gd name="connsiteX3" fmla="*/ -95 w 255143"/>
                <a:gd name="connsiteY3" fmla="*/ 19606 h 154301"/>
                <a:gd name="connsiteX4" fmla="*/ 19575 w 255143"/>
                <a:gd name="connsiteY4" fmla="*/ -65 h 154301"/>
                <a:gd name="connsiteX5" fmla="*/ 235379 w 255143"/>
                <a:gd name="connsiteY5" fmla="*/ -65 h 154301"/>
                <a:gd name="connsiteX6" fmla="*/ 255049 w 255143"/>
                <a:gd name="connsiteY6" fmla="*/ 19606 h 154301"/>
                <a:gd name="connsiteX7" fmla="*/ 255049 w 255143"/>
                <a:gd name="connsiteY7" fmla="*/ 134566 h 154301"/>
                <a:gd name="connsiteX8" fmla="*/ 235379 w 255143"/>
                <a:gd name="connsiteY8" fmla="*/ 154237 h 154301"/>
                <a:gd name="connsiteX9" fmla="*/ 19575 w 255143"/>
                <a:gd name="connsiteY9" fmla="*/ 4988 h 154301"/>
                <a:gd name="connsiteX10" fmla="*/ 4957 w 255143"/>
                <a:gd name="connsiteY10" fmla="*/ 19606 h 154301"/>
                <a:gd name="connsiteX11" fmla="*/ 4957 w 255143"/>
                <a:gd name="connsiteY11" fmla="*/ 134566 h 154301"/>
                <a:gd name="connsiteX12" fmla="*/ 19575 w 255143"/>
                <a:gd name="connsiteY12" fmla="*/ 149184 h 154301"/>
                <a:gd name="connsiteX13" fmla="*/ 235379 w 255143"/>
                <a:gd name="connsiteY13" fmla="*/ 149184 h 154301"/>
                <a:gd name="connsiteX14" fmla="*/ 249996 w 255143"/>
                <a:gd name="connsiteY14" fmla="*/ 134566 h 154301"/>
                <a:gd name="connsiteX15" fmla="*/ 249996 w 255143"/>
                <a:gd name="connsiteY15" fmla="*/ 19606 h 154301"/>
                <a:gd name="connsiteX16" fmla="*/ 235379 w 255143"/>
                <a:gd name="connsiteY16" fmla="*/ 4988 h 15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143" h="154301">
                  <a:moveTo>
                    <a:pt x="235379" y="154237"/>
                  </a:moveTo>
                  <a:lnTo>
                    <a:pt x="19575" y="154237"/>
                  </a:lnTo>
                  <a:cubicBezTo>
                    <a:pt x="8716" y="154224"/>
                    <a:pt x="-83" y="145425"/>
                    <a:pt x="-95" y="134566"/>
                  </a:cubicBezTo>
                  <a:lnTo>
                    <a:pt x="-95" y="19606"/>
                  </a:lnTo>
                  <a:cubicBezTo>
                    <a:pt x="-83" y="8747"/>
                    <a:pt x="8716" y="-52"/>
                    <a:pt x="19575" y="-65"/>
                  </a:cubicBezTo>
                  <a:lnTo>
                    <a:pt x="235379" y="-65"/>
                  </a:lnTo>
                  <a:cubicBezTo>
                    <a:pt x="246237" y="-52"/>
                    <a:pt x="255036" y="8747"/>
                    <a:pt x="255049" y="19606"/>
                  </a:cubicBezTo>
                  <a:lnTo>
                    <a:pt x="255049" y="134566"/>
                  </a:lnTo>
                  <a:cubicBezTo>
                    <a:pt x="255036" y="145425"/>
                    <a:pt x="246237" y="154224"/>
                    <a:pt x="235379" y="154237"/>
                  </a:cubicBezTo>
                  <a:close/>
                  <a:moveTo>
                    <a:pt x="19575" y="4988"/>
                  </a:moveTo>
                  <a:cubicBezTo>
                    <a:pt x="11505" y="4997"/>
                    <a:pt x="4966" y="11536"/>
                    <a:pt x="4957" y="19606"/>
                  </a:cubicBezTo>
                  <a:lnTo>
                    <a:pt x="4957" y="134566"/>
                  </a:lnTo>
                  <a:cubicBezTo>
                    <a:pt x="4966" y="142636"/>
                    <a:pt x="11505" y="149175"/>
                    <a:pt x="19575" y="149184"/>
                  </a:cubicBezTo>
                  <a:lnTo>
                    <a:pt x="235379" y="149184"/>
                  </a:lnTo>
                  <a:cubicBezTo>
                    <a:pt x="243448" y="149175"/>
                    <a:pt x="249987" y="142636"/>
                    <a:pt x="249996" y="134566"/>
                  </a:cubicBezTo>
                  <a:lnTo>
                    <a:pt x="249996" y="19606"/>
                  </a:lnTo>
                  <a:cubicBezTo>
                    <a:pt x="249987" y="11536"/>
                    <a:pt x="243448" y="4997"/>
                    <a:pt x="235379" y="4988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8AF9BEB-74F6-4A28-BD99-B6EEDF5F60D6}"/>
                </a:ext>
              </a:extLst>
            </p:cNvPr>
            <p:cNvSpPr/>
            <p:nvPr/>
          </p:nvSpPr>
          <p:spPr>
            <a:xfrm>
              <a:off x="9847355" y="2596737"/>
              <a:ext cx="255143" cy="154301"/>
            </a:xfrm>
            <a:custGeom>
              <a:avLst/>
              <a:gdLst>
                <a:gd name="connsiteX0" fmla="*/ 235379 w 255143"/>
                <a:gd name="connsiteY0" fmla="*/ 154237 h 154301"/>
                <a:gd name="connsiteX1" fmla="*/ 19575 w 255143"/>
                <a:gd name="connsiteY1" fmla="*/ 154237 h 154301"/>
                <a:gd name="connsiteX2" fmla="*/ -95 w 255143"/>
                <a:gd name="connsiteY2" fmla="*/ 134566 h 154301"/>
                <a:gd name="connsiteX3" fmla="*/ -95 w 255143"/>
                <a:gd name="connsiteY3" fmla="*/ 19606 h 154301"/>
                <a:gd name="connsiteX4" fmla="*/ 19575 w 255143"/>
                <a:gd name="connsiteY4" fmla="*/ -65 h 154301"/>
                <a:gd name="connsiteX5" fmla="*/ 235379 w 255143"/>
                <a:gd name="connsiteY5" fmla="*/ -65 h 154301"/>
                <a:gd name="connsiteX6" fmla="*/ 255049 w 255143"/>
                <a:gd name="connsiteY6" fmla="*/ 19606 h 154301"/>
                <a:gd name="connsiteX7" fmla="*/ 255049 w 255143"/>
                <a:gd name="connsiteY7" fmla="*/ 134566 h 154301"/>
                <a:gd name="connsiteX8" fmla="*/ 235379 w 255143"/>
                <a:gd name="connsiteY8" fmla="*/ 154237 h 154301"/>
                <a:gd name="connsiteX9" fmla="*/ 19575 w 255143"/>
                <a:gd name="connsiteY9" fmla="*/ 4988 h 154301"/>
                <a:gd name="connsiteX10" fmla="*/ 4957 w 255143"/>
                <a:gd name="connsiteY10" fmla="*/ 19606 h 154301"/>
                <a:gd name="connsiteX11" fmla="*/ 4957 w 255143"/>
                <a:gd name="connsiteY11" fmla="*/ 134566 h 154301"/>
                <a:gd name="connsiteX12" fmla="*/ 19575 w 255143"/>
                <a:gd name="connsiteY12" fmla="*/ 149184 h 154301"/>
                <a:gd name="connsiteX13" fmla="*/ 235379 w 255143"/>
                <a:gd name="connsiteY13" fmla="*/ 149184 h 154301"/>
                <a:gd name="connsiteX14" fmla="*/ 249996 w 255143"/>
                <a:gd name="connsiteY14" fmla="*/ 134566 h 154301"/>
                <a:gd name="connsiteX15" fmla="*/ 249996 w 255143"/>
                <a:gd name="connsiteY15" fmla="*/ 19606 h 154301"/>
                <a:gd name="connsiteX16" fmla="*/ 235379 w 255143"/>
                <a:gd name="connsiteY16" fmla="*/ 4988 h 15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143" h="154301">
                  <a:moveTo>
                    <a:pt x="235379" y="154237"/>
                  </a:moveTo>
                  <a:lnTo>
                    <a:pt x="19575" y="154237"/>
                  </a:lnTo>
                  <a:cubicBezTo>
                    <a:pt x="8716" y="154224"/>
                    <a:pt x="-83" y="145425"/>
                    <a:pt x="-95" y="134566"/>
                  </a:cubicBezTo>
                  <a:lnTo>
                    <a:pt x="-95" y="19606"/>
                  </a:lnTo>
                  <a:cubicBezTo>
                    <a:pt x="-83" y="8747"/>
                    <a:pt x="8716" y="-52"/>
                    <a:pt x="19575" y="-65"/>
                  </a:cubicBezTo>
                  <a:lnTo>
                    <a:pt x="235379" y="-65"/>
                  </a:lnTo>
                  <a:cubicBezTo>
                    <a:pt x="246237" y="-52"/>
                    <a:pt x="255036" y="8747"/>
                    <a:pt x="255049" y="19606"/>
                  </a:cubicBezTo>
                  <a:lnTo>
                    <a:pt x="255049" y="134566"/>
                  </a:lnTo>
                  <a:cubicBezTo>
                    <a:pt x="255036" y="145425"/>
                    <a:pt x="246237" y="154224"/>
                    <a:pt x="235379" y="154237"/>
                  </a:cubicBezTo>
                  <a:close/>
                  <a:moveTo>
                    <a:pt x="19575" y="4988"/>
                  </a:moveTo>
                  <a:cubicBezTo>
                    <a:pt x="11505" y="4997"/>
                    <a:pt x="4966" y="11536"/>
                    <a:pt x="4957" y="19606"/>
                  </a:cubicBezTo>
                  <a:lnTo>
                    <a:pt x="4957" y="134566"/>
                  </a:lnTo>
                  <a:cubicBezTo>
                    <a:pt x="4966" y="142636"/>
                    <a:pt x="11505" y="149175"/>
                    <a:pt x="19575" y="149184"/>
                  </a:cubicBezTo>
                  <a:lnTo>
                    <a:pt x="235379" y="149184"/>
                  </a:lnTo>
                  <a:cubicBezTo>
                    <a:pt x="243448" y="149175"/>
                    <a:pt x="249987" y="142636"/>
                    <a:pt x="249996" y="134566"/>
                  </a:cubicBezTo>
                  <a:lnTo>
                    <a:pt x="249996" y="19606"/>
                  </a:lnTo>
                  <a:cubicBezTo>
                    <a:pt x="249987" y="11536"/>
                    <a:pt x="243448" y="4997"/>
                    <a:pt x="235379" y="4988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CC32A0C-D408-4043-A7C5-32EEBA6F6934}"/>
                </a:ext>
              </a:extLst>
            </p:cNvPr>
            <p:cNvSpPr/>
            <p:nvPr/>
          </p:nvSpPr>
          <p:spPr>
            <a:xfrm>
              <a:off x="9190550" y="2927666"/>
              <a:ext cx="255143" cy="154301"/>
            </a:xfrm>
            <a:custGeom>
              <a:avLst/>
              <a:gdLst>
                <a:gd name="connsiteX0" fmla="*/ 235379 w 255143"/>
                <a:gd name="connsiteY0" fmla="*/ 154237 h 154301"/>
                <a:gd name="connsiteX1" fmla="*/ 19575 w 255143"/>
                <a:gd name="connsiteY1" fmla="*/ 154237 h 154301"/>
                <a:gd name="connsiteX2" fmla="*/ -95 w 255143"/>
                <a:gd name="connsiteY2" fmla="*/ 134566 h 154301"/>
                <a:gd name="connsiteX3" fmla="*/ -95 w 255143"/>
                <a:gd name="connsiteY3" fmla="*/ 19606 h 154301"/>
                <a:gd name="connsiteX4" fmla="*/ 19574 w 255143"/>
                <a:gd name="connsiteY4" fmla="*/ -65 h 154301"/>
                <a:gd name="connsiteX5" fmla="*/ 235379 w 255143"/>
                <a:gd name="connsiteY5" fmla="*/ -65 h 154301"/>
                <a:gd name="connsiteX6" fmla="*/ 255049 w 255143"/>
                <a:gd name="connsiteY6" fmla="*/ 19606 h 154301"/>
                <a:gd name="connsiteX7" fmla="*/ 255049 w 255143"/>
                <a:gd name="connsiteY7" fmla="*/ 134566 h 154301"/>
                <a:gd name="connsiteX8" fmla="*/ 235379 w 255143"/>
                <a:gd name="connsiteY8" fmla="*/ 154237 h 154301"/>
                <a:gd name="connsiteX9" fmla="*/ 19575 w 255143"/>
                <a:gd name="connsiteY9" fmla="*/ 4988 h 154301"/>
                <a:gd name="connsiteX10" fmla="*/ 4957 w 255143"/>
                <a:gd name="connsiteY10" fmla="*/ 19606 h 154301"/>
                <a:gd name="connsiteX11" fmla="*/ 4957 w 255143"/>
                <a:gd name="connsiteY11" fmla="*/ 134566 h 154301"/>
                <a:gd name="connsiteX12" fmla="*/ 19574 w 255143"/>
                <a:gd name="connsiteY12" fmla="*/ 149184 h 154301"/>
                <a:gd name="connsiteX13" fmla="*/ 235379 w 255143"/>
                <a:gd name="connsiteY13" fmla="*/ 149184 h 154301"/>
                <a:gd name="connsiteX14" fmla="*/ 249996 w 255143"/>
                <a:gd name="connsiteY14" fmla="*/ 134566 h 154301"/>
                <a:gd name="connsiteX15" fmla="*/ 249996 w 255143"/>
                <a:gd name="connsiteY15" fmla="*/ 19606 h 154301"/>
                <a:gd name="connsiteX16" fmla="*/ 235379 w 255143"/>
                <a:gd name="connsiteY16" fmla="*/ 4988 h 15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143" h="154301">
                  <a:moveTo>
                    <a:pt x="235379" y="154237"/>
                  </a:moveTo>
                  <a:lnTo>
                    <a:pt x="19575" y="154237"/>
                  </a:lnTo>
                  <a:cubicBezTo>
                    <a:pt x="8716" y="154224"/>
                    <a:pt x="-83" y="145424"/>
                    <a:pt x="-95" y="134566"/>
                  </a:cubicBezTo>
                  <a:lnTo>
                    <a:pt x="-95" y="19606"/>
                  </a:lnTo>
                  <a:cubicBezTo>
                    <a:pt x="-83" y="8747"/>
                    <a:pt x="8716" y="-52"/>
                    <a:pt x="19574" y="-65"/>
                  </a:cubicBezTo>
                  <a:lnTo>
                    <a:pt x="235379" y="-65"/>
                  </a:lnTo>
                  <a:cubicBezTo>
                    <a:pt x="246237" y="-52"/>
                    <a:pt x="255036" y="8747"/>
                    <a:pt x="255049" y="19606"/>
                  </a:cubicBezTo>
                  <a:lnTo>
                    <a:pt x="255049" y="134566"/>
                  </a:lnTo>
                  <a:cubicBezTo>
                    <a:pt x="255036" y="145425"/>
                    <a:pt x="246237" y="154224"/>
                    <a:pt x="235379" y="154237"/>
                  </a:cubicBezTo>
                  <a:close/>
                  <a:moveTo>
                    <a:pt x="19575" y="4988"/>
                  </a:moveTo>
                  <a:cubicBezTo>
                    <a:pt x="11505" y="4997"/>
                    <a:pt x="4966" y="11536"/>
                    <a:pt x="4957" y="19606"/>
                  </a:cubicBezTo>
                  <a:lnTo>
                    <a:pt x="4957" y="134566"/>
                  </a:lnTo>
                  <a:cubicBezTo>
                    <a:pt x="4966" y="142636"/>
                    <a:pt x="11505" y="149175"/>
                    <a:pt x="19574" y="149184"/>
                  </a:cubicBezTo>
                  <a:lnTo>
                    <a:pt x="235379" y="149184"/>
                  </a:lnTo>
                  <a:cubicBezTo>
                    <a:pt x="243448" y="149175"/>
                    <a:pt x="249987" y="142636"/>
                    <a:pt x="249996" y="134566"/>
                  </a:cubicBezTo>
                  <a:lnTo>
                    <a:pt x="249996" y="19606"/>
                  </a:lnTo>
                  <a:cubicBezTo>
                    <a:pt x="249987" y="11536"/>
                    <a:pt x="243448" y="4997"/>
                    <a:pt x="235379" y="4988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AC740C7-6651-4812-AAC0-A776A2CF99DC}"/>
                </a:ext>
              </a:extLst>
            </p:cNvPr>
            <p:cNvSpPr/>
            <p:nvPr/>
          </p:nvSpPr>
          <p:spPr>
            <a:xfrm>
              <a:off x="9518952" y="2927666"/>
              <a:ext cx="255143" cy="154301"/>
            </a:xfrm>
            <a:custGeom>
              <a:avLst/>
              <a:gdLst>
                <a:gd name="connsiteX0" fmla="*/ 235379 w 255143"/>
                <a:gd name="connsiteY0" fmla="*/ 154237 h 154301"/>
                <a:gd name="connsiteX1" fmla="*/ 19575 w 255143"/>
                <a:gd name="connsiteY1" fmla="*/ 154237 h 154301"/>
                <a:gd name="connsiteX2" fmla="*/ -95 w 255143"/>
                <a:gd name="connsiteY2" fmla="*/ 134566 h 154301"/>
                <a:gd name="connsiteX3" fmla="*/ -95 w 255143"/>
                <a:gd name="connsiteY3" fmla="*/ 19606 h 154301"/>
                <a:gd name="connsiteX4" fmla="*/ 19575 w 255143"/>
                <a:gd name="connsiteY4" fmla="*/ -65 h 154301"/>
                <a:gd name="connsiteX5" fmla="*/ 235379 w 255143"/>
                <a:gd name="connsiteY5" fmla="*/ -65 h 154301"/>
                <a:gd name="connsiteX6" fmla="*/ 255049 w 255143"/>
                <a:gd name="connsiteY6" fmla="*/ 19606 h 154301"/>
                <a:gd name="connsiteX7" fmla="*/ 255049 w 255143"/>
                <a:gd name="connsiteY7" fmla="*/ 134566 h 154301"/>
                <a:gd name="connsiteX8" fmla="*/ 235379 w 255143"/>
                <a:gd name="connsiteY8" fmla="*/ 154237 h 154301"/>
                <a:gd name="connsiteX9" fmla="*/ 19575 w 255143"/>
                <a:gd name="connsiteY9" fmla="*/ 4988 h 154301"/>
                <a:gd name="connsiteX10" fmla="*/ 4957 w 255143"/>
                <a:gd name="connsiteY10" fmla="*/ 19606 h 154301"/>
                <a:gd name="connsiteX11" fmla="*/ 4957 w 255143"/>
                <a:gd name="connsiteY11" fmla="*/ 134566 h 154301"/>
                <a:gd name="connsiteX12" fmla="*/ 19575 w 255143"/>
                <a:gd name="connsiteY12" fmla="*/ 149184 h 154301"/>
                <a:gd name="connsiteX13" fmla="*/ 235379 w 255143"/>
                <a:gd name="connsiteY13" fmla="*/ 149184 h 154301"/>
                <a:gd name="connsiteX14" fmla="*/ 249996 w 255143"/>
                <a:gd name="connsiteY14" fmla="*/ 134566 h 154301"/>
                <a:gd name="connsiteX15" fmla="*/ 249996 w 255143"/>
                <a:gd name="connsiteY15" fmla="*/ 19606 h 154301"/>
                <a:gd name="connsiteX16" fmla="*/ 235379 w 255143"/>
                <a:gd name="connsiteY16" fmla="*/ 4988 h 15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143" h="154301">
                  <a:moveTo>
                    <a:pt x="235379" y="154237"/>
                  </a:moveTo>
                  <a:lnTo>
                    <a:pt x="19575" y="154237"/>
                  </a:lnTo>
                  <a:cubicBezTo>
                    <a:pt x="8716" y="154224"/>
                    <a:pt x="-83" y="145425"/>
                    <a:pt x="-95" y="134566"/>
                  </a:cubicBezTo>
                  <a:lnTo>
                    <a:pt x="-95" y="19606"/>
                  </a:lnTo>
                  <a:cubicBezTo>
                    <a:pt x="-83" y="8747"/>
                    <a:pt x="8716" y="-52"/>
                    <a:pt x="19575" y="-65"/>
                  </a:cubicBezTo>
                  <a:lnTo>
                    <a:pt x="235379" y="-65"/>
                  </a:lnTo>
                  <a:cubicBezTo>
                    <a:pt x="246237" y="-52"/>
                    <a:pt x="255036" y="8747"/>
                    <a:pt x="255049" y="19606"/>
                  </a:cubicBezTo>
                  <a:lnTo>
                    <a:pt x="255049" y="134566"/>
                  </a:lnTo>
                  <a:cubicBezTo>
                    <a:pt x="255036" y="145425"/>
                    <a:pt x="246237" y="154224"/>
                    <a:pt x="235379" y="154237"/>
                  </a:cubicBezTo>
                  <a:close/>
                  <a:moveTo>
                    <a:pt x="19575" y="4988"/>
                  </a:moveTo>
                  <a:cubicBezTo>
                    <a:pt x="11505" y="4997"/>
                    <a:pt x="4966" y="11536"/>
                    <a:pt x="4957" y="19606"/>
                  </a:cubicBezTo>
                  <a:lnTo>
                    <a:pt x="4957" y="134566"/>
                  </a:lnTo>
                  <a:cubicBezTo>
                    <a:pt x="4966" y="142636"/>
                    <a:pt x="11505" y="149175"/>
                    <a:pt x="19575" y="149184"/>
                  </a:cubicBezTo>
                  <a:lnTo>
                    <a:pt x="235379" y="149184"/>
                  </a:lnTo>
                  <a:cubicBezTo>
                    <a:pt x="243448" y="149175"/>
                    <a:pt x="249987" y="142636"/>
                    <a:pt x="249996" y="134566"/>
                  </a:cubicBezTo>
                  <a:lnTo>
                    <a:pt x="249996" y="19606"/>
                  </a:lnTo>
                  <a:cubicBezTo>
                    <a:pt x="249987" y="11536"/>
                    <a:pt x="243448" y="4997"/>
                    <a:pt x="235379" y="4988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4BEE3A8-46E4-4DBD-ACF5-6D8690B176C1}"/>
                </a:ext>
              </a:extLst>
            </p:cNvPr>
            <p:cNvSpPr/>
            <p:nvPr/>
          </p:nvSpPr>
          <p:spPr>
            <a:xfrm>
              <a:off x="9847355" y="2927666"/>
              <a:ext cx="255143" cy="154301"/>
            </a:xfrm>
            <a:custGeom>
              <a:avLst/>
              <a:gdLst>
                <a:gd name="connsiteX0" fmla="*/ 235379 w 255143"/>
                <a:gd name="connsiteY0" fmla="*/ 154237 h 154301"/>
                <a:gd name="connsiteX1" fmla="*/ 19575 w 255143"/>
                <a:gd name="connsiteY1" fmla="*/ 154237 h 154301"/>
                <a:gd name="connsiteX2" fmla="*/ -95 w 255143"/>
                <a:gd name="connsiteY2" fmla="*/ 134566 h 154301"/>
                <a:gd name="connsiteX3" fmla="*/ -95 w 255143"/>
                <a:gd name="connsiteY3" fmla="*/ 19606 h 154301"/>
                <a:gd name="connsiteX4" fmla="*/ 19575 w 255143"/>
                <a:gd name="connsiteY4" fmla="*/ -65 h 154301"/>
                <a:gd name="connsiteX5" fmla="*/ 235379 w 255143"/>
                <a:gd name="connsiteY5" fmla="*/ -65 h 154301"/>
                <a:gd name="connsiteX6" fmla="*/ 255049 w 255143"/>
                <a:gd name="connsiteY6" fmla="*/ 19606 h 154301"/>
                <a:gd name="connsiteX7" fmla="*/ 255049 w 255143"/>
                <a:gd name="connsiteY7" fmla="*/ 134566 h 154301"/>
                <a:gd name="connsiteX8" fmla="*/ 235379 w 255143"/>
                <a:gd name="connsiteY8" fmla="*/ 154237 h 154301"/>
                <a:gd name="connsiteX9" fmla="*/ 19575 w 255143"/>
                <a:gd name="connsiteY9" fmla="*/ 4988 h 154301"/>
                <a:gd name="connsiteX10" fmla="*/ 4957 w 255143"/>
                <a:gd name="connsiteY10" fmla="*/ 19606 h 154301"/>
                <a:gd name="connsiteX11" fmla="*/ 4957 w 255143"/>
                <a:gd name="connsiteY11" fmla="*/ 134566 h 154301"/>
                <a:gd name="connsiteX12" fmla="*/ 19575 w 255143"/>
                <a:gd name="connsiteY12" fmla="*/ 149184 h 154301"/>
                <a:gd name="connsiteX13" fmla="*/ 235379 w 255143"/>
                <a:gd name="connsiteY13" fmla="*/ 149184 h 154301"/>
                <a:gd name="connsiteX14" fmla="*/ 249996 w 255143"/>
                <a:gd name="connsiteY14" fmla="*/ 134566 h 154301"/>
                <a:gd name="connsiteX15" fmla="*/ 249996 w 255143"/>
                <a:gd name="connsiteY15" fmla="*/ 19606 h 154301"/>
                <a:gd name="connsiteX16" fmla="*/ 235379 w 255143"/>
                <a:gd name="connsiteY16" fmla="*/ 4988 h 15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143" h="154301">
                  <a:moveTo>
                    <a:pt x="235379" y="154237"/>
                  </a:moveTo>
                  <a:lnTo>
                    <a:pt x="19575" y="154237"/>
                  </a:lnTo>
                  <a:cubicBezTo>
                    <a:pt x="8716" y="154224"/>
                    <a:pt x="-83" y="145425"/>
                    <a:pt x="-95" y="134566"/>
                  </a:cubicBezTo>
                  <a:lnTo>
                    <a:pt x="-95" y="19606"/>
                  </a:lnTo>
                  <a:cubicBezTo>
                    <a:pt x="-83" y="8747"/>
                    <a:pt x="8716" y="-52"/>
                    <a:pt x="19575" y="-65"/>
                  </a:cubicBezTo>
                  <a:lnTo>
                    <a:pt x="235379" y="-65"/>
                  </a:lnTo>
                  <a:cubicBezTo>
                    <a:pt x="246237" y="-52"/>
                    <a:pt x="255036" y="8747"/>
                    <a:pt x="255049" y="19606"/>
                  </a:cubicBezTo>
                  <a:lnTo>
                    <a:pt x="255049" y="134566"/>
                  </a:lnTo>
                  <a:cubicBezTo>
                    <a:pt x="255036" y="145425"/>
                    <a:pt x="246237" y="154224"/>
                    <a:pt x="235379" y="154237"/>
                  </a:cubicBezTo>
                  <a:close/>
                  <a:moveTo>
                    <a:pt x="19575" y="4988"/>
                  </a:moveTo>
                  <a:cubicBezTo>
                    <a:pt x="11505" y="4997"/>
                    <a:pt x="4966" y="11536"/>
                    <a:pt x="4957" y="19606"/>
                  </a:cubicBezTo>
                  <a:lnTo>
                    <a:pt x="4957" y="134566"/>
                  </a:lnTo>
                  <a:cubicBezTo>
                    <a:pt x="4966" y="142636"/>
                    <a:pt x="11505" y="149175"/>
                    <a:pt x="19575" y="149184"/>
                  </a:cubicBezTo>
                  <a:lnTo>
                    <a:pt x="235379" y="149184"/>
                  </a:lnTo>
                  <a:cubicBezTo>
                    <a:pt x="243448" y="149175"/>
                    <a:pt x="249987" y="142636"/>
                    <a:pt x="249996" y="134566"/>
                  </a:cubicBezTo>
                  <a:lnTo>
                    <a:pt x="249996" y="19606"/>
                  </a:lnTo>
                  <a:cubicBezTo>
                    <a:pt x="249987" y="11536"/>
                    <a:pt x="243448" y="4997"/>
                    <a:pt x="235379" y="4988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032C650-C5B7-4F23-9DD5-F12837A2FDCF}"/>
                </a:ext>
              </a:extLst>
            </p:cNvPr>
            <p:cNvSpPr/>
            <p:nvPr/>
          </p:nvSpPr>
          <p:spPr>
            <a:xfrm>
              <a:off x="9190550" y="3258595"/>
              <a:ext cx="255143" cy="154301"/>
            </a:xfrm>
            <a:custGeom>
              <a:avLst/>
              <a:gdLst>
                <a:gd name="connsiteX0" fmla="*/ 235379 w 255143"/>
                <a:gd name="connsiteY0" fmla="*/ 154237 h 154301"/>
                <a:gd name="connsiteX1" fmla="*/ 19575 w 255143"/>
                <a:gd name="connsiteY1" fmla="*/ 154237 h 154301"/>
                <a:gd name="connsiteX2" fmla="*/ -95 w 255143"/>
                <a:gd name="connsiteY2" fmla="*/ 134566 h 154301"/>
                <a:gd name="connsiteX3" fmla="*/ -95 w 255143"/>
                <a:gd name="connsiteY3" fmla="*/ 19606 h 154301"/>
                <a:gd name="connsiteX4" fmla="*/ 19574 w 255143"/>
                <a:gd name="connsiteY4" fmla="*/ -65 h 154301"/>
                <a:gd name="connsiteX5" fmla="*/ 235379 w 255143"/>
                <a:gd name="connsiteY5" fmla="*/ -65 h 154301"/>
                <a:gd name="connsiteX6" fmla="*/ 255049 w 255143"/>
                <a:gd name="connsiteY6" fmla="*/ 19606 h 154301"/>
                <a:gd name="connsiteX7" fmla="*/ 255049 w 255143"/>
                <a:gd name="connsiteY7" fmla="*/ 134566 h 154301"/>
                <a:gd name="connsiteX8" fmla="*/ 235379 w 255143"/>
                <a:gd name="connsiteY8" fmla="*/ 154237 h 154301"/>
                <a:gd name="connsiteX9" fmla="*/ 19575 w 255143"/>
                <a:gd name="connsiteY9" fmla="*/ 4988 h 154301"/>
                <a:gd name="connsiteX10" fmla="*/ 4957 w 255143"/>
                <a:gd name="connsiteY10" fmla="*/ 19606 h 154301"/>
                <a:gd name="connsiteX11" fmla="*/ 4957 w 255143"/>
                <a:gd name="connsiteY11" fmla="*/ 134566 h 154301"/>
                <a:gd name="connsiteX12" fmla="*/ 19574 w 255143"/>
                <a:gd name="connsiteY12" fmla="*/ 149184 h 154301"/>
                <a:gd name="connsiteX13" fmla="*/ 235379 w 255143"/>
                <a:gd name="connsiteY13" fmla="*/ 149184 h 154301"/>
                <a:gd name="connsiteX14" fmla="*/ 249996 w 255143"/>
                <a:gd name="connsiteY14" fmla="*/ 134566 h 154301"/>
                <a:gd name="connsiteX15" fmla="*/ 249996 w 255143"/>
                <a:gd name="connsiteY15" fmla="*/ 19606 h 154301"/>
                <a:gd name="connsiteX16" fmla="*/ 235379 w 255143"/>
                <a:gd name="connsiteY16" fmla="*/ 4988 h 15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143" h="154301">
                  <a:moveTo>
                    <a:pt x="235379" y="154237"/>
                  </a:moveTo>
                  <a:lnTo>
                    <a:pt x="19575" y="154237"/>
                  </a:lnTo>
                  <a:cubicBezTo>
                    <a:pt x="8716" y="154224"/>
                    <a:pt x="-83" y="145424"/>
                    <a:pt x="-95" y="134566"/>
                  </a:cubicBezTo>
                  <a:lnTo>
                    <a:pt x="-95" y="19606"/>
                  </a:lnTo>
                  <a:cubicBezTo>
                    <a:pt x="-83" y="8747"/>
                    <a:pt x="8716" y="-52"/>
                    <a:pt x="19574" y="-65"/>
                  </a:cubicBezTo>
                  <a:lnTo>
                    <a:pt x="235379" y="-65"/>
                  </a:lnTo>
                  <a:cubicBezTo>
                    <a:pt x="246237" y="-52"/>
                    <a:pt x="255036" y="8747"/>
                    <a:pt x="255049" y="19606"/>
                  </a:cubicBezTo>
                  <a:lnTo>
                    <a:pt x="255049" y="134566"/>
                  </a:lnTo>
                  <a:cubicBezTo>
                    <a:pt x="255036" y="145425"/>
                    <a:pt x="246237" y="154224"/>
                    <a:pt x="235379" y="154237"/>
                  </a:cubicBezTo>
                  <a:close/>
                  <a:moveTo>
                    <a:pt x="19575" y="4988"/>
                  </a:moveTo>
                  <a:cubicBezTo>
                    <a:pt x="11505" y="4997"/>
                    <a:pt x="4966" y="11536"/>
                    <a:pt x="4957" y="19606"/>
                  </a:cubicBezTo>
                  <a:lnTo>
                    <a:pt x="4957" y="134566"/>
                  </a:lnTo>
                  <a:cubicBezTo>
                    <a:pt x="4966" y="142636"/>
                    <a:pt x="11505" y="149175"/>
                    <a:pt x="19574" y="149184"/>
                  </a:cubicBezTo>
                  <a:lnTo>
                    <a:pt x="235379" y="149184"/>
                  </a:lnTo>
                  <a:cubicBezTo>
                    <a:pt x="243448" y="149175"/>
                    <a:pt x="249987" y="142636"/>
                    <a:pt x="249996" y="134566"/>
                  </a:cubicBezTo>
                  <a:lnTo>
                    <a:pt x="249996" y="19606"/>
                  </a:lnTo>
                  <a:cubicBezTo>
                    <a:pt x="249987" y="11536"/>
                    <a:pt x="243448" y="4997"/>
                    <a:pt x="235379" y="4988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2657F6F-85A5-4F2C-8148-87EB0BBDEF8C}"/>
                </a:ext>
              </a:extLst>
            </p:cNvPr>
            <p:cNvSpPr/>
            <p:nvPr/>
          </p:nvSpPr>
          <p:spPr>
            <a:xfrm>
              <a:off x="9518952" y="3258595"/>
              <a:ext cx="255143" cy="154301"/>
            </a:xfrm>
            <a:custGeom>
              <a:avLst/>
              <a:gdLst>
                <a:gd name="connsiteX0" fmla="*/ 235379 w 255143"/>
                <a:gd name="connsiteY0" fmla="*/ 154237 h 154301"/>
                <a:gd name="connsiteX1" fmla="*/ 19575 w 255143"/>
                <a:gd name="connsiteY1" fmla="*/ 154237 h 154301"/>
                <a:gd name="connsiteX2" fmla="*/ -95 w 255143"/>
                <a:gd name="connsiteY2" fmla="*/ 134566 h 154301"/>
                <a:gd name="connsiteX3" fmla="*/ -95 w 255143"/>
                <a:gd name="connsiteY3" fmla="*/ 19606 h 154301"/>
                <a:gd name="connsiteX4" fmla="*/ 19575 w 255143"/>
                <a:gd name="connsiteY4" fmla="*/ -65 h 154301"/>
                <a:gd name="connsiteX5" fmla="*/ 235379 w 255143"/>
                <a:gd name="connsiteY5" fmla="*/ -65 h 154301"/>
                <a:gd name="connsiteX6" fmla="*/ 255049 w 255143"/>
                <a:gd name="connsiteY6" fmla="*/ 19606 h 154301"/>
                <a:gd name="connsiteX7" fmla="*/ 255049 w 255143"/>
                <a:gd name="connsiteY7" fmla="*/ 134566 h 154301"/>
                <a:gd name="connsiteX8" fmla="*/ 235379 w 255143"/>
                <a:gd name="connsiteY8" fmla="*/ 154237 h 154301"/>
                <a:gd name="connsiteX9" fmla="*/ 19575 w 255143"/>
                <a:gd name="connsiteY9" fmla="*/ 4988 h 154301"/>
                <a:gd name="connsiteX10" fmla="*/ 4957 w 255143"/>
                <a:gd name="connsiteY10" fmla="*/ 19606 h 154301"/>
                <a:gd name="connsiteX11" fmla="*/ 4957 w 255143"/>
                <a:gd name="connsiteY11" fmla="*/ 134566 h 154301"/>
                <a:gd name="connsiteX12" fmla="*/ 19575 w 255143"/>
                <a:gd name="connsiteY12" fmla="*/ 149184 h 154301"/>
                <a:gd name="connsiteX13" fmla="*/ 235379 w 255143"/>
                <a:gd name="connsiteY13" fmla="*/ 149184 h 154301"/>
                <a:gd name="connsiteX14" fmla="*/ 249996 w 255143"/>
                <a:gd name="connsiteY14" fmla="*/ 134566 h 154301"/>
                <a:gd name="connsiteX15" fmla="*/ 249996 w 255143"/>
                <a:gd name="connsiteY15" fmla="*/ 19606 h 154301"/>
                <a:gd name="connsiteX16" fmla="*/ 235379 w 255143"/>
                <a:gd name="connsiteY16" fmla="*/ 4988 h 15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143" h="154301">
                  <a:moveTo>
                    <a:pt x="235379" y="154237"/>
                  </a:moveTo>
                  <a:lnTo>
                    <a:pt x="19575" y="154237"/>
                  </a:lnTo>
                  <a:cubicBezTo>
                    <a:pt x="8716" y="154224"/>
                    <a:pt x="-83" y="145425"/>
                    <a:pt x="-95" y="134566"/>
                  </a:cubicBezTo>
                  <a:lnTo>
                    <a:pt x="-95" y="19606"/>
                  </a:lnTo>
                  <a:cubicBezTo>
                    <a:pt x="-83" y="8747"/>
                    <a:pt x="8716" y="-52"/>
                    <a:pt x="19575" y="-65"/>
                  </a:cubicBezTo>
                  <a:lnTo>
                    <a:pt x="235379" y="-65"/>
                  </a:lnTo>
                  <a:cubicBezTo>
                    <a:pt x="246237" y="-52"/>
                    <a:pt x="255036" y="8747"/>
                    <a:pt x="255049" y="19606"/>
                  </a:cubicBezTo>
                  <a:lnTo>
                    <a:pt x="255049" y="134566"/>
                  </a:lnTo>
                  <a:cubicBezTo>
                    <a:pt x="255036" y="145425"/>
                    <a:pt x="246237" y="154224"/>
                    <a:pt x="235379" y="154237"/>
                  </a:cubicBezTo>
                  <a:close/>
                  <a:moveTo>
                    <a:pt x="19575" y="4988"/>
                  </a:moveTo>
                  <a:cubicBezTo>
                    <a:pt x="11505" y="4997"/>
                    <a:pt x="4966" y="11536"/>
                    <a:pt x="4957" y="19606"/>
                  </a:cubicBezTo>
                  <a:lnTo>
                    <a:pt x="4957" y="134566"/>
                  </a:lnTo>
                  <a:cubicBezTo>
                    <a:pt x="4966" y="142636"/>
                    <a:pt x="11505" y="149175"/>
                    <a:pt x="19575" y="149184"/>
                  </a:cubicBezTo>
                  <a:lnTo>
                    <a:pt x="235379" y="149184"/>
                  </a:lnTo>
                  <a:cubicBezTo>
                    <a:pt x="243448" y="149175"/>
                    <a:pt x="249987" y="142636"/>
                    <a:pt x="249996" y="134566"/>
                  </a:cubicBezTo>
                  <a:lnTo>
                    <a:pt x="249996" y="19606"/>
                  </a:lnTo>
                  <a:cubicBezTo>
                    <a:pt x="249987" y="11536"/>
                    <a:pt x="243448" y="4997"/>
                    <a:pt x="235379" y="4988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46E8ABC-5107-43A9-B015-C2088B040D35}"/>
                </a:ext>
              </a:extLst>
            </p:cNvPr>
            <p:cNvSpPr/>
            <p:nvPr/>
          </p:nvSpPr>
          <p:spPr>
            <a:xfrm>
              <a:off x="9847355" y="3258595"/>
              <a:ext cx="255143" cy="154301"/>
            </a:xfrm>
            <a:custGeom>
              <a:avLst/>
              <a:gdLst>
                <a:gd name="connsiteX0" fmla="*/ 235379 w 255143"/>
                <a:gd name="connsiteY0" fmla="*/ 154237 h 154301"/>
                <a:gd name="connsiteX1" fmla="*/ 19575 w 255143"/>
                <a:gd name="connsiteY1" fmla="*/ 154237 h 154301"/>
                <a:gd name="connsiteX2" fmla="*/ -95 w 255143"/>
                <a:gd name="connsiteY2" fmla="*/ 134566 h 154301"/>
                <a:gd name="connsiteX3" fmla="*/ -95 w 255143"/>
                <a:gd name="connsiteY3" fmla="*/ 19606 h 154301"/>
                <a:gd name="connsiteX4" fmla="*/ 19575 w 255143"/>
                <a:gd name="connsiteY4" fmla="*/ -65 h 154301"/>
                <a:gd name="connsiteX5" fmla="*/ 235379 w 255143"/>
                <a:gd name="connsiteY5" fmla="*/ -65 h 154301"/>
                <a:gd name="connsiteX6" fmla="*/ 255049 w 255143"/>
                <a:gd name="connsiteY6" fmla="*/ 19606 h 154301"/>
                <a:gd name="connsiteX7" fmla="*/ 255049 w 255143"/>
                <a:gd name="connsiteY7" fmla="*/ 134566 h 154301"/>
                <a:gd name="connsiteX8" fmla="*/ 235379 w 255143"/>
                <a:gd name="connsiteY8" fmla="*/ 154237 h 154301"/>
                <a:gd name="connsiteX9" fmla="*/ 19575 w 255143"/>
                <a:gd name="connsiteY9" fmla="*/ 4988 h 154301"/>
                <a:gd name="connsiteX10" fmla="*/ 4957 w 255143"/>
                <a:gd name="connsiteY10" fmla="*/ 19606 h 154301"/>
                <a:gd name="connsiteX11" fmla="*/ 4957 w 255143"/>
                <a:gd name="connsiteY11" fmla="*/ 134566 h 154301"/>
                <a:gd name="connsiteX12" fmla="*/ 19575 w 255143"/>
                <a:gd name="connsiteY12" fmla="*/ 149184 h 154301"/>
                <a:gd name="connsiteX13" fmla="*/ 235379 w 255143"/>
                <a:gd name="connsiteY13" fmla="*/ 149184 h 154301"/>
                <a:gd name="connsiteX14" fmla="*/ 249996 w 255143"/>
                <a:gd name="connsiteY14" fmla="*/ 134566 h 154301"/>
                <a:gd name="connsiteX15" fmla="*/ 249996 w 255143"/>
                <a:gd name="connsiteY15" fmla="*/ 19606 h 154301"/>
                <a:gd name="connsiteX16" fmla="*/ 235379 w 255143"/>
                <a:gd name="connsiteY16" fmla="*/ 4988 h 154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5143" h="154301">
                  <a:moveTo>
                    <a:pt x="235379" y="154237"/>
                  </a:moveTo>
                  <a:lnTo>
                    <a:pt x="19575" y="154237"/>
                  </a:lnTo>
                  <a:cubicBezTo>
                    <a:pt x="8716" y="154224"/>
                    <a:pt x="-83" y="145425"/>
                    <a:pt x="-95" y="134566"/>
                  </a:cubicBezTo>
                  <a:lnTo>
                    <a:pt x="-95" y="19606"/>
                  </a:lnTo>
                  <a:cubicBezTo>
                    <a:pt x="-83" y="8747"/>
                    <a:pt x="8716" y="-52"/>
                    <a:pt x="19575" y="-65"/>
                  </a:cubicBezTo>
                  <a:lnTo>
                    <a:pt x="235379" y="-65"/>
                  </a:lnTo>
                  <a:cubicBezTo>
                    <a:pt x="246237" y="-52"/>
                    <a:pt x="255036" y="8747"/>
                    <a:pt x="255049" y="19606"/>
                  </a:cubicBezTo>
                  <a:lnTo>
                    <a:pt x="255049" y="134566"/>
                  </a:lnTo>
                  <a:cubicBezTo>
                    <a:pt x="255036" y="145425"/>
                    <a:pt x="246237" y="154224"/>
                    <a:pt x="235379" y="154237"/>
                  </a:cubicBezTo>
                  <a:close/>
                  <a:moveTo>
                    <a:pt x="19575" y="4988"/>
                  </a:moveTo>
                  <a:cubicBezTo>
                    <a:pt x="11505" y="4997"/>
                    <a:pt x="4966" y="11536"/>
                    <a:pt x="4957" y="19606"/>
                  </a:cubicBezTo>
                  <a:lnTo>
                    <a:pt x="4957" y="134566"/>
                  </a:lnTo>
                  <a:cubicBezTo>
                    <a:pt x="4966" y="142636"/>
                    <a:pt x="11505" y="149175"/>
                    <a:pt x="19575" y="149184"/>
                  </a:cubicBezTo>
                  <a:lnTo>
                    <a:pt x="235379" y="149184"/>
                  </a:lnTo>
                  <a:cubicBezTo>
                    <a:pt x="243448" y="149175"/>
                    <a:pt x="249987" y="142636"/>
                    <a:pt x="249996" y="134566"/>
                  </a:cubicBezTo>
                  <a:lnTo>
                    <a:pt x="249996" y="19606"/>
                  </a:lnTo>
                  <a:cubicBezTo>
                    <a:pt x="249987" y="11536"/>
                    <a:pt x="243448" y="4997"/>
                    <a:pt x="235379" y="4988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1A08410-F7B3-4909-A659-19EFE58BE448}"/>
                </a:ext>
              </a:extLst>
            </p:cNvPr>
            <p:cNvSpPr/>
            <p:nvPr/>
          </p:nvSpPr>
          <p:spPr>
            <a:xfrm>
              <a:off x="9646524" y="3536576"/>
              <a:ext cx="127573" cy="261458"/>
            </a:xfrm>
            <a:custGeom>
              <a:avLst/>
              <a:gdLst>
                <a:gd name="connsiteX0" fmla="*/ 127477 w 127573"/>
                <a:gd name="connsiteY0" fmla="*/ 21939 h 261458"/>
                <a:gd name="connsiteX1" fmla="*/ 106004 w 127573"/>
                <a:gd name="connsiteY1" fmla="*/ -65 h 261458"/>
                <a:gd name="connsiteX2" fmla="*/ -95 w 127573"/>
                <a:gd name="connsiteY2" fmla="*/ -65 h 261458"/>
                <a:gd name="connsiteX3" fmla="*/ -95 w 127573"/>
                <a:gd name="connsiteY3" fmla="*/ 261394 h 261458"/>
                <a:gd name="connsiteX4" fmla="*/ 127477 w 127573"/>
                <a:gd name="connsiteY4" fmla="*/ 261394 h 26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573" h="261458">
                  <a:moveTo>
                    <a:pt x="127477" y="21939"/>
                  </a:moveTo>
                  <a:cubicBezTo>
                    <a:pt x="127622" y="9934"/>
                    <a:pt x="118009" y="84"/>
                    <a:pt x="106004" y="-65"/>
                  </a:cubicBezTo>
                  <a:lnTo>
                    <a:pt x="-95" y="-65"/>
                  </a:lnTo>
                  <a:lnTo>
                    <a:pt x="-95" y="261394"/>
                  </a:lnTo>
                  <a:lnTo>
                    <a:pt x="127477" y="261394"/>
                  </a:ln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5F10F27-5805-4E9D-99EC-C7D545CD6593}"/>
                </a:ext>
              </a:extLst>
            </p:cNvPr>
            <p:cNvSpPr/>
            <p:nvPr/>
          </p:nvSpPr>
          <p:spPr>
            <a:xfrm>
              <a:off x="9516426" y="3535313"/>
              <a:ext cx="132624" cy="260195"/>
            </a:xfrm>
            <a:custGeom>
              <a:avLst/>
              <a:gdLst>
                <a:gd name="connsiteX0" fmla="*/ 132529 w 132624"/>
                <a:gd name="connsiteY0" fmla="*/ 260131 h 260195"/>
                <a:gd name="connsiteX1" fmla="*/ -95 w 132624"/>
                <a:gd name="connsiteY1" fmla="*/ 260131 h 260195"/>
                <a:gd name="connsiteX2" fmla="*/ -95 w 132624"/>
                <a:gd name="connsiteY2" fmla="*/ 23934 h 260195"/>
                <a:gd name="connsiteX3" fmla="*/ 23904 w 132624"/>
                <a:gd name="connsiteY3" fmla="*/ -65 h 260195"/>
                <a:gd name="connsiteX4" fmla="*/ 132529 w 132624"/>
                <a:gd name="connsiteY4" fmla="*/ -65 h 260195"/>
                <a:gd name="connsiteX5" fmla="*/ 4957 w 132624"/>
                <a:gd name="connsiteY5" fmla="*/ 255079 h 260195"/>
                <a:gd name="connsiteX6" fmla="*/ 127477 w 132624"/>
                <a:gd name="connsiteY6" fmla="*/ 255079 h 260195"/>
                <a:gd name="connsiteX7" fmla="*/ 127477 w 132624"/>
                <a:gd name="connsiteY7" fmla="*/ 4988 h 260195"/>
                <a:gd name="connsiteX8" fmla="*/ 23904 w 132624"/>
                <a:gd name="connsiteY8" fmla="*/ 4988 h 260195"/>
                <a:gd name="connsiteX9" fmla="*/ 4957 w 132624"/>
                <a:gd name="connsiteY9" fmla="*/ 23934 h 26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624" h="260195">
                  <a:moveTo>
                    <a:pt x="132529" y="260131"/>
                  </a:moveTo>
                  <a:lnTo>
                    <a:pt x="-95" y="260131"/>
                  </a:lnTo>
                  <a:lnTo>
                    <a:pt x="-95" y="23934"/>
                  </a:lnTo>
                  <a:cubicBezTo>
                    <a:pt x="-80" y="10686"/>
                    <a:pt x="10656" y="-50"/>
                    <a:pt x="23904" y="-65"/>
                  </a:cubicBezTo>
                  <a:lnTo>
                    <a:pt x="132529" y="-65"/>
                  </a:lnTo>
                  <a:close/>
                  <a:moveTo>
                    <a:pt x="4957" y="255079"/>
                  </a:moveTo>
                  <a:lnTo>
                    <a:pt x="127477" y="255079"/>
                  </a:lnTo>
                  <a:lnTo>
                    <a:pt x="127477" y="4988"/>
                  </a:lnTo>
                  <a:lnTo>
                    <a:pt x="23904" y="4988"/>
                  </a:lnTo>
                  <a:cubicBezTo>
                    <a:pt x="13445" y="4999"/>
                    <a:pt x="4969" y="13475"/>
                    <a:pt x="4957" y="23934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44131755-85EF-464A-AEB6-C44397900C45}"/>
                </a:ext>
              </a:extLst>
            </p:cNvPr>
            <p:cNvSpPr/>
            <p:nvPr/>
          </p:nvSpPr>
          <p:spPr>
            <a:xfrm>
              <a:off x="9525268" y="3667937"/>
              <a:ext cx="15157" cy="15157"/>
            </a:xfrm>
            <a:custGeom>
              <a:avLst/>
              <a:gdLst>
                <a:gd name="connsiteX0" fmla="*/ 15157 w 15157"/>
                <a:gd name="connsiteY0" fmla="*/ 7579 h 15157"/>
                <a:gd name="connsiteX1" fmla="*/ 7578 w 15157"/>
                <a:gd name="connsiteY1" fmla="*/ 15157 h 15157"/>
                <a:gd name="connsiteX2" fmla="*/ 0 w 15157"/>
                <a:gd name="connsiteY2" fmla="*/ 7579 h 15157"/>
                <a:gd name="connsiteX3" fmla="*/ 7578 w 15157"/>
                <a:gd name="connsiteY3" fmla="*/ 0 h 15157"/>
                <a:gd name="connsiteX4" fmla="*/ 15157 w 15157"/>
                <a:gd name="connsiteY4" fmla="*/ 7579 h 1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57" h="15157">
                  <a:moveTo>
                    <a:pt x="15157" y="7579"/>
                  </a:moveTo>
                  <a:cubicBezTo>
                    <a:pt x="15157" y="11764"/>
                    <a:pt x="11764" y="15157"/>
                    <a:pt x="7578" y="15157"/>
                  </a:cubicBezTo>
                  <a:cubicBezTo>
                    <a:pt x="3393" y="15157"/>
                    <a:pt x="0" y="11764"/>
                    <a:pt x="0" y="7579"/>
                  </a:cubicBezTo>
                  <a:cubicBezTo>
                    <a:pt x="0" y="3393"/>
                    <a:pt x="3393" y="0"/>
                    <a:pt x="7578" y="0"/>
                  </a:cubicBezTo>
                  <a:cubicBezTo>
                    <a:pt x="11764" y="0"/>
                    <a:pt x="15157" y="3393"/>
                    <a:pt x="15157" y="7579"/>
                  </a:cubicBezTo>
                  <a:close/>
                </a:path>
              </a:pathLst>
            </a:custGeom>
            <a:solidFill>
              <a:srgbClr val="3F3D56"/>
            </a:solidFill>
            <a:ln w="251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63AE3ED2-40D5-4968-A881-1F078B498D99}"/>
              </a:ext>
            </a:extLst>
          </p:cNvPr>
          <p:cNvGrpSpPr/>
          <p:nvPr/>
        </p:nvGrpSpPr>
        <p:grpSpPr>
          <a:xfrm>
            <a:off x="4599921" y="1852052"/>
            <a:ext cx="2178536" cy="1946461"/>
            <a:chOff x="4599921" y="1852052"/>
            <a:chExt cx="2178536" cy="194646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CBDB2B6-227C-4745-A9AC-DEECA6681CCB}"/>
                </a:ext>
              </a:extLst>
            </p:cNvPr>
            <p:cNvSpPr/>
            <p:nvPr/>
          </p:nvSpPr>
          <p:spPr>
            <a:xfrm>
              <a:off x="4608035" y="1874579"/>
              <a:ext cx="2056846" cy="1708510"/>
            </a:xfrm>
            <a:custGeom>
              <a:avLst/>
              <a:gdLst>
                <a:gd name="connsiteX0" fmla="*/ 2030173 w 2056846"/>
                <a:gd name="connsiteY0" fmla="*/ 1037878 h 1708510"/>
                <a:gd name="connsiteX1" fmla="*/ 471014 w 2056846"/>
                <a:gd name="connsiteY1" fmla="*/ 1704914 h 1708510"/>
                <a:gd name="connsiteX2" fmla="*/ 413695 w 2056846"/>
                <a:gd name="connsiteY2" fmla="*/ 1681944 h 1708510"/>
                <a:gd name="connsiteX3" fmla="*/ 2388 w 2056846"/>
                <a:gd name="connsiteY3" fmla="*/ 720533 h 1708510"/>
                <a:gd name="connsiteX4" fmla="*/ 19213 w 2056846"/>
                <a:gd name="connsiteY4" fmla="*/ 678539 h 1708510"/>
                <a:gd name="connsiteX5" fmla="*/ 1599334 w 2056846"/>
                <a:gd name="connsiteY5" fmla="*/ 2538 h 1708510"/>
                <a:gd name="connsiteX6" fmla="*/ 1642053 w 2056846"/>
                <a:gd name="connsiteY6" fmla="*/ 19657 h 1708510"/>
                <a:gd name="connsiteX7" fmla="*/ 2053143 w 2056846"/>
                <a:gd name="connsiteY7" fmla="*/ 980559 h 1708510"/>
                <a:gd name="connsiteX8" fmla="*/ 2030173 w 2056846"/>
                <a:gd name="connsiteY8" fmla="*/ 1037878 h 1708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6846" h="1708510">
                  <a:moveTo>
                    <a:pt x="2030173" y="1037878"/>
                  </a:moveTo>
                  <a:lnTo>
                    <a:pt x="471014" y="1704914"/>
                  </a:lnTo>
                  <a:cubicBezTo>
                    <a:pt x="448840" y="1714369"/>
                    <a:pt x="423200" y="1704093"/>
                    <a:pt x="413695" y="1681944"/>
                  </a:cubicBezTo>
                  <a:lnTo>
                    <a:pt x="2388" y="720533"/>
                  </a:lnTo>
                  <a:cubicBezTo>
                    <a:pt x="-4540" y="704290"/>
                    <a:pt x="2986" y="685504"/>
                    <a:pt x="19213" y="678539"/>
                  </a:cubicBezTo>
                  <a:lnTo>
                    <a:pt x="1599334" y="2538"/>
                  </a:lnTo>
                  <a:cubicBezTo>
                    <a:pt x="1615860" y="-4510"/>
                    <a:pt x="1634969" y="3149"/>
                    <a:pt x="1642053" y="19657"/>
                  </a:cubicBezTo>
                  <a:lnTo>
                    <a:pt x="2053143" y="980559"/>
                  </a:lnTo>
                  <a:cubicBezTo>
                    <a:pt x="2062599" y="1002730"/>
                    <a:pt x="2052323" y="1028373"/>
                    <a:pt x="2030173" y="1037878"/>
                  </a:cubicBezTo>
                  <a:close/>
                </a:path>
              </a:pathLst>
            </a:custGeom>
            <a:solidFill>
              <a:srgbClr val="F2F2F2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5266C3F-38A1-48BB-A5E9-90A5D2355497}"/>
                </a:ext>
              </a:extLst>
            </p:cNvPr>
            <p:cNvSpPr/>
            <p:nvPr/>
          </p:nvSpPr>
          <p:spPr>
            <a:xfrm>
              <a:off x="4698711" y="1976426"/>
              <a:ext cx="1893731" cy="1532248"/>
            </a:xfrm>
            <a:custGeom>
              <a:avLst/>
              <a:gdLst>
                <a:gd name="connsiteX0" fmla="*/ 1867401 w 1893731"/>
                <a:gd name="connsiteY0" fmla="*/ 906911 h 1532248"/>
                <a:gd name="connsiteX1" fmla="*/ 414305 w 1893731"/>
                <a:gd name="connsiteY1" fmla="*/ 1528573 h 1532248"/>
                <a:gd name="connsiteX2" fmla="*/ 360199 w 1893731"/>
                <a:gd name="connsiteY2" fmla="*/ 1508924 h 1532248"/>
                <a:gd name="connsiteX3" fmla="*/ 2027 w 1893731"/>
                <a:gd name="connsiteY3" fmla="*/ 671715 h 1532248"/>
                <a:gd name="connsiteX4" fmla="*/ 19175 w 1893731"/>
                <a:gd name="connsiteY4" fmla="*/ 632640 h 1532248"/>
                <a:gd name="connsiteX5" fmla="*/ 1491806 w 1893731"/>
                <a:gd name="connsiteY5" fmla="*/ 2624 h 1532248"/>
                <a:gd name="connsiteX6" fmla="*/ 1532575 w 1893731"/>
                <a:gd name="connsiteY6" fmla="*/ 17445 h 1532248"/>
                <a:gd name="connsiteX7" fmla="*/ 1890557 w 1893731"/>
                <a:gd name="connsiteY7" fmla="*/ 854212 h 1532248"/>
                <a:gd name="connsiteX8" fmla="*/ 1867401 w 1893731"/>
                <a:gd name="connsiteY8" fmla="*/ 906911 h 153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3731" h="1532248">
                  <a:moveTo>
                    <a:pt x="1867401" y="906911"/>
                  </a:moveTo>
                  <a:lnTo>
                    <a:pt x="414305" y="1528573"/>
                  </a:lnTo>
                  <a:cubicBezTo>
                    <a:pt x="393005" y="1537684"/>
                    <a:pt x="368733" y="1528869"/>
                    <a:pt x="360199" y="1508924"/>
                  </a:cubicBezTo>
                  <a:lnTo>
                    <a:pt x="2027" y="671715"/>
                  </a:lnTo>
                  <a:cubicBezTo>
                    <a:pt x="-4300" y="656922"/>
                    <a:pt x="3390" y="639393"/>
                    <a:pt x="19175" y="632640"/>
                  </a:cubicBezTo>
                  <a:lnTo>
                    <a:pt x="1491806" y="2624"/>
                  </a:lnTo>
                  <a:cubicBezTo>
                    <a:pt x="1507853" y="-4241"/>
                    <a:pt x="1526142" y="2409"/>
                    <a:pt x="1532575" y="17445"/>
                  </a:cubicBezTo>
                  <a:lnTo>
                    <a:pt x="1890557" y="854212"/>
                  </a:lnTo>
                  <a:cubicBezTo>
                    <a:pt x="1899091" y="874157"/>
                    <a:pt x="1888704" y="897800"/>
                    <a:pt x="1867401" y="906911"/>
                  </a:cubicBezTo>
                  <a:close/>
                </a:path>
              </a:pathLst>
            </a:custGeom>
            <a:solidFill>
              <a:srgbClr val="FFFFFF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77B870D-888A-42BB-8439-7249548232F5}"/>
                </a:ext>
              </a:extLst>
            </p:cNvPr>
            <p:cNvSpPr/>
            <p:nvPr/>
          </p:nvSpPr>
          <p:spPr>
            <a:xfrm>
              <a:off x="4599921" y="1852052"/>
              <a:ext cx="1651720" cy="748384"/>
            </a:xfrm>
            <a:custGeom>
              <a:avLst/>
              <a:gdLst>
                <a:gd name="connsiteX0" fmla="*/ 1651533 w 1651720"/>
                <a:gd name="connsiteY0" fmla="*/ 46917 h 748384"/>
                <a:gd name="connsiteX1" fmla="*/ 12076 w 1651720"/>
                <a:gd name="connsiteY1" fmla="*/ 748302 h 748384"/>
                <a:gd name="connsiteX2" fmla="*/ 3332 w 1651720"/>
                <a:gd name="connsiteY2" fmla="*/ 727865 h 748384"/>
                <a:gd name="connsiteX3" fmla="*/ 26398 w 1651720"/>
                <a:gd name="connsiteY3" fmla="*/ 670363 h 748384"/>
                <a:gd name="connsiteX4" fmla="*/ 1585272 w 1651720"/>
                <a:gd name="connsiteY4" fmla="*/ 3450 h 748384"/>
                <a:gd name="connsiteX5" fmla="*/ 1642789 w 1651720"/>
                <a:gd name="connsiteY5" fmla="*/ 26479 h 748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1720" h="748384">
                  <a:moveTo>
                    <a:pt x="1651533" y="46917"/>
                  </a:moveTo>
                  <a:lnTo>
                    <a:pt x="12076" y="748302"/>
                  </a:lnTo>
                  <a:lnTo>
                    <a:pt x="3332" y="727865"/>
                  </a:lnTo>
                  <a:cubicBezTo>
                    <a:pt x="-6147" y="705617"/>
                    <a:pt x="4171" y="679892"/>
                    <a:pt x="26398" y="670363"/>
                  </a:cubicBezTo>
                  <a:lnTo>
                    <a:pt x="1585272" y="3450"/>
                  </a:lnTo>
                  <a:cubicBezTo>
                    <a:pt x="1607514" y="-6044"/>
                    <a:pt x="1633244" y="4258"/>
                    <a:pt x="1642789" y="2647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37428AE-E90C-45F4-BF41-0AF78E3D27C1}"/>
                </a:ext>
              </a:extLst>
            </p:cNvPr>
            <p:cNvSpPr/>
            <p:nvPr/>
          </p:nvSpPr>
          <p:spPr>
            <a:xfrm>
              <a:off x="4661114" y="2527484"/>
              <a:ext cx="22670" cy="22670"/>
            </a:xfrm>
            <a:custGeom>
              <a:avLst/>
              <a:gdLst>
                <a:gd name="connsiteX0" fmla="*/ 22670 w 22670"/>
                <a:gd name="connsiteY0" fmla="*/ 11335 h 22670"/>
                <a:gd name="connsiteX1" fmla="*/ 11335 w 22670"/>
                <a:gd name="connsiteY1" fmla="*/ 22670 h 22670"/>
                <a:gd name="connsiteX2" fmla="*/ 0 w 22670"/>
                <a:gd name="connsiteY2" fmla="*/ 11335 h 22670"/>
                <a:gd name="connsiteX3" fmla="*/ 11335 w 22670"/>
                <a:gd name="connsiteY3" fmla="*/ 0 h 22670"/>
                <a:gd name="connsiteX4" fmla="*/ 22670 w 22670"/>
                <a:gd name="connsiteY4" fmla="*/ 11335 h 2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70" h="22670">
                  <a:moveTo>
                    <a:pt x="22670" y="11335"/>
                  </a:moveTo>
                  <a:cubicBezTo>
                    <a:pt x="22670" y="17595"/>
                    <a:pt x="17596" y="22670"/>
                    <a:pt x="11335" y="22670"/>
                  </a:cubicBezTo>
                  <a:cubicBezTo>
                    <a:pt x="5075" y="22670"/>
                    <a:pt x="0" y="17595"/>
                    <a:pt x="0" y="11335"/>
                  </a:cubicBezTo>
                  <a:cubicBezTo>
                    <a:pt x="0" y="5075"/>
                    <a:pt x="5075" y="0"/>
                    <a:pt x="11335" y="0"/>
                  </a:cubicBezTo>
                  <a:cubicBezTo>
                    <a:pt x="17596" y="0"/>
                    <a:pt x="22670" y="5075"/>
                    <a:pt x="22670" y="11335"/>
                  </a:cubicBezTo>
                  <a:close/>
                </a:path>
              </a:pathLst>
            </a:custGeom>
            <a:solidFill>
              <a:srgbClr val="FFFFFF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6E99DD7-1F73-46D0-9A35-8830318CB2CA}"/>
                </a:ext>
              </a:extLst>
            </p:cNvPr>
            <p:cNvSpPr/>
            <p:nvPr/>
          </p:nvSpPr>
          <p:spPr>
            <a:xfrm>
              <a:off x="4700671" y="2510561"/>
              <a:ext cx="22670" cy="22670"/>
            </a:xfrm>
            <a:custGeom>
              <a:avLst/>
              <a:gdLst>
                <a:gd name="connsiteX0" fmla="*/ 22670 w 22670"/>
                <a:gd name="connsiteY0" fmla="*/ 11335 h 22670"/>
                <a:gd name="connsiteX1" fmla="*/ 11335 w 22670"/>
                <a:gd name="connsiteY1" fmla="*/ 22670 h 22670"/>
                <a:gd name="connsiteX2" fmla="*/ 0 w 22670"/>
                <a:gd name="connsiteY2" fmla="*/ 11335 h 22670"/>
                <a:gd name="connsiteX3" fmla="*/ 11335 w 22670"/>
                <a:gd name="connsiteY3" fmla="*/ 0 h 22670"/>
                <a:gd name="connsiteX4" fmla="*/ 22670 w 22670"/>
                <a:gd name="connsiteY4" fmla="*/ 11335 h 2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70" h="22670">
                  <a:moveTo>
                    <a:pt x="22670" y="11335"/>
                  </a:moveTo>
                  <a:cubicBezTo>
                    <a:pt x="22670" y="17595"/>
                    <a:pt x="17596" y="22670"/>
                    <a:pt x="11335" y="22670"/>
                  </a:cubicBezTo>
                  <a:cubicBezTo>
                    <a:pt x="5075" y="22670"/>
                    <a:pt x="0" y="17595"/>
                    <a:pt x="0" y="11335"/>
                  </a:cubicBezTo>
                  <a:cubicBezTo>
                    <a:pt x="0" y="5075"/>
                    <a:pt x="5075" y="0"/>
                    <a:pt x="11335" y="0"/>
                  </a:cubicBezTo>
                  <a:cubicBezTo>
                    <a:pt x="17596" y="0"/>
                    <a:pt x="22670" y="5075"/>
                    <a:pt x="22670" y="11335"/>
                  </a:cubicBezTo>
                  <a:close/>
                </a:path>
              </a:pathLst>
            </a:custGeom>
            <a:solidFill>
              <a:srgbClr val="FFFFFF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7C02562-3BF7-426D-83BF-7DC7F46F2055}"/>
                </a:ext>
              </a:extLst>
            </p:cNvPr>
            <p:cNvSpPr/>
            <p:nvPr/>
          </p:nvSpPr>
          <p:spPr>
            <a:xfrm>
              <a:off x="4740229" y="2493638"/>
              <a:ext cx="22670" cy="22670"/>
            </a:xfrm>
            <a:custGeom>
              <a:avLst/>
              <a:gdLst>
                <a:gd name="connsiteX0" fmla="*/ 22670 w 22670"/>
                <a:gd name="connsiteY0" fmla="*/ 11335 h 22670"/>
                <a:gd name="connsiteX1" fmla="*/ 11335 w 22670"/>
                <a:gd name="connsiteY1" fmla="*/ 22670 h 22670"/>
                <a:gd name="connsiteX2" fmla="*/ 0 w 22670"/>
                <a:gd name="connsiteY2" fmla="*/ 11335 h 22670"/>
                <a:gd name="connsiteX3" fmla="*/ 11335 w 22670"/>
                <a:gd name="connsiteY3" fmla="*/ 0 h 22670"/>
                <a:gd name="connsiteX4" fmla="*/ 22670 w 22670"/>
                <a:gd name="connsiteY4" fmla="*/ 11335 h 2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70" h="22670">
                  <a:moveTo>
                    <a:pt x="22670" y="11335"/>
                  </a:moveTo>
                  <a:cubicBezTo>
                    <a:pt x="22670" y="17595"/>
                    <a:pt x="17596" y="22670"/>
                    <a:pt x="11335" y="22670"/>
                  </a:cubicBezTo>
                  <a:cubicBezTo>
                    <a:pt x="5075" y="22670"/>
                    <a:pt x="0" y="17595"/>
                    <a:pt x="0" y="11335"/>
                  </a:cubicBezTo>
                  <a:cubicBezTo>
                    <a:pt x="0" y="5075"/>
                    <a:pt x="5075" y="0"/>
                    <a:pt x="11335" y="0"/>
                  </a:cubicBezTo>
                  <a:cubicBezTo>
                    <a:pt x="17596" y="0"/>
                    <a:pt x="22670" y="5075"/>
                    <a:pt x="22670" y="11335"/>
                  </a:cubicBezTo>
                  <a:close/>
                </a:path>
              </a:pathLst>
            </a:custGeom>
            <a:solidFill>
              <a:srgbClr val="FFFFFF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00191C2E-368B-4CDB-BA87-057401C70C7E}"/>
                </a:ext>
              </a:extLst>
            </p:cNvPr>
            <p:cNvSpPr/>
            <p:nvPr/>
          </p:nvSpPr>
          <p:spPr>
            <a:xfrm>
              <a:off x="5042503" y="2480868"/>
              <a:ext cx="388076" cy="420268"/>
            </a:xfrm>
            <a:custGeom>
              <a:avLst/>
              <a:gdLst>
                <a:gd name="connsiteX0" fmla="*/ 361403 w 388076"/>
                <a:gd name="connsiteY0" fmla="*/ 333766 h 420268"/>
                <a:gd name="connsiteX1" fmla="*/ 167617 w 388076"/>
                <a:gd name="connsiteY1" fmla="*/ 416672 h 420268"/>
                <a:gd name="connsiteX2" fmla="*/ 110298 w 388076"/>
                <a:gd name="connsiteY2" fmla="*/ 393702 h 420268"/>
                <a:gd name="connsiteX3" fmla="*/ 3327 w 388076"/>
                <a:gd name="connsiteY3" fmla="*/ 143658 h 420268"/>
                <a:gd name="connsiteX4" fmla="*/ 26296 w 388076"/>
                <a:gd name="connsiteY4" fmla="*/ 86339 h 420268"/>
                <a:gd name="connsiteX5" fmla="*/ 220083 w 388076"/>
                <a:gd name="connsiteY5" fmla="*/ 3433 h 420268"/>
                <a:gd name="connsiteX6" fmla="*/ 277402 w 388076"/>
                <a:gd name="connsiteY6" fmla="*/ 26403 h 420268"/>
                <a:gd name="connsiteX7" fmla="*/ 384373 w 388076"/>
                <a:gd name="connsiteY7" fmla="*/ 276447 h 420268"/>
                <a:gd name="connsiteX8" fmla="*/ 361403 w 388076"/>
                <a:gd name="connsiteY8" fmla="*/ 333766 h 42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8076" h="420268">
                  <a:moveTo>
                    <a:pt x="361403" y="333766"/>
                  </a:moveTo>
                  <a:lnTo>
                    <a:pt x="167617" y="416672"/>
                  </a:lnTo>
                  <a:cubicBezTo>
                    <a:pt x="145446" y="426127"/>
                    <a:pt x="119804" y="415851"/>
                    <a:pt x="110298" y="393702"/>
                  </a:cubicBezTo>
                  <a:lnTo>
                    <a:pt x="3327" y="143658"/>
                  </a:lnTo>
                  <a:cubicBezTo>
                    <a:pt x="-6129" y="121487"/>
                    <a:pt x="4147" y="95844"/>
                    <a:pt x="26296" y="86339"/>
                  </a:cubicBezTo>
                  <a:lnTo>
                    <a:pt x="220083" y="3433"/>
                  </a:lnTo>
                  <a:cubicBezTo>
                    <a:pt x="242253" y="-6023"/>
                    <a:pt x="267893" y="4253"/>
                    <a:pt x="277402" y="26403"/>
                  </a:cubicBezTo>
                  <a:lnTo>
                    <a:pt x="384373" y="276447"/>
                  </a:lnTo>
                  <a:cubicBezTo>
                    <a:pt x="393828" y="298617"/>
                    <a:pt x="383553" y="324260"/>
                    <a:pt x="361403" y="333766"/>
                  </a:cubicBezTo>
                  <a:close/>
                </a:path>
              </a:pathLst>
            </a:custGeom>
            <a:solidFill>
              <a:srgbClr val="F2F2F2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B068BF4C-CC8E-46CB-B715-869239668803}"/>
                </a:ext>
              </a:extLst>
            </p:cNvPr>
            <p:cNvSpPr/>
            <p:nvPr/>
          </p:nvSpPr>
          <p:spPr>
            <a:xfrm>
              <a:off x="5370401" y="2340587"/>
              <a:ext cx="388079" cy="420266"/>
            </a:xfrm>
            <a:custGeom>
              <a:avLst/>
              <a:gdLst>
                <a:gd name="connsiteX0" fmla="*/ 361406 w 388079"/>
                <a:gd name="connsiteY0" fmla="*/ 333766 h 420266"/>
                <a:gd name="connsiteX1" fmla="*/ 167620 w 388079"/>
                <a:gd name="connsiteY1" fmla="*/ 416669 h 420266"/>
                <a:gd name="connsiteX2" fmla="*/ 110301 w 388079"/>
                <a:gd name="connsiteY2" fmla="*/ 393699 h 420266"/>
                <a:gd name="connsiteX3" fmla="*/ 3327 w 388079"/>
                <a:gd name="connsiteY3" fmla="*/ 143658 h 420266"/>
                <a:gd name="connsiteX4" fmla="*/ 26296 w 388079"/>
                <a:gd name="connsiteY4" fmla="*/ 86339 h 420266"/>
                <a:gd name="connsiteX5" fmla="*/ 220083 w 388079"/>
                <a:gd name="connsiteY5" fmla="*/ 3433 h 420266"/>
                <a:gd name="connsiteX6" fmla="*/ 277402 w 388079"/>
                <a:gd name="connsiteY6" fmla="*/ 26403 h 420266"/>
                <a:gd name="connsiteX7" fmla="*/ 384376 w 388079"/>
                <a:gd name="connsiteY7" fmla="*/ 276447 h 420266"/>
                <a:gd name="connsiteX8" fmla="*/ 361406 w 388079"/>
                <a:gd name="connsiteY8" fmla="*/ 333766 h 42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8079" h="420266">
                  <a:moveTo>
                    <a:pt x="361406" y="333766"/>
                  </a:moveTo>
                  <a:lnTo>
                    <a:pt x="167620" y="416669"/>
                  </a:lnTo>
                  <a:cubicBezTo>
                    <a:pt x="145449" y="426124"/>
                    <a:pt x="119806" y="415849"/>
                    <a:pt x="110301" y="393699"/>
                  </a:cubicBezTo>
                  <a:lnTo>
                    <a:pt x="3327" y="143658"/>
                  </a:lnTo>
                  <a:cubicBezTo>
                    <a:pt x="-6129" y="121484"/>
                    <a:pt x="4147" y="95844"/>
                    <a:pt x="26296" y="86339"/>
                  </a:cubicBezTo>
                  <a:lnTo>
                    <a:pt x="220083" y="3433"/>
                  </a:lnTo>
                  <a:cubicBezTo>
                    <a:pt x="242256" y="-6023"/>
                    <a:pt x="267896" y="4253"/>
                    <a:pt x="277402" y="26403"/>
                  </a:cubicBezTo>
                  <a:lnTo>
                    <a:pt x="384376" y="276447"/>
                  </a:lnTo>
                  <a:cubicBezTo>
                    <a:pt x="393831" y="298617"/>
                    <a:pt x="383555" y="324260"/>
                    <a:pt x="361406" y="333766"/>
                  </a:cubicBezTo>
                  <a:close/>
                </a:path>
              </a:pathLst>
            </a:custGeom>
            <a:solidFill>
              <a:srgbClr val="F2F2F2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EF51D58-D95E-4F3E-90E6-8D6284315947}"/>
                </a:ext>
              </a:extLst>
            </p:cNvPr>
            <p:cNvSpPr/>
            <p:nvPr/>
          </p:nvSpPr>
          <p:spPr>
            <a:xfrm>
              <a:off x="5698302" y="2200307"/>
              <a:ext cx="388076" cy="420266"/>
            </a:xfrm>
            <a:custGeom>
              <a:avLst/>
              <a:gdLst>
                <a:gd name="connsiteX0" fmla="*/ 361403 w 388076"/>
                <a:gd name="connsiteY0" fmla="*/ 333766 h 420266"/>
                <a:gd name="connsiteX1" fmla="*/ 167617 w 388076"/>
                <a:gd name="connsiteY1" fmla="*/ 416669 h 420266"/>
                <a:gd name="connsiteX2" fmla="*/ 110298 w 388076"/>
                <a:gd name="connsiteY2" fmla="*/ 393699 h 420266"/>
                <a:gd name="connsiteX3" fmla="*/ 3327 w 388076"/>
                <a:gd name="connsiteY3" fmla="*/ 143658 h 420266"/>
                <a:gd name="connsiteX4" fmla="*/ 26296 w 388076"/>
                <a:gd name="connsiteY4" fmla="*/ 86339 h 420266"/>
                <a:gd name="connsiteX5" fmla="*/ 220083 w 388076"/>
                <a:gd name="connsiteY5" fmla="*/ 3433 h 420266"/>
                <a:gd name="connsiteX6" fmla="*/ 277402 w 388076"/>
                <a:gd name="connsiteY6" fmla="*/ 26403 h 420266"/>
                <a:gd name="connsiteX7" fmla="*/ 384373 w 388076"/>
                <a:gd name="connsiteY7" fmla="*/ 276447 h 420266"/>
                <a:gd name="connsiteX8" fmla="*/ 361403 w 388076"/>
                <a:gd name="connsiteY8" fmla="*/ 333766 h 42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8076" h="420266">
                  <a:moveTo>
                    <a:pt x="361403" y="333766"/>
                  </a:moveTo>
                  <a:lnTo>
                    <a:pt x="167617" y="416669"/>
                  </a:lnTo>
                  <a:cubicBezTo>
                    <a:pt x="145446" y="426124"/>
                    <a:pt x="119804" y="415849"/>
                    <a:pt x="110298" y="393699"/>
                  </a:cubicBezTo>
                  <a:lnTo>
                    <a:pt x="3327" y="143658"/>
                  </a:lnTo>
                  <a:cubicBezTo>
                    <a:pt x="-6129" y="121484"/>
                    <a:pt x="4147" y="95844"/>
                    <a:pt x="26296" y="86339"/>
                  </a:cubicBezTo>
                  <a:lnTo>
                    <a:pt x="220083" y="3433"/>
                  </a:lnTo>
                  <a:cubicBezTo>
                    <a:pt x="242253" y="-6023"/>
                    <a:pt x="267896" y="4253"/>
                    <a:pt x="277402" y="26403"/>
                  </a:cubicBezTo>
                  <a:lnTo>
                    <a:pt x="384373" y="276447"/>
                  </a:lnTo>
                  <a:cubicBezTo>
                    <a:pt x="393828" y="298617"/>
                    <a:pt x="383553" y="324257"/>
                    <a:pt x="361403" y="333766"/>
                  </a:cubicBezTo>
                  <a:close/>
                </a:path>
              </a:pathLst>
            </a:custGeom>
            <a:solidFill>
              <a:srgbClr val="F2F2F2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3E53197-98AB-43A1-BCE7-C63BBCB637CB}"/>
                </a:ext>
              </a:extLst>
            </p:cNvPr>
            <p:cNvSpPr/>
            <p:nvPr/>
          </p:nvSpPr>
          <p:spPr>
            <a:xfrm>
              <a:off x="5208003" y="2867715"/>
              <a:ext cx="388076" cy="420268"/>
            </a:xfrm>
            <a:custGeom>
              <a:avLst/>
              <a:gdLst>
                <a:gd name="connsiteX0" fmla="*/ 361403 w 388076"/>
                <a:gd name="connsiteY0" fmla="*/ 333766 h 420268"/>
                <a:gd name="connsiteX1" fmla="*/ 167617 w 388076"/>
                <a:gd name="connsiteY1" fmla="*/ 416672 h 420268"/>
                <a:gd name="connsiteX2" fmla="*/ 110298 w 388076"/>
                <a:gd name="connsiteY2" fmla="*/ 393702 h 420268"/>
                <a:gd name="connsiteX3" fmla="*/ 3327 w 388076"/>
                <a:gd name="connsiteY3" fmla="*/ 143658 h 420268"/>
                <a:gd name="connsiteX4" fmla="*/ 26296 w 388076"/>
                <a:gd name="connsiteY4" fmla="*/ 86339 h 420268"/>
                <a:gd name="connsiteX5" fmla="*/ 220083 w 388076"/>
                <a:gd name="connsiteY5" fmla="*/ 3433 h 420268"/>
                <a:gd name="connsiteX6" fmla="*/ 277402 w 388076"/>
                <a:gd name="connsiteY6" fmla="*/ 26403 h 420268"/>
                <a:gd name="connsiteX7" fmla="*/ 384373 w 388076"/>
                <a:gd name="connsiteY7" fmla="*/ 276447 h 420268"/>
                <a:gd name="connsiteX8" fmla="*/ 361403 w 388076"/>
                <a:gd name="connsiteY8" fmla="*/ 333766 h 420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8076" h="420268">
                  <a:moveTo>
                    <a:pt x="361403" y="333766"/>
                  </a:moveTo>
                  <a:lnTo>
                    <a:pt x="167617" y="416672"/>
                  </a:lnTo>
                  <a:cubicBezTo>
                    <a:pt x="145446" y="426127"/>
                    <a:pt x="119804" y="415851"/>
                    <a:pt x="110298" y="393702"/>
                  </a:cubicBezTo>
                  <a:lnTo>
                    <a:pt x="3327" y="143658"/>
                  </a:lnTo>
                  <a:cubicBezTo>
                    <a:pt x="-6129" y="121487"/>
                    <a:pt x="4147" y="95844"/>
                    <a:pt x="26296" y="86339"/>
                  </a:cubicBezTo>
                  <a:lnTo>
                    <a:pt x="220083" y="3433"/>
                  </a:lnTo>
                  <a:cubicBezTo>
                    <a:pt x="242253" y="-6023"/>
                    <a:pt x="267893" y="4253"/>
                    <a:pt x="277402" y="26403"/>
                  </a:cubicBezTo>
                  <a:lnTo>
                    <a:pt x="384373" y="276447"/>
                  </a:lnTo>
                  <a:cubicBezTo>
                    <a:pt x="393828" y="298617"/>
                    <a:pt x="383553" y="324260"/>
                    <a:pt x="361403" y="333766"/>
                  </a:cubicBezTo>
                  <a:close/>
                </a:path>
              </a:pathLst>
            </a:custGeom>
            <a:solidFill>
              <a:srgbClr val="F2F2F2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0DBBA97-4938-459C-8F7F-FDC4FCEFFF80}"/>
                </a:ext>
              </a:extLst>
            </p:cNvPr>
            <p:cNvSpPr/>
            <p:nvPr/>
          </p:nvSpPr>
          <p:spPr>
            <a:xfrm>
              <a:off x="5535901" y="2727435"/>
              <a:ext cx="388079" cy="420266"/>
            </a:xfrm>
            <a:custGeom>
              <a:avLst/>
              <a:gdLst>
                <a:gd name="connsiteX0" fmla="*/ 361406 w 388079"/>
                <a:gd name="connsiteY0" fmla="*/ 333766 h 420266"/>
                <a:gd name="connsiteX1" fmla="*/ 167620 w 388079"/>
                <a:gd name="connsiteY1" fmla="*/ 416669 h 420266"/>
                <a:gd name="connsiteX2" fmla="*/ 110301 w 388079"/>
                <a:gd name="connsiteY2" fmla="*/ 393699 h 420266"/>
                <a:gd name="connsiteX3" fmla="*/ 3327 w 388079"/>
                <a:gd name="connsiteY3" fmla="*/ 143658 h 420266"/>
                <a:gd name="connsiteX4" fmla="*/ 26296 w 388079"/>
                <a:gd name="connsiteY4" fmla="*/ 86339 h 420266"/>
                <a:gd name="connsiteX5" fmla="*/ 220083 w 388079"/>
                <a:gd name="connsiteY5" fmla="*/ 3433 h 420266"/>
                <a:gd name="connsiteX6" fmla="*/ 277402 w 388079"/>
                <a:gd name="connsiteY6" fmla="*/ 26403 h 420266"/>
                <a:gd name="connsiteX7" fmla="*/ 384376 w 388079"/>
                <a:gd name="connsiteY7" fmla="*/ 276447 h 420266"/>
                <a:gd name="connsiteX8" fmla="*/ 361406 w 388079"/>
                <a:gd name="connsiteY8" fmla="*/ 333766 h 42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8079" h="420266">
                  <a:moveTo>
                    <a:pt x="361406" y="333766"/>
                  </a:moveTo>
                  <a:lnTo>
                    <a:pt x="167620" y="416669"/>
                  </a:lnTo>
                  <a:cubicBezTo>
                    <a:pt x="145446" y="426124"/>
                    <a:pt x="119806" y="415849"/>
                    <a:pt x="110301" y="393699"/>
                  </a:cubicBezTo>
                  <a:lnTo>
                    <a:pt x="3327" y="143658"/>
                  </a:lnTo>
                  <a:cubicBezTo>
                    <a:pt x="-6129" y="121484"/>
                    <a:pt x="4147" y="95844"/>
                    <a:pt x="26296" y="86339"/>
                  </a:cubicBezTo>
                  <a:lnTo>
                    <a:pt x="220083" y="3433"/>
                  </a:lnTo>
                  <a:cubicBezTo>
                    <a:pt x="242256" y="-6023"/>
                    <a:pt x="267896" y="4253"/>
                    <a:pt x="277402" y="26403"/>
                  </a:cubicBezTo>
                  <a:lnTo>
                    <a:pt x="384376" y="276447"/>
                  </a:lnTo>
                  <a:cubicBezTo>
                    <a:pt x="393831" y="298617"/>
                    <a:pt x="383555" y="324260"/>
                    <a:pt x="361406" y="333766"/>
                  </a:cubicBezTo>
                  <a:close/>
                </a:path>
              </a:pathLst>
            </a:custGeom>
            <a:solidFill>
              <a:srgbClr val="F2F2F2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C62005A-6FBF-4430-88CB-3CFDB35DB5FE}"/>
                </a:ext>
              </a:extLst>
            </p:cNvPr>
            <p:cNvSpPr/>
            <p:nvPr/>
          </p:nvSpPr>
          <p:spPr>
            <a:xfrm>
              <a:off x="5863802" y="2587154"/>
              <a:ext cx="388076" cy="420266"/>
            </a:xfrm>
            <a:custGeom>
              <a:avLst/>
              <a:gdLst>
                <a:gd name="connsiteX0" fmla="*/ 361403 w 388076"/>
                <a:gd name="connsiteY0" fmla="*/ 333766 h 420266"/>
                <a:gd name="connsiteX1" fmla="*/ 167617 w 388076"/>
                <a:gd name="connsiteY1" fmla="*/ 416669 h 420266"/>
                <a:gd name="connsiteX2" fmla="*/ 110298 w 388076"/>
                <a:gd name="connsiteY2" fmla="*/ 393699 h 420266"/>
                <a:gd name="connsiteX3" fmla="*/ 3327 w 388076"/>
                <a:gd name="connsiteY3" fmla="*/ 143658 h 420266"/>
                <a:gd name="connsiteX4" fmla="*/ 26296 w 388076"/>
                <a:gd name="connsiteY4" fmla="*/ 86339 h 420266"/>
                <a:gd name="connsiteX5" fmla="*/ 220083 w 388076"/>
                <a:gd name="connsiteY5" fmla="*/ 3433 h 420266"/>
                <a:gd name="connsiteX6" fmla="*/ 277402 w 388076"/>
                <a:gd name="connsiteY6" fmla="*/ 26403 h 420266"/>
                <a:gd name="connsiteX7" fmla="*/ 384373 w 388076"/>
                <a:gd name="connsiteY7" fmla="*/ 276447 h 420266"/>
                <a:gd name="connsiteX8" fmla="*/ 361403 w 388076"/>
                <a:gd name="connsiteY8" fmla="*/ 333766 h 42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8076" h="420266">
                  <a:moveTo>
                    <a:pt x="361403" y="333766"/>
                  </a:moveTo>
                  <a:lnTo>
                    <a:pt x="167617" y="416669"/>
                  </a:lnTo>
                  <a:cubicBezTo>
                    <a:pt x="145446" y="426124"/>
                    <a:pt x="119804" y="415849"/>
                    <a:pt x="110298" y="393699"/>
                  </a:cubicBezTo>
                  <a:lnTo>
                    <a:pt x="3327" y="143658"/>
                  </a:lnTo>
                  <a:cubicBezTo>
                    <a:pt x="-6129" y="121484"/>
                    <a:pt x="4147" y="95844"/>
                    <a:pt x="26296" y="86339"/>
                  </a:cubicBezTo>
                  <a:lnTo>
                    <a:pt x="220083" y="3433"/>
                  </a:lnTo>
                  <a:cubicBezTo>
                    <a:pt x="242253" y="-6023"/>
                    <a:pt x="267896" y="4253"/>
                    <a:pt x="277402" y="26403"/>
                  </a:cubicBezTo>
                  <a:lnTo>
                    <a:pt x="384373" y="276447"/>
                  </a:lnTo>
                  <a:cubicBezTo>
                    <a:pt x="393828" y="298617"/>
                    <a:pt x="383553" y="324257"/>
                    <a:pt x="361403" y="333766"/>
                  </a:cubicBezTo>
                  <a:close/>
                </a:path>
              </a:pathLst>
            </a:custGeom>
            <a:solidFill>
              <a:srgbClr val="F2F2F2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97AA8FB-91A6-4493-AE10-601F5E08A78F}"/>
                </a:ext>
              </a:extLst>
            </p:cNvPr>
            <p:cNvSpPr/>
            <p:nvPr/>
          </p:nvSpPr>
          <p:spPr>
            <a:xfrm>
              <a:off x="4995275" y="2677163"/>
              <a:ext cx="1783182" cy="1121350"/>
            </a:xfrm>
            <a:custGeom>
              <a:avLst/>
              <a:gdLst>
                <a:gd name="connsiteX0" fmla="*/ 1739330 w 1783182"/>
                <a:gd name="connsiteY0" fmla="*/ 1121268 h 1121350"/>
                <a:gd name="connsiteX1" fmla="*/ 43476 w 1783182"/>
                <a:gd name="connsiteY1" fmla="*/ 1121268 h 1121350"/>
                <a:gd name="connsiteX2" fmla="*/ -188 w 1783182"/>
                <a:gd name="connsiteY2" fmla="*/ 1077604 h 1121350"/>
                <a:gd name="connsiteX3" fmla="*/ -188 w 1783182"/>
                <a:gd name="connsiteY3" fmla="*/ 31906 h 1121350"/>
                <a:gd name="connsiteX4" fmla="*/ 31800 w 1783182"/>
                <a:gd name="connsiteY4" fmla="*/ -82 h 1121350"/>
                <a:gd name="connsiteX5" fmla="*/ 1750453 w 1783182"/>
                <a:gd name="connsiteY5" fmla="*/ -82 h 1121350"/>
                <a:gd name="connsiteX6" fmla="*/ 1782994 w 1783182"/>
                <a:gd name="connsiteY6" fmla="*/ 32459 h 1121350"/>
                <a:gd name="connsiteX7" fmla="*/ 1782994 w 1783182"/>
                <a:gd name="connsiteY7" fmla="*/ 1077604 h 1121350"/>
                <a:gd name="connsiteX8" fmla="*/ 1739330 w 1783182"/>
                <a:gd name="connsiteY8" fmla="*/ 1121268 h 112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83182" h="1121350">
                  <a:moveTo>
                    <a:pt x="1739330" y="1121268"/>
                  </a:moveTo>
                  <a:lnTo>
                    <a:pt x="43476" y="1121268"/>
                  </a:lnTo>
                  <a:cubicBezTo>
                    <a:pt x="19373" y="1121242"/>
                    <a:pt x="-159" y="1101709"/>
                    <a:pt x="-188" y="1077604"/>
                  </a:cubicBezTo>
                  <a:lnTo>
                    <a:pt x="-188" y="31906"/>
                  </a:lnTo>
                  <a:cubicBezTo>
                    <a:pt x="-167" y="14247"/>
                    <a:pt x="14141" y="-61"/>
                    <a:pt x="31800" y="-82"/>
                  </a:cubicBezTo>
                  <a:lnTo>
                    <a:pt x="1750453" y="-82"/>
                  </a:lnTo>
                  <a:cubicBezTo>
                    <a:pt x="1768413" y="-61"/>
                    <a:pt x="1782968" y="14496"/>
                    <a:pt x="1782994" y="32459"/>
                  </a:cubicBezTo>
                  <a:lnTo>
                    <a:pt x="1782994" y="1077604"/>
                  </a:lnTo>
                  <a:cubicBezTo>
                    <a:pt x="1782968" y="1101709"/>
                    <a:pt x="1763438" y="1121242"/>
                    <a:pt x="1739330" y="1121268"/>
                  </a:cubicBezTo>
                  <a:close/>
                </a:path>
              </a:pathLst>
            </a:custGeom>
            <a:solidFill>
              <a:srgbClr val="E6E6E6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88D67E6-A679-4F81-9739-2974626656E4}"/>
                </a:ext>
              </a:extLst>
            </p:cNvPr>
            <p:cNvSpPr/>
            <p:nvPr/>
          </p:nvSpPr>
          <p:spPr>
            <a:xfrm>
              <a:off x="5057455" y="2764253"/>
              <a:ext cx="1664525" cy="979132"/>
            </a:xfrm>
            <a:custGeom>
              <a:avLst/>
              <a:gdLst>
                <a:gd name="connsiteX0" fmla="*/ 1622319 w 1664525"/>
                <a:gd name="connsiteY0" fmla="*/ 979050 h 979132"/>
                <a:gd name="connsiteX1" fmla="*/ 41827 w 1664525"/>
                <a:gd name="connsiteY1" fmla="*/ 979050 h 979132"/>
                <a:gd name="connsiteX2" fmla="*/ -188 w 1664525"/>
                <a:gd name="connsiteY2" fmla="*/ 939705 h 979132"/>
                <a:gd name="connsiteX3" fmla="*/ -188 w 1664525"/>
                <a:gd name="connsiteY3" fmla="*/ 29099 h 979132"/>
                <a:gd name="connsiteX4" fmla="*/ 30945 w 1664525"/>
                <a:gd name="connsiteY4" fmla="*/ -82 h 979132"/>
                <a:gd name="connsiteX5" fmla="*/ 1632684 w 1664525"/>
                <a:gd name="connsiteY5" fmla="*/ -82 h 979132"/>
                <a:gd name="connsiteX6" fmla="*/ 1664337 w 1664525"/>
                <a:gd name="connsiteY6" fmla="*/ 29578 h 979132"/>
                <a:gd name="connsiteX7" fmla="*/ 1664337 w 1664525"/>
                <a:gd name="connsiteY7" fmla="*/ 939705 h 979132"/>
                <a:gd name="connsiteX8" fmla="*/ 1622319 w 1664525"/>
                <a:gd name="connsiteY8" fmla="*/ 979050 h 979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64525" h="979132">
                  <a:moveTo>
                    <a:pt x="1622319" y="979050"/>
                  </a:moveTo>
                  <a:lnTo>
                    <a:pt x="41827" y="979050"/>
                  </a:lnTo>
                  <a:cubicBezTo>
                    <a:pt x="18659" y="979050"/>
                    <a:pt x="-188" y="961400"/>
                    <a:pt x="-188" y="939705"/>
                  </a:cubicBezTo>
                  <a:lnTo>
                    <a:pt x="-188" y="29099"/>
                  </a:lnTo>
                  <a:cubicBezTo>
                    <a:pt x="-188" y="13009"/>
                    <a:pt x="13779" y="-82"/>
                    <a:pt x="30945" y="-82"/>
                  </a:cubicBezTo>
                  <a:lnTo>
                    <a:pt x="1632684" y="-82"/>
                  </a:lnTo>
                  <a:cubicBezTo>
                    <a:pt x="1650137" y="-82"/>
                    <a:pt x="1664337" y="13223"/>
                    <a:pt x="1664337" y="29578"/>
                  </a:cubicBezTo>
                  <a:lnTo>
                    <a:pt x="1664337" y="939705"/>
                  </a:lnTo>
                  <a:cubicBezTo>
                    <a:pt x="1664337" y="961400"/>
                    <a:pt x="1645487" y="979050"/>
                    <a:pt x="1622319" y="979050"/>
                  </a:cubicBezTo>
                  <a:close/>
                </a:path>
              </a:pathLst>
            </a:custGeom>
            <a:solidFill>
              <a:srgbClr val="FFFFFF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5AE45E0-DD2D-4481-9B44-16E92EFD32AD}"/>
                </a:ext>
              </a:extLst>
            </p:cNvPr>
            <p:cNvSpPr/>
            <p:nvPr/>
          </p:nvSpPr>
          <p:spPr>
            <a:xfrm>
              <a:off x="4994664" y="2648567"/>
              <a:ext cx="1783185" cy="66027"/>
            </a:xfrm>
            <a:custGeom>
              <a:avLst/>
              <a:gdLst>
                <a:gd name="connsiteX0" fmla="*/ 1782997 w 1783185"/>
                <a:gd name="connsiteY0" fmla="*/ 65946 h 66027"/>
                <a:gd name="connsiteX1" fmla="*/ -188 w 1783185"/>
                <a:gd name="connsiteY1" fmla="*/ 65946 h 66027"/>
                <a:gd name="connsiteX2" fmla="*/ -188 w 1783185"/>
                <a:gd name="connsiteY2" fmla="*/ 43714 h 66027"/>
                <a:gd name="connsiteX3" fmla="*/ 43634 w 1783185"/>
                <a:gd name="connsiteY3" fmla="*/ -82 h 66027"/>
                <a:gd name="connsiteX4" fmla="*/ 1739174 w 1783185"/>
                <a:gd name="connsiteY4" fmla="*/ -82 h 66027"/>
                <a:gd name="connsiteX5" fmla="*/ 1782997 w 1783185"/>
                <a:gd name="connsiteY5" fmla="*/ 43714 h 66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83185" h="66027">
                  <a:moveTo>
                    <a:pt x="1782997" y="65946"/>
                  </a:moveTo>
                  <a:lnTo>
                    <a:pt x="-188" y="65946"/>
                  </a:lnTo>
                  <a:lnTo>
                    <a:pt x="-188" y="43714"/>
                  </a:lnTo>
                  <a:cubicBezTo>
                    <a:pt x="-154" y="19530"/>
                    <a:pt x="19450" y="-61"/>
                    <a:pt x="43634" y="-82"/>
                  </a:cubicBezTo>
                  <a:lnTo>
                    <a:pt x="1739174" y="-82"/>
                  </a:lnTo>
                  <a:cubicBezTo>
                    <a:pt x="1763361" y="-61"/>
                    <a:pt x="1782971" y="19530"/>
                    <a:pt x="1782997" y="4371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ED1BADA-718E-49AC-9214-B8F19674D584}"/>
                </a:ext>
              </a:extLst>
            </p:cNvPr>
            <p:cNvSpPr/>
            <p:nvPr/>
          </p:nvSpPr>
          <p:spPr>
            <a:xfrm>
              <a:off x="5062969" y="2670313"/>
              <a:ext cx="22670" cy="22670"/>
            </a:xfrm>
            <a:custGeom>
              <a:avLst/>
              <a:gdLst>
                <a:gd name="connsiteX0" fmla="*/ 22670 w 22670"/>
                <a:gd name="connsiteY0" fmla="*/ 11335 h 22670"/>
                <a:gd name="connsiteX1" fmla="*/ 11335 w 22670"/>
                <a:gd name="connsiteY1" fmla="*/ 22670 h 22670"/>
                <a:gd name="connsiteX2" fmla="*/ 0 w 22670"/>
                <a:gd name="connsiteY2" fmla="*/ 11335 h 22670"/>
                <a:gd name="connsiteX3" fmla="*/ 11335 w 22670"/>
                <a:gd name="connsiteY3" fmla="*/ 0 h 22670"/>
                <a:gd name="connsiteX4" fmla="*/ 22670 w 22670"/>
                <a:gd name="connsiteY4" fmla="*/ 11335 h 2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70" h="22670">
                  <a:moveTo>
                    <a:pt x="22670" y="11335"/>
                  </a:moveTo>
                  <a:cubicBezTo>
                    <a:pt x="22670" y="17596"/>
                    <a:pt x="17595" y="22670"/>
                    <a:pt x="11335" y="22670"/>
                  </a:cubicBezTo>
                  <a:cubicBezTo>
                    <a:pt x="5075" y="22670"/>
                    <a:pt x="0" y="17596"/>
                    <a:pt x="0" y="11335"/>
                  </a:cubicBezTo>
                  <a:cubicBezTo>
                    <a:pt x="0" y="5075"/>
                    <a:pt x="5075" y="0"/>
                    <a:pt x="11335" y="0"/>
                  </a:cubicBezTo>
                  <a:cubicBezTo>
                    <a:pt x="17595" y="0"/>
                    <a:pt x="22670" y="5075"/>
                    <a:pt x="22670" y="11335"/>
                  </a:cubicBezTo>
                  <a:close/>
                </a:path>
              </a:pathLst>
            </a:custGeom>
            <a:solidFill>
              <a:srgbClr val="FFFFFF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ECF66D92-A440-459B-9A51-F7F55CEA5497}"/>
                </a:ext>
              </a:extLst>
            </p:cNvPr>
            <p:cNvSpPr/>
            <p:nvPr/>
          </p:nvSpPr>
          <p:spPr>
            <a:xfrm>
              <a:off x="5105995" y="2670313"/>
              <a:ext cx="22670" cy="22670"/>
            </a:xfrm>
            <a:custGeom>
              <a:avLst/>
              <a:gdLst>
                <a:gd name="connsiteX0" fmla="*/ 22670 w 22670"/>
                <a:gd name="connsiteY0" fmla="*/ 11335 h 22670"/>
                <a:gd name="connsiteX1" fmla="*/ 11335 w 22670"/>
                <a:gd name="connsiteY1" fmla="*/ 22670 h 22670"/>
                <a:gd name="connsiteX2" fmla="*/ 0 w 22670"/>
                <a:gd name="connsiteY2" fmla="*/ 11335 h 22670"/>
                <a:gd name="connsiteX3" fmla="*/ 11335 w 22670"/>
                <a:gd name="connsiteY3" fmla="*/ 0 h 22670"/>
                <a:gd name="connsiteX4" fmla="*/ 22670 w 22670"/>
                <a:gd name="connsiteY4" fmla="*/ 11335 h 2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70" h="22670">
                  <a:moveTo>
                    <a:pt x="22670" y="11335"/>
                  </a:moveTo>
                  <a:cubicBezTo>
                    <a:pt x="22670" y="17596"/>
                    <a:pt x="17595" y="22670"/>
                    <a:pt x="11335" y="22670"/>
                  </a:cubicBezTo>
                  <a:cubicBezTo>
                    <a:pt x="5075" y="22670"/>
                    <a:pt x="0" y="17596"/>
                    <a:pt x="0" y="11335"/>
                  </a:cubicBezTo>
                  <a:cubicBezTo>
                    <a:pt x="0" y="5075"/>
                    <a:pt x="5075" y="0"/>
                    <a:pt x="11335" y="0"/>
                  </a:cubicBezTo>
                  <a:cubicBezTo>
                    <a:pt x="17595" y="0"/>
                    <a:pt x="22670" y="5075"/>
                    <a:pt x="22670" y="11335"/>
                  </a:cubicBezTo>
                  <a:close/>
                </a:path>
              </a:pathLst>
            </a:custGeom>
            <a:solidFill>
              <a:srgbClr val="FFFFFF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B370579D-6121-4F0D-A937-FA8737D972DE}"/>
                </a:ext>
              </a:extLst>
            </p:cNvPr>
            <p:cNvSpPr/>
            <p:nvPr/>
          </p:nvSpPr>
          <p:spPr>
            <a:xfrm>
              <a:off x="5149019" y="2670313"/>
              <a:ext cx="22670" cy="22670"/>
            </a:xfrm>
            <a:custGeom>
              <a:avLst/>
              <a:gdLst>
                <a:gd name="connsiteX0" fmla="*/ 22670 w 22670"/>
                <a:gd name="connsiteY0" fmla="*/ 11335 h 22670"/>
                <a:gd name="connsiteX1" fmla="*/ 11335 w 22670"/>
                <a:gd name="connsiteY1" fmla="*/ 22670 h 22670"/>
                <a:gd name="connsiteX2" fmla="*/ 0 w 22670"/>
                <a:gd name="connsiteY2" fmla="*/ 11335 h 22670"/>
                <a:gd name="connsiteX3" fmla="*/ 11335 w 22670"/>
                <a:gd name="connsiteY3" fmla="*/ 0 h 22670"/>
                <a:gd name="connsiteX4" fmla="*/ 22670 w 22670"/>
                <a:gd name="connsiteY4" fmla="*/ 11335 h 2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70" h="22670">
                  <a:moveTo>
                    <a:pt x="22670" y="11335"/>
                  </a:moveTo>
                  <a:cubicBezTo>
                    <a:pt x="22670" y="17596"/>
                    <a:pt x="17595" y="22670"/>
                    <a:pt x="11335" y="22670"/>
                  </a:cubicBezTo>
                  <a:cubicBezTo>
                    <a:pt x="5075" y="22670"/>
                    <a:pt x="0" y="17596"/>
                    <a:pt x="0" y="11335"/>
                  </a:cubicBezTo>
                  <a:cubicBezTo>
                    <a:pt x="0" y="5075"/>
                    <a:pt x="5075" y="0"/>
                    <a:pt x="11335" y="0"/>
                  </a:cubicBezTo>
                  <a:cubicBezTo>
                    <a:pt x="17595" y="0"/>
                    <a:pt x="22670" y="5075"/>
                    <a:pt x="22670" y="11335"/>
                  </a:cubicBezTo>
                  <a:close/>
                </a:path>
              </a:pathLst>
            </a:custGeom>
            <a:solidFill>
              <a:srgbClr val="FFFFFF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866B02AB-473D-4C04-BDD4-9798FB79788D}"/>
                </a:ext>
              </a:extLst>
            </p:cNvPr>
            <p:cNvSpPr/>
            <p:nvPr/>
          </p:nvSpPr>
          <p:spPr>
            <a:xfrm>
              <a:off x="5791288" y="3019880"/>
              <a:ext cx="857402" cy="108571"/>
            </a:xfrm>
            <a:custGeom>
              <a:avLst/>
              <a:gdLst>
                <a:gd name="connsiteX0" fmla="*/ 803117 w 857402"/>
                <a:gd name="connsiteY0" fmla="*/ 0 h 108571"/>
                <a:gd name="connsiteX1" fmla="*/ 857402 w 857402"/>
                <a:gd name="connsiteY1" fmla="*/ 0 h 108571"/>
                <a:gd name="connsiteX2" fmla="*/ 857402 w 857402"/>
                <a:gd name="connsiteY2" fmla="*/ 108571 h 108571"/>
                <a:gd name="connsiteX3" fmla="*/ 803117 w 857402"/>
                <a:gd name="connsiteY3" fmla="*/ 108571 h 108571"/>
                <a:gd name="connsiteX4" fmla="*/ 54285 w 857402"/>
                <a:gd name="connsiteY4" fmla="*/ 108571 h 108571"/>
                <a:gd name="connsiteX5" fmla="*/ 0 w 857402"/>
                <a:gd name="connsiteY5" fmla="*/ 108571 h 108571"/>
                <a:gd name="connsiteX6" fmla="*/ 0 w 857402"/>
                <a:gd name="connsiteY6" fmla="*/ 0 h 108571"/>
                <a:gd name="connsiteX7" fmla="*/ 54285 w 857402"/>
                <a:gd name="connsiteY7" fmla="*/ 0 h 10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7402" h="108571">
                  <a:moveTo>
                    <a:pt x="803117" y="0"/>
                  </a:moveTo>
                  <a:cubicBezTo>
                    <a:pt x="833098" y="0"/>
                    <a:pt x="857402" y="0"/>
                    <a:pt x="857402" y="0"/>
                  </a:cubicBezTo>
                  <a:lnTo>
                    <a:pt x="857402" y="108571"/>
                  </a:lnTo>
                  <a:cubicBezTo>
                    <a:pt x="857402" y="108571"/>
                    <a:pt x="833098" y="108571"/>
                    <a:pt x="803117" y="108571"/>
                  </a:cubicBezTo>
                  <a:lnTo>
                    <a:pt x="54285" y="108571"/>
                  </a:lnTo>
                  <a:cubicBezTo>
                    <a:pt x="24304" y="108571"/>
                    <a:pt x="0" y="108571"/>
                    <a:pt x="0" y="108571"/>
                  </a:cubicBezTo>
                  <a:lnTo>
                    <a:pt x="0" y="0"/>
                  </a:lnTo>
                  <a:cubicBezTo>
                    <a:pt x="0" y="0"/>
                    <a:pt x="24304" y="0"/>
                    <a:pt x="54285" y="0"/>
                  </a:cubicBezTo>
                  <a:close/>
                </a:path>
              </a:pathLst>
            </a:custGeom>
            <a:solidFill>
              <a:srgbClr val="E6E6E6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5629415-9B04-4D37-886C-06175A0DB13F}"/>
                </a:ext>
              </a:extLst>
            </p:cNvPr>
            <p:cNvSpPr/>
            <p:nvPr/>
          </p:nvSpPr>
          <p:spPr>
            <a:xfrm>
              <a:off x="5791288" y="3199533"/>
              <a:ext cx="857402" cy="108571"/>
            </a:xfrm>
            <a:custGeom>
              <a:avLst/>
              <a:gdLst>
                <a:gd name="connsiteX0" fmla="*/ 803117 w 857402"/>
                <a:gd name="connsiteY0" fmla="*/ 0 h 108571"/>
                <a:gd name="connsiteX1" fmla="*/ 857402 w 857402"/>
                <a:gd name="connsiteY1" fmla="*/ 0 h 108571"/>
                <a:gd name="connsiteX2" fmla="*/ 857402 w 857402"/>
                <a:gd name="connsiteY2" fmla="*/ 108571 h 108571"/>
                <a:gd name="connsiteX3" fmla="*/ 803117 w 857402"/>
                <a:gd name="connsiteY3" fmla="*/ 108571 h 108571"/>
                <a:gd name="connsiteX4" fmla="*/ 54285 w 857402"/>
                <a:gd name="connsiteY4" fmla="*/ 108571 h 108571"/>
                <a:gd name="connsiteX5" fmla="*/ 0 w 857402"/>
                <a:gd name="connsiteY5" fmla="*/ 108571 h 108571"/>
                <a:gd name="connsiteX6" fmla="*/ 0 w 857402"/>
                <a:gd name="connsiteY6" fmla="*/ 0 h 108571"/>
                <a:gd name="connsiteX7" fmla="*/ 54285 w 857402"/>
                <a:gd name="connsiteY7" fmla="*/ 0 h 10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7402" h="108571">
                  <a:moveTo>
                    <a:pt x="803117" y="0"/>
                  </a:moveTo>
                  <a:cubicBezTo>
                    <a:pt x="833098" y="0"/>
                    <a:pt x="857402" y="0"/>
                    <a:pt x="857402" y="0"/>
                  </a:cubicBezTo>
                  <a:lnTo>
                    <a:pt x="857402" y="108571"/>
                  </a:lnTo>
                  <a:cubicBezTo>
                    <a:pt x="857402" y="108571"/>
                    <a:pt x="833098" y="108571"/>
                    <a:pt x="803117" y="108571"/>
                  </a:cubicBezTo>
                  <a:lnTo>
                    <a:pt x="54285" y="108571"/>
                  </a:lnTo>
                  <a:cubicBezTo>
                    <a:pt x="24304" y="108571"/>
                    <a:pt x="0" y="108571"/>
                    <a:pt x="0" y="108571"/>
                  </a:cubicBezTo>
                  <a:lnTo>
                    <a:pt x="0" y="0"/>
                  </a:lnTo>
                  <a:cubicBezTo>
                    <a:pt x="0" y="0"/>
                    <a:pt x="24304" y="0"/>
                    <a:pt x="54285" y="0"/>
                  </a:cubicBezTo>
                  <a:close/>
                </a:path>
              </a:pathLst>
            </a:custGeom>
            <a:solidFill>
              <a:srgbClr val="E6E6E6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4238085-F576-4EBF-AD62-69E8BCAB3D53}"/>
                </a:ext>
              </a:extLst>
            </p:cNvPr>
            <p:cNvSpPr/>
            <p:nvPr/>
          </p:nvSpPr>
          <p:spPr>
            <a:xfrm>
              <a:off x="5791288" y="3379188"/>
              <a:ext cx="857402" cy="108571"/>
            </a:xfrm>
            <a:custGeom>
              <a:avLst/>
              <a:gdLst>
                <a:gd name="connsiteX0" fmla="*/ 803117 w 857402"/>
                <a:gd name="connsiteY0" fmla="*/ 0 h 108571"/>
                <a:gd name="connsiteX1" fmla="*/ 857402 w 857402"/>
                <a:gd name="connsiteY1" fmla="*/ 0 h 108571"/>
                <a:gd name="connsiteX2" fmla="*/ 857402 w 857402"/>
                <a:gd name="connsiteY2" fmla="*/ 108571 h 108571"/>
                <a:gd name="connsiteX3" fmla="*/ 803117 w 857402"/>
                <a:gd name="connsiteY3" fmla="*/ 108571 h 108571"/>
                <a:gd name="connsiteX4" fmla="*/ 54285 w 857402"/>
                <a:gd name="connsiteY4" fmla="*/ 108571 h 108571"/>
                <a:gd name="connsiteX5" fmla="*/ 0 w 857402"/>
                <a:gd name="connsiteY5" fmla="*/ 108571 h 108571"/>
                <a:gd name="connsiteX6" fmla="*/ 0 w 857402"/>
                <a:gd name="connsiteY6" fmla="*/ 0 h 108571"/>
                <a:gd name="connsiteX7" fmla="*/ 54285 w 857402"/>
                <a:gd name="connsiteY7" fmla="*/ 0 h 10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7402" h="108571">
                  <a:moveTo>
                    <a:pt x="803117" y="0"/>
                  </a:moveTo>
                  <a:cubicBezTo>
                    <a:pt x="833098" y="0"/>
                    <a:pt x="857402" y="0"/>
                    <a:pt x="857402" y="0"/>
                  </a:cubicBezTo>
                  <a:lnTo>
                    <a:pt x="857402" y="108571"/>
                  </a:lnTo>
                  <a:cubicBezTo>
                    <a:pt x="857402" y="108571"/>
                    <a:pt x="833098" y="108571"/>
                    <a:pt x="803117" y="108571"/>
                  </a:cubicBezTo>
                  <a:lnTo>
                    <a:pt x="54285" y="108571"/>
                  </a:lnTo>
                  <a:cubicBezTo>
                    <a:pt x="24304" y="108571"/>
                    <a:pt x="0" y="108571"/>
                    <a:pt x="0" y="108571"/>
                  </a:cubicBezTo>
                  <a:lnTo>
                    <a:pt x="0" y="0"/>
                  </a:lnTo>
                  <a:cubicBezTo>
                    <a:pt x="0" y="0"/>
                    <a:pt x="24304" y="0"/>
                    <a:pt x="54285" y="0"/>
                  </a:cubicBezTo>
                  <a:close/>
                </a:path>
              </a:pathLst>
            </a:custGeom>
            <a:solidFill>
              <a:srgbClr val="E6E6E6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C108D82-CA53-47CD-919A-D3F998249DA5}"/>
                </a:ext>
              </a:extLst>
            </p:cNvPr>
            <p:cNvSpPr/>
            <p:nvPr/>
          </p:nvSpPr>
          <p:spPr>
            <a:xfrm>
              <a:off x="5138681" y="2962726"/>
              <a:ext cx="582186" cy="582186"/>
            </a:xfrm>
            <a:custGeom>
              <a:avLst/>
              <a:gdLst>
                <a:gd name="connsiteX0" fmla="*/ 581998 w 582186"/>
                <a:gd name="connsiteY0" fmla="*/ 291011 h 582186"/>
                <a:gd name="connsiteX1" fmla="*/ 290905 w 582186"/>
                <a:gd name="connsiteY1" fmla="*/ 582105 h 582186"/>
                <a:gd name="connsiteX2" fmla="*/ -188 w 582186"/>
                <a:gd name="connsiteY2" fmla="*/ 291011 h 582186"/>
                <a:gd name="connsiteX3" fmla="*/ 290905 w 582186"/>
                <a:gd name="connsiteY3" fmla="*/ -82 h 582186"/>
                <a:gd name="connsiteX4" fmla="*/ 581998 w 582186"/>
                <a:gd name="connsiteY4" fmla="*/ 291011 h 582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2186" h="582186">
                  <a:moveTo>
                    <a:pt x="581998" y="291011"/>
                  </a:moveTo>
                  <a:cubicBezTo>
                    <a:pt x="581998" y="451777"/>
                    <a:pt x="451673" y="582105"/>
                    <a:pt x="290905" y="582105"/>
                  </a:cubicBezTo>
                  <a:cubicBezTo>
                    <a:pt x="130140" y="582105"/>
                    <a:pt x="-188" y="451777"/>
                    <a:pt x="-188" y="291011"/>
                  </a:cubicBezTo>
                  <a:cubicBezTo>
                    <a:pt x="-188" y="130246"/>
                    <a:pt x="130140" y="-82"/>
                    <a:pt x="290905" y="-82"/>
                  </a:cubicBezTo>
                  <a:cubicBezTo>
                    <a:pt x="451652" y="-32"/>
                    <a:pt x="581948" y="130267"/>
                    <a:pt x="581998" y="291011"/>
                  </a:cubicBezTo>
                  <a:close/>
                </a:path>
              </a:pathLst>
            </a:custGeom>
            <a:solidFill>
              <a:srgbClr val="FFFFFF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7B6FC8C-B013-4D94-92D6-E7334F63AFC1}"/>
                </a:ext>
              </a:extLst>
            </p:cNvPr>
            <p:cNvSpPr/>
            <p:nvPr/>
          </p:nvSpPr>
          <p:spPr>
            <a:xfrm>
              <a:off x="5281057" y="3164011"/>
              <a:ext cx="283255" cy="279233"/>
            </a:xfrm>
            <a:custGeom>
              <a:avLst/>
              <a:gdLst>
                <a:gd name="connsiteX0" fmla="*/ 283067 w 283255"/>
                <a:gd name="connsiteY0" fmla="*/ 139535 h 279233"/>
                <a:gd name="connsiteX1" fmla="*/ -188 w 283255"/>
                <a:gd name="connsiteY1" fmla="*/ 139530 h 279233"/>
                <a:gd name="connsiteX2" fmla="*/ 283067 w 283255"/>
                <a:gd name="connsiteY2" fmla="*/ 139535 h 279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255" h="279233">
                  <a:moveTo>
                    <a:pt x="283067" y="139535"/>
                  </a:moveTo>
                  <a:cubicBezTo>
                    <a:pt x="279889" y="325705"/>
                    <a:pt x="2963" y="325676"/>
                    <a:pt x="-188" y="139530"/>
                  </a:cubicBezTo>
                  <a:cubicBezTo>
                    <a:pt x="2993" y="-46635"/>
                    <a:pt x="279915" y="-46606"/>
                    <a:pt x="283067" y="13953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2BAE2C6-FD5D-4618-9AB2-869947B7F180}"/>
                </a:ext>
              </a:extLst>
            </p:cNvPr>
            <p:cNvSpPr/>
            <p:nvPr/>
          </p:nvSpPr>
          <p:spPr>
            <a:xfrm>
              <a:off x="5416916" y="3271314"/>
              <a:ext cx="36932" cy="90504"/>
            </a:xfrm>
            <a:custGeom>
              <a:avLst/>
              <a:gdLst>
                <a:gd name="connsiteX0" fmla="*/ -40 w 36932"/>
                <a:gd name="connsiteY0" fmla="*/ 90016 h 90504"/>
                <a:gd name="connsiteX1" fmla="*/ -188 w 36932"/>
                <a:gd name="connsiteY1" fmla="*/ 84724 h 90504"/>
                <a:gd name="connsiteX2" fmla="*/ 7359 w 36932"/>
                <a:gd name="connsiteY2" fmla="*/ 61288 h 90504"/>
                <a:gd name="connsiteX3" fmla="*/ 15756 w 36932"/>
                <a:gd name="connsiteY3" fmla="*/ -82 h 90504"/>
                <a:gd name="connsiteX4" fmla="*/ 21001 w 36932"/>
                <a:gd name="connsiteY4" fmla="*/ 637 h 90504"/>
                <a:gd name="connsiteX5" fmla="*/ 13856 w 36932"/>
                <a:gd name="connsiteY5" fmla="*/ 52839 h 90504"/>
                <a:gd name="connsiteX6" fmla="*/ -40 w 36932"/>
                <a:gd name="connsiteY6" fmla="*/ 90016 h 9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2" h="90504">
                  <a:moveTo>
                    <a:pt x="-40" y="90016"/>
                  </a:moveTo>
                  <a:lnTo>
                    <a:pt x="-188" y="84724"/>
                  </a:lnTo>
                  <a:cubicBezTo>
                    <a:pt x="36291" y="89593"/>
                    <a:pt x="44145" y="44386"/>
                    <a:pt x="7359" y="61288"/>
                  </a:cubicBezTo>
                  <a:lnTo>
                    <a:pt x="15756" y="-82"/>
                  </a:lnTo>
                  <a:lnTo>
                    <a:pt x="21001" y="637"/>
                  </a:lnTo>
                  <a:lnTo>
                    <a:pt x="13856" y="52839"/>
                  </a:lnTo>
                  <a:cubicBezTo>
                    <a:pt x="52590" y="47072"/>
                    <a:pt x="38262" y="95306"/>
                    <a:pt x="-40" y="90016"/>
                  </a:cubicBezTo>
                  <a:close/>
                </a:path>
              </a:pathLst>
            </a:custGeom>
            <a:solidFill>
              <a:srgbClr val="2F2E41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4AA6C78-0E64-4E00-90E9-40619879A25A}"/>
                </a:ext>
              </a:extLst>
            </p:cNvPr>
            <p:cNvSpPr/>
            <p:nvPr/>
          </p:nvSpPr>
          <p:spPr>
            <a:xfrm>
              <a:off x="5464036" y="3276535"/>
              <a:ext cx="28504" cy="5292"/>
            </a:xfrm>
            <a:custGeom>
              <a:avLst/>
              <a:gdLst>
                <a:gd name="connsiteX0" fmla="*/ 0 w 28504"/>
                <a:gd name="connsiteY0" fmla="*/ 0 h 5292"/>
                <a:gd name="connsiteX1" fmla="*/ 28505 w 28504"/>
                <a:gd name="connsiteY1" fmla="*/ 0 h 5292"/>
                <a:gd name="connsiteX2" fmla="*/ 28505 w 28504"/>
                <a:gd name="connsiteY2" fmla="*/ 5293 h 5292"/>
                <a:gd name="connsiteX3" fmla="*/ 0 w 28504"/>
                <a:gd name="connsiteY3" fmla="*/ 5293 h 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4" h="5292">
                  <a:moveTo>
                    <a:pt x="0" y="0"/>
                  </a:moveTo>
                  <a:lnTo>
                    <a:pt x="28505" y="0"/>
                  </a:lnTo>
                  <a:lnTo>
                    <a:pt x="28505" y="5293"/>
                  </a:lnTo>
                  <a:lnTo>
                    <a:pt x="0" y="5293"/>
                  </a:lnTo>
                  <a:close/>
                </a:path>
              </a:pathLst>
            </a:custGeom>
            <a:solidFill>
              <a:srgbClr val="2F2E41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7FCDE00-D2B0-4B80-91D4-1AAFBBEE9715}"/>
                </a:ext>
              </a:extLst>
            </p:cNvPr>
            <p:cNvSpPr/>
            <p:nvPr/>
          </p:nvSpPr>
          <p:spPr>
            <a:xfrm>
              <a:off x="5374062" y="3276535"/>
              <a:ext cx="28504" cy="5292"/>
            </a:xfrm>
            <a:custGeom>
              <a:avLst/>
              <a:gdLst>
                <a:gd name="connsiteX0" fmla="*/ 0 w 28504"/>
                <a:gd name="connsiteY0" fmla="*/ 0 h 5292"/>
                <a:gd name="connsiteX1" fmla="*/ 28505 w 28504"/>
                <a:gd name="connsiteY1" fmla="*/ 0 h 5292"/>
                <a:gd name="connsiteX2" fmla="*/ 28505 w 28504"/>
                <a:gd name="connsiteY2" fmla="*/ 5293 h 5292"/>
                <a:gd name="connsiteX3" fmla="*/ 0 w 28504"/>
                <a:gd name="connsiteY3" fmla="*/ 5293 h 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04" h="5292">
                  <a:moveTo>
                    <a:pt x="0" y="0"/>
                  </a:moveTo>
                  <a:lnTo>
                    <a:pt x="28505" y="0"/>
                  </a:lnTo>
                  <a:lnTo>
                    <a:pt x="28505" y="5293"/>
                  </a:lnTo>
                  <a:lnTo>
                    <a:pt x="0" y="5293"/>
                  </a:lnTo>
                  <a:close/>
                </a:path>
              </a:pathLst>
            </a:custGeom>
            <a:solidFill>
              <a:srgbClr val="2F2E41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93434A4-53D5-4A88-B055-A830316C43DC}"/>
                </a:ext>
              </a:extLst>
            </p:cNvPr>
            <p:cNvSpPr/>
            <p:nvPr/>
          </p:nvSpPr>
          <p:spPr>
            <a:xfrm>
              <a:off x="5333528" y="3470823"/>
              <a:ext cx="186379" cy="74089"/>
            </a:xfrm>
            <a:custGeom>
              <a:avLst/>
              <a:gdLst>
                <a:gd name="connsiteX0" fmla="*/ 134879 w 186379"/>
                <a:gd name="connsiteY0" fmla="*/ 30741 h 74089"/>
                <a:gd name="connsiteX1" fmla="*/ 73300 w 186379"/>
                <a:gd name="connsiteY1" fmla="*/ 282 h 74089"/>
                <a:gd name="connsiteX2" fmla="*/ 48191 w 186379"/>
                <a:gd name="connsiteY2" fmla="*/ 25546 h 74089"/>
                <a:gd name="connsiteX3" fmla="*/ 48744 w 186379"/>
                <a:gd name="connsiteY3" fmla="*/ 30715 h 74089"/>
                <a:gd name="connsiteX4" fmla="*/ -188 w 186379"/>
                <a:gd name="connsiteY4" fmla="*/ 57707 h 74089"/>
                <a:gd name="connsiteX5" fmla="*/ 186191 w 186379"/>
                <a:gd name="connsiteY5" fmla="*/ 59771 h 74089"/>
                <a:gd name="connsiteX6" fmla="*/ 134879 w 186379"/>
                <a:gd name="connsiteY6" fmla="*/ 30741 h 7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379" h="74089">
                  <a:moveTo>
                    <a:pt x="134879" y="30741"/>
                  </a:moveTo>
                  <a:cubicBezTo>
                    <a:pt x="140436" y="-6757"/>
                    <a:pt x="96537" y="653"/>
                    <a:pt x="73300" y="282"/>
                  </a:cubicBezTo>
                  <a:cubicBezTo>
                    <a:pt x="59391" y="324"/>
                    <a:pt x="48149" y="11637"/>
                    <a:pt x="48191" y="25546"/>
                  </a:cubicBezTo>
                  <a:cubicBezTo>
                    <a:pt x="48197" y="27285"/>
                    <a:pt x="48382" y="29016"/>
                    <a:pt x="48744" y="30715"/>
                  </a:cubicBezTo>
                  <a:cubicBezTo>
                    <a:pt x="30760" y="36275"/>
                    <a:pt x="14107" y="45460"/>
                    <a:pt x="-188" y="57707"/>
                  </a:cubicBezTo>
                  <a:cubicBezTo>
                    <a:pt x="60049" y="78711"/>
                    <a:pt x="125503" y="79436"/>
                    <a:pt x="186191" y="59771"/>
                  </a:cubicBezTo>
                  <a:cubicBezTo>
                    <a:pt x="171398" y="46484"/>
                    <a:pt x="153887" y="36579"/>
                    <a:pt x="134879" y="30741"/>
                  </a:cubicBezTo>
                  <a:close/>
                </a:path>
              </a:pathLst>
            </a:custGeom>
            <a:solidFill>
              <a:srgbClr val="2F2E41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B376601B-9839-410B-8786-49E2FAF95CBD}"/>
                </a:ext>
              </a:extLst>
            </p:cNvPr>
            <p:cNvSpPr/>
            <p:nvPr/>
          </p:nvSpPr>
          <p:spPr>
            <a:xfrm>
              <a:off x="5261548" y="3058096"/>
              <a:ext cx="309954" cy="186580"/>
            </a:xfrm>
            <a:custGeom>
              <a:avLst/>
              <a:gdLst>
                <a:gd name="connsiteX0" fmla="*/ 94364 w 309954"/>
                <a:gd name="connsiteY0" fmla="*/ 178464 h 186580"/>
                <a:gd name="connsiteX1" fmla="*/ 179552 w 309954"/>
                <a:gd name="connsiteY1" fmla="*/ 181295 h 186580"/>
                <a:gd name="connsiteX2" fmla="*/ 309382 w 309954"/>
                <a:gd name="connsiteY2" fmla="*/ 116030 h 186580"/>
                <a:gd name="connsiteX3" fmla="*/ 213017 w 309954"/>
                <a:gd name="connsiteY3" fmla="*/ 83999 h 186580"/>
                <a:gd name="connsiteX4" fmla="*/ 220273 w 309954"/>
                <a:gd name="connsiteY4" fmla="*/ 83051 h 186580"/>
                <a:gd name="connsiteX5" fmla="*/ -180 w 309954"/>
                <a:gd name="connsiteY5" fmla="*/ 132622 h 186580"/>
                <a:gd name="connsiteX6" fmla="*/ 7759 w 309954"/>
                <a:gd name="connsiteY6" fmla="*/ 132617 h 186580"/>
                <a:gd name="connsiteX7" fmla="*/ 160199 w 309954"/>
                <a:gd name="connsiteY7" fmla="*/ 31340 h 186580"/>
                <a:gd name="connsiteX8" fmla="*/ 213416 w 309954"/>
                <a:gd name="connsiteY8" fmla="*/ 87058 h 186580"/>
                <a:gd name="connsiteX9" fmla="*/ 270328 w 309954"/>
                <a:gd name="connsiteY9" fmla="*/ 63913 h 186580"/>
                <a:gd name="connsiteX10" fmla="*/ 259338 w 309954"/>
                <a:gd name="connsiteY10" fmla="*/ 170453 h 186580"/>
                <a:gd name="connsiteX11" fmla="*/ 90355 w 309954"/>
                <a:gd name="connsiteY11" fmla="*/ 171605 h 186580"/>
                <a:gd name="connsiteX12" fmla="*/ 89117 w 309954"/>
                <a:gd name="connsiteY12" fmla="*/ 177088 h 186580"/>
                <a:gd name="connsiteX13" fmla="*/ 94364 w 309954"/>
                <a:gd name="connsiteY13" fmla="*/ 178464 h 18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954" h="186580">
                  <a:moveTo>
                    <a:pt x="94364" y="178464"/>
                  </a:moveTo>
                  <a:cubicBezTo>
                    <a:pt x="120610" y="163295"/>
                    <a:pt x="152440" y="174931"/>
                    <a:pt x="179552" y="181295"/>
                  </a:cubicBezTo>
                  <a:cubicBezTo>
                    <a:pt x="230993" y="197107"/>
                    <a:pt x="303126" y="177305"/>
                    <a:pt x="309382" y="116030"/>
                  </a:cubicBezTo>
                  <a:cubicBezTo>
                    <a:pt x="315892" y="59041"/>
                    <a:pt x="237934" y="27280"/>
                    <a:pt x="213017" y="83999"/>
                  </a:cubicBezTo>
                  <a:lnTo>
                    <a:pt x="220273" y="83051"/>
                  </a:lnTo>
                  <a:cubicBezTo>
                    <a:pt x="139463" y="-37043"/>
                    <a:pt x="-1104" y="-32489"/>
                    <a:pt x="-180" y="132622"/>
                  </a:cubicBezTo>
                  <a:cubicBezTo>
                    <a:pt x="-479" y="137721"/>
                    <a:pt x="7462" y="137703"/>
                    <a:pt x="7759" y="132617"/>
                  </a:cubicBezTo>
                  <a:cubicBezTo>
                    <a:pt x="4784" y="35320"/>
                    <a:pt x="69174" y="-31187"/>
                    <a:pt x="160199" y="31340"/>
                  </a:cubicBezTo>
                  <a:cubicBezTo>
                    <a:pt x="181031" y="46538"/>
                    <a:pt x="197885" y="66668"/>
                    <a:pt x="213416" y="87058"/>
                  </a:cubicBezTo>
                  <a:cubicBezTo>
                    <a:pt x="222898" y="97683"/>
                    <a:pt x="224957" y="51931"/>
                    <a:pt x="270328" y="63913"/>
                  </a:cubicBezTo>
                  <a:cubicBezTo>
                    <a:pt x="320261" y="83258"/>
                    <a:pt x="303968" y="154758"/>
                    <a:pt x="259338" y="170453"/>
                  </a:cubicBezTo>
                  <a:cubicBezTo>
                    <a:pt x="204191" y="198626"/>
                    <a:pt x="144470" y="144004"/>
                    <a:pt x="90355" y="171605"/>
                  </a:cubicBezTo>
                  <a:cubicBezTo>
                    <a:pt x="88500" y="172777"/>
                    <a:pt x="87947" y="175230"/>
                    <a:pt x="89117" y="177088"/>
                  </a:cubicBezTo>
                  <a:cubicBezTo>
                    <a:pt x="90234" y="178853"/>
                    <a:pt x="92525" y="179453"/>
                    <a:pt x="94364" y="178464"/>
                  </a:cubicBezTo>
                  <a:close/>
                </a:path>
              </a:pathLst>
            </a:custGeom>
            <a:solidFill>
              <a:srgbClr val="2F2E41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F27B07F-55A8-4DBB-AFC3-F1A82E9FCD1E}"/>
                </a:ext>
              </a:extLst>
            </p:cNvPr>
            <p:cNvSpPr/>
            <p:nvPr/>
          </p:nvSpPr>
          <p:spPr>
            <a:xfrm>
              <a:off x="5131247" y="2955290"/>
              <a:ext cx="597559" cy="597562"/>
            </a:xfrm>
            <a:custGeom>
              <a:avLst/>
              <a:gdLst>
                <a:gd name="connsiteX0" fmla="*/ 298339 w 597559"/>
                <a:gd name="connsiteY0" fmla="*/ 597480 h 597562"/>
                <a:gd name="connsiteX1" fmla="*/ -188 w 597559"/>
                <a:gd name="connsiteY1" fmla="*/ 298447 h 597562"/>
                <a:gd name="connsiteX2" fmla="*/ 298844 w 597559"/>
                <a:gd name="connsiteY2" fmla="*/ -82 h 597562"/>
                <a:gd name="connsiteX3" fmla="*/ 597371 w 597559"/>
                <a:gd name="connsiteY3" fmla="*/ 298950 h 597562"/>
                <a:gd name="connsiteX4" fmla="*/ 390928 w 597559"/>
                <a:gd name="connsiteY4" fmla="*/ 582854 h 597562"/>
                <a:gd name="connsiteX5" fmla="*/ 298339 w 597559"/>
                <a:gd name="connsiteY5" fmla="*/ 597480 h 597562"/>
                <a:gd name="connsiteX6" fmla="*/ 298339 w 597559"/>
                <a:gd name="connsiteY6" fmla="*/ 15293 h 597562"/>
                <a:gd name="connsiteX7" fmla="*/ 15105 w 597559"/>
                <a:gd name="connsiteY7" fmla="*/ 298447 h 597562"/>
                <a:gd name="connsiteX8" fmla="*/ 298259 w 597559"/>
                <a:gd name="connsiteY8" fmla="*/ 581682 h 597562"/>
                <a:gd name="connsiteX9" fmla="*/ 581493 w 597559"/>
                <a:gd name="connsiteY9" fmla="*/ 298527 h 597562"/>
                <a:gd name="connsiteX10" fmla="*/ 581493 w 597559"/>
                <a:gd name="connsiteY10" fmla="*/ 298447 h 597562"/>
                <a:gd name="connsiteX11" fmla="*/ 298339 w 597559"/>
                <a:gd name="connsiteY11" fmla="*/ 15293 h 59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7559" h="597562">
                  <a:moveTo>
                    <a:pt x="298339" y="597480"/>
                  </a:moveTo>
                  <a:cubicBezTo>
                    <a:pt x="133328" y="597340"/>
                    <a:pt x="-329" y="463460"/>
                    <a:pt x="-188" y="298447"/>
                  </a:cubicBezTo>
                  <a:cubicBezTo>
                    <a:pt x="-51" y="133434"/>
                    <a:pt x="133831" y="-220"/>
                    <a:pt x="298844" y="-82"/>
                  </a:cubicBezTo>
                  <a:cubicBezTo>
                    <a:pt x="463854" y="58"/>
                    <a:pt x="597511" y="133940"/>
                    <a:pt x="597371" y="298950"/>
                  </a:cubicBezTo>
                  <a:cubicBezTo>
                    <a:pt x="597263" y="428294"/>
                    <a:pt x="513941" y="542881"/>
                    <a:pt x="390928" y="582854"/>
                  </a:cubicBezTo>
                  <a:cubicBezTo>
                    <a:pt x="361030" y="592579"/>
                    <a:pt x="329779" y="597514"/>
                    <a:pt x="298339" y="597480"/>
                  </a:cubicBezTo>
                  <a:close/>
                  <a:moveTo>
                    <a:pt x="298339" y="15293"/>
                  </a:moveTo>
                  <a:cubicBezTo>
                    <a:pt x="141937" y="15272"/>
                    <a:pt x="15126" y="142043"/>
                    <a:pt x="15105" y="298447"/>
                  </a:cubicBezTo>
                  <a:cubicBezTo>
                    <a:pt x="15084" y="454852"/>
                    <a:pt x="141855" y="581660"/>
                    <a:pt x="298259" y="581682"/>
                  </a:cubicBezTo>
                  <a:cubicBezTo>
                    <a:pt x="454664" y="581705"/>
                    <a:pt x="581472" y="454931"/>
                    <a:pt x="581493" y="298527"/>
                  </a:cubicBezTo>
                  <a:cubicBezTo>
                    <a:pt x="581493" y="298500"/>
                    <a:pt x="581493" y="298474"/>
                    <a:pt x="581493" y="298447"/>
                  </a:cubicBezTo>
                  <a:cubicBezTo>
                    <a:pt x="581319" y="142138"/>
                    <a:pt x="454648" y="15470"/>
                    <a:pt x="298339" y="15293"/>
                  </a:cubicBezTo>
                  <a:close/>
                </a:path>
              </a:pathLst>
            </a:custGeom>
            <a:solidFill>
              <a:srgbClr val="3F3D56"/>
            </a:solidFill>
            <a:ln w="26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57404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FE43C-6009-55B7-3CD7-F576BE07E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946400"/>
            <a:ext cx="10858500" cy="1371600"/>
          </a:xfrm>
        </p:spPr>
        <p:txBody>
          <a:bodyPr/>
          <a:lstStyle/>
          <a:p>
            <a:r>
              <a:rPr lang="en-US" altLang="zh-CN" b="0">
                <a:latin typeface="+mj-ea"/>
                <a:ea typeface="+mj-ea"/>
              </a:rPr>
              <a:t>Thank you</a:t>
            </a:r>
            <a:endParaRPr lang="en-US" b="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447939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EEB7BD8-FC15-4C70-A4D9-19D25C455825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3" y="691585"/>
            <a:ext cx="1821910" cy="182191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OPPOSans R" panose="00020600040101010101" pitchFamily="18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秋末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OPPOSans R" panose="00020600040101010101" pitchFamily="18" charset="-122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OPPOSans R" panose="00020600040101010101" pitchFamily="18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</a:rPr>
              <a:t>一个基层工作人员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OPPOSans R" panose="00020600040101010101" pitchFamily="18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</a:rPr>
              <a:t>一个成长中的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</a:rPr>
              <a:t>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OPPOSans R" panose="00020600040101010101" pitchFamily="18" charset="-122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</a:rPr>
              <a:t>艾迪鹅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R" panose="00020600040101010101" pitchFamily="18" charset="-122"/>
              </a:rPr>
              <a:t>训练营成员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OPPOSans R" panose="00020600040101010101" pitchFamily="18" charset="-122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lt"/>
                <a:ea typeface="+mj-ea"/>
              </a:rPr>
              <a:t>aws-0131</a:t>
            </a:r>
            <a:endParaRPr lang="zh-CN" altLang="en-US" sz="1400" spc="100" dirty="0">
              <a:solidFill>
                <a:srgbClr val="00FFFF"/>
              </a:solidFill>
              <a:latin typeface="+mj-lt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90010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秋末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EEEEA500-BEC2-4742-832A-53B90342F188}"/>
              </a:ext>
            </a:extLst>
          </p:cNvPr>
          <p:cNvSpPr/>
          <p:nvPr/>
        </p:nvSpPr>
        <p:spPr>
          <a:xfrm>
            <a:off x="985659" y="2146836"/>
            <a:ext cx="4705952" cy="3865708"/>
          </a:xfrm>
          <a:prstGeom prst="roundRect">
            <a:avLst>
              <a:gd name="adj" fmla="val 3890"/>
            </a:avLst>
          </a:prstGeom>
          <a:solidFill>
            <a:schemeClr val="accent3">
              <a:lumMod val="20000"/>
              <a:lumOff val="80000"/>
              <a:alpha val="30000"/>
            </a:schemeClr>
          </a:solidFill>
          <a:ln>
            <a:noFill/>
          </a:ln>
          <a:effectLst>
            <a:outerShdw blurRad="2540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/>
          <a:p>
            <a:pPr marL="228600" indent="-228600">
              <a:lnSpc>
                <a:spcPct val="130000"/>
              </a:lnSpc>
              <a:buFont typeface="+mj-lt"/>
              <a:buAutoNum type="arabicPeriod"/>
            </a:pPr>
            <a:endParaRPr kumimoji="1" lang="en-US" altLang="zh-CN" sz="10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B9E91F74-8245-4923-AD50-C1521B85AE59}"/>
              </a:ext>
            </a:extLst>
          </p:cNvPr>
          <p:cNvSpPr/>
          <p:nvPr/>
        </p:nvSpPr>
        <p:spPr>
          <a:xfrm>
            <a:off x="956352" y="1816298"/>
            <a:ext cx="2226941" cy="720000"/>
          </a:xfrm>
          <a:prstGeom prst="roundRect">
            <a:avLst>
              <a:gd name="adj" fmla="val 16000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/>
          <a:p>
            <a:pPr algn="ctr"/>
            <a:endParaRPr kumimoji="1" lang="en-U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AE3B6C-42B3-4C83-A3AA-003A19366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学校新气象</a:t>
            </a:r>
            <a:endParaRPr lang="en-US" b="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BBDFF6-90AE-429B-8D3C-FB37523836FE}"/>
              </a:ext>
            </a:extLst>
          </p:cNvPr>
          <p:cNvSpPr txBox="1"/>
          <p:nvPr/>
        </p:nvSpPr>
        <p:spPr>
          <a:xfrm>
            <a:off x="1020369" y="3135729"/>
            <a:ext cx="4610792" cy="2148474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kern="100">
                <a:effectLst/>
                <a:cs typeface="+mn-ea"/>
                <a:sym typeface="+mn-lt"/>
              </a:rPr>
              <a:t>新学年伴随着清新的气息，同学们怀揣憧憬和期待，跨越新的起点。踏进校园的那一刻，心中充满了对知识的渴望，对未来的向往。在今天，我们将共同感受新学年的新气象，和同学们一起迎接挑战和机遇的勇气，以及开启全新学习旅程的决心</a:t>
            </a:r>
            <a:endParaRPr lang="zh-CN" altLang="en-US" sz="1600"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8B331DD-36B8-47A7-B9D5-7C026DE290A1}"/>
              </a:ext>
            </a:extLst>
          </p:cNvPr>
          <p:cNvSpPr txBox="1"/>
          <p:nvPr/>
        </p:nvSpPr>
        <p:spPr>
          <a:xfrm>
            <a:off x="982977" y="1928469"/>
            <a:ext cx="2173691" cy="511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>
                <a:solidFill>
                  <a:srgbClr val="F1F9F8"/>
                </a:solidFill>
                <a:latin typeface="+mj-ea"/>
                <a:ea typeface="+mj-ea"/>
                <a:cs typeface="+mn-ea"/>
                <a:sym typeface="+mn-lt"/>
              </a:rPr>
              <a:t>新学年新气象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7C9A1BD-BA24-4044-A8F7-0022536F3959}"/>
              </a:ext>
            </a:extLst>
          </p:cNvPr>
          <p:cNvGrpSpPr/>
          <p:nvPr/>
        </p:nvGrpSpPr>
        <p:grpSpPr>
          <a:xfrm flipH="1">
            <a:off x="6607467" y="1767999"/>
            <a:ext cx="4174834" cy="4244545"/>
            <a:chOff x="3829051" y="1444626"/>
            <a:chExt cx="4522787" cy="4471987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B6F11B6-5C40-4A25-999E-9431B5F4BBDB}"/>
                </a:ext>
              </a:extLst>
            </p:cNvPr>
            <p:cNvSpPr/>
            <p:nvPr/>
          </p:nvSpPr>
          <p:spPr bwMode="auto">
            <a:xfrm>
              <a:off x="6115051" y="3049588"/>
              <a:ext cx="2036763" cy="1958975"/>
            </a:xfrm>
            <a:custGeom>
              <a:avLst/>
              <a:gdLst>
                <a:gd name="T0" fmla="*/ 772 w 936"/>
                <a:gd name="T1" fmla="*/ 0 h 900"/>
                <a:gd name="T2" fmla="*/ 36 w 936"/>
                <a:gd name="T3" fmla="*/ 0 h 900"/>
                <a:gd name="T4" fmla="*/ 36 w 936"/>
                <a:gd name="T5" fmla="*/ 0 h 900"/>
                <a:gd name="T6" fmla="*/ 9 w 936"/>
                <a:gd name="T7" fmla="*/ 0 h 900"/>
                <a:gd name="T8" fmla="*/ 0 w 936"/>
                <a:gd name="T9" fmla="*/ 0 h 900"/>
                <a:gd name="T10" fmla="*/ 36 w 936"/>
                <a:gd name="T11" fmla="*/ 50 h 900"/>
                <a:gd name="T12" fmla="*/ 36 w 936"/>
                <a:gd name="T13" fmla="*/ 900 h 900"/>
                <a:gd name="T14" fmla="*/ 936 w 936"/>
                <a:gd name="T15" fmla="*/ 900 h 900"/>
                <a:gd name="T16" fmla="*/ 936 w 936"/>
                <a:gd name="T17" fmla="*/ 164 h 900"/>
                <a:gd name="T18" fmla="*/ 772 w 936"/>
                <a:gd name="T19" fmla="*/ 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6" h="900">
                  <a:moveTo>
                    <a:pt x="772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0"/>
                    <a:pt x="0" y="0"/>
                  </a:cubicBezTo>
                  <a:cubicBezTo>
                    <a:pt x="7" y="0"/>
                    <a:pt x="36" y="2"/>
                    <a:pt x="36" y="50"/>
                  </a:cubicBezTo>
                  <a:cubicBezTo>
                    <a:pt x="36" y="900"/>
                    <a:pt x="36" y="900"/>
                    <a:pt x="36" y="900"/>
                  </a:cubicBezTo>
                  <a:cubicBezTo>
                    <a:pt x="936" y="900"/>
                    <a:pt x="936" y="900"/>
                    <a:pt x="936" y="900"/>
                  </a:cubicBezTo>
                  <a:cubicBezTo>
                    <a:pt x="936" y="164"/>
                    <a:pt x="936" y="164"/>
                    <a:pt x="936" y="164"/>
                  </a:cubicBezTo>
                  <a:cubicBezTo>
                    <a:pt x="936" y="73"/>
                    <a:pt x="863" y="0"/>
                    <a:pt x="772" y="0"/>
                  </a:cubicBezTo>
                  <a:close/>
                </a:path>
              </a:pathLst>
            </a:custGeom>
            <a:solidFill>
              <a:srgbClr val="C6DD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AB24704-CC3C-468A-942D-689D6E0883CC}"/>
                </a:ext>
              </a:extLst>
            </p:cNvPr>
            <p:cNvSpPr/>
            <p:nvPr/>
          </p:nvSpPr>
          <p:spPr bwMode="auto">
            <a:xfrm>
              <a:off x="3944938" y="5091113"/>
              <a:ext cx="1500188" cy="825500"/>
            </a:xfrm>
            <a:custGeom>
              <a:avLst/>
              <a:gdLst>
                <a:gd name="T0" fmla="*/ 582 w 689"/>
                <a:gd name="T1" fmla="*/ 0 h 379"/>
                <a:gd name="T2" fmla="*/ 54 w 689"/>
                <a:gd name="T3" fmla="*/ 0 h 379"/>
                <a:gd name="T4" fmla="*/ 0 w 689"/>
                <a:gd name="T5" fmla="*/ 53 h 379"/>
                <a:gd name="T6" fmla="*/ 0 w 689"/>
                <a:gd name="T7" fmla="*/ 53 h 379"/>
                <a:gd name="T8" fmla="*/ 54 w 689"/>
                <a:gd name="T9" fmla="*/ 107 h 379"/>
                <a:gd name="T10" fmla="*/ 582 w 689"/>
                <a:gd name="T11" fmla="*/ 107 h 379"/>
                <a:gd name="T12" fmla="*/ 582 w 689"/>
                <a:gd name="T13" fmla="*/ 272 h 379"/>
                <a:gd name="T14" fmla="*/ 54 w 689"/>
                <a:gd name="T15" fmla="*/ 272 h 379"/>
                <a:gd name="T16" fmla="*/ 0 w 689"/>
                <a:gd name="T17" fmla="*/ 326 h 379"/>
                <a:gd name="T18" fmla="*/ 0 w 689"/>
                <a:gd name="T19" fmla="*/ 326 h 379"/>
                <a:gd name="T20" fmla="*/ 54 w 689"/>
                <a:gd name="T21" fmla="*/ 379 h 379"/>
                <a:gd name="T22" fmla="*/ 582 w 689"/>
                <a:gd name="T23" fmla="*/ 379 h 379"/>
                <a:gd name="T24" fmla="*/ 689 w 689"/>
                <a:gd name="T25" fmla="*/ 379 h 379"/>
                <a:gd name="T26" fmla="*/ 689 w 689"/>
                <a:gd name="T27" fmla="*/ 272 h 379"/>
                <a:gd name="T28" fmla="*/ 689 w 689"/>
                <a:gd name="T29" fmla="*/ 107 h 379"/>
                <a:gd name="T30" fmla="*/ 689 w 689"/>
                <a:gd name="T31" fmla="*/ 0 h 379"/>
                <a:gd name="T32" fmla="*/ 582 w 689"/>
                <a:gd name="T33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9" h="379">
                  <a:moveTo>
                    <a:pt x="58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24" y="0"/>
                    <a:pt x="0" y="2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83"/>
                    <a:pt x="24" y="107"/>
                    <a:pt x="54" y="107"/>
                  </a:cubicBezTo>
                  <a:cubicBezTo>
                    <a:pt x="582" y="107"/>
                    <a:pt x="582" y="107"/>
                    <a:pt x="582" y="107"/>
                  </a:cubicBezTo>
                  <a:cubicBezTo>
                    <a:pt x="582" y="272"/>
                    <a:pt x="582" y="272"/>
                    <a:pt x="582" y="272"/>
                  </a:cubicBezTo>
                  <a:cubicBezTo>
                    <a:pt x="54" y="272"/>
                    <a:pt x="54" y="272"/>
                    <a:pt x="54" y="272"/>
                  </a:cubicBezTo>
                  <a:cubicBezTo>
                    <a:pt x="24" y="272"/>
                    <a:pt x="0" y="296"/>
                    <a:pt x="0" y="326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55"/>
                    <a:pt x="24" y="379"/>
                    <a:pt x="54" y="379"/>
                  </a:cubicBezTo>
                  <a:cubicBezTo>
                    <a:pt x="582" y="379"/>
                    <a:pt x="582" y="379"/>
                    <a:pt x="582" y="379"/>
                  </a:cubicBezTo>
                  <a:cubicBezTo>
                    <a:pt x="689" y="379"/>
                    <a:pt x="689" y="379"/>
                    <a:pt x="689" y="379"/>
                  </a:cubicBezTo>
                  <a:cubicBezTo>
                    <a:pt x="689" y="272"/>
                    <a:pt x="689" y="272"/>
                    <a:pt x="689" y="272"/>
                  </a:cubicBezTo>
                  <a:cubicBezTo>
                    <a:pt x="689" y="107"/>
                    <a:pt x="689" y="107"/>
                    <a:pt x="689" y="107"/>
                  </a:cubicBezTo>
                  <a:cubicBezTo>
                    <a:pt x="689" y="0"/>
                    <a:pt x="689" y="0"/>
                    <a:pt x="689" y="0"/>
                  </a:cubicBezTo>
                  <a:lnTo>
                    <a:pt x="582" y="0"/>
                  </a:lnTo>
                  <a:close/>
                </a:path>
              </a:pathLst>
            </a:custGeom>
            <a:solidFill>
              <a:srgbClr val="C94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B624087-74B2-45C5-9258-40E98A1DC212}"/>
                </a:ext>
              </a:extLst>
            </p:cNvPr>
            <p:cNvSpPr/>
            <p:nvPr/>
          </p:nvSpPr>
          <p:spPr bwMode="auto">
            <a:xfrm>
              <a:off x="4097338" y="5324476"/>
              <a:ext cx="1114425" cy="358775"/>
            </a:xfrm>
            <a:prstGeom prst="rect">
              <a:avLst/>
            </a:prstGeom>
            <a:solidFill>
              <a:srgbClr val="ED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96C4850-EE14-4573-8156-4DBAF0639923}"/>
                </a:ext>
              </a:extLst>
            </p:cNvPr>
            <p:cNvSpPr/>
            <p:nvPr/>
          </p:nvSpPr>
          <p:spPr bwMode="auto">
            <a:xfrm>
              <a:off x="4097338" y="5416551"/>
              <a:ext cx="960438" cy="41275"/>
            </a:xfrm>
            <a:custGeom>
              <a:avLst/>
              <a:gdLst>
                <a:gd name="T0" fmla="*/ 432 w 441"/>
                <a:gd name="T1" fmla="*/ 19 h 19"/>
                <a:gd name="T2" fmla="*/ 0 w 441"/>
                <a:gd name="T3" fmla="*/ 19 h 19"/>
                <a:gd name="T4" fmla="*/ 0 w 441"/>
                <a:gd name="T5" fmla="*/ 0 h 19"/>
                <a:gd name="T6" fmla="*/ 432 w 441"/>
                <a:gd name="T7" fmla="*/ 0 h 19"/>
                <a:gd name="T8" fmla="*/ 441 w 441"/>
                <a:gd name="T9" fmla="*/ 9 h 19"/>
                <a:gd name="T10" fmla="*/ 441 w 441"/>
                <a:gd name="T11" fmla="*/ 9 h 19"/>
                <a:gd name="T12" fmla="*/ 432 w 44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19">
                  <a:moveTo>
                    <a:pt x="432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2" y="0"/>
                    <a:pt x="432" y="0"/>
                    <a:pt x="432" y="0"/>
                  </a:cubicBezTo>
                  <a:cubicBezTo>
                    <a:pt x="437" y="0"/>
                    <a:pt x="441" y="4"/>
                    <a:pt x="441" y="9"/>
                  </a:cubicBezTo>
                  <a:cubicBezTo>
                    <a:pt x="441" y="9"/>
                    <a:pt x="441" y="9"/>
                    <a:pt x="441" y="9"/>
                  </a:cubicBezTo>
                  <a:cubicBezTo>
                    <a:pt x="441" y="14"/>
                    <a:pt x="437" y="19"/>
                    <a:pt x="432" y="19"/>
                  </a:cubicBezTo>
                  <a:close/>
                </a:path>
              </a:pathLst>
            </a:custGeom>
            <a:solidFill>
              <a:srgbClr val="9EA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8CDCDB8-C121-4DDC-8CCD-F7560CDD3D10}"/>
                </a:ext>
              </a:extLst>
            </p:cNvPr>
            <p:cNvSpPr/>
            <p:nvPr/>
          </p:nvSpPr>
          <p:spPr bwMode="auto">
            <a:xfrm>
              <a:off x="4097338" y="5543551"/>
              <a:ext cx="960438" cy="42863"/>
            </a:xfrm>
            <a:custGeom>
              <a:avLst/>
              <a:gdLst>
                <a:gd name="T0" fmla="*/ 432 w 441"/>
                <a:gd name="T1" fmla="*/ 19 h 19"/>
                <a:gd name="T2" fmla="*/ 0 w 441"/>
                <a:gd name="T3" fmla="*/ 19 h 19"/>
                <a:gd name="T4" fmla="*/ 0 w 441"/>
                <a:gd name="T5" fmla="*/ 0 h 19"/>
                <a:gd name="T6" fmla="*/ 432 w 441"/>
                <a:gd name="T7" fmla="*/ 0 h 19"/>
                <a:gd name="T8" fmla="*/ 441 w 441"/>
                <a:gd name="T9" fmla="*/ 9 h 19"/>
                <a:gd name="T10" fmla="*/ 441 w 441"/>
                <a:gd name="T11" fmla="*/ 9 h 19"/>
                <a:gd name="T12" fmla="*/ 432 w 44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19">
                  <a:moveTo>
                    <a:pt x="432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2" y="0"/>
                    <a:pt x="432" y="0"/>
                    <a:pt x="432" y="0"/>
                  </a:cubicBezTo>
                  <a:cubicBezTo>
                    <a:pt x="437" y="0"/>
                    <a:pt x="441" y="4"/>
                    <a:pt x="441" y="9"/>
                  </a:cubicBezTo>
                  <a:cubicBezTo>
                    <a:pt x="441" y="9"/>
                    <a:pt x="441" y="9"/>
                    <a:pt x="441" y="9"/>
                  </a:cubicBezTo>
                  <a:cubicBezTo>
                    <a:pt x="441" y="15"/>
                    <a:pt x="437" y="19"/>
                    <a:pt x="432" y="19"/>
                  </a:cubicBezTo>
                  <a:close/>
                </a:path>
              </a:pathLst>
            </a:custGeom>
            <a:solidFill>
              <a:srgbClr val="9EA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4A24BA8-0B7F-48C5-A330-591E4FC59411}"/>
                </a:ext>
              </a:extLst>
            </p:cNvPr>
            <p:cNvSpPr/>
            <p:nvPr/>
          </p:nvSpPr>
          <p:spPr bwMode="auto">
            <a:xfrm>
              <a:off x="3829051" y="4264026"/>
              <a:ext cx="954088" cy="827088"/>
            </a:xfrm>
            <a:custGeom>
              <a:avLst/>
              <a:gdLst>
                <a:gd name="T0" fmla="*/ 190 w 438"/>
                <a:gd name="T1" fmla="*/ 380 h 380"/>
                <a:gd name="T2" fmla="*/ 438 w 438"/>
                <a:gd name="T3" fmla="*/ 380 h 380"/>
                <a:gd name="T4" fmla="*/ 438 w 438"/>
                <a:gd name="T5" fmla="*/ 0 h 380"/>
                <a:gd name="T6" fmla="*/ 190 w 438"/>
                <a:gd name="T7" fmla="*/ 0 h 380"/>
                <a:gd name="T8" fmla="*/ 0 w 438"/>
                <a:gd name="T9" fmla="*/ 190 h 380"/>
                <a:gd name="T10" fmla="*/ 0 w 438"/>
                <a:gd name="T11" fmla="*/ 190 h 380"/>
                <a:gd name="T12" fmla="*/ 190 w 438"/>
                <a:gd name="T13" fmla="*/ 38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8" h="380">
                  <a:moveTo>
                    <a:pt x="190" y="380"/>
                  </a:moveTo>
                  <a:cubicBezTo>
                    <a:pt x="438" y="380"/>
                    <a:pt x="438" y="380"/>
                    <a:pt x="438" y="38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85" y="0"/>
                    <a:pt x="0" y="85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94"/>
                    <a:pt x="85" y="380"/>
                    <a:pt x="190" y="380"/>
                  </a:cubicBezTo>
                  <a:close/>
                </a:path>
              </a:pathLst>
            </a:custGeom>
            <a:solidFill>
              <a:srgbClr val="3BB2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DCE2394-18E2-4E81-945C-F0113C343376}"/>
                </a:ext>
              </a:extLst>
            </p:cNvPr>
            <p:cNvSpPr/>
            <p:nvPr/>
          </p:nvSpPr>
          <p:spPr bwMode="auto">
            <a:xfrm>
              <a:off x="6532563" y="4608513"/>
              <a:ext cx="1819275" cy="1308100"/>
            </a:xfrm>
            <a:custGeom>
              <a:avLst/>
              <a:gdLst>
                <a:gd name="T0" fmla="*/ 705 w 836"/>
                <a:gd name="T1" fmla="*/ 601 h 601"/>
                <a:gd name="T2" fmla="*/ 0 w 836"/>
                <a:gd name="T3" fmla="*/ 601 h 601"/>
                <a:gd name="T4" fmla="*/ 0 w 836"/>
                <a:gd name="T5" fmla="*/ 0 h 601"/>
                <a:gd name="T6" fmla="*/ 705 w 836"/>
                <a:gd name="T7" fmla="*/ 0 h 601"/>
                <a:gd name="T8" fmla="*/ 836 w 836"/>
                <a:gd name="T9" fmla="*/ 131 h 601"/>
                <a:gd name="T10" fmla="*/ 836 w 836"/>
                <a:gd name="T11" fmla="*/ 470 h 601"/>
                <a:gd name="T12" fmla="*/ 705 w 836"/>
                <a:gd name="T13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6" h="601">
                  <a:moveTo>
                    <a:pt x="705" y="601"/>
                  </a:moveTo>
                  <a:cubicBezTo>
                    <a:pt x="0" y="601"/>
                    <a:pt x="0" y="601"/>
                    <a:pt x="0" y="60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05" y="0"/>
                    <a:pt x="705" y="0"/>
                    <a:pt x="705" y="0"/>
                  </a:cubicBezTo>
                  <a:cubicBezTo>
                    <a:pt x="778" y="0"/>
                    <a:pt x="836" y="59"/>
                    <a:pt x="836" y="131"/>
                  </a:cubicBezTo>
                  <a:cubicBezTo>
                    <a:pt x="836" y="470"/>
                    <a:pt x="836" y="470"/>
                    <a:pt x="836" y="470"/>
                  </a:cubicBezTo>
                  <a:cubicBezTo>
                    <a:pt x="836" y="543"/>
                    <a:pt x="778" y="601"/>
                    <a:pt x="705" y="601"/>
                  </a:cubicBezTo>
                  <a:close/>
                </a:path>
              </a:pathLst>
            </a:custGeom>
            <a:solidFill>
              <a:srgbClr val="E9C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F897C59-CC08-4A55-A48A-8A75E4FC43DC}"/>
                </a:ext>
              </a:extLst>
            </p:cNvPr>
            <p:cNvSpPr/>
            <p:nvPr/>
          </p:nvSpPr>
          <p:spPr bwMode="auto">
            <a:xfrm>
              <a:off x="6565901" y="4914901"/>
              <a:ext cx="1304925" cy="695325"/>
            </a:xfrm>
            <a:custGeom>
              <a:avLst/>
              <a:gdLst>
                <a:gd name="T0" fmla="*/ 441 w 600"/>
                <a:gd name="T1" fmla="*/ 319 h 319"/>
                <a:gd name="T2" fmla="*/ 0 w 600"/>
                <a:gd name="T3" fmla="*/ 319 h 319"/>
                <a:gd name="T4" fmla="*/ 0 w 600"/>
                <a:gd name="T5" fmla="*/ 0 h 319"/>
                <a:gd name="T6" fmla="*/ 441 w 600"/>
                <a:gd name="T7" fmla="*/ 0 h 319"/>
                <a:gd name="T8" fmla="*/ 600 w 600"/>
                <a:gd name="T9" fmla="*/ 160 h 319"/>
                <a:gd name="T10" fmla="*/ 600 w 600"/>
                <a:gd name="T11" fmla="*/ 160 h 319"/>
                <a:gd name="T12" fmla="*/ 441 w 600"/>
                <a:gd name="T13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0" h="319">
                  <a:moveTo>
                    <a:pt x="441" y="319"/>
                  </a:moveTo>
                  <a:cubicBezTo>
                    <a:pt x="0" y="319"/>
                    <a:pt x="0" y="319"/>
                    <a:pt x="0" y="3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1" y="0"/>
                    <a:pt x="441" y="0"/>
                    <a:pt x="441" y="0"/>
                  </a:cubicBezTo>
                  <a:cubicBezTo>
                    <a:pt x="529" y="0"/>
                    <a:pt x="600" y="72"/>
                    <a:pt x="600" y="160"/>
                  </a:cubicBezTo>
                  <a:cubicBezTo>
                    <a:pt x="600" y="160"/>
                    <a:pt x="600" y="160"/>
                    <a:pt x="600" y="160"/>
                  </a:cubicBezTo>
                  <a:cubicBezTo>
                    <a:pt x="600" y="248"/>
                    <a:pt x="529" y="319"/>
                    <a:pt x="441" y="319"/>
                  </a:cubicBezTo>
                  <a:close/>
                </a:path>
              </a:pathLst>
            </a:custGeom>
            <a:solidFill>
              <a:srgbClr val="ED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247523B-CACE-4050-8617-CF349D98CD1F}"/>
                </a:ext>
              </a:extLst>
            </p:cNvPr>
            <p:cNvSpPr/>
            <p:nvPr/>
          </p:nvSpPr>
          <p:spPr bwMode="auto">
            <a:xfrm>
              <a:off x="5899151" y="5067301"/>
              <a:ext cx="1685925" cy="41275"/>
            </a:xfrm>
            <a:custGeom>
              <a:avLst/>
              <a:gdLst>
                <a:gd name="T0" fmla="*/ 766 w 775"/>
                <a:gd name="T1" fmla="*/ 19 h 19"/>
                <a:gd name="T2" fmla="*/ 0 w 775"/>
                <a:gd name="T3" fmla="*/ 19 h 19"/>
                <a:gd name="T4" fmla="*/ 0 w 775"/>
                <a:gd name="T5" fmla="*/ 0 h 19"/>
                <a:gd name="T6" fmla="*/ 766 w 775"/>
                <a:gd name="T7" fmla="*/ 0 h 19"/>
                <a:gd name="T8" fmla="*/ 775 w 775"/>
                <a:gd name="T9" fmla="*/ 10 h 19"/>
                <a:gd name="T10" fmla="*/ 775 w 775"/>
                <a:gd name="T11" fmla="*/ 10 h 19"/>
                <a:gd name="T12" fmla="*/ 766 w 77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5" h="19">
                  <a:moveTo>
                    <a:pt x="766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771" y="0"/>
                    <a:pt x="775" y="4"/>
                    <a:pt x="775" y="10"/>
                  </a:cubicBezTo>
                  <a:cubicBezTo>
                    <a:pt x="775" y="10"/>
                    <a:pt x="775" y="10"/>
                    <a:pt x="775" y="10"/>
                  </a:cubicBezTo>
                  <a:cubicBezTo>
                    <a:pt x="775" y="15"/>
                    <a:pt x="771" y="19"/>
                    <a:pt x="766" y="19"/>
                  </a:cubicBezTo>
                  <a:close/>
                </a:path>
              </a:pathLst>
            </a:custGeom>
            <a:solidFill>
              <a:srgbClr val="9EA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42DD3E1-BB5C-4092-AAEE-1DF13D5166C7}"/>
                </a:ext>
              </a:extLst>
            </p:cNvPr>
            <p:cNvSpPr/>
            <p:nvPr/>
          </p:nvSpPr>
          <p:spPr bwMode="auto">
            <a:xfrm>
              <a:off x="5899151" y="5195888"/>
              <a:ext cx="1685925" cy="41275"/>
            </a:xfrm>
            <a:custGeom>
              <a:avLst/>
              <a:gdLst>
                <a:gd name="T0" fmla="*/ 766 w 775"/>
                <a:gd name="T1" fmla="*/ 19 h 19"/>
                <a:gd name="T2" fmla="*/ 0 w 775"/>
                <a:gd name="T3" fmla="*/ 19 h 19"/>
                <a:gd name="T4" fmla="*/ 0 w 775"/>
                <a:gd name="T5" fmla="*/ 0 h 19"/>
                <a:gd name="T6" fmla="*/ 766 w 775"/>
                <a:gd name="T7" fmla="*/ 0 h 19"/>
                <a:gd name="T8" fmla="*/ 775 w 775"/>
                <a:gd name="T9" fmla="*/ 10 h 19"/>
                <a:gd name="T10" fmla="*/ 775 w 775"/>
                <a:gd name="T11" fmla="*/ 10 h 19"/>
                <a:gd name="T12" fmla="*/ 766 w 77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5" h="19">
                  <a:moveTo>
                    <a:pt x="766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771" y="0"/>
                    <a:pt x="775" y="5"/>
                    <a:pt x="775" y="10"/>
                  </a:cubicBezTo>
                  <a:cubicBezTo>
                    <a:pt x="775" y="10"/>
                    <a:pt x="775" y="10"/>
                    <a:pt x="775" y="10"/>
                  </a:cubicBezTo>
                  <a:cubicBezTo>
                    <a:pt x="775" y="15"/>
                    <a:pt x="771" y="19"/>
                    <a:pt x="766" y="19"/>
                  </a:cubicBezTo>
                  <a:close/>
                </a:path>
              </a:pathLst>
            </a:custGeom>
            <a:solidFill>
              <a:srgbClr val="9EA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0C12538-2C05-4919-9891-7DF9C854AB12}"/>
                </a:ext>
              </a:extLst>
            </p:cNvPr>
            <p:cNvSpPr/>
            <p:nvPr/>
          </p:nvSpPr>
          <p:spPr bwMode="auto">
            <a:xfrm>
              <a:off x="5899151" y="5332413"/>
              <a:ext cx="1685925" cy="41275"/>
            </a:xfrm>
            <a:custGeom>
              <a:avLst/>
              <a:gdLst>
                <a:gd name="T0" fmla="*/ 766 w 775"/>
                <a:gd name="T1" fmla="*/ 19 h 19"/>
                <a:gd name="T2" fmla="*/ 0 w 775"/>
                <a:gd name="T3" fmla="*/ 19 h 19"/>
                <a:gd name="T4" fmla="*/ 0 w 775"/>
                <a:gd name="T5" fmla="*/ 0 h 19"/>
                <a:gd name="T6" fmla="*/ 766 w 775"/>
                <a:gd name="T7" fmla="*/ 0 h 19"/>
                <a:gd name="T8" fmla="*/ 775 w 775"/>
                <a:gd name="T9" fmla="*/ 10 h 19"/>
                <a:gd name="T10" fmla="*/ 775 w 775"/>
                <a:gd name="T11" fmla="*/ 10 h 19"/>
                <a:gd name="T12" fmla="*/ 766 w 77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5" h="19">
                  <a:moveTo>
                    <a:pt x="766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771" y="0"/>
                    <a:pt x="775" y="4"/>
                    <a:pt x="775" y="10"/>
                  </a:cubicBezTo>
                  <a:cubicBezTo>
                    <a:pt x="775" y="10"/>
                    <a:pt x="775" y="10"/>
                    <a:pt x="775" y="10"/>
                  </a:cubicBezTo>
                  <a:cubicBezTo>
                    <a:pt x="775" y="15"/>
                    <a:pt x="771" y="19"/>
                    <a:pt x="766" y="19"/>
                  </a:cubicBezTo>
                  <a:close/>
                </a:path>
              </a:pathLst>
            </a:custGeom>
            <a:solidFill>
              <a:srgbClr val="9EA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BA50C56-F500-4206-83F6-00E4864A1540}"/>
                </a:ext>
              </a:extLst>
            </p:cNvPr>
            <p:cNvSpPr/>
            <p:nvPr/>
          </p:nvSpPr>
          <p:spPr bwMode="auto">
            <a:xfrm>
              <a:off x="5899151" y="5461001"/>
              <a:ext cx="1685925" cy="41275"/>
            </a:xfrm>
            <a:custGeom>
              <a:avLst/>
              <a:gdLst>
                <a:gd name="T0" fmla="*/ 766 w 775"/>
                <a:gd name="T1" fmla="*/ 19 h 19"/>
                <a:gd name="T2" fmla="*/ 0 w 775"/>
                <a:gd name="T3" fmla="*/ 19 h 19"/>
                <a:gd name="T4" fmla="*/ 0 w 775"/>
                <a:gd name="T5" fmla="*/ 0 h 19"/>
                <a:gd name="T6" fmla="*/ 766 w 775"/>
                <a:gd name="T7" fmla="*/ 0 h 19"/>
                <a:gd name="T8" fmla="*/ 775 w 775"/>
                <a:gd name="T9" fmla="*/ 10 h 19"/>
                <a:gd name="T10" fmla="*/ 775 w 775"/>
                <a:gd name="T11" fmla="*/ 10 h 19"/>
                <a:gd name="T12" fmla="*/ 766 w 77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5" h="19">
                  <a:moveTo>
                    <a:pt x="766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6" y="0"/>
                    <a:pt x="766" y="0"/>
                    <a:pt x="766" y="0"/>
                  </a:cubicBezTo>
                  <a:cubicBezTo>
                    <a:pt x="771" y="0"/>
                    <a:pt x="775" y="5"/>
                    <a:pt x="775" y="10"/>
                  </a:cubicBezTo>
                  <a:cubicBezTo>
                    <a:pt x="775" y="10"/>
                    <a:pt x="775" y="10"/>
                    <a:pt x="775" y="10"/>
                  </a:cubicBezTo>
                  <a:cubicBezTo>
                    <a:pt x="775" y="15"/>
                    <a:pt x="771" y="19"/>
                    <a:pt x="766" y="19"/>
                  </a:cubicBezTo>
                  <a:close/>
                </a:path>
              </a:pathLst>
            </a:custGeom>
            <a:solidFill>
              <a:srgbClr val="9EA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731EC0A7-C424-42EA-9F02-052246294942}"/>
                </a:ext>
              </a:extLst>
            </p:cNvPr>
            <p:cNvSpPr/>
            <p:nvPr/>
          </p:nvSpPr>
          <p:spPr bwMode="auto">
            <a:xfrm>
              <a:off x="4486276" y="4264026"/>
              <a:ext cx="2289175" cy="827088"/>
            </a:xfrm>
            <a:custGeom>
              <a:avLst/>
              <a:gdLst>
                <a:gd name="T0" fmla="*/ 470 w 1052"/>
                <a:gd name="T1" fmla="*/ 0 h 380"/>
                <a:gd name="T2" fmla="*/ 999 w 1052"/>
                <a:gd name="T3" fmla="*/ 0 h 380"/>
                <a:gd name="T4" fmla="*/ 1052 w 1052"/>
                <a:gd name="T5" fmla="*/ 53 h 380"/>
                <a:gd name="T6" fmla="*/ 1052 w 1052"/>
                <a:gd name="T7" fmla="*/ 53 h 380"/>
                <a:gd name="T8" fmla="*/ 999 w 1052"/>
                <a:gd name="T9" fmla="*/ 107 h 380"/>
                <a:gd name="T10" fmla="*/ 136 w 1052"/>
                <a:gd name="T11" fmla="*/ 107 h 380"/>
                <a:gd name="T12" fmla="*/ 136 w 1052"/>
                <a:gd name="T13" fmla="*/ 272 h 380"/>
                <a:gd name="T14" fmla="*/ 999 w 1052"/>
                <a:gd name="T15" fmla="*/ 272 h 380"/>
                <a:gd name="T16" fmla="*/ 1052 w 1052"/>
                <a:gd name="T17" fmla="*/ 326 h 380"/>
                <a:gd name="T18" fmla="*/ 1052 w 1052"/>
                <a:gd name="T19" fmla="*/ 326 h 380"/>
                <a:gd name="T20" fmla="*/ 999 w 1052"/>
                <a:gd name="T21" fmla="*/ 380 h 380"/>
                <a:gd name="T22" fmla="*/ 470 w 1052"/>
                <a:gd name="T23" fmla="*/ 380 h 380"/>
                <a:gd name="T24" fmla="*/ 107 w 1052"/>
                <a:gd name="T25" fmla="*/ 380 h 380"/>
                <a:gd name="T26" fmla="*/ 0 w 1052"/>
                <a:gd name="T27" fmla="*/ 272 h 380"/>
                <a:gd name="T28" fmla="*/ 0 w 1052"/>
                <a:gd name="T29" fmla="*/ 272 h 380"/>
                <a:gd name="T30" fmla="*/ 0 w 1052"/>
                <a:gd name="T31" fmla="*/ 107 h 380"/>
                <a:gd name="T32" fmla="*/ 0 w 1052"/>
                <a:gd name="T33" fmla="*/ 107 h 380"/>
                <a:gd name="T34" fmla="*/ 107 w 1052"/>
                <a:gd name="T35" fmla="*/ 0 h 380"/>
                <a:gd name="T36" fmla="*/ 470 w 1052"/>
                <a:gd name="T37" fmla="*/ 0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2" h="380">
                  <a:moveTo>
                    <a:pt x="470" y="0"/>
                  </a:moveTo>
                  <a:cubicBezTo>
                    <a:pt x="999" y="0"/>
                    <a:pt x="999" y="0"/>
                    <a:pt x="999" y="0"/>
                  </a:cubicBezTo>
                  <a:cubicBezTo>
                    <a:pt x="1028" y="0"/>
                    <a:pt x="1052" y="24"/>
                    <a:pt x="1052" y="53"/>
                  </a:cubicBezTo>
                  <a:cubicBezTo>
                    <a:pt x="1052" y="53"/>
                    <a:pt x="1052" y="53"/>
                    <a:pt x="1052" y="53"/>
                  </a:cubicBezTo>
                  <a:cubicBezTo>
                    <a:pt x="1052" y="83"/>
                    <a:pt x="1028" y="107"/>
                    <a:pt x="999" y="107"/>
                  </a:cubicBezTo>
                  <a:cubicBezTo>
                    <a:pt x="136" y="107"/>
                    <a:pt x="136" y="107"/>
                    <a:pt x="136" y="107"/>
                  </a:cubicBezTo>
                  <a:cubicBezTo>
                    <a:pt x="136" y="272"/>
                    <a:pt x="136" y="272"/>
                    <a:pt x="136" y="272"/>
                  </a:cubicBezTo>
                  <a:cubicBezTo>
                    <a:pt x="999" y="272"/>
                    <a:pt x="999" y="272"/>
                    <a:pt x="999" y="272"/>
                  </a:cubicBezTo>
                  <a:cubicBezTo>
                    <a:pt x="1028" y="272"/>
                    <a:pt x="1052" y="296"/>
                    <a:pt x="1052" y="326"/>
                  </a:cubicBezTo>
                  <a:cubicBezTo>
                    <a:pt x="1052" y="326"/>
                    <a:pt x="1052" y="326"/>
                    <a:pt x="1052" y="326"/>
                  </a:cubicBezTo>
                  <a:cubicBezTo>
                    <a:pt x="1052" y="356"/>
                    <a:pt x="1028" y="380"/>
                    <a:pt x="999" y="380"/>
                  </a:cubicBezTo>
                  <a:cubicBezTo>
                    <a:pt x="470" y="380"/>
                    <a:pt x="470" y="380"/>
                    <a:pt x="470" y="380"/>
                  </a:cubicBezTo>
                  <a:cubicBezTo>
                    <a:pt x="107" y="380"/>
                    <a:pt x="107" y="380"/>
                    <a:pt x="107" y="380"/>
                  </a:cubicBezTo>
                  <a:cubicBezTo>
                    <a:pt x="48" y="380"/>
                    <a:pt x="0" y="332"/>
                    <a:pt x="0" y="27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48"/>
                    <a:pt x="48" y="0"/>
                    <a:pt x="107" y="0"/>
                  </a:cubicBezTo>
                  <a:lnTo>
                    <a:pt x="470" y="0"/>
                  </a:lnTo>
                  <a:close/>
                </a:path>
              </a:pathLst>
            </a:custGeom>
            <a:solidFill>
              <a:srgbClr val="6ED3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4215C258-7720-4A10-B2D2-FDF736D49DF8}"/>
                </a:ext>
              </a:extLst>
            </p:cNvPr>
            <p:cNvSpPr/>
            <p:nvPr/>
          </p:nvSpPr>
          <p:spPr bwMode="auto">
            <a:xfrm>
              <a:off x="4783138" y="4497388"/>
              <a:ext cx="1843088" cy="358775"/>
            </a:xfrm>
            <a:prstGeom prst="rect">
              <a:avLst/>
            </a:prstGeom>
            <a:solidFill>
              <a:srgbClr val="EDF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C013EBC-2ACD-4572-A943-CC0DDB909B20}"/>
                </a:ext>
              </a:extLst>
            </p:cNvPr>
            <p:cNvSpPr/>
            <p:nvPr/>
          </p:nvSpPr>
          <p:spPr bwMode="auto">
            <a:xfrm>
              <a:off x="4938713" y="4587876"/>
              <a:ext cx="1687513" cy="42863"/>
            </a:xfrm>
            <a:custGeom>
              <a:avLst/>
              <a:gdLst>
                <a:gd name="T0" fmla="*/ 9 w 775"/>
                <a:gd name="T1" fmla="*/ 19 h 19"/>
                <a:gd name="T2" fmla="*/ 775 w 775"/>
                <a:gd name="T3" fmla="*/ 19 h 19"/>
                <a:gd name="T4" fmla="*/ 775 w 775"/>
                <a:gd name="T5" fmla="*/ 0 h 19"/>
                <a:gd name="T6" fmla="*/ 9 w 775"/>
                <a:gd name="T7" fmla="*/ 0 h 19"/>
                <a:gd name="T8" fmla="*/ 0 w 775"/>
                <a:gd name="T9" fmla="*/ 9 h 19"/>
                <a:gd name="T10" fmla="*/ 0 w 775"/>
                <a:gd name="T11" fmla="*/ 9 h 19"/>
                <a:gd name="T12" fmla="*/ 9 w 77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5" h="19">
                  <a:moveTo>
                    <a:pt x="9" y="19"/>
                  </a:moveTo>
                  <a:cubicBezTo>
                    <a:pt x="775" y="19"/>
                    <a:pt x="775" y="19"/>
                    <a:pt x="775" y="19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lose/>
                </a:path>
              </a:pathLst>
            </a:custGeom>
            <a:solidFill>
              <a:srgbClr val="9EA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B9D8B6F-FA2D-41E6-83C6-2D1A3477B685}"/>
                </a:ext>
              </a:extLst>
            </p:cNvPr>
            <p:cNvSpPr/>
            <p:nvPr/>
          </p:nvSpPr>
          <p:spPr bwMode="auto">
            <a:xfrm>
              <a:off x="4938713" y="4716463"/>
              <a:ext cx="1687513" cy="41275"/>
            </a:xfrm>
            <a:custGeom>
              <a:avLst/>
              <a:gdLst>
                <a:gd name="T0" fmla="*/ 9 w 775"/>
                <a:gd name="T1" fmla="*/ 19 h 19"/>
                <a:gd name="T2" fmla="*/ 775 w 775"/>
                <a:gd name="T3" fmla="*/ 19 h 19"/>
                <a:gd name="T4" fmla="*/ 775 w 775"/>
                <a:gd name="T5" fmla="*/ 0 h 19"/>
                <a:gd name="T6" fmla="*/ 9 w 775"/>
                <a:gd name="T7" fmla="*/ 0 h 19"/>
                <a:gd name="T8" fmla="*/ 0 w 775"/>
                <a:gd name="T9" fmla="*/ 9 h 19"/>
                <a:gd name="T10" fmla="*/ 0 w 775"/>
                <a:gd name="T11" fmla="*/ 9 h 19"/>
                <a:gd name="T12" fmla="*/ 9 w 77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5" h="19">
                  <a:moveTo>
                    <a:pt x="9" y="19"/>
                  </a:moveTo>
                  <a:cubicBezTo>
                    <a:pt x="775" y="19"/>
                    <a:pt x="775" y="19"/>
                    <a:pt x="775" y="19"/>
                  </a:cubicBezTo>
                  <a:cubicBezTo>
                    <a:pt x="775" y="0"/>
                    <a:pt x="775" y="0"/>
                    <a:pt x="77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5"/>
                    <a:pt x="4" y="19"/>
                    <a:pt x="9" y="19"/>
                  </a:cubicBezTo>
                  <a:close/>
                </a:path>
              </a:pathLst>
            </a:custGeom>
            <a:solidFill>
              <a:srgbClr val="9EA7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2794956-9A27-4433-BDB1-491219932EE6}"/>
                </a:ext>
              </a:extLst>
            </p:cNvPr>
            <p:cNvSpPr/>
            <p:nvPr/>
          </p:nvSpPr>
          <p:spPr bwMode="auto">
            <a:xfrm>
              <a:off x="5445126" y="5091113"/>
              <a:ext cx="1939925" cy="825500"/>
            </a:xfrm>
            <a:prstGeom prst="rect">
              <a:avLst/>
            </a:prstGeom>
            <a:solidFill>
              <a:srgbClr val="E05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922475E-ABCD-420D-85CC-CA45A011E47F}"/>
                </a:ext>
              </a:extLst>
            </p:cNvPr>
            <p:cNvSpPr/>
            <p:nvPr/>
          </p:nvSpPr>
          <p:spPr bwMode="auto">
            <a:xfrm>
              <a:off x="5846763" y="3049588"/>
              <a:ext cx="346075" cy="642938"/>
            </a:xfrm>
            <a:custGeom>
              <a:avLst/>
              <a:gdLst>
                <a:gd name="T0" fmla="*/ 159 w 159"/>
                <a:gd name="T1" fmla="*/ 0 h 295"/>
                <a:gd name="T2" fmla="*/ 132 w 159"/>
                <a:gd name="T3" fmla="*/ 0 h 295"/>
                <a:gd name="T4" fmla="*/ 0 w 159"/>
                <a:gd name="T5" fmla="*/ 131 h 295"/>
                <a:gd name="T6" fmla="*/ 0 w 159"/>
                <a:gd name="T7" fmla="*/ 295 h 295"/>
                <a:gd name="T8" fmla="*/ 159 w 159"/>
                <a:gd name="T9" fmla="*/ 295 h 295"/>
                <a:gd name="T10" fmla="*/ 159 w 159"/>
                <a:gd name="T1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295">
                  <a:moveTo>
                    <a:pt x="159" y="0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59" y="0"/>
                    <a:pt x="0" y="59"/>
                    <a:pt x="0" y="13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159" y="295"/>
                    <a:pt x="159" y="295"/>
                    <a:pt x="159" y="295"/>
                  </a:cubicBezTo>
                  <a:lnTo>
                    <a:pt x="159" y="0"/>
                  </a:lnTo>
                  <a:close/>
                </a:path>
              </a:pathLst>
            </a:custGeom>
            <a:solidFill>
              <a:srgbClr val="8AB8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F53FBA95-AD85-4F4B-85A3-8FC64C00EC80}"/>
                </a:ext>
              </a:extLst>
            </p:cNvPr>
            <p:cNvSpPr/>
            <p:nvPr/>
          </p:nvSpPr>
          <p:spPr bwMode="auto">
            <a:xfrm>
              <a:off x="6446838" y="3524251"/>
              <a:ext cx="430213" cy="60325"/>
            </a:xfrm>
            <a:prstGeom prst="rect">
              <a:avLst/>
            </a:prstGeom>
            <a:solidFill>
              <a:srgbClr val="8AB8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027E97C-7B73-4B95-A3CC-63FA097692ED}"/>
                </a:ext>
              </a:extLst>
            </p:cNvPr>
            <p:cNvSpPr/>
            <p:nvPr/>
          </p:nvSpPr>
          <p:spPr bwMode="auto">
            <a:xfrm>
              <a:off x="6959601" y="3524251"/>
              <a:ext cx="862013" cy="60325"/>
            </a:xfrm>
            <a:prstGeom prst="rect">
              <a:avLst/>
            </a:prstGeom>
            <a:solidFill>
              <a:srgbClr val="8AB8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4606901-E474-4AD1-A2FD-0BFBBC6AA011}"/>
                </a:ext>
              </a:extLst>
            </p:cNvPr>
            <p:cNvSpPr/>
            <p:nvPr/>
          </p:nvSpPr>
          <p:spPr bwMode="auto">
            <a:xfrm>
              <a:off x="6446838" y="3748088"/>
              <a:ext cx="1374775" cy="61913"/>
            </a:xfrm>
            <a:prstGeom prst="rect">
              <a:avLst/>
            </a:prstGeom>
            <a:solidFill>
              <a:srgbClr val="8AB8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2DDBBE34-6278-41BA-AEB7-94B721B4FCE1}"/>
                </a:ext>
              </a:extLst>
            </p:cNvPr>
            <p:cNvSpPr/>
            <p:nvPr/>
          </p:nvSpPr>
          <p:spPr bwMode="auto">
            <a:xfrm>
              <a:off x="6446838" y="3968751"/>
              <a:ext cx="1374775" cy="60325"/>
            </a:xfrm>
            <a:prstGeom prst="rect">
              <a:avLst/>
            </a:prstGeom>
            <a:solidFill>
              <a:srgbClr val="8AB8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17FB64D7-96A9-41D7-8916-945D3323FB8B}"/>
                </a:ext>
              </a:extLst>
            </p:cNvPr>
            <p:cNvSpPr/>
            <p:nvPr/>
          </p:nvSpPr>
          <p:spPr bwMode="auto">
            <a:xfrm>
              <a:off x="6446838" y="4168776"/>
              <a:ext cx="925513" cy="60325"/>
            </a:xfrm>
            <a:prstGeom prst="rect">
              <a:avLst/>
            </a:prstGeom>
            <a:solidFill>
              <a:srgbClr val="8AB8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FD2226A-E0F4-4EB1-95E9-9D6E435F0F50}"/>
                </a:ext>
              </a:extLst>
            </p:cNvPr>
            <p:cNvSpPr/>
            <p:nvPr/>
          </p:nvSpPr>
          <p:spPr bwMode="auto">
            <a:xfrm>
              <a:off x="7453313" y="4168776"/>
              <a:ext cx="368300" cy="60325"/>
            </a:xfrm>
            <a:prstGeom prst="rect">
              <a:avLst/>
            </a:prstGeom>
            <a:solidFill>
              <a:srgbClr val="8AB8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60F5C69-8F54-4C92-8D39-7709A8E7CBA7}"/>
                </a:ext>
              </a:extLst>
            </p:cNvPr>
            <p:cNvSpPr/>
            <p:nvPr/>
          </p:nvSpPr>
          <p:spPr bwMode="auto">
            <a:xfrm>
              <a:off x="4732338" y="4065588"/>
              <a:ext cx="1044575" cy="198438"/>
            </a:xfrm>
            <a:custGeom>
              <a:avLst/>
              <a:gdLst>
                <a:gd name="T0" fmla="*/ 434 w 480"/>
                <a:gd name="T1" fmla="*/ 0 h 91"/>
                <a:gd name="T2" fmla="*/ 45 w 480"/>
                <a:gd name="T3" fmla="*/ 0 h 91"/>
                <a:gd name="T4" fmla="*/ 0 w 480"/>
                <a:gd name="T5" fmla="*/ 45 h 91"/>
                <a:gd name="T6" fmla="*/ 0 w 480"/>
                <a:gd name="T7" fmla="*/ 45 h 91"/>
                <a:gd name="T8" fmla="*/ 45 w 480"/>
                <a:gd name="T9" fmla="*/ 91 h 91"/>
                <a:gd name="T10" fmla="*/ 434 w 480"/>
                <a:gd name="T11" fmla="*/ 91 h 91"/>
                <a:gd name="T12" fmla="*/ 480 w 480"/>
                <a:gd name="T13" fmla="*/ 45 h 91"/>
                <a:gd name="T14" fmla="*/ 480 w 480"/>
                <a:gd name="T15" fmla="*/ 45 h 91"/>
                <a:gd name="T16" fmla="*/ 434 w 480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0" h="91">
                  <a:moveTo>
                    <a:pt x="43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70"/>
                    <a:pt x="20" y="91"/>
                    <a:pt x="45" y="91"/>
                  </a:cubicBezTo>
                  <a:cubicBezTo>
                    <a:pt x="434" y="91"/>
                    <a:pt x="434" y="91"/>
                    <a:pt x="434" y="91"/>
                  </a:cubicBezTo>
                  <a:cubicBezTo>
                    <a:pt x="459" y="91"/>
                    <a:pt x="480" y="70"/>
                    <a:pt x="480" y="45"/>
                  </a:cubicBezTo>
                  <a:cubicBezTo>
                    <a:pt x="480" y="45"/>
                    <a:pt x="480" y="45"/>
                    <a:pt x="480" y="45"/>
                  </a:cubicBezTo>
                  <a:cubicBezTo>
                    <a:pt x="480" y="20"/>
                    <a:pt x="459" y="0"/>
                    <a:pt x="434" y="0"/>
                  </a:cubicBezTo>
                  <a:close/>
                </a:path>
              </a:pathLst>
            </a:custGeom>
            <a:solidFill>
              <a:srgbClr val="E05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119D3CF-5AD4-4A30-91AD-89FCEE29021A}"/>
                </a:ext>
              </a:extLst>
            </p:cNvPr>
            <p:cNvSpPr/>
            <p:nvPr/>
          </p:nvSpPr>
          <p:spPr bwMode="auto">
            <a:xfrm>
              <a:off x="4732338" y="3717926"/>
              <a:ext cx="1044575" cy="195263"/>
            </a:xfrm>
            <a:custGeom>
              <a:avLst/>
              <a:gdLst>
                <a:gd name="T0" fmla="*/ 434 w 480"/>
                <a:gd name="T1" fmla="*/ 0 h 90"/>
                <a:gd name="T2" fmla="*/ 45 w 480"/>
                <a:gd name="T3" fmla="*/ 0 h 90"/>
                <a:gd name="T4" fmla="*/ 0 w 480"/>
                <a:gd name="T5" fmla="*/ 45 h 90"/>
                <a:gd name="T6" fmla="*/ 0 w 480"/>
                <a:gd name="T7" fmla="*/ 45 h 90"/>
                <a:gd name="T8" fmla="*/ 45 w 480"/>
                <a:gd name="T9" fmla="*/ 90 h 90"/>
                <a:gd name="T10" fmla="*/ 434 w 480"/>
                <a:gd name="T11" fmla="*/ 90 h 90"/>
                <a:gd name="T12" fmla="*/ 480 w 480"/>
                <a:gd name="T13" fmla="*/ 45 h 90"/>
                <a:gd name="T14" fmla="*/ 480 w 480"/>
                <a:gd name="T15" fmla="*/ 45 h 90"/>
                <a:gd name="T16" fmla="*/ 434 w 480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0" h="90">
                  <a:moveTo>
                    <a:pt x="43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434" y="90"/>
                    <a:pt x="434" y="90"/>
                    <a:pt x="434" y="90"/>
                  </a:cubicBezTo>
                  <a:cubicBezTo>
                    <a:pt x="459" y="90"/>
                    <a:pt x="480" y="70"/>
                    <a:pt x="480" y="45"/>
                  </a:cubicBezTo>
                  <a:cubicBezTo>
                    <a:pt x="480" y="45"/>
                    <a:pt x="480" y="45"/>
                    <a:pt x="480" y="45"/>
                  </a:cubicBezTo>
                  <a:cubicBezTo>
                    <a:pt x="480" y="20"/>
                    <a:pt x="459" y="0"/>
                    <a:pt x="434" y="0"/>
                  </a:cubicBezTo>
                  <a:close/>
                </a:path>
              </a:pathLst>
            </a:custGeom>
            <a:solidFill>
              <a:srgbClr val="E05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0E4F3504-B03C-4450-81DD-26C6A1ACCAFC}"/>
                </a:ext>
              </a:extLst>
            </p:cNvPr>
            <p:cNvSpPr/>
            <p:nvPr/>
          </p:nvSpPr>
          <p:spPr bwMode="auto">
            <a:xfrm>
              <a:off x="4808538" y="3913188"/>
              <a:ext cx="890588" cy="152400"/>
            </a:xfrm>
            <a:prstGeom prst="rect">
              <a:avLst/>
            </a:prstGeom>
            <a:solidFill>
              <a:srgbClr val="C940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CCC5CD2-82EA-4FE1-B477-67AB4145A8AC}"/>
                </a:ext>
              </a:extLst>
            </p:cNvPr>
            <p:cNvSpPr/>
            <p:nvPr/>
          </p:nvSpPr>
          <p:spPr bwMode="auto">
            <a:xfrm>
              <a:off x="4432301" y="1817688"/>
              <a:ext cx="1644650" cy="1900238"/>
            </a:xfrm>
            <a:custGeom>
              <a:avLst/>
              <a:gdLst>
                <a:gd name="T0" fmla="*/ 756 w 756"/>
                <a:gd name="T1" fmla="*/ 399 h 873"/>
                <a:gd name="T2" fmla="*/ 378 w 756"/>
                <a:gd name="T3" fmla="*/ 12 h 873"/>
                <a:gd name="T4" fmla="*/ 0 w 756"/>
                <a:gd name="T5" fmla="*/ 399 h 873"/>
                <a:gd name="T6" fmla="*/ 163 w 756"/>
                <a:gd name="T7" fmla="*/ 732 h 873"/>
                <a:gd name="T8" fmla="*/ 183 w 756"/>
                <a:gd name="T9" fmla="*/ 873 h 873"/>
                <a:gd name="T10" fmla="*/ 378 w 756"/>
                <a:gd name="T11" fmla="*/ 873 h 873"/>
                <a:gd name="T12" fmla="*/ 573 w 756"/>
                <a:gd name="T13" fmla="*/ 873 h 873"/>
                <a:gd name="T14" fmla="*/ 592 w 756"/>
                <a:gd name="T15" fmla="*/ 732 h 873"/>
                <a:gd name="T16" fmla="*/ 756 w 756"/>
                <a:gd name="T17" fmla="*/ 399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6" h="873">
                  <a:moveTo>
                    <a:pt x="756" y="399"/>
                  </a:moveTo>
                  <a:cubicBezTo>
                    <a:pt x="756" y="0"/>
                    <a:pt x="378" y="12"/>
                    <a:pt x="378" y="12"/>
                  </a:cubicBezTo>
                  <a:cubicBezTo>
                    <a:pt x="378" y="12"/>
                    <a:pt x="0" y="0"/>
                    <a:pt x="0" y="399"/>
                  </a:cubicBezTo>
                  <a:cubicBezTo>
                    <a:pt x="0" y="574"/>
                    <a:pt x="127" y="688"/>
                    <a:pt x="163" y="732"/>
                  </a:cubicBezTo>
                  <a:cubicBezTo>
                    <a:pt x="189" y="763"/>
                    <a:pt x="183" y="774"/>
                    <a:pt x="183" y="873"/>
                  </a:cubicBezTo>
                  <a:cubicBezTo>
                    <a:pt x="378" y="873"/>
                    <a:pt x="378" y="873"/>
                    <a:pt x="378" y="873"/>
                  </a:cubicBezTo>
                  <a:cubicBezTo>
                    <a:pt x="573" y="873"/>
                    <a:pt x="573" y="873"/>
                    <a:pt x="573" y="873"/>
                  </a:cubicBezTo>
                  <a:cubicBezTo>
                    <a:pt x="573" y="774"/>
                    <a:pt x="567" y="763"/>
                    <a:pt x="592" y="732"/>
                  </a:cubicBezTo>
                  <a:cubicBezTo>
                    <a:pt x="629" y="688"/>
                    <a:pt x="756" y="574"/>
                    <a:pt x="756" y="399"/>
                  </a:cubicBezTo>
                  <a:close/>
                </a:path>
              </a:pathLst>
            </a:custGeom>
            <a:solidFill>
              <a:srgbClr val="E9C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C66048A-3543-4C83-9BA4-927C2064C6DE}"/>
                </a:ext>
              </a:extLst>
            </p:cNvPr>
            <p:cNvSpPr/>
            <p:nvPr/>
          </p:nvSpPr>
          <p:spPr bwMode="auto">
            <a:xfrm>
              <a:off x="4708526" y="1916113"/>
              <a:ext cx="1216025" cy="393700"/>
            </a:xfrm>
            <a:custGeom>
              <a:avLst/>
              <a:gdLst>
                <a:gd name="T0" fmla="*/ 0 w 559"/>
                <a:gd name="T1" fmla="*/ 99 h 181"/>
                <a:gd name="T2" fmla="*/ 155 w 559"/>
                <a:gd name="T3" fmla="*/ 162 h 181"/>
                <a:gd name="T4" fmla="*/ 559 w 559"/>
                <a:gd name="T5" fmla="*/ 181 h 181"/>
                <a:gd name="T6" fmla="*/ 251 w 559"/>
                <a:gd name="T7" fmla="*/ 0 h 181"/>
                <a:gd name="T8" fmla="*/ 0 w 559"/>
                <a:gd name="T9" fmla="*/ 9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9" h="181">
                  <a:moveTo>
                    <a:pt x="0" y="99"/>
                  </a:moveTo>
                  <a:cubicBezTo>
                    <a:pt x="0" y="99"/>
                    <a:pt x="114" y="43"/>
                    <a:pt x="155" y="162"/>
                  </a:cubicBezTo>
                  <a:cubicBezTo>
                    <a:pt x="155" y="162"/>
                    <a:pt x="350" y="1"/>
                    <a:pt x="559" y="181"/>
                  </a:cubicBezTo>
                  <a:cubicBezTo>
                    <a:pt x="559" y="181"/>
                    <a:pt x="461" y="0"/>
                    <a:pt x="251" y="0"/>
                  </a:cubicBezTo>
                  <a:cubicBezTo>
                    <a:pt x="86" y="0"/>
                    <a:pt x="0" y="99"/>
                    <a:pt x="0" y="99"/>
                  </a:cubicBezTo>
                  <a:close/>
                </a:path>
              </a:pathLst>
            </a:custGeom>
            <a:solidFill>
              <a:srgbClr val="FFF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7CEE553B-41FE-44EA-956E-DAE4CEE38851}"/>
                </a:ext>
              </a:extLst>
            </p:cNvPr>
            <p:cNvSpPr/>
            <p:nvPr/>
          </p:nvSpPr>
          <p:spPr bwMode="auto">
            <a:xfrm>
              <a:off x="5211763" y="1444626"/>
              <a:ext cx="84138" cy="220663"/>
            </a:xfrm>
            <a:prstGeom prst="rect">
              <a:avLst/>
            </a:pr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CE990C2C-94C6-4328-8EF6-C5703EC65E2D}"/>
                </a:ext>
              </a:extLst>
            </p:cNvPr>
            <p:cNvSpPr/>
            <p:nvPr/>
          </p:nvSpPr>
          <p:spPr bwMode="auto">
            <a:xfrm>
              <a:off x="4791076" y="1495426"/>
              <a:ext cx="150813" cy="236538"/>
            </a:xfrm>
            <a:custGeom>
              <a:avLst/>
              <a:gdLst>
                <a:gd name="T0" fmla="*/ 95 w 95"/>
                <a:gd name="T1" fmla="*/ 132 h 149"/>
                <a:gd name="T2" fmla="*/ 44 w 95"/>
                <a:gd name="T3" fmla="*/ 149 h 149"/>
                <a:gd name="T4" fmla="*/ 0 w 95"/>
                <a:gd name="T5" fmla="*/ 18 h 149"/>
                <a:gd name="T6" fmla="*/ 51 w 95"/>
                <a:gd name="T7" fmla="*/ 0 h 149"/>
                <a:gd name="T8" fmla="*/ 95 w 95"/>
                <a:gd name="T9" fmla="*/ 13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49">
                  <a:moveTo>
                    <a:pt x="95" y="132"/>
                  </a:moveTo>
                  <a:lnTo>
                    <a:pt x="44" y="149"/>
                  </a:lnTo>
                  <a:lnTo>
                    <a:pt x="0" y="18"/>
                  </a:lnTo>
                  <a:lnTo>
                    <a:pt x="51" y="0"/>
                  </a:lnTo>
                  <a:lnTo>
                    <a:pt x="95" y="132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97FA21C-B21B-47EA-90E9-DB861B0719C9}"/>
                </a:ext>
              </a:extLst>
            </p:cNvPr>
            <p:cNvSpPr/>
            <p:nvPr/>
          </p:nvSpPr>
          <p:spPr bwMode="auto">
            <a:xfrm>
              <a:off x="4400551" y="1719263"/>
              <a:ext cx="214313" cy="215900"/>
            </a:xfrm>
            <a:custGeom>
              <a:avLst/>
              <a:gdLst>
                <a:gd name="T0" fmla="*/ 135 w 135"/>
                <a:gd name="T1" fmla="*/ 99 h 136"/>
                <a:gd name="T2" fmla="*/ 97 w 135"/>
                <a:gd name="T3" fmla="*/ 136 h 136"/>
                <a:gd name="T4" fmla="*/ 0 w 135"/>
                <a:gd name="T5" fmla="*/ 39 h 136"/>
                <a:gd name="T6" fmla="*/ 37 w 135"/>
                <a:gd name="T7" fmla="*/ 0 h 136"/>
                <a:gd name="T8" fmla="*/ 135 w 135"/>
                <a:gd name="T9" fmla="*/ 9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36">
                  <a:moveTo>
                    <a:pt x="135" y="99"/>
                  </a:moveTo>
                  <a:lnTo>
                    <a:pt x="97" y="136"/>
                  </a:lnTo>
                  <a:lnTo>
                    <a:pt x="0" y="39"/>
                  </a:lnTo>
                  <a:lnTo>
                    <a:pt x="37" y="0"/>
                  </a:lnTo>
                  <a:lnTo>
                    <a:pt x="135" y="99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7AD15EB0-5BB8-4CF1-87AB-6919E353A946}"/>
                </a:ext>
              </a:extLst>
            </p:cNvPr>
            <p:cNvSpPr/>
            <p:nvPr/>
          </p:nvSpPr>
          <p:spPr bwMode="auto">
            <a:xfrm>
              <a:off x="4133851" y="2092326"/>
              <a:ext cx="233363" cy="184150"/>
            </a:xfrm>
            <a:custGeom>
              <a:avLst/>
              <a:gdLst>
                <a:gd name="T0" fmla="*/ 147 w 147"/>
                <a:gd name="T1" fmla="*/ 70 h 116"/>
                <a:gd name="T2" fmla="*/ 121 w 147"/>
                <a:gd name="T3" fmla="*/ 116 h 116"/>
                <a:gd name="T4" fmla="*/ 0 w 147"/>
                <a:gd name="T5" fmla="*/ 46 h 116"/>
                <a:gd name="T6" fmla="*/ 28 w 147"/>
                <a:gd name="T7" fmla="*/ 0 h 116"/>
                <a:gd name="T8" fmla="*/ 147 w 147"/>
                <a:gd name="T9" fmla="*/ 7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6">
                  <a:moveTo>
                    <a:pt x="147" y="70"/>
                  </a:moveTo>
                  <a:lnTo>
                    <a:pt x="121" y="116"/>
                  </a:lnTo>
                  <a:lnTo>
                    <a:pt x="0" y="46"/>
                  </a:lnTo>
                  <a:lnTo>
                    <a:pt x="28" y="0"/>
                  </a:lnTo>
                  <a:lnTo>
                    <a:pt x="147" y="70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A3F1FB7-ADEB-4980-965B-93D94A65BC8F}"/>
                </a:ext>
              </a:extLst>
            </p:cNvPr>
            <p:cNvSpPr/>
            <p:nvPr/>
          </p:nvSpPr>
          <p:spPr bwMode="auto">
            <a:xfrm>
              <a:off x="4040188" y="2527301"/>
              <a:ext cx="228600" cy="107950"/>
            </a:xfrm>
            <a:custGeom>
              <a:avLst/>
              <a:gdLst>
                <a:gd name="T0" fmla="*/ 144 w 144"/>
                <a:gd name="T1" fmla="*/ 15 h 68"/>
                <a:gd name="T2" fmla="*/ 139 w 144"/>
                <a:gd name="T3" fmla="*/ 68 h 68"/>
                <a:gd name="T4" fmla="*/ 0 w 144"/>
                <a:gd name="T5" fmla="*/ 53 h 68"/>
                <a:gd name="T6" fmla="*/ 7 w 144"/>
                <a:gd name="T7" fmla="*/ 0 h 68"/>
                <a:gd name="T8" fmla="*/ 144 w 144"/>
                <a:gd name="T9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68">
                  <a:moveTo>
                    <a:pt x="144" y="15"/>
                  </a:moveTo>
                  <a:lnTo>
                    <a:pt x="139" y="68"/>
                  </a:lnTo>
                  <a:lnTo>
                    <a:pt x="0" y="53"/>
                  </a:lnTo>
                  <a:lnTo>
                    <a:pt x="7" y="0"/>
                  </a:lnTo>
                  <a:lnTo>
                    <a:pt x="144" y="15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40B9451A-B8C7-4EFC-A4A3-7C9AA2709614}"/>
                </a:ext>
              </a:extLst>
            </p:cNvPr>
            <p:cNvSpPr/>
            <p:nvPr/>
          </p:nvSpPr>
          <p:spPr bwMode="auto">
            <a:xfrm>
              <a:off x="4116388" y="2932113"/>
              <a:ext cx="234950" cy="177800"/>
            </a:xfrm>
            <a:custGeom>
              <a:avLst/>
              <a:gdLst>
                <a:gd name="T0" fmla="*/ 124 w 148"/>
                <a:gd name="T1" fmla="*/ 0 h 112"/>
                <a:gd name="T2" fmla="*/ 148 w 148"/>
                <a:gd name="T3" fmla="*/ 48 h 112"/>
                <a:gd name="T4" fmla="*/ 26 w 148"/>
                <a:gd name="T5" fmla="*/ 112 h 112"/>
                <a:gd name="T6" fmla="*/ 0 w 148"/>
                <a:gd name="T7" fmla="*/ 64 h 112"/>
                <a:gd name="T8" fmla="*/ 124 w 148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12">
                  <a:moveTo>
                    <a:pt x="124" y="0"/>
                  </a:moveTo>
                  <a:lnTo>
                    <a:pt x="148" y="48"/>
                  </a:lnTo>
                  <a:lnTo>
                    <a:pt x="26" y="112"/>
                  </a:lnTo>
                  <a:lnTo>
                    <a:pt x="0" y="64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0995DC47-209F-4B0E-8974-68824A0F07D7}"/>
                </a:ext>
              </a:extLst>
            </p:cNvPr>
            <p:cNvSpPr/>
            <p:nvPr/>
          </p:nvSpPr>
          <p:spPr bwMode="auto">
            <a:xfrm>
              <a:off x="4348163" y="3273426"/>
              <a:ext cx="220663" cy="209550"/>
            </a:xfrm>
            <a:custGeom>
              <a:avLst/>
              <a:gdLst>
                <a:gd name="T0" fmla="*/ 105 w 139"/>
                <a:gd name="T1" fmla="*/ 0 h 132"/>
                <a:gd name="T2" fmla="*/ 139 w 139"/>
                <a:gd name="T3" fmla="*/ 41 h 132"/>
                <a:gd name="T4" fmla="*/ 34 w 139"/>
                <a:gd name="T5" fmla="*/ 132 h 132"/>
                <a:gd name="T6" fmla="*/ 0 w 139"/>
                <a:gd name="T7" fmla="*/ 91 h 132"/>
                <a:gd name="T8" fmla="*/ 105 w 139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32">
                  <a:moveTo>
                    <a:pt x="105" y="0"/>
                  </a:moveTo>
                  <a:lnTo>
                    <a:pt x="139" y="41"/>
                  </a:lnTo>
                  <a:lnTo>
                    <a:pt x="34" y="132"/>
                  </a:lnTo>
                  <a:lnTo>
                    <a:pt x="0" y="91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AE9980F-7D7F-44C8-B565-C5C60FC4CDC2}"/>
                </a:ext>
              </a:extLst>
            </p:cNvPr>
            <p:cNvSpPr/>
            <p:nvPr/>
          </p:nvSpPr>
          <p:spPr bwMode="auto">
            <a:xfrm>
              <a:off x="5572126" y="1495426"/>
              <a:ext cx="152400" cy="236538"/>
            </a:xfrm>
            <a:custGeom>
              <a:avLst/>
              <a:gdLst>
                <a:gd name="T0" fmla="*/ 0 w 96"/>
                <a:gd name="T1" fmla="*/ 132 h 149"/>
                <a:gd name="T2" fmla="*/ 52 w 96"/>
                <a:gd name="T3" fmla="*/ 149 h 149"/>
                <a:gd name="T4" fmla="*/ 96 w 96"/>
                <a:gd name="T5" fmla="*/ 18 h 149"/>
                <a:gd name="T6" fmla="*/ 44 w 96"/>
                <a:gd name="T7" fmla="*/ 0 h 149"/>
                <a:gd name="T8" fmla="*/ 0 w 96"/>
                <a:gd name="T9" fmla="*/ 13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49">
                  <a:moveTo>
                    <a:pt x="0" y="132"/>
                  </a:moveTo>
                  <a:lnTo>
                    <a:pt x="52" y="149"/>
                  </a:lnTo>
                  <a:lnTo>
                    <a:pt x="96" y="18"/>
                  </a:lnTo>
                  <a:lnTo>
                    <a:pt x="44" y="0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6084984-DC08-4E5B-AC85-9A26694FF330}"/>
                </a:ext>
              </a:extLst>
            </p:cNvPr>
            <p:cNvSpPr/>
            <p:nvPr/>
          </p:nvSpPr>
          <p:spPr bwMode="auto">
            <a:xfrm>
              <a:off x="5900738" y="1719263"/>
              <a:ext cx="215900" cy="215900"/>
            </a:xfrm>
            <a:custGeom>
              <a:avLst/>
              <a:gdLst>
                <a:gd name="T0" fmla="*/ 0 w 136"/>
                <a:gd name="T1" fmla="*/ 99 h 136"/>
                <a:gd name="T2" fmla="*/ 37 w 136"/>
                <a:gd name="T3" fmla="*/ 136 h 136"/>
                <a:gd name="T4" fmla="*/ 136 w 136"/>
                <a:gd name="T5" fmla="*/ 39 h 136"/>
                <a:gd name="T6" fmla="*/ 98 w 136"/>
                <a:gd name="T7" fmla="*/ 0 h 136"/>
                <a:gd name="T8" fmla="*/ 0 w 136"/>
                <a:gd name="T9" fmla="*/ 9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36">
                  <a:moveTo>
                    <a:pt x="0" y="99"/>
                  </a:moveTo>
                  <a:lnTo>
                    <a:pt x="37" y="136"/>
                  </a:lnTo>
                  <a:lnTo>
                    <a:pt x="136" y="39"/>
                  </a:lnTo>
                  <a:lnTo>
                    <a:pt x="98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3FCFEA1-C328-492B-9263-FA7392855E41}"/>
                </a:ext>
              </a:extLst>
            </p:cNvPr>
            <p:cNvSpPr/>
            <p:nvPr/>
          </p:nvSpPr>
          <p:spPr bwMode="auto">
            <a:xfrm>
              <a:off x="6146801" y="2092326"/>
              <a:ext cx="233363" cy="184150"/>
            </a:xfrm>
            <a:custGeom>
              <a:avLst/>
              <a:gdLst>
                <a:gd name="T0" fmla="*/ 0 w 147"/>
                <a:gd name="T1" fmla="*/ 70 h 116"/>
                <a:gd name="T2" fmla="*/ 28 w 147"/>
                <a:gd name="T3" fmla="*/ 116 h 116"/>
                <a:gd name="T4" fmla="*/ 147 w 147"/>
                <a:gd name="T5" fmla="*/ 46 h 116"/>
                <a:gd name="T6" fmla="*/ 121 w 147"/>
                <a:gd name="T7" fmla="*/ 0 h 116"/>
                <a:gd name="T8" fmla="*/ 0 w 147"/>
                <a:gd name="T9" fmla="*/ 7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16">
                  <a:moveTo>
                    <a:pt x="0" y="70"/>
                  </a:moveTo>
                  <a:lnTo>
                    <a:pt x="28" y="116"/>
                  </a:lnTo>
                  <a:lnTo>
                    <a:pt x="147" y="46"/>
                  </a:lnTo>
                  <a:lnTo>
                    <a:pt x="121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374C922-1D5C-41BE-8758-7671FB207FFC}"/>
                </a:ext>
              </a:extLst>
            </p:cNvPr>
            <p:cNvSpPr/>
            <p:nvPr/>
          </p:nvSpPr>
          <p:spPr bwMode="auto">
            <a:xfrm>
              <a:off x="6245226" y="2527301"/>
              <a:ext cx="228600" cy="107950"/>
            </a:xfrm>
            <a:custGeom>
              <a:avLst/>
              <a:gdLst>
                <a:gd name="T0" fmla="*/ 0 w 144"/>
                <a:gd name="T1" fmla="*/ 15 h 68"/>
                <a:gd name="T2" fmla="*/ 7 w 144"/>
                <a:gd name="T3" fmla="*/ 68 h 68"/>
                <a:gd name="T4" fmla="*/ 144 w 144"/>
                <a:gd name="T5" fmla="*/ 53 h 68"/>
                <a:gd name="T6" fmla="*/ 138 w 144"/>
                <a:gd name="T7" fmla="*/ 0 h 68"/>
                <a:gd name="T8" fmla="*/ 0 w 144"/>
                <a:gd name="T9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68">
                  <a:moveTo>
                    <a:pt x="0" y="15"/>
                  </a:moveTo>
                  <a:lnTo>
                    <a:pt x="7" y="68"/>
                  </a:lnTo>
                  <a:lnTo>
                    <a:pt x="144" y="53"/>
                  </a:lnTo>
                  <a:lnTo>
                    <a:pt x="138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C2D2668-D488-4361-A7FC-4EADE85B3D9F}"/>
                </a:ext>
              </a:extLst>
            </p:cNvPr>
            <p:cNvSpPr/>
            <p:nvPr/>
          </p:nvSpPr>
          <p:spPr bwMode="auto">
            <a:xfrm>
              <a:off x="6162676" y="2932113"/>
              <a:ext cx="234950" cy="177800"/>
            </a:xfrm>
            <a:custGeom>
              <a:avLst/>
              <a:gdLst>
                <a:gd name="T0" fmla="*/ 25 w 148"/>
                <a:gd name="T1" fmla="*/ 0 h 112"/>
                <a:gd name="T2" fmla="*/ 0 w 148"/>
                <a:gd name="T3" fmla="*/ 48 h 112"/>
                <a:gd name="T4" fmla="*/ 123 w 148"/>
                <a:gd name="T5" fmla="*/ 112 h 112"/>
                <a:gd name="T6" fmla="*/ 148 w 148"/>
                <a:gd name="T7" fmla="*/ 64 h 112"/>
                <a:gd name="T8" fmla="*/ 25 w 148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12">
                  <a:moveTo>
                    <a:pt x="25" y="0"/>
                  </a:moveTo>
                  <a:lnTo>
                    <a:pt x="0" y="48"/>
                  </a:lnTo>
                  <a:lnTo>
                    <a:pt x="123" y="112"/>
                  </a:lnTo>
                  <a:lnTo>
                    <a:pt x="148" y="64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81D8659-E689-4920-B3A9-E4EFEF27E4F8}"/>
                </a:ext>
              </a:extLst>
            </p:cNvPr>
            <p:cNvSpPr/>
            <p:nvPr/>
          </p:nvSpPr>
          <p:spPr bwMode="auto">
            <a:xfrm>
              <a:off x="5945188" y="3273426"/>
              <a:ext cx="222250" cy="209550"/>
            </a:xfrm>
            <a:custGeom>
              <a:avLst/>
              <a:gdLst>
                <a:gd name="T0" fmla="*/ 35 w 140"/>
                <a:gd name="T1" fmla="*/ 0 h 132"/>
                <a:gd name="T2" fmla="*/ 0 w 140"/>
                <a:gd name="T3" fmla="*/ 41 h 132"/>
                <a:gd name="T4" fmla="*/ 105 w 140"/>
                <a:gd name="T5" fmla="*/ 132 h 132"/>
                <a:gd name="T6" fmla="*/ 140 w 140"/>
                <a:gd name="T7" fmla="*/ 91 h 132"/>
                <a:gd name="T8" fmla="*/ 35 w 140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32">
                  <a:moveTo>
                    <a:pt x="35" y="0"/>
                  </a:moveTo>
                  <a:lnTo>
                    <a:pt x="0" y="41"/>
                  </a:lnTo>
                  <a:lnTo>
                    <a:pt x="105" y="132"/>
                  </a:lnTo>
                  <a:lnTo>
                    <a:pt x="140" y="9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384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FA3027C8-1235-44E8-9A51-540E489EE5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6763" y="1520824"/>
            <a:ext cx="10658474" cy="2276476"/>
          </a:xfrm>
          <a:custGeom>
            <a:avLst/>
            <a:gdLst>
              <a:gd name="connsiteX0" fmla="*/ 0 w 10845800"/>
              <a:gd name="connsiteY0" fmla="*/ 0 h 2276476"/>
              <a:gd name="connsiteX1" fmla="*/ 10845800 w 10845800"/>
              <a:gd name="connsiteY1" fmla="*/ 0 h 2276476"/>
              <a:gd name="connsiteX2" fmla="*/ 10845800 w 10845800"/>
              <a:gd name="connsiteY2" fmla="*/ 2276476 h 2276476"/>
              <a:gd name="connsiteX3" fmla="*/ 0 w 10845800"/>
              <a:gd name="connsiteY3" fmla="*/ 2276476 h 227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45800" h="2276476">
                <a:moveTo>
                  <a:pt x="0" y="0"/>
                </a:moveTo>
                <a:lnTo>
                  <a:pt x="10845800" y="0"/>
                </a:lnTo>
                <a:lnTo>
                  <a:pt x="10845800" y="2276476"/>
                </a:lnTo>
                <a:lnTo>
                  <a:pt x="0" y="2276476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7A46DBA0-28A5-493C-8B07-E55F5721A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新学年的挑战与机遇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384AF0-77AF-4BC4-A5F2-FA4F92AA79C0}"/>
              </a:ext>
            </a:extLst>
          </p:cNvPr>
          <p:cNvSpPr txBox="1"/>
          <p:nvPr/>
        </p:nvSpPr>
        <p:spPr>
          <a:xfrm>
            <a:off x="660400" y="4091133"/>
            <a:ext cx="1460499" cy="511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kern="100">
                <a:solidFill>
                  <a:schemeClr val="accent3">
                    <a:lumMod val="50000"/>
                  </a:schemeClr>
                </a:solidFill>
                <a:effectLst/>
                <a:latin typeface="+mj-ea"/>
                <a:ea typeface="+mj-ea"/>
                <a:cs typeface="+mn-ea"/>
                <a:sym typeface="+mn-lt"/>
              </a:rPr>
              <a:t>新的挑战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6F0B4E-F7CC-47E4-8A4C-AF6C8B09BCC3}"/>
              </a:ext>
            </a:extLst>
          </p:cNvPr>
          <p:cNvSpPr txBox="1"/>
          <p:nvPr/>
        </p:nvSpPr>
        <p:spPr>
          <a:xfrm>
            <a:off x="6476999" y="4091133"/>
            <a:ext cx="1460499" cy="51142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2400" b="1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b="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新的机遇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C26B55-999F-4E7F-B765-8B85892AE5AA}"/>
              </a:ext>
            </a:extLst>
          </p:cNvPr>
          <p:cNvSpPr txBox="1"/>
          <p:nvPr/>
        </p:nvSpPr>
        <p:spPr>
          <a:xfrm>
            <a:off x="660401" y="4646659"/>
            <a:ext cx="5041900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>
                <a:effectLst/>
                <a:cs typeface="+mn-ea"/>
                <a:sym typeface="+mn-lt"/>
              </a:rPr>
              <a:t>同学们将面对更深入的学习内容和更高的学业要求，同时也将遇到各种新的可能性和机会。这些挑战如同陡峭的山峰，需要我们迎难而上，敢于攀登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178D12-0824-4106-BB72-EAD484D18790}"/>
              </a:ext>
            </a:extLst>
          </p:cNvPr>
          <p:cNvSpPr txBox="1"/>
          <p:nvPr/>
        </p:nvSpPr>
        <p:spPr>
          <a:xfrm>
            <a:off x="6477000" y="4651705"/>
            <a:ext cx="5041900" cy="9644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kern="100">
                <a:effectLst/>
                <a:cs typeface="+mn-ea"/>
                <a:sym typeface="+mn-lt"/>
              </a:rPr>
              <a:t>而这些机遇则如同绚丽的彩虹，需要我们紧紧抓住，勇敢追求。在这个页面，我们一起探讨同学如何勇敢迎接挑战，善于把握机遇，不断成长进步</a:t>
            </a:r>
          </a:p>
        </p:txBody>
      </p:sp>
    </p:spTree>
    <p:extLst>
      <p:ext uri="{BB962C8B-B14F-4D97-AF65-F5344CB8AC3E}">
        <p14:creationId xmlns:p14="http://schemas.microsoft.com/office/powerpoint/2010/main" val="4008700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46DBA0-28A5-493C-8B07-E55F5721A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新学年的目标与规划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F34D7A1-C310-4E31-BFAA-6F1AEB31B938}"/>
              </a:ext>
            </a:extLst>
          </p:cNvPr>
          <p:cNvGrpSpPr/>
          <p:nvPr/>
        </p:nvGrpSpPr>
        <p:grpSpPr>
          <a:xfrm>
            <a:off x="1671049" y="1597025"/>
            <a:ext cx="9280144" cy="4253888"/>
            <a:chOff x="1671049" y="1773238"/>
            <a:chExt cx="9280144" cy="4253888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7B18310-9757-4B33-9954-D79419A0C46D}"/>
                </a:ext>
              </a:extLst>
            </p:cNvPr>
            <p:cNvSpPr/>
            <p:nvPr/>
          </p:nvSpPr>
          <p:spPr>
            <a:xfrm flipH="1">
              <a:off x="6651992" y="1867701"/>
              <a:ext cx="4299201" cy="2568923"/>
            </a:xfrm>
            <a:custGeom>
              <a:avLst/>
              <a:gdLst>
                <a:gd name="connsiteX0" fmla="*/ 207621 w 5152571"/>
                <a:gd name="connsiteY0" fmla="*/ 0 h 3078841"/>
                <a:gd name="connsiteX1" fmla="*/ 4944950 w 5152571"/>
                <a:gd name="connsiteY1" fmla="*/ 0 h 3078841"/>
                <a:gd name="connsiteX2" fmla="*/ 5152571 w 5152571"/>
                <a:gd name="connsiteY2" fmla="*/ 207621 h 3078841"/>
                <a:gd name="connsiteX3" fmla="*/ 5152571 w 5152571"/>
                <a:gd name="connsiteY3" fmla="*/ 2257312 h 3078841"/>
                <a:gd name="connsiteX4" fmla="*/ 4944950 w 5152571"/>
                <a:gd name="connsiteY4" fmla="*/ 2464933 h 3078841"/>
                <a:gd name="connsiteX5" fmla="*/ 1064982 w 5152571"/>
                <a:gd name="connsiteY5" fmla="*/ 2464933 h 3078841"/>
                <a:gd name="connsiteX6" fmla="*/ 448309 w 5152571"/>
                <a:gd name="connsiteY6" fmla="*/ 3078841 h 3078841"/>
                <a:gd name="connsiteX7" fmla="*/ 448309 w 5152571"/>
                <a:gd name="connsiteY7" fmla="*/ 2464933 h 3078841"/>
                <a:gd name="connsiteX8" fmla="*/ 207621 w 5152571"/>
                <a:gd name="connsiteY8" fmla="*/ 2464933 h 3078841"/>
                <a:gd name="connsiteX9" fmla="*/ 0 w 5152571"/>
                <a:gd name="connsiteY9" fmla="*/ 2257312 h 3078841"/>
                <a:gd name="connsiteX10" fmla="*/ 0 w 5152571"/>
                <a:gd name="connsiteY10" fmla="*/ 207621 h 3078841"/>
                <a:gd name="connsiteX11" fmla="*/ 207621 w 5152571"/>
                <a:gd name="connsiteY11" fmla="*/ 0 h 30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52571" h="3078841">
                  <a:moveTo>
                    <a:pt x="207621" y="0"/>
                  </a:moveTo>
                  <a:lnTo>
                    <a:pt x="4944950" y="0"/>
                  </a:lnTo>
                  <a:cubicBezTo>
                    <a:pt x="5059616" y="0"/>
                    <a:pt x="5152571" y="92955"/>
                    <a:pt x="5152571" y="207621"/>
                  </a:cubicBezTo>
                  <a:lnTo>
                    <a:pt x="5152571" y="2257312"/>
                  </a:lnTo>
                  <a:cubicBezTo>
                    <a:pt x="5152571" y="2371978"/>
                    <a:pt x="5059616" y="2464933"/>
                    <a:pt x="4944950" y="2464933"/>
                  </a:cubicBezTo>
                  <a:lnTo>
                    <a:pt x="1064982" y="2464933"/>
                  </a:lnTo>
                  <a:lnTo>
                    <a:pt x="448309" y="3078841"/>
                  </a:lnTo>
                  <a:lnTo>
                    <a:pt x="448309" y="2464933"/>
                  </a:lnTo>
                  <a:lnTo>
                    <a:pt x="207621" y="2464933"/>
                  </a:lnTo>
                  <a:cubicBezTo>
                    <a:pt x="92955" y="2464933"/>
                    <a:pt x="0" y="2371978"/>
                    <a:pt x="0" y="2257312"/>
                  </a:cubicBezTo>
                  <a:lnTo>
                    <a:pt x="0" y="207621"/>
                  </a:lnTo>
                  <a:cubicBezTo>
                    <a:pt x="0" y="92955"/>
                    <a:pt x="92955" y="0"/>
                    <a:pt x="207621" y="0"/>
                  </a:cubicBezTo>
                  <a:close/>
                </a:path>
              </a:pathLst>
            </a:cu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141E5C3-2A37-4956-8178-BB434C6F704B}"/>
                </a:ext>
              </a:extLst>
            </p:cNvPr>
            <p:cNvSpPr/>
            <p:nvPr/>
          </p:nvSpPr>
          <p:spPr>
            <a:xfrm flipH="1">
              <a:off x="6613893" y="1773238"/>
              <a:ext cx="4299200" cy="2568922"/>
            </a:xfrm>
            <a:custGeom>
              <a:avLst/>
              <a:gdLst>
                <a:gd name="connsiteX0" fmla="*/ 207621 w 5152571"/>
                <a:gd name="connsiteY0" fmla="*/ 0 h 3078841"/>
                <a:gd name="connsiteX1" fmla="*/ 4944950 w 5152571"/>
                <a:gd name="connsiteY1" fmla="*/ 0 h 3078841"/>
                <a:gd name="connsiteX2" fmla="*/ 5152571 w 5152571"/>
                <a:gd name="connsiteY2" fmla="*/ 207621 h 3078841"/>
                <a:gd name="connsiteX3" fmla="*/ 5152571 w 5152571"/>
                <a:gd name="connsiteY3" fmla="*/ 2257312 h 3078841"/>
                <a:gd name="connsiteX4" fmla="*/ 4944950 w 5152571"/>
                <a:gd name="connsiteY4" fmla="*/ 2464933 h 3078841"/>
                <a:gd name="connsiteX5" fmla="*/ 1064982 w 5152571"/>
                <a:gd name="connsiteY5" fmla="*/ 2464933 h 3078841"/>
                <a:gd name="connsiteX6" fmla="*/ 448309 w 5152571"/>
                <a:gd name="connsiteY6" fmla="*/ 3078841 h 3078841"/>
                <a:gd name="connsiteX7" fmla="*/ 448309 w 5152571"/>
                <a:gd name="connsiteY7" fmla="*/ 2464933 h 3078841"/>
                <a:gd name="connsiteX8" fmla="*/ 207621 w 5152571"/>
                <a:gd name="connsiteY8" fmla="*/ 2464933 h 3078841"/>
                <a:gd name="connsiteX9" fmla="*/ 0 w 5152571"/>
                <a:gd name="connsiteY9" fmla="*/ 2257312 h 3078841"/>
                <a:gd name="connsiteX10" fmla="*/ 0 w 5152571"/>
                <a:gd name="connsiteY10" fmla="*/ 207621 h 3078841"/>
                <a:gd name="connsiteX11" fmla="*/ 207621 w 5152571"/>
                <a:gd name="connsiteY11" fmla="*/ 0 h 30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52571" h="3078841">
                  <a:moveTo>
                    <a:pt x="207621" y="0"/>
                  </a:moveTo>
                  <a:lnTo>
                    <a:pt x="4944950" y="0"/>
                  </a:lnTo>
                  <a:cubicBezTo>
                    <a:pt x="5059616" y="0"/>
                    <a:pt x="5152571" y="92955"/>
                    <a:pt x="5152571" y="207621"/>
                  </a:cubicBezTo>
                  <a:lnTo>
                    <a:pt x="5152571" y="2257312"/>
                  </a:lnTo>
                  <a:cubicBezTo>
                    <a:pt x="5152571" y="2371978"/>
                    <a:pt x="5059616" y="2464933"/>
                    <a:pt x="4944950" y="2464933"/>
                  </a:cubicBezTo>
                  <a:lnTo>
                    <a:pt x="1064982" y="2464933"/>
                  </a:lnTo>
                  <a:lnTo>
                    <a:pt x="448309" y="3078841"/>
                  </a:lnTo>
                  <a:lnTo>
                    <a:pt x="448309" y="2464933"/>
                  </a:lnTo>
                  <a:lnTo>
                    <a:pt x="207621" y="2464933"/>
                  </a:lnTo>
                  <a:cubicBezTo>
                    <a:pt x="92955" y="2464933"/>
                    <a:pt x="0" y="2371978"/>
                    <a:pt x="0" y="2257312"/>
                  </a:cubicBezTo>
                  <a:lnTo>
                    <a:pt x="0" y="207621"/>
                  </a:lnTo>
                  <a:cubicBezTo>
                    <a:pt x="0" y="92955"/>
                    <a:pt x="92955" y="0"/>
                    <a:pt x="207621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25FA9177-1414-43B0-88BE-94290D5BF9E7}"/>
                </a:ext>
              </a:extLst>
            </p:cNvPr>
            <p:cNvSpPr/>
            <p:nvPr/>
          </p:nvSpPr>
          <p:spPr>
            <a:xfrm>
              <a:off x="1810284" y="2067406"/>
              <a:ext cx="4544284" cy="2715368"/>
            </a:xfrm>
            <a:custGeom>
              <a:avLst/>
              <a:gdLst>
                <a:gd name="connsiteX0" fmla="*/ 207621 w 5152571"/>
                <a:gd name="connsiteY0" fmla="*/ 0 h 3078841"/>
                <a:gd name="connsiteX1" fmla="*/ 4944950 w 5152571"/>
                <a:gd name="connsiteY1" fmla="*/ 0 h 3078841"/>
                <a:gd name="connsiteX2" fmla="*/ 5152571 w 5152571"/>
                <a:gd name="connsiteY2" fmla="*/ 207621 h 3078841"/>
                <a:gd name="connsiteX3" fmla="*/ 5152571 w 5152571"/>
                <a:gd name="connsiteY3" fmla="*/ 2257312 h 3078841"/>
                <a:gd name="connsiteX4" fmla="*/ 4944950 w 5152571"/>
                <a:gd name="connsiteY4" fmla="*/ 2464933 h 3078841"/>
                <a:gd name="connsiteX5" fmla="*/ 1064982 w 5152571"/>
                <a:gd name="connsiteY5" fmla="*/ 2464933 h 3078841"/>
                <a:gd name="connsiteX6" fmla="*/ 448309 w 5152571"/>
                <a:gd name="connsiteY6" fmla="*/ 3078841 h 3078841"/>
                <a:gd name="connsiteX7" fmla="*/ 448309 w 5152571"/>
                <a:gd name="connsiteY7" fmla="*/ 2464933 h 3078841"/>
                <a:gd name="connsiteX8" fmla="*/ 207621 w 5152571"/>
                <a:gd name="connsiteY8" fmla="*/ 2464933 h 3078841"/>
                <a:gd name="connsiteX9" fmla="*/ 0 w 5152571"/>
                <a:gd name="connsiteY9" fmla="*/ 2257312 h 3078841"/>
                <a:gd name="connsiteX10" fmla="*/ 0 w 5152571"/>
                <a:gd name="connsiteY10" fmla="*/ 207621 h 3078841"/>
                <a:gd name="connsiteX11" fmla="*/ 207621 w 5152571"/>
                <a:gd name="connsiteY11" fmla="*/ 0 h 30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52571" h="3078841">
                  <a:moveTo>
                    <a:pt x="207621" y="0"/>
                  </a:moveTo>
                  <a:lnTo>
                    <a:pt x="4944950" y="0"/>
                  </a:lnTo>
                  <a:cubicBezTo>
                    <a:pt x="5059616" y="0"/>
                    <a:pt x="5152571" y="92955"/>
                    <a:pt x="5152571" y="207621"/>
                  </a:cubicBezTo>
                  <a:lnTo>
                    <a:pt x="5152571" y="2257312"/>
                  </a:lnTo>
                  <a:cubicBezTo>
                    <a:pt x="5152571" y="2371978"/>
                    <a:pt x="5059616" y="2464933"/>
                    <a:pt x="4944950" y="2464933"/>
                  </a:cubicBezTo>
                  <a:lnTo>
                    <a:pt x="1064982" y="2464933"/>
                  </a:lnTo>
                  <a:lnTo>
                    <a:pt x="448309" y="3078841"/>
                  </a:lnTo>
                  <a:lnTo>
                    <a:pt x="448309" y="2464933"/>
                  </a:lnTo>
                  <a:lnTo>
                    <a:pt x="207621" y="2464933"/>
                  </a:lnTo>
                  <a:cubicBezTo>
                    <a:pt x="92955" y="2464933"/>
                    <a:pt x="0" y="2371978"/>
                    <a:pt x="0" y="2257312"/>
                  </a:cubicBezTo>
                  <a:lnTo>
                    <a:pt x="0" y="207621"/>
                  </a:lnTo>
                  <a:cubicBezTo>
                    <a:pt x="0" y="92955"/>
                    <a:pt x="92955" y="0"/>
                    <a:pt x="207621" y="0"/>
                  </a:cubicBezTo>
                  <a:close/>
                </a:path>
              </a:pathLst>
            </a:custGeom>
            <a:noFill/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1CDCEFA-1F2F-452E-B210-F90FC17DD17D}"/>
                </a:ext>
              </a:extLst>
            </p:cNvPr>
            <p:cNvSpPr/>
            <p:nvPr/>
          </p:nvSpPr>
          <p:spPr>
            <a:xfrm>
              <a:off x="1671049" y="1955800"/>
              <a:ext cx="4544284" cy="2715368"/>
            </a:xfrm>
            <a:custGeom>
              <a:avLst/>
              <a:gdLst>
                <a:gd name="connsiteX0" fmla="*/ 207621 w 5152571"/>
                <a:gd name="connsiteY0" fmla="*/ 0 h 3078841"/>
                <a:gd name="connsiteX1" fmla="*/ 4944950 w 5152571"/>
                <a:gd name="connsiteY1" fmla="*/ 0 h 3078841"/>
                <a:gd name="connsiteX2" fmla="*/ 5152571 w 5152571"/>
                <a:gd name="connsiteY2" fmla="*/ 207621 h 3078841"/>
                <a:gd name="connsiteX3" fmla="*/ 5152571 w 5152571"/>
                <a:gd name="connsiteY3" fmla="*/ 2257312 h 3078841"/>
                <a:gd name="connsiteX4" fmla="*/ 4944950 w 5152571"/>
                <a:gd name="connsiteY4" fmla="*/ 2464933 h 3078841"/>
                <a:gd name="connsiteX5" fmla="*/ 1064982 w 5152571"/>
                <a:gd name="connsiteY5" fmla="*/ 2464933 h 3078841"/>
                <a:gd name="connsiteX6" fmla="*/ 448309 w 5152571"/>
                <a:gd name="connsiteY6" fmla="*/ 3078841 h 3078841"/>
                <a:gd name="connsiteX7" fmla="*/ 448309 w 5152571"/>
                <a:gd name="connsiteY7" fmla="*/ 2464933 h 3078841"/>
                <a:gd name="connsiteX8" fmla="*/ 207621 w 5152571"/>
                <a:gd name="connsiteY8" fmla="*/ 2464933 h 3078841"/>
                <a:gd name="connsiteX9" fmla="*/ 0 w 5152571"/>
                <a:gd name="connsiteY9" fmla="*/ 2257312 h 3078841"/>
                <a:gd name="connsiteX10" fmla="*/ 0 w 5152571"/>
                <a:gd name="connsiteY10" fmla="*/ 207621 h 3078841"/>
                <a:gd name="connsiteX11" fmla="*/ 207621 w 5152571"/>
                <a:gd name="connsiteY11" fmla="*/ 0 h 30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52571" h="3078841">
                  <a:moveTo>
                    <a:pt x="207621" y="0"/>
                  </a:moveTo>
                  <a:lnTo>
                    <a:pt x="4944950" y="0"/>
                  </a:lnTo>
                  <a:cubicBezTo>
                    <a:pt x="5059616" y="0"/>
                    <a:pt x="5152571" y="92955"/>
                    <a:pt x="5152571" y="207621"/>
                  </a:cubicBezTo>
                  <a:lnTo>
                    <a:pt x="5152571" y="2257312"/>
                  </a:lnTo>
                  <a:cubicBezTo>
                    <a:pt x="5152571" y="2371978"/>
                    <a:pt x="5059616" y="2464933"/>
                    <a:pt x="4944950" y="2464933"/>
                  </a:cubicBezTo>
                  <a:lnTo>
                    <a:pt x="1064982" y="2464933"/>
                  </a:lnTo>
                  <a:lnTo>
                    <a:pt x="448309" y="3078841"/>
                  </a:lnTo>
                  <a:lnTo>
                    <a:pt x="448309" y="2464933"/>
                  </a:lnTo>
                  <a:lnTo>
                    <a:pt x="207621" y="2464933"/>
                  </a:lnTo>
                  <a:cubicBezTo>
                    <a:pt x="92955" y="2464933"/>
                    <a:pt x="0" y="2371978"/>
                    <a:pt x="0" y="2257312"/>
                  </a:cubicBezTo>
                  <a:lnTo>
                    <a:pt x="0" y="207621"/>
                  </a:lnTo>
                  <a:cubicBezTo>
                    <a:pt x="0" y="92955"/>
                    <a:pt x="92955" y="0"/>
                    <a:pt x="207621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BDA7A97-E2AD-491D-B53F-35E80F4945CB}"/>
                </a:ext>
              </a:extLst>
            </p:cNvPr>
            <p:cNvSpPr/>
            <p:nvPr/>
          </p:nvSpPr>
          <p:spPr>
            <a:xfrm>
              <a:off x="3231722" y="3652915"/>
              <a:ext cx="3973342" cy="2374211"/>
            </a:xfrm>
            <a:custGeom>
              <a:avLst/>
              <a:gdLst>
                <a:gd name="connsiteX0" fmla="*/ 207621 w 5152571"/>
                <a:gd name="connsiteY0" fmla="*/ 0 h 3078841"/>
                <a:gd name="connsiteX1" fmla="*/ 4944950 w 5152571"/>
                <a:gd name="connsiteY1" fmla="*/ 0 h 3078841"/>
                <a:gd name="connsiteX2" fmla="*/ 5152571 w 5152571"/>
                <a:gd name="connsiteY2" fmla="*/ 207621 h 3078841"/>
                <a:gd name="connsiteX3" fmla="*/ 5152571 w 5152571"/>
                <a:gd name="connsiteY3" fmla="*/ 2257312 h 3078841"/>
                <a:gd name="connsiteX4" fmla="*/ 4944950 w 5152571"/>
                <a:gd name="connsiteY4" fmla="*/ 2464933 h 3078841"/>
                <a:gd name="connsiteX5" fmla="*/ 1064982 w 5152571"/>
                <a:gd name="connsiteY5" fmla="*/ 2464933 h 3078841"/>
                <a:gd name="connsiteX6" fmla="*/ 448309 w 5152571"/>
                <a:gd name="connsiteY6" fmla="*/ 3078841 h 3078841"/>
                <a:gd name="connsiteX7" fmla="*/ 448309 w 5152571"/>
                <a:gd name="connsiteY7" fmla="*/ 2464933 h 3078841"/>
                <a:gd name="connsiteX8" fmla="*/ 207621 w 5152571"/>
                <a:gd name="connsiteY8" fmla="*/ 2464933 h 3078841"/>
                <a:gd name="connsiteX9" fmla="*/ 0 w 5152571"/>
                <a:gd name="connsiteY9" fmla="*/ 2257312 h 3078841"/>
                <a:gd name="connsiteX10" fmla="*/ 0 w 5152571"/>
                <a:gd name="connsiteY10" fmla="*/ 207621 h 3078841"/>
                <a:gd name="connsiteX11" fmla="*/ 207621 w 5152571"/>
                <a:gd name="connsiteY11" fmla="*/ 0 h 30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52571" h="3078841">
                  <a:moveTo>
                    <a:pt x="207621" y="0"/>
                  </a:moveTo>
                  <a:lnTo>
                    <a:pt x="4944950" y="0"/>
                  </a:lnTo>
                  <a:cubicBezTo>
                    <a:pt x="5059616" y="0"/>
                    <a:pt x="5152571" y="92955"/>
                    <a:pt x="5152571" y="207621"/>
                  </a:cubicBezTo>
                  <a:lnTo>
                    <a:pt x="5152571" y="2257312"/>
                  </a:lnTo>
                  <a:cubicBezTo>
                    <a:pt x="5152571" y="2371978"/>
                    <a:pt x="5059616" y="2464933"/>
                    <a:pt x="4944950" y="2464933"/>
                  </a:cubicBezTo>
                  <a:lnTo>
                    <a:pt x="1064982" y="2464933"/>
                  </a:lnTo>
                  <a:lnTo>
                    <a:pt x="448309" y="3078841"/>
                  </a:lnTo>
                  <a:lnTo>
                    <a:pt x="448309" y="2464933"/>
                  </a:lnTo>
                  <a:lnTo>
                    <a:pt x="207621" y="2464933"/>
                  </a:lnTo>
                  <a:cubicBezTo>
                    <a:pt x="92955" y="2464933"/>
                    <a:pt x="0" y="2371978"/>
                    <a:pt x="0" y="2257312"/>
                  </a:cubicBezTo>
                  <a:lnTo>
                    <a:pt x="0" y="207621"/>
                  </a:lnTo>
                  <a:cubicBezTo>
                    <a:pt x="0" y="92955"/>
                    <a:pt x="92955" y="0"/>
                    <a:pt x="207621" y="0"/>
                  </a:cubicBezTo>
                  <a:close/>
                </a:path>
              </a:pathLst>
            </a:custGeom>
            <a:noFill/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B10928E8-18FD-4A71-AAFD-BD9E259099CC}"/>
                </a:ext>
              </a:extLst>
            </p:cNvPr>
            <p:cNvSpPr/>
            <p:nvPr/>
          </p:nvSpPr>
          <p:spPr>
            <a:xfrm>
              <a:off x="3168687" y="3587487"/>
              <a:ext cx="3973342" cy="2374211"/>
            </a:xfrm>
            <a:custGeom>
              <a:avLst/>
              <a:gdLst>
                <a:gd name="connsiteX0" fmla="*/ 207621 w 5152571"/>
                <a:gd name="connsiteY0" fmla="*/ 0 h 3078841"/>
                <a:gd name="connsiteX1" fmla="*/ 4944950 w 5152571"/>
                <a:gd name="connsiteY1" fmla="*/ 0 h 3078841"/>
                <a:gd name="connsiteX2" fmla="*/ 5152571 w 5152571"/>
                <a:gd name="connsiteY2" fmla="*/ 207621 h 3078841"/>
                <a:gd name="connsiteX3" fmla="*/ 5152571 w 5152571"/>
                <a:gd name="connsiteY3" fmla="*/ 2257312 h 3078841"/>
                <a:gd name="connsiteX4" fmla="*/ 4944950 w 5152571"/>
                <a:gd name="connsiteY4" fmla="*/ 2464933 h 3078841"/>
                <a:gd name="connsiteX5" fmla="*/ 1064982 w 5152571"/>
                <a:gd name="connsiteY5" fmla="*/ 2464933 h 3078841"/>
                <a:gd name="connsiteX6" fmla="*/ 448309 w 5152571"/>
                <a:gd name="connsiteY6" fmla="*/ 3078841 h 3078841"/>
                <a:gd name="connsiteX7" fmla="*/ 448309 w 5152571"/>
                <a:gd name="connsiteY7" fmla="*/ 2464933 h 3078841"/>
                <a:gd name="connsiteX8" fmla="*/ 207621 w 5152571"/>
                <a:gd name="connsiteY8" fmla="*/ 2464933 h 3078841"/>
                <a:gd name="connsiteX9" fmla="*/ 0 w 5152571"/>
                <a:gd name="connsiteY9" fmla="*/ 2257312 h 3078841"/>
                <a:gd name="connsiteX10" fmla="*/ 0 w 5152571"/>
                <a:gd name="connsiteY10" fmla="*/ 207621 h 3078841"/>
                <a:gd name="connsiteX11" fmla="*/ 207621 w 5152571"/>
                <a:gd name="connsiteY11" fmla="*/ 0 h 307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52571" h="3078841">
                  <a:moveTo>
                    <a:pt x="207621" y="0"/>
                  </a:moveTo>
                  <a:lnTo>
                    <a:pt x="4944950" y="0"/>
                  </a:lnTo>
                  <a:cubicBezTo>
                    <a:pt x="5059616" y="0"/>
                    <a:pt x="5152571" y="92955"/>
                    <a:pt x="5152571" y="207621"/>
                  </a:cubicBezTo>
                  <a:lnTo>
                    <a:pt x="5152571" y="2257312"/>
                  </a:lnTo>
                  <a:cubicBezTo>
                    <a:pt x="5152571" y="2371978"/>
                    <a:pt x="5059616" y="2464933"/>
                    <a:pt x="4944950" y="2464933"/>
                  </a:cubicBezTo>
                  <a:lnTo>
                    <a:pt x="1064982" y="2464933"/>
                  </a:lnTo>
                  <a:lnTo>
                    <a:pt x="448309" y="3078841"/>
                  </a:lnTo>
                  <a:lnTo>
                    <a:pt x="448309" y="2464933"/>
                  </a:lnTo>
                  <a:lnTo>
                    <a:pt x="207621" y="2464933"/>
                  </a:lnTo>
                  <a:cubicBezTo>
                    <a:pt x="92955" y="2464933"/>
                    <a:pt x="0" y="2371978"/>
                    <a:pt x="0" y="2257312"/>
                  </a:cubicBezTo>
                  <a:lnTo>
                    <a:pt x="0" y="207621"/>
                  </a:lnTo>
                  <a:cubicBezTo>
                    <a:pt x="0" y="92955"/>
                    <a:pt x="92955" y="0"/>
                    <a:pt x="207621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3B3E185-33C5-4241-826E-DA710DC06E63}"/>
                </a:ext>
              </a:extLst>
            </p:cNvPr>
            <p:cNvSpPr txBox="1"/>
            <p:nvPr/>
          </p:nvSpPr>
          <p:spPr>
            <a:xfrm>
              <a:off x="1906878" y="2383299"/>
              <a:ext cx="4072626" cy="9644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R="0" algn="just">
                <a:spcBef>
                  <a:spcPts val="0"/>
                </a:spcBef>
                <a:spcAft>
                  <a:spcPts val="0"/>
                </a:spcAft>
                <a:defRPr kern="100"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rgbClr val="F1F9F8"/>
                  </a:solidFill>
                  <a:latin typeface="+mn-lt"/>
                  <a:cs typeface="+mn-ea"/>
                  <a:sym typeface="+mn-lt"/>
                </a:rPr>
                <a:t>在新学年的开始，同学们应该制定明确的学习目标和规划，为未来的学习生涯定下坚实的基石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F3BAAFD-8CA0-4036-B0D7-8F4513C7208D}"/>
                </a:ext>
              </a:extLst>
            </p:cNvPr>
            <p:cNvSpPr txBox="1"/>
            <p:nvPr/>
          </p:nvSpPr>
          <p:spPr>
            <a:xfrm>
              <a:off x="6842214" y="2200737"/>
              <a:ext cx="3852978" cy="9644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R="0" algn="just">
                <a:spcBef>
                  <a:spcPts val="0"/>
                </a:spcBef>
                <a:spcAft>
                  <a:spcPts val="0"/>
                </a:spcAft>
                <a:defRPr kern="100"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rgbClr val="F1F9F8"/>
                  </a:solidFill>
                  <a:latin typeface="+mn-lt"/>
                  <a:cs typeface="+mn-ea"/>
                  <a:sym typeface="+mn-lt"/>
                </a:rPr>
                <a:t>目标是前进的动力，规划是成功的路径。只有在明确目标的指引下，同学们才能更加积极主动地投入学习，不断努力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33949A1-F846-4338-B1F1-4F5C263E12DC}"/>
                </a:ext>
              </a:extLst>
            </p:cNvPr>
            <p:cNvSpPr txBox="1"/>
            <p:nvPr/>
          </p:nvSpPr>
          <p:spPr>
            <a:xfrm>
              <a:off x="3385084" y="3973350"/>
              <a:ext cx="3504236" cy="9644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 marR="0" algn="just">
                <a:spcBef>
                  <a:spcPts val="0"/>
                </a:spcBef>
                <a:spcAft>
                  <a:spcPts val="0"/>
                </a:spcAft>
                <a:defRPr kern="100">
                  <a:effectLst/>
                  <a:latin typeface="+mn-ea"/>
                  <a:cs typeface="Times New Roman" panose="02020603050405020304" pitchFamily="18" charset="0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rgbClr val="F1F9F8"/>
                  </a:solidFill>
                  <a:latin typeface="+mn-lt"/>
                  <a:cs typeface="+mn-ea"/>
                  <a:sym typeface="+mn-lt"/>
                </a:rPr>
                <a:t>我们来一同讨论如何建立明确的学习目标，制定科学的学习规划，为实现未来的梦想打下坚实的基础呢？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7786242-04EF-444F-B25F-EA70AD5A7349}"/>
              </a:ext>
            </a:extLst>
          </p:cNvPr>
          <p:cNvGrpSpPr/>
          <p:nvPr/>
        </p:nvGrpSpPr>
        <p:grpSpPr>
          <a:xfrm>
            <a:off x="7877182" y="4146753"/>
            <a:ext cx="2399494" cy="2723784"/>
            <a:chOff x="7877182" y="4146753"/>
            <a:chExt cx="2399494" cy="2723784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FE3440C-46A6-4A4A-94C3-66C172477F33}"/>
                </a:ext>
              </a:extLst>
            </p:cNvPr>
            <p:cNvSpPr/>
            <p:nvPr/>
          </p:nvSpPr>
          <p:spPr>
            <a:xfrm>
              <a:off x="9334145" y="5217725"/>
              <a:ext cx="942531" cy="1240576"/>
            </a:xfrm>
            <a:custGeom>
              <a:avLst/>
              <a:gdLst>
                <a:gd name="connsiteX0" fmla="*/ 85149 w 942531"/>
                <a:gd name="connsiteY0" fmla="*/ 945453 h 1240576"/>
                <a:gd name="connsiteX1" fmla="*/ 125455 w 942531"/>
                <a:gd name="connsiteY1" fmla="*/ 933220 h 1240576"/>
                <a:gd name="connsiteX2" fmla="*/ 126849 w 942531"/>
                <a:gd name="connsiteY2" fmla="*/ 908139 h 1240576"/>
                <a:gd name="connsiteX3" fmla="*/ 128498 w 942531"/>
                <a:gd name="connsiteY3" fmla="*/ 899936 h 1240576"/>
                <a:gd name="connsiteX4" fmla="*/ 241595 w 942531"/>
                <a:gd name="connsiteY4" fmla="*/ 903834 h 1240576"/>
                <a:gd name="connsiteX5" fmla="*/ 263018 w 942531"/>
                <a:gd name="connsiteY5" fmla="*/ 962510 h 1240576"/>
                <a:gd name="connsiteX6" fmla="*/ 204093 w 942531"/>
                <a:gd name="connsiteY6" fmla="*/ 1221531 h 1240576"/>
                <a:gd name="connsiteX7" fmla="*/ 517434 w 942531"/>
                <a:gd name="connsiteY7" fmla="*/ 278903 h 1240576"/>
                <a:gd name="connsiteX8" fmla="*/ 475891 w 942531"/>
                <a:gd name="connsiteY8" fmla="*/ 78038 h 1240576"/>
                <a:gd name="connsiteX9" fmla="*/ 536780 w 942531"/>
                <a:gd name="connsiteY9" fmla="*/ 55710 h 1240576"/>
                <a:gd name="connsiteX10" fmla="*/ 525647 w 942531"/>
                <a:gd name="connsiteY10" fmla="*/ 9913 h 1240576"/>
                <a:gd name="connsiteX11" fmla="*/ 537650 w 942531"/>
                <a:gd name="connsiteY11" fmla="*/ 276892 h 1240576"/>
                <a:gd name="connsiteX12" fmla="*/ 562279 w 942531"/>
                <a:gd name="connsiteY12" fmla="*/ 474485 h 1240576"/>
                <a:gd name="connsiteX13" fmla="*/ 664171 w 942531"/>
                <a:gd name="connsiteY13" fmla="*/ 316446 h 1240576"/>
                <a:gd name="connsiteX14" fmla="*/ 822358 w 942531"/>
                <a:gd name="connsiteY14" fmla="*/ 225880 h 1240576"/>
                <a:gd name="connsiteX15" fmla="*/ 936743 w 942531"/>
                <a:gd name="connsiteY15" fmla="*/ 327579 h 1240576"/>
                <a:gd name="connsiteX16" fmla="*/ 901240 w 942531"/>
                <a:gd name="connsiteY16" fmla="*/ 403439 h 1240576"/>
                <a:gd name="connsiteX17" fmla="*/ 557140 w 942531"/>
                <a:gd name="connsiteY17" fmla="*/ 598904 h 1240576"/>
                <a:gd name="connsiteX18" fmla="*/ 432003 w 942531"/>
                <a:gd name="connsiteY18" fmla="*/ 983169 h 1240576"/>
                <a:gd name="connsiteX19" fmla="*/ 824959 w 942531"/>
                <a:gd name="connsiteY19" fmla="*/ 882167 h 1240576"/>
                <a:gd name="connsiteX20" fmla="*/ 876770 w 942531"/>
                <a:gd name="connsiteY20" fmla="*/ 922377 h 1240576"/>
                <a:gd name="connsiteX21" fmla="*/ 868592 w 942531"/>
                <a:gd name="connsiteY21" fmla="*/ 955004 h 1240576"/>
                <a:gd name="connsiteX22" fmla="*/ 815550 w 942531"/>
                <a:gd name="connsiteY22" fmla="*/ 957162 h 1240576"/>
                <a:gd name="connsiteX23" fmla="*/ 781436 w 942531"/>
                <a:gd name="connsiteY23" fmla="*/ 1003142 h 1240576"/>
                <a:gd name="connsiteX24" fmla="*/ 800727 w 942531"/>
                <a:gd name="connsiteY24" fmla="*/ 1031963 h 1240576"/>
                <a:gd name="connsiteX25" fmla="*/ 356066 w 942531"/>
                <a:gd name="connsiteY25" fmla="*/ 1094409 h 1240576"/>
                <a:gd name="connsiteX26" fmla="*/ 213135 w 942531"/>
                <a:gd name="connsiteY26" fmla="*/ 1240394 h 1240576"/>
                <a:gd name="connsiteX27" fmla="*/ -364 w 942531"/>
                <a:gd name="connsiteY27" fmla="*/ 1138624 h 1240576"/>
                <a:gd name="connsiteX28" fmla="*/ 918 w 942531"/>
                <a:gd name="connsiteY28" fmla="*/ 1130406 h 1240576"/>
                <a:gd name="connsiteX29" fmla="*/ 61675 w 942531"/>
                <a:gd name="connsiteY29" fmla="*/ 1155049 h 1240576"/>
                <a:gd name="connsiteX30" fmla="*/ 85143 w 942531"/>
                <a:gd name="connsiteY30" fmla="*/ 945453 h 1240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42531" h="1240576">
                  <a:moveTo>
                    <a:pt x="85149" y="945453"/>
                  </a:moveTo>
                  <a:cubicBezTo>
                    <a:pt x="99656" y="953203"/>
                    <a:pt x="117705" y="947728"/>
                    <a:pt x="125455" y="933220"/>
                  </a:cubicBezTo>
                  <a:cubicBezTo>
                    <a:pt x="129597" y="925476"/>
                    <a:pt x="130106" y="916296"/>
                    <a:pt x="126849" y="908139"/>
                  </a:cubicBezTo>
                  <a:cubicBezTo>
                    <a:pt x="127454" y="905121"/>
                    <a:pt x="127892" y="902954"/>
                    <a:pt x="128498" y="899936"/>
                  </a:cubicBezTo>
                  <a:cubicBezTo>
                    <a:pt x="160805" y="869782"/>
                    <a:pt x="211441" y="871522"/>
                    <a:pt x="241595" y="903834"/>
                  </a:cubicBezTo>
                  <a:cubicBezTo>
                    <a:pt x="256392" y="919680"/>
                    <a:pt x="264122" y="940853"/>
                    <a:pt x="263018" y="962510"/>
                  </a:cubicBezTo>
                  <a:cubicBezTo>
                    <a:pt x="259329" y="1052281"/>
                    <a:pt x="263761" y="1149157"/>
                    <a:pt x="204093" y="1221531"/>
                  </a:cubicBezTo>
                  <a:cubicBezTo>
                    <a:pt x="476430" y="998989"/>
                    <a:pt x="600606" y="619879"/>
                    <a:pt x="517434" y="278903"/>
                  </a:cubicBezTo>
                  <a:cubicBezTo>
                    <a:pt x="476629" y="222038"/>
                    <a:pt x="457588" y="146494"/>
                    <a:pt x="475891" y="78038"/>
                  </a:cubicBezTo>
                  <a:cubicBezTo>
                    <a:pt x="498856" y="100377"/>
                    <a:pt x="543624" y="94377"/>
                    <a:pt x="536780" y="55710"/>
                  </a:cubicBezTo>
                  <a:cubicBezTo>
                    <a:pt x="533112" y="40429"/>
                    <a:pt x="529315" y="25194"/>
                    <a:pt x="525647" y="9913"/>
                  </a:cubicBezTo>
                  <a:cubicBezTo>
                    <a:pt x="682500" y="-51297"/>
                    <a:pt x="723453" y="181936"/>
                    <a:pt x="537650" y="276892"/>
                  </a:cubicBezTo>
                  <a:cubicBezTo>
                    <a:pt x="552723" y="341720"/>
                    <a:pt x="560976" y="407942"/>
                    <a:pt x="562279" y="474485"/>
                  </a:cubicBezTo>
                  <a:cubicBezTo>
                    <a:pt x="583254" y="414486"/>
                    <a:pt x="618176" y="360319"/>
                    <a:pt x="664171" y="316446"/>
                  </a:cubicBezTo>
                  <a:cubicBezTo>
                    <a:pt x="708696" y="276353"/>
                    <a:pt x="767580" y="252778"/>
                    <a:pt x="822358" y="225880"/>
                  </a:cubicBezTo>
                  <a:cubicBezTo>
                    <a:pt x="889013" y="193064"/>
                    <a:pt x="962985" y="258126"/>
                    <a:pt x="936743" y="327579"/>
                  </a:cubicBezTo>
                  <a:cubicBezTo>
                    <a:pt x="892371" y="321906"/>
                    <a:pt x="860975" y="374938"/>
                    <a:pt x="901240" y="403439"/>
                  </a:cubicBezTo>
                  <a:cubicBezTo>
                    <a:pt x="830520" y="522215"/>
                    <a:pt x="694916" y="597703"/>
                    <a:pt x="557140" y="598904"/>
                  </a:cubicBezTo>
                  <a:cubicBezTo>
                    <a:pt x="543202" y="734427"/>
                    <a:pt x="500545" y="865426"/>
                    <a:pt x="432003" y="983169"/>
                  </a:cubicBezTo>
                  <a:cubicBezTo>
                    <a:pt x="520019" y="849336"/>
                    <a:pt x="690347" y="887866"/>
                    <a:pt x="824959" y="882167"/>
                  </a:cubicBezTo>
                  <a:cubicBezTo>
                    <a:pt x="850371" y="878961"/>
                    <a:pt x="873569" y="896964"/>
                    <a:pt x="876770" y="922377"/>
                  </a:cubicBezTo>
                  <a:cubicBezTo>
                    <a:pt x="878225" y="933892"/>
                    <a:pt x="875304" y="945535"/>
                    <a:pt x="868592" y="955004"/>
                  </a:cubicBezTo>
                  <a:cubicBezTo>
                    <a:pt x="850885" y="953966"/>
                    <a:pt x="833115" y="954684"/>
                    <a:pt x="815550" y="957162"/>
                  </a:cubicBezTo>
                  <a:cubicBezTo>
                    <a:pt x="793430" y="960439"/>
                    <a:pt x="778159" y="981022"/>
                    <a:pt x="781436" y="1003142"/>
                  </a:cubicBezTo>
                  <a:cubicBezTo>
                    <a:pt x="783217" y="1015155"/>
                    <a:pt x="790296" y="1025740"/>
                    <a:pt x="800727" y="1031963"/>
                  </a:cubicBezTo>
                  <a:cubicBezTo>
                    <a:pt x="682643" y="1140216"/>
                    <a:pt x="499670" y="1163486"/>
                    <a:pt x="356066" y="1094409"/>
                  </a:cubicBezTo>
                  <a:cubicBezTo>
                    <a:pt x="313608" y="1147890"/>
                    <a:pt x="265705" y="1196816"/>
                    <a:pt x="213135" y="1240394"/>
                  </a:cubicBezTo>
                  <a:lnTo>
                    <a:pt x="-364" y="1138624"/>
                  </a:lnTo>
                  <a:cubicBezTo>
                    <a:pt x="-3" y="1135886"/>
                    <a:pt x="476" y="1133108"/>
                    <a:pt x="918" y="1130406"/>
                  </a:cubicBezTo>
                  <a:cubicBezTo>
                    <a:pt x="20092" y="1141071"/>
                    <a:pt x="40492" y="1149345"/>
                    <a:pt x="61675" y="1155049"/>
                  </a:cubicBezTo>
                  <a:cubicBezTo>
                    <a:pt x="38899" y="1068224"/>
                    <a:pt x="13517" y="1017364"/>
                    <a:pt x="85143" y="945453"/>
                  </a:cubicBezTo>
                  <a:close/>
                </a:path>
              </a:pathLst>
            </a:custGeom>
            <a:solidFill>
              <a:srgbClr val="F2F2F2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86ABEE2-5A56-4081-8C35-EC54148E15B4}"/>
                </a:ext>
              </a:extLst>
            </p:cNvPr>
            <p:cNvSpPr/>
            <p:nvPr/>
          </p:nvSpPr>
          <p:spPr>
            <a:xfrm>
              <a:off x="7998972" y="5257690"/>
              <a:ext cx="1195493" cy="1073563"/>
            </a:xfrm>
            <a:custGeom>
              <a:avLst/>
              <a:gdLst>
                <a:gd name="connsiteX0" fmla="*/ 1043069 w 1195493"/>
                <a:gd name="connsiteY0" fmla="*/ 700095 h 1073563"/>
                <a:gd name="connsiteX1" fmla="*/ 1001125 w 1195493"/>
                <a:gd name="connsiteY1" fmla="*/ 703967 h 1073563"/>
                <a:gd name="connsiteX2" fmla="*/ 990373 w 1195493"/>
                <a:gd name="connsiteY2" fmla="*/ 681267 h 1073563"/>
                <a:gd name="connsiteX3" fmla="*/ 985752 w 1195493"/>
                <a:gd name="connsiteY3" fmla="*/ 674291 h 1073563"/>
                <a:gd name="connsiteX4" fmla="*/ 882476 w 1195493"/>
                <a:gd name="connsiteY4" fmla="*/ 720561 h 1073563"/>
                <a:gd name="connsiteX5" fmla="*/ 884776 w 1195493"/>
                <a:gd name="connsiteY5" fmla="*/ 782982 h 1073563"/>
                <a:gd name="connsiteX6" fmla="*/ 1037050 w 1195493"/>
                <a:gd name="connsiteY6" fmla="*/ 1000643 h 1073563"/>
                <a:gd name="connsiteX7" fmla="*/ 391291 w 1195493"/>
                <a:gd name="connsiteY7" fmla="*/ 245843 h 1073563"/>
                <a:gd name="connsiteX8" fmla="*/ 354002 w 1195493"/>
                <a:gd name="connsiteY8" fmla="*/ 44144 h 1073563"/>
                <a:gd name="connsiteX9" fmla="*/ 289185 w 1195493"/>
                <a:gd name="connsiteY9" fmla="*/ 46433 h 1073563"/>
                <a:gd name="connsiteX10" fmla="*/ 282223 w 1195493"/>
                <a:gd name="connsiteY10" fmla="*/ -182 h 1073563"/>
                <a:gd name="connsiteX11" fmla="*/ 371812 w 1195493"/>
                <a:gd name="connsiteY11" fmla="*/ 251608 h 1073563"/>
                <a:gd name="connsiteX12" fmla="*/ 423532 w 1195493"/>
                <a:gd name="connsiteY12" fmla="*/ 443893 h 1073563"/>
                <a:gd name="connsiteX13" fmla="*/ 269558 w 1195493"/>
                <a:gd name="connsiteY13" fmla="*/ 335960 h 1073563"/>
                <a:gd name="connsiteX14" fmla="*/ 88895 w 1195493"/>
                <a:gd name="connsiteY14" fmla="*/ 311754 h 1073563"/>
                <a:gd name="connsiteX15" fmla="*/ 21320 w 1195493"/>
                <a:gd name="connsiteY15" fmla="*/ 449088 h 1073563"/>
                <a:gd name="connsiteX16" fmla="*/ 82815 w 1195493"/>
                <a:gd name="connsiteY16" fmla="*/ 505953 h 1073563"/>
                <a:gd name="connsiteX17" fmla="*/ 475226 w 1195493"/>
                <a:gd name="connsiteY17" fmla="*/ 557179 h 1073563"/>
                <a:gd name="connsiteX18" fmla="*/ 736064 w 1195493"/>
                <a:gd name="connsiteY18" fmla="*/ 865859 h 1073563"/>
                <a:gd name="connsiteX19" fmla="*/ 334035 w 1195493"/>
                <a:gd name="connsiteY19" fmla="*/ 920540 h 1073563"/>
                <a:gd name="connsiteX20" fmla="*/ 301219 w 1195493"/>
                <a:gd name="connsiteY20" fmla="*/ 977328 h 1073563"/>
                <a:gd name="connsiteX21" fmla="*/ 321100 w 1195493"/>
                <a:gd name="connsiteY21" fmla="*/ 1004455 h 1073563"/>
                <a:gd name="connsiteX22" fmla="*/ 371039 w 1195493"/>
                <a:gd name="connsiteY22" fmla="*/ 986446 h 1073563"/>
                <a:gd name="connsiteX23" fmla="*/ 419975 w 1195493"/>
                <a:gd name="connsiteY23" fmla="*/ 1016163 h 1073563"/>
                <a:gd name="connsiteX24" fmla="*/ 412983 w 1195493"/>
                <a:gd name="connsiteY24" fmla="*/ 1050134 h 1073563"/>
                <a:gd name="connsiteX25" fmla="*/ 848352 w 1195493"/>
                <a:gd name="connsiteY25" fmla="*/ 940238 h 1073563"/>
                <a:gd name="connsiteX26" fmla="*/ 1035793 w 1195493"/>
                <a:gd name="connsiteY26" fmla="*/ 1021522 h 1073563"/>
                <a:gd name="connsiteX27" fmla="*/ 1195130 w 1195493"/>
                <a:gd name="connsiteY27" fmla="*/ 846736 h 1073563"/>
                <a:gd name="connsiteX28" fmla="*/ 1190840 w 1195493"/>
                <a:gd name="connsiteY28" fmla="*/ 839617 h 1073563"/>
                <a:gd name="connsiteX29" fmla="*/ 1143868 w 1195493"/>
                <a:gd name="connsiteY29" fmla="*/ 885353 h 1073563"/>
                <a:gd name="connsiteX30" fmla="*/ 1043074 w 1195493"/>
                <a:gd name="connsiteY30" fmla="*/ 700090 h 1073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95493" h="1073563">
                  <a:moveTo>
                    <a:pt x="1043069" y="700095"/>
                  </a:moveTo>
                  <a:cubicBezTo>
                    <a:pt x="1032556" y="712745"/>
                    <a:pt x="1013775" y="714480"/>
                    <a:pt x="1001125" y="703967"/>
                  </a:cubicBezTo>
                  <a:cubicBezTo>
                    <a:pt x="994367" y="698355"/>
                    <a:pt x="990434" y="690045"/>
                    <a:pt x="990373" y="681267"/>
                  </a:cubicBezTo>
                  <a:cubicBezTo>
                    <a:pt x="988673" y="678698"/>
                    <a:pt x="987452" y="676856"/>
                    <a:pt x="985752" y="674291"/>
                  </a:cubicBezTo>
                  <a:cubicBezTo>
                    <a:pt x="944459" y="658547"/>
                    <a:pt x="898220" y="679262"/>
                    <a:pt x="882476" y="720561"/>
                  </a:cubicBezTo>
                  <a:cubicBezTo>
                    <a:pt x="874756" y="740818"/>
                    <a:pt x="875586" y="763345"/>
                    <a:pt x="884776" y="782982"/>
                  </a:cubicBezTo>
                  <a:cubicBezTo>
                    <a:pt x="922054" y="864734"/>
                    <a:pt x="954488" y="956124"/>
                    <a:pt x="1037050" y="1000643"/>
                  </a:cubicBezTo>
                  <a:cubicBezTo>
                    <a:pt x="700887" y="897265"/>
                    <a:pt x="442883" y="593002"/>
                    <a:pt x="391291" y="245843"/>
                  </a:cubicBezTo>
                  <a:cubicBezTo>
                    <a:pt x="407635" y="177784"/>
                    <a:pt x="396771" y="100642"/>
                    <a:pt x="354002" y="44144"/>
                  </a:cubicBezTo>
                  <a:cubicBezTo>
                    <a:pt x="341159" y="73494"/>
                    <a:pt x="297433" y="84821"/>
                    <a:pt x="289185" y="46433"/>
                  </a:cubicBezTo>
                  <a:cubicBezTo>
                    <a:pt x="286818" y="30898"/>
                    <a:pt x="284590" y="15353"/>
                    <a:pt x="282223" y="-182"/>
                  </a:cubicBezTo>
                  <a:cubicBezTo>
                    <a:pt x="113865" y="2296"/>
                    <a:pt x="163915" y="233747"/>
                    <a:pt x="371812" y="251608"/>
                  </a:cubicBezTo>
                  <a:cubicBezTo>
                    <a:pt x="382304" y="317326"/>
                    <a:pt x="399636" y="381772"/>
                    <a:pt x="423532" y="443893"/>
                  </a:cubicBezTo>
                  <a:cubicBezTo>
                    <a:pt x="381475" y="396234"/>
                    <a:pt x="328702" y="359245"/>
                    <a:pt x="269558" y="335960"/>
                  </a:cubicBezTo>
                  <a:cubicBezTo>
                    <a:pt x="213193" y="315627"/>
                    <a:pt x="149769" y="316003"/>
                    <a:pt x="88895" y="311754"/>
                  </a:cubicBezTo>
                  <a:cubicBezTo>
                    <a:pt x="14786" y="306503"/>
                    <a:pt x="-29184" y="394661"/>
                    <a:pt x="21320" y="449088"/>
                  </a:cubicBezTo>
                  <a:cubicBezTo>
                    <a:pt x="60272" y="427091"/>
                    <a:pt x="109356" y="464369"/>
                    <a:pt x="82815" y="505953"/>
                  </a:cubicBezTo>
                  <a:cubicBezTo>
                    <a:pt x="193113" y="589277"/>
                    <a:pt x="347173" y="608039"/>
                    <a:pt x="475226" y="557179"/>
                  </a:cubicBezTo>
                  <a:cubicBezTo>
                    <a:pt x="539250" y="677441"/>
                    <a:pt x="628172" y="782671"/>
                    <a:pt x="736064" y="865859"/>
                  </a:cubicBezTo>
                  <a:cubicBezTo>
                    <a:pt x="604067" y="775110"/>
                    <a:pt x="460856" y="875048"/>
                    <a:pt x="334035" y="920540"/>
                  </a:cubicBezTo>
                  <a:cubicBezTo>
                    <a:pt x="309294" y="927160"/>
                    <a:pt x="294599" y="952582"/>
                    <a:pt x="301219" y="977328"/>
                  </a:cubicBezTo>
                  <a:cubicBezTo>
                    <a:pt x="304216" y="988538"/>
                    <a:pt x="311315" y="998216"/>
                    <a:pt x="321100" y="1004455"/>
                  </a:cubicBezTo>
                  <a:cubicBezTo>
                    <a:pt x="337108" y="996812"/>
                    <a:pt x="353839" y="990782"/>
                    <a:pt x="371039" y="986446"/>
                  </a:cubicBezTo>
                  <a:cubicBezTo>
                    <a:pt x="392756" y="981139"/>
                    <a:pt x="414668" y="994440"/>
                    <a:pt x="419975" y="1016163"/>
                  </a:cubicBezTo>
                  <a:cubicBezTo>
                    <a:pt x="422860" y="1027964"/>
                    <a:pt x="420290" y="1040431"/>
                    <a:pt x="412983" y="1050134"/>
                  </a:cubicBezTo>
                  <a:cubicBezTo>
                    <a:pt x="563176" y="1105848"/>
                    <a:pt x="741412" y="1058378"/>
                    <a:pt x="848352" y="940238"/>
                  </a:cubicBezTo>
                  <a:cubicBezTo>
                    <a:pt x="907847" y="973756"/>
                    <a:pt x="970665" y="1000995"/>
                    <a:pt x="1035793" y="1021522"/>
                  </a:cubicBezTo>
                  <a:lnTo>
                    <a:pt x="1195130" y="846736"/>
                  </a:lnTo>
                  <a:cubicBezTo>
                    <a:pt x="1193761" y="844339"/>
                    <a:pt x="1192270" y="841947"/>
                    <a:pt x="1190840" y="839617"/>
                  </a:cubicBezTo>
                  <a:cubicBezTo>
                    <a:pt x="1177111" y="856720"/>
                    <a:pt x="1161337" y="872082"/>
                    <a:pt x="1143868" y="885353"/>
                  </a:cubicBezTo>
                  <a:cubicBezTo>
                    <a:pt x="1132210" y="796349"/>
                    <a:pt x="1136535" y="739673"/>
                    <a:pt x="1043074" y="700090"/>
                  </a:cubicBezTo>
                  <a:close/>
                </a:path>
              </a:pathLst>
            </a:custGeom>
            <a:solidFill>
              <a:srgbClr val="F2F2F2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1E97188-129A-4BEF-B696-D087B1DF4BFB}"/>
                </a:ext>
              </a:extLst>
            </p:cNvPr>
            <p:cNvSpPr/>
            <p:nvPr/>
          </p:nvSpPr>
          <p:spPr>
            <a:xfrm>
              <a:off x="8924158" y="4146753"/>
              <a:ext cx="814961" cy="1280689"/>
            </a:xfrm>
            <a:custGeom>
              <a:avLst/>
              <a:gdLst>
                <a:gd name="connsiteX0" fmla="*/ 158886 w 814961"/>
                <a:gd name="connsiteY0" fmla="*/ 1072468 h 1280689"/>
                <a:gd name="connsiteX1" fmla="*/ 185530 w 814961"/>
                <a:gd name="connsiteY1" fmla="*/ 1039840 h 1280689"/>
                <a:gd name="connsiteX2" fmla="*/ 172701 w 814961"/>
                <a:gd name="connsiteY2" fmla="*/ 1018245 h 1280689"/>
                <a:gd name="connsiteX3" fmla="*/ 169496 w 814961"/>
                <a:gd name="connsiteY3" fmla="*/ 1010515 h 1280689"/>
                <a:gd name="connsiteX4" fmla="*/ 265557 w 814961"/>
                <a:gd name="connsiteY4" fmla="*/ 950689 h 1280689"/>
                <a:gd name="connsiteX5" fmla="*/ 316055 w 814961"/>
                <a:gd name="connsiteY5" fmla="*/ 987459 h 1280689"/>
                <a:gd name="connsiteX6" fmla="*/ 411557 w 814961"/>
                <a:gd name="connsiteY6" fmla="*/ 1235336 h 1280689"/>
                <a:gd name="connsiteX7" fmla="*/ 146114 w 814961"/>
                <a:gd name="connsiteY7" fmla="*/ 278114 h 1280689"/>
                <a:gd name="connsiteX8" fmla="*/ -364 w 814961"/>
                <a:gd name="connsiteY8" fmla="*/ 134536 h 1280689"/>
                <a:gd name="connsiteX9" fmla="*/ 37734 w 814961"/>
                <a:gd name="connsiteY9" fmla="*/ 82048 h 1280689"/>
                <a:gd name="connsiteX10" fmla="*/ 2954 w 814961"/>
                <a:gd name="connsiteY10" fmla="*/ 50235 h 1280689"/>
                <a:gd name="connsiteX11" fmla="*/ 161777 w 814961"/>
                <a:gd name="connsiteY11" fmla="*/ 265174 h 1280689"/>
                <a:gd name="connsiteX12" fmla="*/ 292389 w 814961"/>
                <a:gd name="connsiteY12" fmla="*/ 415474 h 1280689"/>
                <a:gd name="connsiteX13" fmla="*/ 288857 w 814961"/>
                <a:gd name="connsiteY13" fmla="*/ 227473 h 1280689"/>
                <a:gd name="connsiteX14" fmla="*/ 369678 w 814961"/>
                <a:gd name="connsiteY14" fmla="*/ 64091 h 1280689"/>
                <a:gd name="connsiteX15" fmla="*/ 521337 w 814961"/>
                <a:gd name="connsiteY15" fmla="*/ 84740 h 1280689"/>
                <a:gd name="connsiteX16" fmla="*/ 534165 w 814961"/>
                <a:gd name="connsiteY16" fmla="*/ 167510 h 1280689"/>
                <a:gd name="connsiteX17" fmla="*/ 357491 w 814961"/>
                <a:gd name="connsiteY17" fmla="*/ 521625 h 1280689"/>
                <a:gd name="connsiteX18" fmla="*/ 467856 w 814961"/>
                <a:gd name="connsiteY18" fmla="*/ 910388 h 1280689"/>
                <a:gd name="connsiteX19" fmla="*/ 737751 w 814961"/>
                <a:gd name="connsiteY19" fmla="*/ 607448 h 1280689"/>
                <a:gd name="connsiteX20" fmla="*/ 803185 w 814961"/>
                <a:gd name="connsiteY20" fmla="*/ 611941 h 1280689"/>
                <a:gd name="connsiteX21" fmla="*/ 814583 w 814961"/>
                <a:gd name="connsiteY21" fmla="*/ 643587 h 1280689"/>
                <a:gd name="connsiteX22" fmla="*/ 771753 w 814961"/>
                <a:gd name="connsiteY22" fmla="*/ 674953 h 1280689"/>
                <a:gd name="connsiteX23" fmla="*/ 769071 w 814961"/>
                <a:gd name="connsiteY23" fmla="*/ 732143 h 1280689"/>
                <a:gd name="connsiteX24" fmla="*/ 801154 w 814961"/>
                <a:gd name="connsiteY24" fmla="*/ 745317 h 1280689"/>
                <a:gd name="connsiteX25" fmla="*/ 466838 w 814961"/>
                <a:gd name="connsiteY25" fmla="*/ 1045076 h 1280689"/>
                <a:gd name="connsiteX26" fmla="*/ 429580 w 814961"/>
                <a:gd name="connsiteY26" fmla="*/ 1245956 h 1280689"/>
                <a:gd name="connsiteX27" fmla="*/ 195600 w 814961"/>
                <a:gd name="connsiteY27" fmla="*/ 1280507 h 1280689"/>
                <a:gd name="connsiteX28" fmla="*/ 192089 w 814961"/>
                <a:gd name="connsiteY28" fmla="*/ 1272971 h 1280689"/>
                <a:gd name="connsiteX29" fmla="*/ 256260 w 814961"/>
                <a:gd name="connsiteY29" fmla="*/ 1259553 h 1280689"/>
                <a:gd name="connsiteX30" fmla="*/ 158881 w 814961"/>
                <a:gd name="connsiteY30" fmla="*/ 1072473 h 128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14961" h="1280689">
                  <a:moveTo>
                    <a:pt x="158886" y="1072468"/>
                  </a:moveTo>
                  <a:cubicBezTo>
                    <a:pt x="175256" y="1070814"/>
                    <a:pt x="187183" y="1056205"/>
                    <a:pt x="185530" y="1039840"/>
                  </a:cubicBezTo>
                  <a:cubicBezTo>
                    <a:pt x="184644" y="1031103"/>
                    <a:pt x="179953" y="1023201"/>
                    <a:pt x="172701" y="1018245"/>
                  </a:cubicBezTo>
                  <a:cubicBezTo>
                    <a:pt x="171521" y="1015400"/>
                    <a:pt x="170676" y="1013360"/>
                    <a:pt x="169496" y="1010515"/>
                  </a:cubicBezTo>
                  <a:cubicBezTo>
                    <a:pt x="179505" y="967466"/>
                    <a:pt x="222513" y="940685"/>
                    <a:pt x="265557" y="950689"/>
                  </a:cubicBezTo>
                  <a:cubicBezTo>
                    <a:pt x="286674" y="955600"/>
                    <a:pt x="304896" y="968866"/>
                    <a:pt x="316055" y="987459"/>
                  </a:cubicBezTo>
                  <a:cubicBezTo>
                    <a:pt x="363048" y="1064041"/>
                    <a:pt x="420736" y="1141982"/>
                    <a:pt x="411557" y="1235336"/>
                  </a:cubicBezTo>
                  <a:cubicBezTo>
                    <a:pt x="513556" y="898751"/>
                    <a:pt x="405267" y="514802"/>
                    <a:pt x="146114" y="278114"/>
                  </a:cubicBezTo>
                  <a:cubicBezTo>
                    <a:pt x="80533" y="253664"/>
                    <a:pt x="22611" y="201567"/>
                    <a:pt x="-364" y="134536"/>
                  </a:cubicBezTo>
                  <a:cubicBezTo>
                    <a:pt x="31154" y="140271"/>
                    <a:pt x="64973" y="110330"/>
                    <a:pt x="37734" y="82048"/>
                  </a:cubicBezTo>
                  <a:cubicBezTo>
                    <a:pt x="26167" y="71408"/>
                    <a:pt x="14520" y="60875"/>
                    <a:pt x="2954" y="50235"/>
                  </a:cubicBezTo>
                  <a:cubicBezTo>
                    <a:pt x="99040" y="-88031"/>
                    <a:pt x="263074" y="82750"/>
                    <a:pt x="161777" y="265174"/>
                  </a:cubicBezTo>
                  <a:cubicBezTo>
                    <a:pt x="210433" y="310589"/>
                    <a:pt x="254204" y="360960"/>
                    <a:pt x="292389" y="415474"/>
                  </a:cubicBezTo>
                  <a:cubicBezTo>
                    <a:pt x="276350" y="353969"/>
                    <a:pt x="275139" y="289538"/>
                    <a:pt x="288857" y="227473"/>
                  </a:cubicBezTo>
                  <a:cubicBezTo>
                    <a:pt x="303472" y="169362"/>
                    <a:pt x="339203" y="116961"/>
                    <a:pt x="369678" y="64091"/>
                  </a:cubicBezTo>
                  <a:cubicBezTo>
                    <a:pt x="406713" y="-315"/>
                    <a:pt x="504402" y="12447"/>
                    <a:pt x="521337" y="84740"/>
                  </a:cubicBezTo>
                  <a:cubicBezTo>
                    <a:pt x="481341" y="104768"/>
                    <a:pt x="484847" y="166299"/>
                    <a:pt x="534165" y="167510"/>
                  </a:cubicBezTo>
                  <a:cubicBezTo>
                    <a:pt x="541675" y="305536"/>
                    <a:pt x="471194" y="443812"/>
                    <a:pt x="357491" y="521625"/>
                  </a:cubicBezTo>
                  <a:cubicBezTo>
                    <a:pt x="421485" y="641898"/>
                    <a:pt x="459109" y="774433"/>
                    <a:pt x="467856" y="910388"/>
                  </a:cubicBezTo>
                  <a:cubicBezTo>
                    <a:pt x="466304" y="750217"/>
                    <a:pt x="629183" y="687236"/>
                    <a:pt x="737751" y="607448"/>
                  </a:cubicBezTo>
                  <a:cubicBezTo>
                    <a:pt x="757062" y="590620"/>
                    <a:pt x="786357" y="592636"/>
                    <a:pt x="803185" y="611941"/>
                  </a:cubicBezTo>
                  <a:cubicBezTo>
                    <a:pt x="810807" y="620694"/>
                    <a:pt x="814878" y="631985"/>
                    <a:pt x="814583" y="643587"/>
                  </a:cubicBezTo>
                  <a:cubicBezTo>
                    <a:pt x="799302" y="652599"/>
                    <a:pt x="784958" y="663106"/>
                    <a:pt x="771753" y="674953"/>
                  </a:cubicBezTo>
                  <a:cubicBezTo>
                    <a:pt x="755220" y="690004"/>
                    <a:pt x="754019" y="715610"/>
                    <a:pt x="769071" y="732143"/>
                  </a:cubicBezTo>
                  <a:cubicBezTo>
                    <a:pt x="777248" y="741124"/>
                    <a:pt x="789028" y="745963"/>
                    <a:pt x="801154" y="745317"/>
                  </a:cubicBezTo>
                  <a:cubicBezTo>
                    <a:pt x="763484" y="901015"/>
                    <a:pt x="624567" y="1022351"/>
                    <a:pt x="466838" y="1045076"/>
                  </a:cubicBezTo>
                  <a:cubicBezTo>
                    <a:pt x="461414" y="1113146"/>
                    <a:pt x="448927" y="1180467"/>
                    <a:pt x="429580" y="1245956"/>
                  </a:cubicBezTo>
                  <a:lnTo>
                    <a:pt x="195600" y="1280507"/>
                  </a:lnTo>
                  <a:cubicBezTo>
                    <a:pt x="194379" y="1278029"/>
                    <a:pt x="193229" y="1275459"/>
                    <a:pt x="192089" y="1272971"/>
                  </a:cubicBezTo>
                  <a:cubicBezTo>
                    <a:pt x="213949" y="1271134"/>
                    <a:pt x="235499" y="1266626"/>
                    <a:pt x="256260" y="1259553"/>
                  </a:cubicBezTo>
                  <a:cubicBezTo>
                    <a:pt x="188944" y="1200175"/>
                    <a:pt x="139519" y="1172106"/>
                    <a:pt x="158881" y="1072473"/>
                  </a:cubicBezTo>
                  <a:close/>
                </a:path>
              </a:pathLst>
            </a:custGeom>
            <a:solidFill>
              <a:srgbClr val="F2F2F2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AA3B939-1D18-4572-9C29-8C5572E3ABD9}"/>
                </a:ext>
              </a:extLst>
            </p:cNvPr>
            <p:cNvSpPr/>
            <p:nvPr/>
          </p:nvSpPr>
          <p:spPr>
            <a:xfrm>
              <a:off x="9125293" y="4700283"/>
              <a:ext cx="542958" cy="444100"/>
            </a:xfrm>
            <a:custGeom>
              <a:avLst/>
              <a:gdLst>
                <a:gd name="connsiteX0" fmla="*/ 193080 w 542958"/>
                <a:gd name="connsiteY0" fmla="*/ 443918 h 444100"/>
                <a:gd name="connsiteX1" fmla="*/ 8601 w 542958"/>
                <a:gd name="connsiteY1" fmla="*/ 403113 h 444100"/>
                <a:gd name="connsiteX2" fmla="*/ 16554 w 542958"/>
                <a:gd name="connsiteY2" fmla="*/ 308798 h 444100"/>
                <a:gd name="connsiteX3" fmla="*/ 37748 w 542958"/>
                <a:gd name="connsiteY3" fmla="*/ 221168 h 444100"/>
                <a:gd name="connsiteX4" fmla="*/ 259099 w 542958"/>
                <a:gd name="connsiteY4" fmla="*/ -182 h 444100"/>
                <a:gd name="connsiteX5" fmla="*/ 468990 w 542958"/>
                <a:gd name="connsiteY5" fmla="*/ 103659 h 444100"/>
                <a:gd name="connsiteX6" fmla="*/ 541496 w 542958"/>
                <a:gd name="connsiteY6" fmla="*/ 297766 h 444100"/>
                <a:gd name="connsiteX7" fmla="*/ 541496 w 542958"/>
                <a:gd name="connsiteY7" fmla="*/ 297766 h 444100"/>
                <a:gd name="connsiteX8" fmla="*/ 464319 w 542958"/>
                <a:gd name="connsiteY8" fmla="*/ 406813 h 444100"/>
                <a:gd name="connsiteX9" fmla="*/ 461571 w 542958"/>
                <a:gd name="connsiteY9" fmla="*/ 408085 h 444100"/>
                <a:gd name="connsiteX10" fmla="*/ 460792 w 542958"/>
                <a:gd name="connsiteY10" fmla="*/ 405159 h 444100"/>
                <a:gd name="connsiteX11" fmla="*/ 440570 w 542958"/>
                <a:gd name="connsiteY11" fmla="*/ 363230 h 444100"/>
                <a:gd name="connsiteX12" fmla="*/ 425941 w 542958"/>
                <a:gd name="connsiteY12" fmla="*/ 420084 h 444100"/>
                <a:gd name="connsiteX13" fmla="*/ 425442 w 542958"/>
                <a:gd name="connsiteY13" fmla="*/ 421096 h 444100"/>
                <a:gd name="connsiteX14" fmla="*/ 424359 w 542958"/>
                <a:gd name="connsiteY14" fmla="*/ 421407 h 444100"/>
                <a:gd name="connsiteX15" fmla="*/ 259195 w 542958"/>
                <a:gd name="connsiteY15" fmla="*/ 442514 h 444100"/>
                <a:gd name="connsiteX16" fmla="*/ 193080 w 542958"/>
                <a:gd name="connsiteY16" fmla="*/ 443918 h 44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2958" h="444100">
                  <a:moveTo>
                    <a:pt x="193080" y="443918"/>
                  </a:moveTo>
                  <a:cubicBezTo>
                    <a:pt x="86557" y="443918"/>
                    <a:pt x="28782" y="430897"/>
                    <a:pt x="8601" y="403113"/>
                  </a:cubicBezTo>
                  <a:cubicBezTo>
                    <a:pt x="-9204" y="378597"/>
                    <a:pt x="2734" y="346249"/>
                    <a:pt x="16554" y="308798"/>
                  </a:cubicBezTo>
                  <a:cubicBezTo>
                    <a:pt x="26487" y="281874"/>
                    <a:pt x="37748" y="251364"/>
                    <a:pt x="37748" y="221168"/>
                  </a:cubicBezTo>
                  <a:cubicBezTo>
                    <a:pt x="37748" y="74288"/>
                    <a:pt x="112219" y="-182"/>
                    <a:pt x="259099" y="-182"/>
                  </a:cubicBezTo>
                  <a:cubicBezTo>
                    <a:pt x="332175" y="-182"/>
                    <a:pt x="410640" y="38638"/>
                    <a:pt x="468990" y="103659"/>
                  </a:cubicBezTo>
                  <a:cubicBezTo>
                    <a:pt x="522038" y="162778"/>
                    <a:pt x="548462" y="233523"/>
                    <a:pt x="541496" y="297766"/>
                  </a:cubicBezTo>
                  <a:lnTo>
                    <a:pt x="541496" y="297766"/>
                  </a:lnTo>
                  <a:cubicBezTo>
                    <a:pt x="535777" y="350452"/>
                    <a:pt x="511255" y="385100"/>
                    <a:pt x="464319" y="406813"/>
                  </a:cubicBezTo>
                  <a:lnTo>
                    <a:pt x="461571" y="408085"/>
                  </a:lnTo>
                  <a:lnTo>
                    <a:pt x="460792" y="405159"/>
                  </a:lnTo>
                  <a:cubicBezTo>
                    <a:pt x="456737" y="390041"/>
                    <a:pt x="449878" y="375814"/>
                    <a:pt x="440570" y="363230"/>
                  </a:cubicBezTo>
                  <a:cubicBezTo>
                    <a:pt x="439665" y="382983"/>
                    <a:pt x="434683" y="402340"/>
                    <a:pt x="425941" y="420084"/>
                  </a:cubicBezTo>
                  <a:lnTo>
                    <a:pt x="425442" y="421096"/>
                  </a:lnTo>
                  <a:lnTo>
                    <a:pt x="424359" y="421407"/>
                  </a:lnTo>
                  <a:cubicBezTo>
                    <a:pt x="371234" y="436535"/>
                    <a:pt x="308188" y="440636"/>
                    <a:pt x="259195" y="442514"/>
                  </a:cubicBezTo>
                  <a:cubicBezTo>
                    <a:pt x="235351" y="443445"/>
                    <a:pt x="213312" y="443913"/>
                    <a:pt x="193080" y="443918"/>
                  </a:cubicBezTo>
                  <a:close/>
                </a:path>
              </a:pathLst>
            </a:custGeom>
            <a:solidFill>
              <a:srgbClr val="2F2E41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F9E46E49-02ED-46EE-BD51-FAFBBD618EB8}"/>
                </a:ext>
              </a:extLst>
            </p:cNvPr>
            <p:cNvSpPr/>
            <p:nvPr/>
          </p:nvSpPr>
          <p:spPr>
            <a:xfrm>
              <a:off x="8621468" y="5131820"/>
              <a:ext cx="730552" cy="562349"/>
            </a:xfrm>
            <a:custGeom>
              <a:avLst/>
              <a:gdLst>
                <a:gd name="connsiteX0" fmla="*/ 725935 w 730552"/>
                <a:gd name="connsiteY0" fmla="*/ 217021 h 562349"/>
                <a:gd name="connsiteX1" fmla="*/ 624791 w 730552"/>
                <a:gd name="connsiteY1" fmla="*/ 167225 h 562349"/>
                <a:gd name="connsiteX2" fmla="*/ 601816 w 730552"/>
                <a:gd name="connsiteY2" fmla="*/ 179544 h 562349"/>
                <a:gd name="connsiteX3" fmla="*/ 251441 w 730552"/>
                <a:gd name="connsiteY3" fmla="*/ 389023 h 562349"/>
                <a:gd name="connsiteX4" fmla="*/ 141799 w 730552"/>
                <a:gd name="connsiteY4" fmla="*/ 121504 h 562349"/>
                <a:gd name="connsiteX5" fmla="*/ 121323 w 730552"/>
                <a:gd name="connsiteY5" fmla="*/ 13348 h 562349"/>
                <a:gd name="connsiteX6" fmla="*/ 13166 w 730552"/>
                <a:gd name="connsiteY6" fmla="*/ 33824 h 562349"/>
                <a:gd name="connsiteX7" fmla="*/ 33642 w 730552"/>
                <a:gd name="connsiteY7" fmla="*/ 141981 h 562349"/>
                <a:gd name="connsiteX8" fmla="*/ 55798 w 730552"/>
                <a:gd name="connsiteY8" fmla="*/ 152422 h 562349"/>
                <a:gd name="connsiteX9" fmla="*/ 230756 w 730552"/>
                <a:gd name="connsiteY9" fmla="*/ 561835 h 562349"/>
                <a:gd name="connsiteX10" fmla="*/ 697995 w 730552"/>
                <a:gd name="connsiteY10" fmla="*/ 306701 h 562349"/>
                <a:gd name="connsiteX11" fmla="*/ 725935 w 730552"/>
                <a:gd name="connsiteY11" fmla="*/ 217021 h 56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0552" h="562349">
                  <a:moveTo>
                    <a:pt x="725935" y="217021"/>
                  </a:moveTo>
                  <a:cubicBezTo>
                    <a:pt x="711754" y="175341"/>
                    <a:pt x="666471" y="153048"/>
                    <a:pt x="624791" y="167225"/>
                  </a:cubicBezTo>
                  <a:cubicBezTo>
                    <a:pt x="616507" y="170044"/>
                    <a:pt x="608747" y="174206"/>
                    <a:pt x="601816" y="179544"/>
                  </a:cubicBezTo>
                  <a:lnTo>
                    <a:pt x="251441" y="389023"/>
                  </a:lnTo>
                  <a:lnTo>
                    <a:pt x="141799" y="121504"/>
                  </a:lnTo>
                  <a:cubicBezTo>
                    <a:pt x="166015" y="85986"/>
                    <a:pt x="156846" y="37559"/>
                    <a:pt x="121323" y="13348"/>
                  </a:cubicBezTo>
                  <a:cubicBezTo>
                    <a:pt x="85805" y="-10868"/>
                    <a:pt x="37377" y="-1699"/>
                    <a:pt x="13166" y="33824"/>
                  </a:cubicBezTo>
                  <a:cubicBezTo>
                    <a:pt x="-11050" y="69342"/>
                    <a:pt x="-1881" y="117769"/>
                    <a:pt x="33642" y="141981"/>
                  </a:cubicBezTo>
                  <a:cubicBezTo>
                    <a:pt x="40430" y="146606"/>
                    <a:pt x="47905" y="150132"/>
                    <a:pt x="55798" y="152422"/>
                  </a:cubicBezTo>
                  <a:cubicBezTo>
                    <a:pt x="62555" y="229564"/>
                    <a:pt x="100108" y="574367"/>
                    <a:pt x="230756" y="561835"/>
                  </a:cubicBezTo>
                  <a:cubicBezTo>
                    <a:pt x="340572" y="551296"/>
                    <a:pt x="613291" y="369672"/>
                    <a:pt x="697995" y="306701"/>
                  </a:cubicBezTo>
                  <a:cubicBezTo>
                    <a:pt x="725798" y="286052"/>
                    <a:pt x="737090" y="249811"/>
                    <a:pt x="725935" y="217021"/>
                  </a:cubicBezTo>
                  <a:close/>
                </a:path>
              </a:pathLst>
            </a:custGeom>
            <a:solidFill>
              <a:srgbClr val="FFB6B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9F5C025-B48C-4DCB-B93F-4CE9378C6030}"/>
                </a:ext>
              </a:extLst>
            </p:cNvPr>
            <p:cNvSpPr/>
            <p:nvPr/>
          </p:nvSpPr>
          <p:spPr>
            <a:xfrm>
              <a:off x="8955844" y="6015666"/>
              <a:ext cx="655961" cy="854871"/>
            </a:xfrm>
            <a:custGeom>
              <a:avLst/>
              <a:gdLst>
                <a:gd name="connsiteX0" fmla="*/ 655597 w 655961"/>
                <a:gd name="connsiteY0" fmla="*/ 854689 h 854871"/>
                <a:gd name="connsiteX1" fmla="*/ 350642 w 655961"/>
                <a:gd name="connsiteY1" fmla="*/ 854689 h 854871"/>
                <a:gd name="connsiteX2" fmla="*/ 299503 w 655961"/>
                <a:gd name="connsiteY2" fmla="*/ 601841 h 854871"/>
                <a:gd name="connsiteX3" fmla="*/ 282914 w 655961"/>
                <a:gd name="connsiteY3" fmla="*/ 854689 h 854871"/>
                <a:gd name="connsiteX4" fmla="*/ -364 w 655961"/>
                <a:gd name="connsiteY4" fmla="*/ 854689 h 854871"/>
                <a:gd name="connsiteX5" fmla="*/ 30625 w 655961"/>
                <a:gd name="connsiteY5" fmla="*/ 260197 h 854871"/>
                <a:gd name="connsiteX6" fmla="*/ 34136 w 655961"/>
                <a:gd name="connsiteY6" fmla="*/ 248239 h 854871"/>
                <a:gd name="connsiteX7" fmla="*/ 39682 w 655961"/>
                <a:gd name="connsiteY7" fmla="*/ 229106 h 854871"/>
                <a:gd name="connsiteX8" fmla="*/ 43194 w 655961"/>
                <a:gd name="connsiteY8" fmla="*/ 217098 h 854871"/>
                <a:gd name="connsiteX9" fmla="*/ 101813 w 655961"/>
                <a:gd name="connsiteY9" fmla="*/ 15796 h 854871"/>
                <a:gd name="connsiteX10" fmla="*/ 106444 w 655961"/>
                <a:gd name="connsiteY10" fmla="*/ -182 h 854871"/>
                <a:gd name="connsiteX11" fmla="*/ 459435 w 655961"/>
                <a:gd name="connsiteY11" fmla="*/ -182 h 854871"/>
                <a:gd name="connsiteX12" fmla="*/ 515459 w 655961"/>
                <a:gd name="connsiteY12" fmla="*/ 61694 h 854871"/>
                <a:gd name="connsiteX13" fmla="*/ 533371 w 655961"/>
                <a:gd name="connsiteY13" fmla="*/ 85508 h 854871"/>
                <a:gd name="connsiteX14" fmla="*/ 546499 w 655961"/>
                <a:gd name="connsiteY14" fmla="*/ 104590 h 854871"/>
                <a:gd name="connsiteX15" fmla="*/ 633513 w 655961"/>
                <a:gd name="connsiteY15" fmla="*/ 295919 h 854871"/>
                <a:gd name="connsiteX16" fmla="*/ 633513 w 655961"/>
                <a:gd name="connsiteY16" fmla="*/ 295970 h 854871"/>
                <a:gd name="connsiteX17" fmla="*/ 641756 w 655961"/>
                <a:gd name="connsiteY17" fmla="*/ 331742 h 854871"/>
                <a:gd name="connsiteX18" fmla="*/ 641756 w 655961"/>
                <a:gd name="connsiteY18" fmla="*/ 331793 h 854871"/>
                <a:gd name="connsiteX19" fmla="*/ 647252 w 655961"/>
                <a:gd name="connsiteY19" fmla="*/ 364868 h 854871"/>
                <a:gd name="connsiteX20" fmla="*/ 650051 w 655961"/>
                <a:gd name="connsiteY20" fmla="*/ 389751 h 854871"/>
                <a:gd name="connsiteX21" fmla="*/ 645624 w 655961"/>
                <a:gd name="connsiteY21" fmla="*/ 529278 h 85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55961" h="854871">
                  <a:moveTo>
                    <a:pt x="655597" y="854689"/>
                  </a:moveTo>
                  <a:lnTo>
                    <a:pt x="350642" y="854689"/>
                  </a:lnTo>
                  <a:lnTo>
                    <a:pt x="299503" y="601841"/>
                  </a:lnTo>
                  <a:lnTo>
                    <a:pt x="282914" y="854689"/>
                  </a:lnTo>
                  <a:lnTo>
                    <a:pt x="-364" y="854689"/>
                  </a:lnTo>
                  <a:cubicBezTo>
                    <a:pt x="-257" y="656125"/>
                    <a:pt x="10088" y="457693"/>
                    <a:pt x="30625" y="260197"/>
                  </a:cubicBezTo>
                  <a:lnTo>
                    <a:pt x="34136" y="248239"/>
                  </a:lnTo>
                  <a:lnTo>
                    <a:pt x="39682" y="229106"/>
                  </a:lnTo>
                  <a:lnTo>
                    <a:pt x="43194" y="217098"/>
                  </a:lnTo>
                  <a:lnTo>
                    <a:pt x="101813" y="15796"/>
                  </a:lnTo>
                  <a:lnTo>
                    <a:pt x="106444" y="-182"/>
                  </a:lnTo>
                  <a:lnTo>
                    <a:pt x="459435" y="-182"/>
                  </a:lnTo>
                  <a:cubicBezTo>
                    <a:pt x="479748" y="18894"/>
                    <a:pt x="498484" y="39589"/>
                    <a:pt x="515459" y="61694"/>
                  </a:cubicBezTo>
                  <a:cubicBezTo>
                    <a:pt x="521209" y="69021"/>
                    <a:pt x="527214" y="76959"/>
                    <a:pt x="533371" y="85508"/>
                  </a:cubicBezTo>
                  <a:cubicBezTo>
                    <a:pt x="537645" y="91564"/>
                    <a:pt x="542072" y="97924"/>
                    <a:pt x="546499" y="104590"/>
                  </a:cubicBezTo>
                  <a:cubicBezTo>
                    <a:pt x="585829" y="163144"/>
                    <a:pt x="615230" y="227788"/>
                    <a:pt x="633513" y="295919"/>
                  </a:cubicBezTo>
                  <a:lnTo>
                    <a:pt x="633513" y="295970"/>
                  </a:lnTo>
                  <a:cubicBezTo>
                    <a:pt x="636617" y="307622"/>
                    <a:pt x="639365" y="319545"/>
                    <a:pt x="641756" y="331742"/>
                  </a:cubicBezTo>
                  <a:lnTo>
                    <a:pt x="641756" y="331793"/>
                  </a:lnTo>
                  <a:cubicBezTo>
                    <a:pt x="643894" y="342631"/>
                    <a:pt x="645776" y="353622"/>
                    <a:pt x="647252" y="364868"/>
                  </a:cubicBezTo>
                  <a:cubicBezTo>
                    <a:pt x="648372" y="373061"/>
                    <a:pt x="649339" y="381355"/>
                    <a:pt x="650051" y="389751"/>
                  </a:cubicBezTo>
                  <a:cubicBezTo>
                    <a:pt x="654289" y="436265"/>
                    <a:pt x="652804" y="483125"/>
                    <a:pt x="645624" y="529278"/>
                  </a:cubicBezTo>
                  <a:close/>
                </a:path>
              </a:pathLst>
            </a:custGeom>
            <a:solidFill>
              <a:srgbClr val="2F2E41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2460C52-3F77-41E8-B28E-CC412DDE45C7}"/>
                </a:ext>
              </a:extLst>
            </p:cNvPr>
            <p:cNvSpPr/>
            <p:nvPr/>
          </p:nvSpPr>
          <p:spPr>
            <a:xfrm rot="20330317">
              <a:off x="7946825" y="4506826"/>
              <a:ext cx="76904" cy="53498"/>
            </a:xfrm>
            <a:custGeom>
              <a:avLst/>
              <a:gdLst>
                <a:gd name="connsiteX0" fmla="*/ 76540 w 76904"/>
                <a:gd name="connsiteY0" fmla="*/ 26567 h 53498"/>
                <a:gd name="connsiteX1" fmla="*/ 38088 w 76904"/>
                <a:gd name="connsiteY1" fmla="*/ 53316 h 53498"/>
                <a:gd name="connsiteX2" fmla="*/ -364 w 76904"/>
                <a:gd name="connsiteY2" fmla="*/ 26567 h 53498"/>
                <a:gd name="connsiteX3" fmla="*/ 38088 w 76904"/>
                <a:gd name="connsiteY3" fmla="*/ -182 h 53498"/>
                <a:gd name="connsiteX4" fmla="*/ 76540 w 76904"/>
                <a:gd name="connsiteY4" fmla="*/ 26567 h 53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04" h="53498">
                  <a:moveTo>
                    <a:pt x="76540" y="26567"/>
                  </a:moveTo>
                  <a:cubicBezTo>
                    <a:pt x="76540" y="41340"/>
                    <a:pt x="59325" y="53316"/>
                    <a:pt x="38088" y="53316"/>
                  </a:cubicBezTo>
                  <a:cubicBezTo>
                    <a:pt x="16851" y="53316"/>
                    <a:pt x="-364" y="41340"/>
                    <a:pt x="-364" y="26567"/>
                  </a:cubicBezTo>
                  <a:cubicBezTo>
                    <a:pt x="-364" y="11794"/>
                    <a:pt x="16851" y="-182"/>
                    <a:pt x="38088" y="-182"/>
                  </a:cubicBezTo>
                  <a:cubicBezTo>
                    <a:pt x="59325" y="-182"/>
                    <a:pt x="76540" y="11794"/>
                    <a:pt x="76540" y="26567"/>
                  </a:cubicBezTo>
                  <a:close/>
                </a:path>
              </a:pathLst>
            </a:custGeom>
            <a:solidFill>
              <a:srgbClr val="E6E6E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2D5D955-41A2-4C81-82BC-EFA6586348E2}"/>
                </a:ext>
              </a:extLst>
            </p:cNvPr>
            <p:cNvSpPr/>
            <p:nvPr/>
          </p:nvSpPr>
          <p:spPr>
            <a:xfrm rot="20330317">
              <a:off x="8196175" y="4474840"/>
              <a:ext cx="76904" cy="53498"/>
            </a:xfrm>
            <a:custGeom>
              <a:avLst/>
              <a:gdLst>
                <a:gd name="connsiteX0" fmla="*/ 76540 w 76904"/>
                <a:gd name="connsiteY0" fmla="*/ 26567 h 53498"/>
                <a:gd name="connsiteX1" fmla="*/ 38088 w 76904"/>
                <a:gd name="connsiteY1" fmla="*/ 53316 h 53498"/>
                <a:gd name="connsiteX2" fmla="*/ -364 w 76904"/>
                <a:gd name="connsiteY2" fmla="*/ 26567 h 53498"/>
                <a:gd name="connsiteX3" fmla="*/ 38088 w 76904"/>
                <a:gd name="connsiteY3" fmla="*/ -182 h 53498"/>
                <a:gd name="connsiteX4" fmla="*/ 76540 w 76904"/>
                <a:gd name="connsiteY4" fmla="*/ 26567 h 53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04" h="53498">
                  <a:moveTo>
                    <a:pt x="76540" y="26567"/>
                  </a:moveTo>
                  <a:cubicBezTo>
                    <a:pt x="76540" y="41340"/>
                    <a:pt x="59325" y="53316"/>
                    <a:pt x="38088" y="53316"/>
                  </a:cubicBezTo>
                  <a:cubicBezTo>
                    <a:pt x="16851" y="53316"/>
                    <a:pt x="-364" y="41340"/>
                    <a:pt x="-364" y="26567"/>
                  </a:cubicBezTo>
                  <a:cubicBezTo>
                    <a:pt x="-364" y="11794"/>
                    <a:pt x="16851" y="-182"/>
                    <a:pt x="38088" y="-182"/>
                  </a:cubicBezTo>
                  <a:cubicBezTo>
                    <a:pt x="59325" y="-182"/>
                    <a:pt x="76540" y="11794"/>
                    <a:pt x="76540" y="26567"/>
                  </a:cubicBezTo>
                  <a:close/>
                </a:path>
              </a:pathLst>
            </a:custGeom>
            <a:solidFill>
              <a:srgbClr val="3F3D5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4B22E84-20D5-4F37-A87C-9E6BDE94EEF2}"/>
                </a:ext>
              </a:extLst>
            </p:cNvPr>
            <p:cNvSpPr/>
            <p:nvPr/>
          </p:nvSpPr>
          <p:spPr>
            <a:xfrm rot="20330317">
              <a:off x="7925199" y="4719567"/>
              <a:ext cx="76904" cy="53498"/>
            </a:xfrm>
            <a:custGeom>
              <a:avLst/>
              <a:gdLst>
                <a:gd name="connsiteX0" fmla="*/ 76540 w 76904"/>
                <a:gd name="connsiteY0" fmla="*/ 26567 h 53498"/>
                <a:gd name="connsiteX1" fmla="*/ 38088 w 76904"/>
                <a:gd name="connsiteY1" fmla="*/ 53316 h 53498"/>
                <a:gd name="connsiteX2" fmla="*/ -364 w 76904"/>
                <a:gd name="connsiteY2" fmla="*/ 26567 h 53498"/>
                <a:gd name="connsiteX3" fmla="*/ 38088 w 76904"/>
                <a:gd name="connsiteY3" fmla="*/ -182 h 53498"/>
                <a:gd name="connsiteX4" fmla="*/ 76540 w 76904"/>
                <a:gd name="connsiteY4" fmla="*/ 26567 h 53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904" h="53498">
                  <a:moveTo>
                    <a:pt x="76540" y="26567"/>
                  </a:moveTo>
                  <a:cubicBezTo>
                    <a:pt x="76540" y="41340"/>
                    <a:pt x="59325" y="53316"/>
                    <a:pt x="38088" y="53316"/>
                  </a:cubicBezTo>
                  <a:cubicBezTo>
                    <a:pt x="16851" y="53316"/>
                    <a:pt x="-364" y="41340"/>
                    <a:pt x="-364" y="26567"/>
                  </a:cubicBezTo>
                  <a:cubicBezTo>
                    <a:pt x="-364" y="11794"/>
                    <a:pt x="16851" y="-182"/>
                    <a:pt x="38088" y="-182"/>
                  </a:cubicBezTo>
                  <a:cubicBezTo>
                    <a:pt x="59325" y="-182"/>
                    <a:pt x="76540" y="11794"/>
                    <a:pt x="76540" y="26567"/>
                  </a:cubicBezTo>
                  <a:close/>
                </a:path>
              </a:pathLst>
            </a:custGeom>
            <a:solidFill>
              <a:srgbClr val="FF6584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A5673E5-C520-471A-9A03-23C57324FBA0}"/>
                </a:ext>
              </a:extLst>
            </p:cNvPr>
            <p:cNvSpPr/>
            <p:nvPr/>
          </p:nvSpPr>
          <p:spPr>
            <a:xfrm rot="20801017">
              <a:off x="7878667" y="4817155"/>
              <a:ext cx="33811" cy="48603"/>
            </a:xfrm>
            <a:custGeom>
              <a:avLst/>
              <a:gdLst>
                <a:gd name="connsiteX0" fmla="*/ 33447 w 33811"/>
                <a:gd name="connsiteY0" fmla="*/ 24119 h 48603"/>
                <a:gd name="connsiteX1" fmla="*/ 16541 w 33811"/>
                <a:gd name="connsiteY1" fmla="*/ 48421 h 48603"/>
                <a:gd name="connsiteX2" fmla="*/ -364 w 33811"/>
                <a:gd name="connsiteY2" fmla="*/ 24119 h 48603"/>
                <a:gd name="connsiteX3" fmla="*/ 16541 w 33811"/>
                <a:gd name="connsiteY3" fmla="*/ -182 h 48603"/>
                <a:gd name="connsiteX4" fmla="*/ 33447 w 33811"/>
                <a:gd name="connsiteY4" fmla="*/ 24119 h 4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11" h="48603">
                  <a:moveTo>
                    <a:pt x="33447" y="24119"/>
                  </a:moveTo>
                  <a:cubicBezTo>
                    <a:pt x="33447" y="37541"/>
                    <a:pt x="25878" y="48421"/>
                    <a:pt x="16541" y="48421"/>
                  </a:cubicBezTo>
                  <a:cubicBezTo>
                    <a:pt x="7205" y="48421"/>
                    <a:pt x="-364" y="37541"/>
                    <a:pt x="-364" y="24119"/>
                  </a:cubicBezTo>
                  <a:cubicBezTo>
                    <a:pt x="-364" y="10698"/>
                    <a:pt x="7205" y="-182"/>
                    <a:pt x="16541" y="-182"/>
                  </a:cubicBezTo>
                  <a:cubicBezTo>
                    <a:pt x="25878" y="-182"/>
                    <a:pt x="33447" y="10698"/>
                    <a:pt x="33447" y="24119"/>
                  </a:cubicBezTo>
                  <a:close/>
                </a:path>
              </a:pathLst>
            </a:custGeom>
            <a:solidFill>
              <a:srgbClr val="E6E6E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F6ADA9C-D573-41A0-9455-42E08F5A7141}"/>
                </a:ext>
              </a:extLst>
            </p:cNvPr>
            <p:cNvSpPr/>
            <p:nvPr/>
          </p:nvSpPr>
          <p:spPr>
            <a:xfrm rot="20801017">
              <a:off x="7877182" y="4976028"/>
              <a:ext cx="33811" cy="48603"/>
            </a:xfrm>
            <a:custGeom>
              <a:avLst/>
              <a:gdLst>
                <a:gd name="connsiteX0" fmla="*/ 33447 w 33811"/>
                <a:gd name="connsiteY0" fmla="*/ 24119 h 48603"/>
                <a:gd name="connsiteX1" fmla="*/ 16541 w 33811"/>
                <a:gd name="connsiteY1" fmla="*/ 48421 h 48603"/>
                <a:gd name="connsiteX2" fmla="*/ -364 w 33811"/>
                <a:gd name="connsiteY2" fmla="*/ 24119 h 48603"/>
                <a:gd name="connsiteX3" fmla="*/ 16541 w 33811"/>
                <a:gd name="connsiteY3" fmla="*/ -182 h 48603"/>
                <a:gd name="connsiteX4" fmla="*/ 33447 w 33811"/>
                <a:gd name="connsiteY4" fmla="*/ 24119 h 4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11" h="48603">
                  <a:moveTo>
                    <a:pt x="33447" y="24119"/>
                  </a:moveTo>
                  <a:cubicBezTo>
                    <a:pt x="33447" y="37541"/>
                    <a:pt x="25878" y="48421"/>
                    <a:pt x="16541" y="48421"/>
                  </a:cubicBezTo>
                  <a:cubicBezTo>
                    <a:pt x="7205" y="48421"/>
                    <a:pt x="-364" y="37541"/>
                    <a:pt x="-364" y="24119"/>
                  </a:cubicBezTo>
                  <a:cubicBezTo>
                    <a:pt x="-364" y="10698"/>
                    <a:pt x="7205" y="-182"/>
                    <a:pt x="16541" y="-182"/>
                  </a:cubicBezTo>
                  <a:cubicBezTo>
                    <a:pt x="25878" y="-182"/>
                    <a:pt x="33447" y="10698"/>
                    <a:pt x="33447" y="24119"/>
                  </a:cubicBezTo>
                  <a:close/>
                </a:path>
              </a:pathLst>
            </a:custGeom>
            <a:solidFill>
              <a:srgbClr val="3F3D5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870468D-9B44-4C66-8BD6-8F1FB9A716C0}"/>
                </a:ext>
              </a:extLst>
            </p:cNvPr>
            <p:cNvSpPr/>
            <p:nvPr/>
          </p:nvSpPr>
          <p:spPr>
            <a:xfrm rot="20801017">
              <a:off x="8096037" y="4646958"/>
              <a:ext cx="33811" cy="48603"/>
            </a:xfrm>
            <a:custGeom>
              <a:avLst/>
              <a:gdLst>
                <a:gd name="connsiteX0" fmla="*/ 33447 w 33811"/>
                <a:gd name="connsiteY0" fmla="*/ 24120 h 48603"/>
                <a:gd name="connsiteX1" fmla="*/ 16541 w 33811"/>
                <a:gd name="connsiteY1" fmla="*/ 48421 h 48603"/>
                <a:gd name="connsiteX2" fmla="*/ -364 w 33811"/>
                <a:gd name="connsiteY2" fmla="*/ 24120 h 48603"/>
                <a:gd name="connsiteX3" fmla="*/ 16541 w 33811"/>
                <a:gd name="connsiteY3" fmla="*/ -182 h 48603"/>
                <a:gd name="connsiteX4" fmla="*/ 33447 w 33811"/>
                <a:gd name="connsiteY4" fmla="*/ 24120 h 4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11" h="48603">
                  <a:moveTo>
                    <a:pt x="33447" y="24120"/>
                  </a:moveTo>
                  <a:cubicBezTo>
                    <a:pt x="33447" y="37541"/>
                    <a:pt x="25878" y="48421"/>
                    <a:pt x="16541" y="48421"/>
                  </a:cubicBezTo>
                  <a:cubicBezTo>
                    <a:pt x="7205" y="48421"/>
                    <a:pt x="-364" y="37541"/>
                    <a:pt x="-364" y="24120"/>
                  </a:cubicBezTo>
                  <a:cubicBezTo>
                    <a:pt x="-364" y="10698"/>
                    <a:pt x="7205" y="-182"/>
                    <a:pt x="16541" y="-182"/>
                  </a:cubicBezTo>
                  <a:cubicBezTo>
                    <a:pt x="25878" y="-182"/>
                    <a:pt x="33447" y="10698"/>
                    <a:pt x="33447" y="24120"/>
                  </a:cubicBezTo>
                  <a:close/>
                </a:path>
              </a:pathLst>
            </a:custGeom>
            <a:solidFill>
              <a:srgbClr val="E6E6E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367E2B7D-1B7A-4426-9373-0CF3BABB5249}"/>
                </a:ext>
              </a:extLst>
            </p:cNvPr>
            <p:cNvSpPr/>
            <p:nvPr/>
          </p:nvSpPr>
          <p:spPr>
            <a:xfrm rot="20801017">
              <a:off x="7964709" y="4615069"/>
              <a:ext cx="33811" cy="48603"/>
            </a:xfrm>
            <a:custGeom>
              <a:avLst/>
              <a:gdLst>
                <a:gd name="connsiteX0" fmla="*/ 33447 w 33811"/>
                <a:gd name="connsiteY0" fmla="*/ 24120 h 48603"/>
                <a:gd name="connsiteX1" fmla="*/ 16541 w 33811"/>
                <a:gd name="connsiteY1" fmla="*/ 48421 h 48603"/>
                <a:gd name="connsiteX2" fmla="*/ -364 w 33811"/>
                <a:gd name="connsiteY2" fmla="*/ 24120 h 48603"/>
                <a:gd name="connsiteX3" fmla="*/ 16541 w 33811"/>
                <a:gd name="connsiteY3" fmla="*/ -182 h 48603"/>
                <a:gd name="connsiteX4" fmla="*/ 33447 w 33811"/>
                <a:gd name="connsiteY4" fmla="*/ 24120 h 4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11" h="48603">
                  <a:moveTo>
                    <a:pt x="33447" y="24120"/>
                  </a:moveTo>
                  <a:cubicBezTo>
                    <a:pt x="33447" y="37541"/>
                    <a:pt x="25878" y="48421"/>
                    <a:pt x="16541" y="48421"/>
                  </a:cubicBezTo>
                  <a:cubicBezTo>
                    <a:pt x="7205" y="48421"/>
                    <a:pt x="-364" y="37541"/>
                    <a:pt x="-364" y="24120"/>
                  </a:cubicBezTo>
                  <a:cubicBezTo>
                    <a:pt x="-364" y="10698"/>
                    <a:pt x="7205" y="-182"/>
                    <a:pt x="16541" y="-182"/>
                  </a:cubicBezTo>
                  <a:cubicBezTo>
                    <a:pt x="25878" y="-182"/>
                    <a:pt x="33447" y="10698"/>
                    <a:pt x="33447" y="24120"/>
                  </a:cubicBezTo>
                  <a:close/>
                </a:path>
              </a:pathLst>
            </a:custGeom>
            <a:solidFill>
              <a:srgbClr val="FF6584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F6E4F29-488B-4B1C-B6B4-BE0399F8461A}"/>
                </a:ext>
              </a:extLst>
            </p:cNvPr>
            <p:cNvSpPr/>
            <p:nvPr/>
          </p:nvSpPr>
          <p:spPr>
            <a:xfrm rot="20801017">
              <a:off x="8103903" y="4468769"/>
              <a:ext cx="33811" cy="48603"/>
            </a:xfrm>
            <a:custGeom>
              <a:avLst/>
              <a:gdLst>
                <a:gd name="connsiteX0" fmla="*/ 33447 w 33811"/>
                <a:gd name="connsiteY0" fmla="*/ 24119 h 48603"/>
                <a:gd name="connsiteX1" fmla="*/ 16542 w 33811"/>
                <a:gd name="connsiteY1" fmla="*/ 48421 h 48603"/>
                <a:gd name="connsiteX2" fmla="*/ -364 w 33811"/>
                <a:gd name="connsiteY2" fmla="*/ 24119 h 48603"/>
                <a:gd name="connsiteX3" fmla="*/ 16542 w 33811"/>
                <a:gd name="connsiteY3" fmla="*/ -182 h 48603"/>
                <a:gd name="connsiteX4" fmla="*/ 33447 w 33811"/>
                <a:gd name="connsiteY4" fmla="*/ 24119 h 48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11" h="48603">
                  <a:moveTo>
                    <a:pt x="33447" y="24119"/>
                  </a:moveTo>
                  <a:cubicBezTo>
                    <a:pt x="33447" y="37541"/>
                    <a:pt x="25878" y="48421"/>
                    <a:pt x="16542" y="48421"/>
                  </a:cubicBezTo>
                  <a:cubicBezTo>
                    <a:pt x="7205" y="48421"/>
                    <a:pt x="-364" y="37541"/>
                    <a:pt x="-364" y="24119"/>
                  </a:cubicBezTo>
                  <a:cubicBezTo>
                    <a:pt x="-364" y="10698"/>
                    <a:pt x="7205" y="-182"/>
                    <a:pt x="16542" y="-182"/>
                  </a:cubicBezTo>
                  <a:cubicBezTo>
                    <a:pt x="25878" y="-182"/>
                    <a:pt x="33447" y="10698"/>
                    <a:pt x="33447" y="24119"/>
                  </a:cubicBezTo>
                  <a:close/>
                </a:path>
              </a:pathLst>
            </a:custGeom>
            <a:solidFill>
              <a:srgbClr val="3F3D5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C67C413-0D15-45F1-98F1-5ED9386134CF}"/>
                </a:ext>
              </a:extLst>
            </p:cNvPr>
            <p:cNvSpPr/>
            <p:nvPr/>
          </p:nvSpPr>
          <p:spPr>
            <a:xfrm rot="18624277">
              <a:off x="8135120" y="5552956"/>
              <a:ext cx="53498" cy="76904"/>
            </a:xfrm>
            <a:custGeom>
              <a:avLst/>
              <a:gdLst>
                <a:gd name="connsiteX0" fmla="*/ 53135 w 53498"/>
                <a:gd name="connsiteY0" fmla="*/ 38270 h 76904"/>
                <a:gd name="connsiteX1" fmla="*/ 26385 w 53498"/>
                <a:gd name="connsiteY1" fmla="*/ 76722 h 76904"/>
                <a:gd name="connsiteX2" fmla="*/ -364 w 53498"/>
                <a:gd name="connsiteY2" fmla="*/ 38270 h 76904"/>
                <a:gd name="connsiteX3" fmla="*/ 26385 w 53498"/>
                <a:gd name="connsiteY3" fmla="*/ -182 h 76904"/>
                <a:gd name="connsiteX4" fmla="*/ 53135 w 53498"/>
                <a:gd name="connsiteY4" fmla="*/ 38270 h 7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98" h="76904">
                  <a:moveTo>
                    <a:pt x="53135" y="38270"/>
                  </a:moveTo>
                  <a:cubicBezTo>
                    <a:pt x="53135" y="59506"/>
                    <a:pt x="41159" y="76722"/>
                    <a:pt x="26385" y="76722"/>
                  </a:cubicBezTo>
                  <a:cubicBezTo>
                    <a:pt x="11612" y="76722"/>
                    <a:pt x="-364" y="59506"/>
                    <a:pt x="-364" y="38270"/>
                  </a:cubicBezTo>
                  <a:cubicBezTo>
                    <a:pt x="-364" y="17033"/>
                    <a:pt x="11612" y="-182"/>
                    <a:pt x="26385" y="-182"/>
                  </a:cubicBezTo>
                  <a:cubicBezTo>
                    <a:pt x="41159" y="-182"/>
                    <a:pt x="53135" y="17033"/>
                    <a:pt x="53135" y="38270"/>
                  </a:cubicBezTo>
                  <a:close/>
                </a:path>
              </a:pathLst>
            </a:custGeom>
            <a:solidFill>
              <a:srgbClr val="E6E6E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09FDF28-84A6-4B9B-A46E-B59DB58236B1}"/>
                </a:ext>
              </a:extLst>
            </p:cNvPr>
            <p:cNvSpPr/>
            <p:nvPr/>
          </p:nvSpPr>
          <p:spPr>
            <a:xfrm rot="18624277">
              <a:off x="7988260" y="5348916"/>
              <a:ext cx="53498" cy="76904"/>
            </a:xfrm>
            <a:custGeom>
              <a:avLst/>
              <a:gdLst>
                <a:gd name="connsiteX0" fmla="*/ 53134 w 53498"/>
                <a:gd name="connsiteY0" fmla="*/ 38270 h 76904"/>
                <a:gd name="connsiteX1" fmla="*/ 26385 w 53498"/>
                <a:gd name="connsiteY1" fmla="*/ 76722 h 76904"/>
                <a:gd name="connsiteX2" fmla="*/ -364 w 53498"/>
                <a:gd name="connsiteY2" fmla="*/ 38270 h 76904"/>
                <a:gd name="connsiteX3" fmla="*/ 26385 w 53498"/>
                <a:gd name="connsiteY3" fmla="*/ -182 h 76904"/>
                <a:gd name="connsiteX4" fmla="*/ 53134 w 53498"/>
                <a:gd name="connsiteY4" fmla="*/ 38270 h 7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98" h="76904">
                  <a:moveTo>
                    <a:pt x="53134" y="38270"/>
                  </a:moveTo>
                  <a:cubicBezTo>
                    <a:pt x="53134" y="59506"/>
                    <a:pt x="41158" y="76722"/>
                    <a:pt x="26385" y="76722"/>
                  </a:cubicBezTo>
                  <a:cubicBezTo>
                    <a:pt x="11612" y="76722"/>
                    <a:pt x="-364" y="59506"/>
                    <a:pt x="-364" y="38270"/>
                  </a:cubicBezTo>
                  <a:cubicBezTo>
                    <a:pt x="-364" y="17033"/>
                    <a:pt x="11612" y="-182"/>
                    <a:pt x="26385" y="-182"/>
                  </a:cubicBezTo>
                  <a:cubicBezTo>
                    <a:pt x="41158" y="-182"/>
                    <a:pt x="53134" y="17033"/>
                    <a:pt x="53134" y="38270"/>
                  </a:cubicBezTo>
                  <a:close/>
                </a:path>
              </a:pathLst>
            </a:custGeom>
            <a:solidFill>
              <a:srgbClr val="3F3D5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FF03E51-0EAE-4B8E-8C46-C20E1C0F1225}"/>
                </a:ext>
              </a:extLst>
            </p:cNvPr>
            <p:cNvSpPr/>
            <p:nvPr/>
          </p:nvSpPr>
          <p:spPr>
            <a:xfrm rot="18624277">
              <a:off x="8332490" y="5470677"/>
              <a:ext cx="53498" cy="76904"/>
            </a:xfrm>
            <a:custGeom>
              <a:avLst/>
              <a:gdLst>
                <a:gd name="connsiteX0" fmla="*/ 53135 w 53498"/>
                <a:gd name="connsiteY0" fmla="*/ 38270 h 76904"/>
                <a:gd name="connsiteX1" fmla="*/ 26385 w 53498"/>
                <a:gd name="connsiteY1" fmla="*/ 76722 h 76904"/>
                <a:gd name="connsiteX2" fmla="*/ -364 w 53498"/>
                <a:gd name="connsiteY2" fmla="*/ 38270 h 76904"/>
                <a:gd name="connsiteX3" fmla="*/ 26385 w 53498"/>
                <a:gd name="connsiteY3" fmla="*/ -182 h 76904"/>
                <a:gd name="connsiteX4" fmla="*/ 53135 w 53498"/>
                <a:gd name="connsiteY4" fmla="*/ 38270 h 7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98" h="76904">
                  <a:moveTo>
                    <a:pt x="53135" y="38270"/>
                  </a:moveTo>
                  <a:cubicBezTo>
                    <a:pt x="53135" y="59506"/>
                    <a:pt x="41159" y="76722"/>
                    <a:pt x="26385" y="76722"/>
                  </a:cubicBezTo>
                  <a:cubicBezTo>
                    <a:pt x="11612" y="76722"/>
                    <a:pt x="-364" y="59506"/>
                    <a:pt x="-364" y="38270"/>
                  </a:cubicBezTo>
                  <a:cubicBezTo>
                    <a:pt x="-364" y="17033"/>
                    <a:pt x="11612" y="-182"/>
                    <a:pt x="26385" y="-182"/>
                  </a:cubicBezTo>
                  <a:cubicBezTo>
                    <a:pt x="41159" y="-182"/>
                    <a:pt x="53135" y="17033"/>
                    <a:pt x="53135" y="38270"/>
                  </a:cubicBezTo>
                  <a:close/>
                </a:path>
              </a:pathLst>
            </a:custGeom>
            <a:solidFill>
              <a:srgbClr val="FF6584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A499D8A-7ED1-4970-BDE5-B4EA4043B06E}"/>
                </a:ext>
              </a:extLst>
            </p:cNvPr>
            <p:cNvSpPr/>
            <p:nvPr/>
          </p:nvSpPr>
          <p:spPr>
            <a:xfrm rot="19094976">
              <a:off x="8451013" y="5506792"/>
              <a:ext cx="48603" cy="33811"/>
            </a:xfrm>
            <a:custGeom>
              <a:avLst/>
              <a:gdLst>
                <a:gd name="connsiteX0" fmla="*/ 48239 w 48603"/>
                <a:gd name="connsiteY0" fmla="*/ 16723 h 33811"/>
                <a:gd name="connsiteX1" fmla="*/ 23938 w 48603"/>
                <a:gd name="connsiteY1" fmla="*/ 33629 h 33811"/>
                <a:gd name="connsiteX2" fmla="*/ -364 w 48603"/>
                <a:gd name="connsiteY2" fmla="*/ 16723 h 33811"/>
                <a:gd name="connsiteX3" fmla="*/ 23938 w 48603"/>
                <a:gd name="connsiteY3" fmla="*/ -182 h 33811"/>
                <a:gd name="connsiteX4" fmla="*/ 48239 w 48603"/>
                <a:gd name="connsiteY4" fmla="*/ 16723 h 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3" h="33811">
                  <a:moveTo>
                    <a:pt x="48239" y="16723"/>
                  </a:moveTo>
                  <a:cubicBezTo>
                    <a:pt x="48239" y="26060"/>
                    <a:pt x="37359" y="33629"/>
                    <a:pt x="23938" y="33629"/>
                  </a:cubicBezTo>
                  <a:cubicBezTo>
                    <a:pt x="10516" y="33629"/>
                    <a:pt x="-364" y="26060"/>
                    <a:pt x="-364" y="16723"/>
                  </a:cubicBezTo>
                  <a:cubicBezTo>
                    <a:pt x="-364" y="7387"/>
                    <a:pt x="10516" y="-182"/>
                    <a:pt x="23938" y="-182"/>
                  </a:cubicBezTo>
                  <a:cubicBezTo>
                    <a:pt x="37359" y="-182"/>
                    <a:pt x="48239" y="7387"/>
                    <a:pt x="48239" y="16723"/>
                  </a:cubicBezTo>
                  <a:close/>
                </a:path>
              </a:pathLst>
            </a:custGeom>
            <a:solidFill>
              <a:srgbClr val="E6E6E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8FF1ACD8-0E87-48E9-BB89-DE34B66E622A}"/>
                </a:ext>
              </a:extLst>
            </p:cNvPr>
            <p:cNvSpPr/>
            <p:nvPr/>
          </p:nvSpPr>
          <p:spPr>
            <a:xfrm rot="19094976">
              <a:off x="8591434" y="5432448"/>
              <a:ext cx="48603" cy="33811"/>
            </a:xfrm>
            <a:custGeom>
              <a:avLst/>
              <a:gdLst>
                <a:gd name="connsiteX0" fmla="*/ 48239 w 48603"/>
                <a:gd name="connsiteY0" fmla="*/ 16723 h 33811"/>
                <a:gd name="connsiteX1" fmla="*/ 23938 w 48603"/>
                <a:gd name="connsiteY1" fmla="*/ 33629 h 33811"/>
                <a:gd name="connsiteX2" fmla="*/ -364 w 48603"/>
                <a:gd name="connsiteY2" fmla="*/ 16723 h 33811"/>
                <a:gd name="connsiteX3" fmla="*/ 23938 w 48603"/>
                <a:gd name="connsiteY3" fmla="*/ -182 h 33811"/>
                <a:gd name="connsiteX4" fmla="*/ 48239 w 48603"/>
                <a:gd name="connsiteY4" fmla="*/ 16723 h 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3" h="33811">
                  <a:moveTo>
                    <a:pt x="48239" y="16723"/>
                  </a:moveTo>
                  <a:cubicBezTo>
                    <a:pt x="48239" y="26060"/>
                    <a:pt x="37359" y="33629"/>
                    <a:pt x="23938" y="33629"/>
                  </a:cubicBezTo>
                  <a:cubicBezTo>
                    <a:pt x="10516" y="33629"/>
                    <a:pt x="-364" y="26060"/>
                    <a:pt x="-364" y="16723"/>
                  </a:cubicBezTo>
                  <a:cubicBezTo>
                    <a:pt x="-364" y="7386"/>
                    <a:pt x="10516" y="-182"/>
                    <a:pt x="23938" y="-182"/>
                  </a:cubicBezTo>
                  <a:cubicBezTo>
                    <a:pt x="37359" y="-182"/>
                    <a:pt x="48239" y="7387"/>
                    <a:pt x="48239" y="16723"/>
                  </a:cubicBezTo>
                  <a:close/>
                </a:path>
              </a:pathLst>
            </a:custGeom>
            <a:solidFill>
              <a:srgbClr val="3F3D5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F25D144-0471-403C-802A-BB2462D9A262}"/>
                </a:ext>
              </a:extLst>
            </p:cNvPr>
            <p:cNvSpPr/>
            <p:nvPr/>
          </p:nvSpPr>
          <p:spPr>
            <a:xfrm rot="19094976">
              <a:off x="8197857" y="5396683"/>
              <a:ext cx="48603" cy="33811"/>
            </a:xfrm>
            <a:custGeom>
              <a:avLst/>
              <a:gdLst>
                <a:gd name="connsiteX0" fmla="*/ 48239 w 48603"/>
                <a:gd name="connsiteY0" fmla="*/ 16723 h 33811"/>
                <a:gd name="connsiteX1" fmla="*/ 23938 w 48603"/>
                <a:gd name="connsiteY1" fmla="*/ 33629 h 33811"/>
                <a:gd name="connsiteX2" fmla="*/ -364 w 48603"/>
                <a:gd name="connsiteY2" fmla="*/ 16723 h 33811"/>
                <a:gd name="connsiteX3" fmla="*/ 23938 w 48603"/>
                <a:gd name="connsiteY3" fmla="*/ -182 h 33811"/>
                <a:gd name="connsiteX4" fmla="*/ 48239 w 48603"/>
                <a:gd name="connsiteY4" fmla="*/ 16723 h 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3" h="33811">
                  <a:moveTo>
                    <a:pt x="48239" y="16723"/>
                  </a:moveTo>
                  <a:cubicBezTo>
                    <a:pt x="48239" y="26060"/>
                    <a:pt x="37359" y="33629"/>
                    <a:pt x="23938" y="33629"/>
                  </a:cubicBezTo>
                  <a:cubicBezTo>
                    <a:pt x="10516" y="33629"/>
                    <a:pt x="-364" y="26060"/>
                    <a:pt x="-364" y="16723"/>
                  </a:cubicBezTo>
                  <a:cubicBezTo>
                    <a:pt x="-364" y="7387"/>
                    <a:pt x="10516" y="-182"/>
                    <a:pt x="23938" y="-182"/>
                  </a:cubicBezTo>
                  <a:cubicBezTo>
                    <a:pt x="37359" y="-182"/>
                    <a:pt x="48239" y="7387"/>
                    <a:pt x="48239" y="16723"/>
                  </a:cubicBezTo>
                  <a:close/>
                </a:path>
              </a:pathLst>
            </a:custGeom>
            <a:solidFill>
              <a:srgbClr val="E6E6E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5414E7F-041E-4B50-9B7F-D2CCA1FABF13}"/>
                </a:ext>
              </a:extLst>
            </p:cNvPr>
            <p:cNvSpPr/>
            <p:nvPr/>
          </p:nvSpPr>
          <p:spPr>
            <a:xfrm rot="19094976">
              <a:off x="8232338" y="5527352"/>
              <a:ext cx="48603" cy="33811"/>
            </a:xfrm>
            <a:custGeom>
              <a:avLst/>
              <a:gdLst>
                <a:gd name="connsiteX0" fmla="*/ 48239 w 48603"/>
                <a:gd name="connsiteY0" fmla="*/ 16723 h 33811"/>
                <a:gd name="connsiteX1" fmla="*/ 23938 w 48603"/>
                <a:gd name="connsiteY1" fmla="*/ 33629 h 33811"/>
                <a:gd name="connsiteX2" fmla="*/ -364 w 48603"/>
                <a:gd name="connsiteY2" fmla="*/ 16723 h 33811"/>
                <a:gd name="connsiteX3" fmla="*/ 23938 w 48603"/>
                <a:gd name="connsiteY3" fmla="*/ -182 h 33811"/>
                <a:gd name="connsiteX4" fmla="*/ 48239 w 48603"/>
                <a:gd name="connsiteY4" fmla="*/ 16723 h 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3" h="33811">
                  <a:moveTo>
                    <a:pt x="48239" y="16723"/>
                  </a:moveTo>
                  <a:cubicBezTo>
                    <a:pt x="48239" y="26060"/>
                    <a:pt x="37359" y="33629"/>
                    <a:pt x="23938" y="33629"/>
                  </a:cubicBezTo>
                  <a:cubicBezTo>
                    <a:pt x="10516" y="33629"/>
                    <a:pt x="-364" y="26060"/>
                    <a:pt x="-364" y="16723"/>
                  </a:cubicBezTo>
                  <a:cubicBezTo>
                    <a:pt x="-364" y="7386"/>
                    <a:pt x="10516" y="-182"/>
                    <a:pt x="23938" y="-182"/>
                  </a:cubicBezTo>
                  <a:cubicBezTo>
                    <a:pt x="37359" y="-182"/>
                    <a:pt x="48239" y="7387"/>
                    <a:pt x="48239" y="16723"/>
                  </a:cubicBezTo>
                  <a:close/>
                </a:path>
              </a:pathLst>
            </a:custGeom>
            <a:solidFill>
              <a:srgbClr val="FF6584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6D509F4-7686-4C63-AAD4-237A23F4AE4D}"/>
                </a:ext>
              </a:extLst>
            </p:cNvPr>
            <p:cNvSpPr/>
            <p:nvPr/>
          </p:nvSpPr>
          <p:spPr>
            <a:xfrm rot="19094976">
              <a:off x="8037414" y="5474603"/>
              <a:ext cx="48603" cy="33811"/>
            </a:xfrm>
            <a:custGeom>
              <a:avLst/>
              <a:gdLst>
                <a:gd name="connsiteX0" fmla="*/ 48239 w 48603"/>
                <a:gd name="connsiteY0" fmla="*/ 16723 h 33811"/>
                <a:gd name="connsiteX1" fmla="*/ 23938 w 48603"/>
                <a:gd name="connsiteY1" fmla="*/ 33629 h 33811"/>
                <a:gd name="connsiteX2" fmla="*/ -364 w 48603"/>
                <a:gd name="connsiteY2" fmla="*/ 16723 h 33811"/>
                <a:gd name="connsiteX3" fmla="*/ 23938 w 48603"/>
                <a:gd name="connsiteY3" fmla="*/ -182 h 33811"/>
                <a:gd name="connsiteX4" fmla="*/ 48239 w 48603"/>
                <a:gd name="connsiteY4" fmla="*/ 16723 h 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3" h="33811">
                  <a:moveTo>
                    <a:pt x="48239" y="16723"/>
                  </a:moveTo>
                  <a:cubicBezTo>
                    <a:pt x="48239" y="26060"/>
                    <a:pt x="37359" y="33629"/>
                    <a:pt x="23938" y="33629"/>
                  </a:cubicBezTo>
                  <a:cubicBezTo>
                    <a:pt x="10516" y="33629"/>
                    <a:pt x="-364" y="26060"/>
                    <a:pt x="-364" y="16723"/>
                  </a:cubicBezTo>
                  <a:cubicBezTo>
                    <a:pt x="-364" y="7386"/>
                    <a:pt x="10516" y="-182"/>
                    <a:pt x="23938" y="-182"/>
                  </a:cubicBezTo>
                  <a:cubicBezTo>
                    <a:pt x="37359" y="-182"/>
                    <a:pt x="48239" y="7387"/>
                    <a:pt x="48239" y="16723"/>
                  </a:cubicBezTo>
                  <a:close/>
                </a:path>
              </a:pathLst>
            </a:custGeom>
            <a:solidFill>
              <a:srgbClr val="3F3D5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D485803-320F-45E9-8C8C-D6BAB6360C14}"/>
                </a:ext>
              </a:extLst>
            </p:cNvPr>
            <p:cNvSpPr/>
            <p:nvPr/>
          </p:nvSpPr>
          <p:spPr>
            <a:xfrm rot="20028720">
              <a:off x="9134023" y="4234711"/>
              <a:ext cx="53498" cy="76904"/>
            </a:xfrm>
            <a:custGeom>
              <a:avLst/>
              <a:gdLst>
                <a:gd name="connsiteX0" fmla="*/ 53134 w 53498"/>
                <a:gd name="connsiteY0" fmla="*/ 38270 h 76904"/>
                <a:gd name="connsiteX1" fmla="*/ 26385 w 53498"/>
                <a:gd name="connsiteY1" fmla="*/ 76722 h 76904"/>
                <a:gd name="connsiteX2" fmla="*/ -365 w 53498"/>
                <a:gd name="connsiteY2" fmla="*/ 38270 h 76904"/>
                <a:gd name="connsiteX3" fmla="*/ 26385 w 53498"/>
                <a:gd name="connsiteY3" fmla="*/ -182 h 76904"/>
                <a:gd name="connsiteX4" fmla="*/ 53134 w 53498"/>
                <a:gd name="connsiteY4" fmla="*/ 38270 h 7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98" h="76904">
                  <a:moveTo>
                    <a:pt x="53134" y="38270"/>
                  </a:moveTo>
                  <a:cubicBezTo>
                    <a:pt x="53134" y="59506"/>
                    <a:pt x="41158" y="76722"/>
                    <a:pt x="26385" y="76722"/>
                  </a:cubicBezTo>
                  <a:cubicBezTo>
                    <a:pt x="11612" y="76722"/>
                    <a:pt x="-365" y="59506"/>
                    <a:pt x="-365" y="38270"/>
                  </a:cubicBezTo>
                  <a:cubicBezTo>
                    <a:pt x="-365" y="17033"/>
                    <a:pt x="11612" y="-182"/>
                    <a:pt x="26385" y="-182"/>
                  </a:cubicBezTo>
                  <a:cubicBezTo>
                    <a:pt x="41158" y="-182"/>
                    <a:pt x="53134" y="17033"/>
                    <a:pt x="53134" y="38270"/>
                  </a:cubicBezTo>
                  <a:close/>
                </a:path>
              </a:pathLst>
            </a:custGeom>
            <a:solidFill>
              <a:srgbClr val="E6E6E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681CB7B-926B-4A70-B548-A01793FF390E}"/>
                </a:ext>
              </a:extLst>
            </p:cNvPr>
            <p:cNvSpPr/>
            <p:nvPr/>
          </p:nvSpPr>
          <p:spPr>
            <a:xfrm rot="20028720">
              <a:off x="9187735" y="4480304"/>
              <a:ext cx="53498" cy="76904"/>
            </a:xfrm>
            <a:custGeom>
              <a:avLst/>
              <a:gdLst>
                <a:gd name="connsiteX0" fmla="*/ 53135 w 53498"/>
                <a:gd name="connsiteY0" fmla="*/ 38270 h 76904"/>
                <a:gd name="connsiteX1" fmla="*/ 26385 w 53498"/>
                <a:gd name="connsiteY1" fmla="*/ 76722 h 76904"/>
                <a:gd name="connsiteX2" fmla="*/ -364 w 53498"/>
                <a:gd name="connsiteY2" fmla="*/ 38270 h 76904"/>
                <a:gd name="connsiteX3" fmla="*/ 26385 w 53498"/>
                <a:gd name="connsiteY3" fmla="*/ -182 h 76904"/>
                <a:gd name="connsiteX4" fmla="*/ 53135 w 53498"/>
                <a:gd name="connsiteY4" fmla="*/ 38270 h 7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98" h="76904">
                  <a:moveTo>
                    <a:pt x="53135" y="38270"/>
                  </a:moveTo>
                  <a:cubicBezTo>
                    <a:pt x="53135" y="59506"/>
                    <a:pt x="41158" y="76722"/>
                    <a:pt x="26385" y="76722"/>
                  </a:cubicBezTo>
                  <a:cubicBezTo>
                    <a:pt x="11612" y="76722"/>
                    <a:pt x="-364" y="59506"/>
                    <a:pt x="-364" y="38270"/>
                  </a:cubicBezTo>
                  <a:cubicBezTo>
                    <a:pt x="-364" y="17033"/>
                    <a:pt x="11612" y="-182"/>
                    <a:pt x="26385" y="-182"/>
                  </a:cubicBezTo>
                  <a:cubicBezTo>
                    <a:pt x="41159" y="-182"/>
                    <a:pt x="53135" y="17033"/>
                    <a:pt x="53135" y="38270"/>
                  </a:cubicBezTo>
                  <a:close/>
                </a:path>
              </a:pathLst>
            </a:custGeom>
            <a:solidFill>
              <a:srgbClr val="3F3D5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D114AD36-99F3-4B91-8336-1986954155A6}"/>
                </a:ext>
              </a:extLst>
            </p:cNvPr>
            <p:cNvSpPr/>
            <p:nvPr/>
          </p:nvSpPr>
          <p:spPr>
            <a:xfrm rot="20028720">
              <a:off x="8920206" y="4231807"/>
              <a:ext cx="53498" cy="76904"/>
            </a:xfrm>
            <a:custGeom>
              <a:avLst/>
              <a:gdLst>
                <a:gd name="connsiteX0" fmla="*/ 53135 w 53498"/>
                <a:gd name="connsiteY0" fmla="*/ 38270 h 76904"/>
                <a:gd name="connsiteX1" fmla="*/ 26385 w 53498"/>
                <a:gd name="connsiteY1" fmla="*/ 76722 h 76904"/>
                <a:gd name="connsiteX2" fmla="*/ -364 w 53498"/>
                <a:gd name="connsiteY2" fmla="*/ 38270 h 76904"/>
                <a:gd name="connsiteX3" fmla="*/ 26385 w 53498"/>
                <a:gd name="connsiteY3" fmla="*/ -182 h 76904"/>
                <a:gd name="connsiteX4" fmla="*/ 53135 w 53498"/>
                <a:gd name="connsiteY4" fmla="*/ 38270 h 76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498" h="76904">
                  <a:moveTo>
                    <a:pt x="53135" y="38270"/>
                  </a:moveTo>
                  <a:cubicBezTo>
                    <a:pt x="53135" y="59506"/>
                    <a:pt x="41158" y="76722"/>
                    <a:pt x="26385" y="76722"/>
                  </a:cubicBezTo>
                  <a:cubicBezTo>
                    <a:pt x="11612" y="76722"/>
                    <a:pt x="-364" y="59506"/>
                    <a:pt x="-364" y="38270"/>
                  </a:cubicBezTo>
                  <a:cubicBezTo>
                    <a:pt x="-364" y="17033"/>
                    <a:pt x="11612" y="-182"/>
                    <a:pt x="26385" y="-182"/>
                  </a:cubicBezTo>
                  <a:cubicBezTo>
                    <a:pt x="41158" y="-182"/>
                    <a:pt x="53135" y="17033"/>
                    <a:pt x="53135" y="38270"/>
                  </a:cubicBezTo>
                  <a:close/>
                </a:path>
              </a:pathLst>
            </a:custGeom>
            <a:solidFill>
              <a:srgbClr val="FF6584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670402AB-BB1D-4A82-B2E8-49E7ADC0F4E6}"/>
                </a:ext>
              </a:extLst>
            </p:cNvPr>
            <p:cNvSpPr/>
            <p:nvPr/>
          </p:nvSpPr>
          <p:spPr>
            <a:xfrm rot="20499420">
              <a:off x="8821920" y="4193874"/>
              <a:ext cx="48603" cy="33811"/>
            </a:xfrm>
            <a:custGeom>
              <a:avLst/>
              <a:gdLst>
                <a:gd name="connsiteX0" fmla="*/ 48239 w 48603"/>
                <a:gd name="connsiteY0" fmla="*/ 16723 h 33811"/>
                <a:gd name="connsiteX1" fmla="*/ 23937 w 48603"/>
                <a:gd name="connsiteY1" fmla="*/ 33629 h 33811"/>
                <a:gd name="connsiteX2" fmla="*/ -364 w 48603"/>
                <a:gd name="connsiteY2" fmla="*/ 16723 h 33811"/>
                <a:gd name="connsiteX3" fmla="*/ 23937 w 48603"/>
                <a:gd name="connsiteY3" fmla="*/ -182 h 33811"/>
                <a:gd name="connsiteX4" fmla="*/ 48239 w 48603"/>
                <a:gd name="connsiteY4" fmla="*/ 16723 h 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3" h="33811">
                  <a:moveTo>
                    <a:pt x="48239" y="16723"/>
                  </a:moveTo>
                  <a:cubicBezTo>
                    <a:pt x="48239" y="26060"/>
                    <a:pt x="37359" y="33629"/>
                    <a:pt x="23937" y="33629"/>
                  </a:cubicBezTo>
                  <a:cubicBezTo>
                    <a:pt x="10516" y="33629"/>
                    <a:pt x="-364" y="26060"/>
                    <a:pt x="-364" y="16723"/>
                  </a:cubicBezTo>
                  <a:cubicBezTo>
                    <a:pt x="-364" y="7387"/>
                    <a:pt x="10516" y="-182"/>
                    <a:pt x="23937" y="-182"/>
                  </a:cubicBezTo>
                  <a:cubicBezTo>
                    <a:pt x="37359" y="-182"/>
                    <a:pt x="48239" y="7387"/>
                    <a:pt x="48239" y="16723"/>
                  </a:cubicBezTo>
                  <a:close/>
                </a:path>
              </a:pathLst>
            </a:custGeom>
            <a:solidFill>
              <a:srgbClr val="E6E6E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085D01AE-8163-4899-82D2-48A488CD76B7}"/>
                </a:ext>
              </a:extLst>
            </p:cNvPr>
            <p:cNvSpPr/>
            <p:nvPr/>
          </p:nvSpPr>
          <p:spPr>
            <a:xfrm rot="20499420">
              <a:off x="8663520" y="4206315"/>
              <a:ext cx="48603" cy="33811"/>
            </a:xfrm>
            <a:custGeom>
              <a:avLst/>
              <a:gdLst>
                <a:gd name="connsiteX0" fmla="*/ 48239 w 48603"/>
                <a:gd name="connsiteY0" fmla="*/ 16723 h 33811"/>
                <a:gd name="connsiteX1" fmla="*/ 23938 w 48603"/>
                <a:gd name="connsiteY1" fmla="*/ 33629 h 33811"/>
                <a:gd name="connsiteX2" fmla="*/ -364 w 48603"/>
                <a:gd name="connsiteY2" fmla="*/ 16723 h 33811"/>
                <a:gd name="connsiteX3" fmla="*/ 23938 w 48603"/>
                <a:gd name="connsiteY3" fmla="*/ -182 h 33811"/>
                <a:gd name="connsiteX4" fmla="*/ 48239 w 48603"/>
                <a:gd name="connsiteY4" fmla="*/ 16723 h 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3" h="33811">
                  <a:moveTo>
                    <a:pt x="48239" y="16723"/>
                  </a:moveTo>
                  <a:cubicBezTo>
                    <a:pt x="48239" y="26060"/>
                    <a:pt x="37359" y="33629"/>
                    <a:pt x="23938" y="33629"/>
                  </a:cubicBezTo>
                  <a:cubicBezTo>
                    <a:pt x="10516" y="33629"/>
                    <a:pt x="-364" y="26060"/>
                    <a:pt x="-364" y="16723"/>
                  </a:cubicBezTo>
                  <a:cubicBezTo>
                    <a:pt x="-364" y="7387"/>
                    <a:pt x="10516" y="-182"/>
                    <a:pt x="23938" y="-182"/>
                  </a:cubicBezTo>
                  <a:cubicBezTo>
                    <a:pt x="37359" y="-182"/>
                    <a:pt x="48239" y="7387"/>
                    <a:pt x="48239" y="16723"/>
                  </a:cubicBezTo>
                  <a:close/>
                </a:path>
              </a:pathLst>
            </a:custGeom>
            <a:solidFill>
              <a:srgbClr val="3F3D5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1229814-74A8-4918-AC82-161A418FDD45}"/>
                </a:ext>
              </a:extLst>
            </p:cNvPr>
            <p:cNvSpPr/>
            <p:nvPr/>
          </p:nvSpPr>
          <p:spPr>
            <a:xfrm rot="20499420">
              <a:off x="9010501" y="4395491"/>
              <a:ext cx="48603" cy="33811"/>
            </a:xfrm>
            <a:custGeom>
              <a:avLst/>
              <a:gdLst>
                <a:gd name="connsiteX0" fmla="*/ 48240 w 48603"/>
                <a:gd name="connsiteY0" fmla="*/ 16723 h 33811"/>
                <a:gd name="connsiteX1" fmla="*/ 23938 w 48603"/>
                <a:gd name="connsiteY1" fmla="*/ 33629 h 33811"/>
                <a:gd name="connsiteX2" fmla="*/ -364 w 48603"/>
                <a:gd name="connsiteY2" fmla="*/ 16723 h 33811"/>
                <a:gd name="connsiteX3" fmla="*/ 23938 w 48603"/>
                <a:gd name="connsiteY3" fmla="*/ -182 h 33811"/>
                <a:gd name="connsiteX4" fmla="*/ 48240 w 48603"/>
                <a:gd name="connsiteY4" fmla="*/ 16723 h 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3" h="33811">
                  <a:moveTo>
                    <a:pt x="48240" y="16723"/>
                  </a:moveTo>
                  <a:cubicBezTo>
                    <a:pt x="48240" y="26060"/>
                    <a:pt x="37359" y="33629"/>
                    <a:pt x="23938" y="33629"/>
                  </a:cubicBezTo>
                  <a:cubicBezTo>
                    <a:pt x="10516" y="33629"/>
                    <a:pt x="-364" y="26060"/>
                    <a:pt x="-364" y="16723"/>
                  </a:cubicBezTo>
                  <a:cubicBezTo>
                    <a:pt x="-364" y="7387"/>
                    <a:pt x="10516" y="-182"/>
                    <a:pt x="23938" y="-182"/>
                  </a:cubicBezTo>
                  <a:cubicBezTo>
                    <a:pt x="37359" y="-182"/>
                    <a:pt x="48240" y="7387"/>
                    <a:pt x="48240" y="16723"/>
                  </a:cubicBezTo>
                  <a:close/>
                </a:path>
              </a:pathLst>
            </a:custGeom>
            <a:solidFill>
              <a:srgbClr val="E6E6E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E6CF237-C3D5-449A-BD70-F1E352D53A32}"/>
                </a:ext>
              </a:extLst>
            </p:cNvPr>
            <p:cNvSpPr/>
            <p:nvPr/>
          </p:nvSpPr>
          <p:spPr>
            <a:xfrm rot="20499420">
              <a:off x="9030760" y="4261878"/>
              <a:ext cx="48603" cy="33811"/>
            </a:xfrm>
            <a:custGeom>
              <a:avLst/>
              <a:gdLst>
                <a:gd name="connsiteX0" fmla="*/ 48239 w 48603"/>
                <a:gd name="connsiteY0" fmla="*/ 16723 h 33811"/>
                <a:gd name="connsiteX1" fmla="*/ 23937 w 48603"/>
                <a:gd name="connsiteY1" fmla="*/ 33629 h 33811"/>
                <a:gd name="connsiteX2" fmla="*/ -364 w 48603"/>
                <a:gd name="connsiteY2" fmla="*/ 16723 h 33811"/>
                <a:gd name="connsiteX3" fmla="*/ 23937 w 48603"/>
                <a:gd name="connsiteY3" fmla="*/ -182 h 33811"/>
                <a:gd name="connsiteX4" fmla="*/ 48239 w 48603"/>
                <a:gd name="connsiteY4" fmla="*/ 16723 h 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3" h="33811">
                  <a:moveTo>
                    <a:pt x="48239" y="16723"/>
                  </a:moveTo>
                  <a:cubicBezTo>
                    <a:pt x="48239" y="26060"/>
                    <a:pt x="37359" y="33629"/>
                    <a:pt x="23937" y="33629"/>
                  </a:cubicBezTo>
                  <a:cubicBezTo>
                    <a:pt x="10516" y="33629"/>
                    <a:pt x="-364" y="26060"/>
                    <a:pt x="-364" y="16723"/>
                  </a:cubicBezTo>
                  <a:cubicBezTo>
                    <a:pt x="-364" y="7387"/>
                    <a:pt x="10516" y="-182"/>
                    <a:pt x="23937" y="-182"/>
                  </a:cubicBezTo>
                  <a:cubicBezTo>
                    <a:pt x="37359" y="-182"/>
                    <a:pt x="48239" y="7387"/>
                    <a:pt x="48239" y="16723"/>
                  </a:cubicBezTo>
                  <a:close/>
                </a:path>
              </a:pathLst>
            </a:custGeom>
            <a:solidFill>
              <a:srgbClr val="FF6584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7EB064A-4F65-4214-AAFA-E133D8986643}"/>
                </a:ext>
              </a:extLst>
            </p:cNvPr>
            <p:cNvSpPr/>
            <p:nvPr/>
          </p:nvSpPr>
          <p:spPr>
            <a:xfrm rot="20499420">
              <a:off x="9188697" y="4387721"/>
              <a:ext cx="48603" cy="33811"/>
            </a:xfrm>
            <a:custGeom>
              <a:avLst/>
              <a:gdLst>
                <a:gd name="connsiteX0" fmla="*/ 48239 w 48603"/>
                <a:gd name="connsiteY0" fmla="*/ 16723 h 33811"/>
                <a:gd name="connsiteX1" fmla="*/ 23938 w 48603"/>
                <a:gd name="connsiteY1" fmla="*/ 33629 h 33811"/>
                <a:gd name="connsiteX2" fmla="*/ -364 w 48603"/>
                <a:gd name="connsiteY2" fmla="*/ 16723 h 33811"/>
                <a:gd name="connsiteX3" fmla="*/ 23938 w 48603"/>
                <a:gd name="connsiteY3" fmla="*/ -182 h 33811"/>
                <a:gd name="connsiteX4" fmla="*/ 48239 w 48603"/>
                <a:gd name="connsiteY4" fmla="*/ 16723 h 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03" h="33811">
                  <a:moveTo>
                    <a:pt x="48239" y="16723"/>
                  </a:moveTo>
                  <a:cubicBezTo>
                    <a:pt x="48239" y="26060"/>
                    <a:pt x="37359" y="33629"/>
                    <a:pt x="23938" y="33629"/>
                  </a:cubicBezTo>
                  <a:cubicBezTo>
                    <a:pt x="10516" y="33629"/>
                    <a:pt x="-364" y="26060"/>
                    <a:pt x="-364" y="16723"/>
                  </a:cubicBezTo>
                  <a:cubicBezTo>
                    <a:pt x="-364" y="7387"/>
                    <a:pt x="10516" y="-182"/>
                    <a:pt x="23938" y="-182"/>
                  </a:cubicBezTo>
                  <a:cubicBezTo>
                    <a:pt x="37359" y="-182"/>
                    <a:pt x="48239" y="7387"/>
                    <a:pt x="48239" y="16723"/>
                  </a:cubicBezTo>
                  <a:close/>
                </a:path>
              </a:pathLst>
            </a:custGeom>
            <a:solidFill>
              <a:srgbClr val="3F3D5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B0B6BDE-BDE9-42A6-820C-C5A113976EA7}"/>
                </a:ext>
              </a:extLst>
            </p:cNvPr>
            <p:cNvSpPr/>
            <p:nvPr/>
          </p:nvSpPr>
          <p:spPr>
            <a:xfrm>
              <a:off x="9038876" y="5176614"/>
              <a:ext cx="611527" cy="902871"/>
            </a:xfrm>
            <a:custGeom>
              <a:avLst/>
              <a:gdLst>
                <a:gd name="connsiteX0" fmla="*/ 227976 w 611527"/>
                <a:gd name="connsiteY0" fmla="*/ 8473 h 902871"/>
                <a:gd name="connsiteX1" fmla="*/ 395979 w 611527"/>
                <a:gd name="connsiteY1" fmla="*/ -182 h 902871"/>
                <a:gd name="connsiteX2" fmla="*/ 474011 w 611527"/>
                <a:gd name="connsiteY2" fmla="*/ 123123 h 902871"/>
                <a:gd name="connsiteX3" fmla="*/ 610658 w 611527"/>
                <a:gd name="connsiteY3" fmla="*/ 320674 h 902871"/>
                <a:gd name="connsiteX4" fmla="*/ 432021 w 611527"/>
                <a:gd name="connsiteY4" fmla="*/ 645505 h 902871"/>
                <a:gd name="connsiteX5" fmla="*/ 439221 w 611527"/>
                <a:gd name="connsiteY5" fmla="*/ 735597 h 902871"/>
                <a:gd name="connsiteX6" fmla="*/ 426713 w 611527"/>
                <a:gd name="connsiteY6" fmla="*/ 771334 h 902871"/>
                <a:gd name="connsiteX7" fmla="*/ 428316 w 611527"/>
                <a:gd name="connsiteY7" fmla="*/ 791398 h 902871"/>
                <a:gd name="connsiteX8" fmla="*/ 445378 w 611527"/>
                <a:gd name="connsiteY8" fmla="*/ 812653 h 902871"/>
                <a:gd name="connsiteX9" fmla="*/ 447133 w 611527"/>
                <a:gd name="connsiteY9" fmla="*/ 834625 h 902871"/>
                <a:gd name="connsiteX10" fmla="*/ 432021 w 611527"/>
                <a:gd name="connsiteY10" fmla="*/ 869400 h 902871"/>
                <a:gd name="connsiteX11" fmla="*/ 452578 w 611527"/>
                <a:gd name="connsiteY11" fmla="*/ 902689 h 902871"/>
                <a:gd name="connsiteX12" fmla="*/ 20390 w 611527"/>
                <a:gd name="connsiteY12" fmla="*/ 860821 h 902871"/>
                <a:gd name="connsiteX13" fmla="*/ 4585 w 611527"/>
                <a:gd name="connsiteY13" fmla="*/ 803250 h 902871"/>
                <a:gd name="connsiteX14" fmla="*/ 27636 w 611527"/>
                <a:gd name="connsiteY14" fmla="*/ 772332 h 902871"/>
                <a:gd name="connsiteX15" fmla="*/ 14762 w 611527"/>
                <a:gd name="connsiteY15" fmla="*/ 732010 h 902871"/>
                <a:gd name="connsiteX16" fmla="*/ 34118 w 611527"/>
                <a:gd name="connsiteY16" fmla="*/ 693225 h 902871"/>
                <a:gd name="connsiteX17" fmla="*/ 44214 w 611527"/>
                <a:gd name="connsiteY17" fmla="*/ 570027 h 902871"/>
                <a:gd name="connsiteX18" fmla="*/ 60559 w 611527"/>
                <a:gd name="connsiteY18" fmla="*/ 279132 h 902871"/>
                <a:gd name="connsiteX19" fmla="*/ 111444 w 611527"/>
                <a:gd name="connsiteY19" fmla="*/ 192627 h 902871"/>
                <a:gd name="connsiteX20" fmla="*/ 168379 w 611527"/>
                <a:gd name="connsiteY20" fmla="*/ 123158 h 90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11527" h="902871">
                  <a:moveTo>
                    <a:pt x="227976" y="8473"/>
                  </a:moveTo>
                  <a:lnTo>
                    <a:pt x="395979" y="-182"/>
                  </a:lnTo>
                  <a:lnTo>
                    <a:pt x="474011" y="123123"/>
                  </a:lnTo>
                  <a:cubicBezTo>
                    <a:pt x="474011" y="123123"/>
                    <a:pt x="620835" y="147665"/>
                    <a:pt x="610658" y="320674"/>
                  </a:cubicBezTo>
                  <a:cubicBezTo>
                    <a:pt x="600481" y="493684"/>
                    <a:pt x="432021" y="645505"/>
                    <a:pt x="432021" y="645505"/>
                  </a:cubicBezTo>
                  <a:lnTo>
                    <a:pt x="439221" y="735597"/>
                  </a:lnTo>
                  <a:lnTo>
                    <a:pt x="426713" y="771334"/>
                  </a:lnTo>
                  <a:lnTo>
                    <a:pt x="428316" y="791398"/>
                  </a:lnTo>
                  <a:lnTo>
                    <a:pt x="445378" y="812653"/>
                  </a:lnTo>
                  <a:lnTo>
                    <a:pt x="447133" y="834625"/>
                  </a:lnTo>
                  <a:lnTo>
                    <a:pt x="432021" y="869400"/>
                  </a:lnTo>
                  <a:lnTo>
                    <a:pt x="452578" y="902689"/>
                  </a:lnTo>
                  <a:lnTo>
                    <a:pt x="20390" y="860821"/>
                  </a:lnTo>
                  <a:lnTo>
                    <a:pt x="4585" y="803250"/>
                  </a:lnTo>
                  <a:lnTo>
                    <a:pt x="27636" y="772332"/>
                  </a:lnTo>
                  <a:lnTo>
                    <a:pt x="14762" y="732010"/>
                  </a:lnTo>
                  <a:lnTo>
                    <a:pt x="34118" y="693225"/>
                  </a:lnTo>
                  <a:lnTo>
                    <a:pt x="44214" y="570027"/>
                  </a:lnTo>
                  <a:cubicBezTo>
                    <a:pt x="44214" y="570027"/>
                    <a:pt x="-66227" y="404101"/>
                    <a:pt x="60559" y="279132"/>
                  </a:cubicBezTo>
                  <a:lnTo>
                    <a:pt x="111444" y="192627"/>
                  </a:lnTo>
                  <a:lnTo>
                    <a:pt x="168379" y="123158"/>
                  </a:lnTo>
                  <a:close/>
                </a:path>
              </a:pathLst>
            </a:custGeom>
            <a:solidFill>
              <a:schemeClr val="accent3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9B9B217-DF2A-4BDB-A7E9-B0B7477523FC}"/>
                </a:ext>
              </a:extLst>
            </p:cNvPr>
            <p:cNvSpPr/>
            <p:nvPr/>
          </p:nvSpPr>
          <p:spPr>
            <a:xfrm>
              <a:off x="9172721" y="4794419"/>
              <a:ext cx="356036" cy="356036"/>
            </a:xfrm>
            <a:custGeom>
              <a:avLst/>
              <a:gdLst>
                <a:gd name="connsiteX0" fmla="*/ 356037 w 356036"/>
                <a:gd name="connsiteY0" fmla="*/ 178018 h 356036"/>
                <a:gd name="connsiteX1" fmla="*/ 178018 w 356036"/>
                <a:gd name="connsiteY1" fmla="*/ 356037 h 356036"/>
                <a:gd name="connsiteX2" fmla="*/ 0 w 356036"/>
                <a:gd name="connsiteY2" fmla="*/ 178018 h 356036"/>
                <a:gd name="connsiteX3" fmla="*/ 178018 w 356036"/>
                <a:gd name="connsiteY3" fmla="*/ 0 h 356036"/>
                <a:gd name="connsiteX4" fmla="*/ 356037 w 356036"/>
                <a:gd name="connsiteY4" fmla="*/ 178018 h 35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036" h="356036">
                  <a:moveTo>
                    <a:pt x="356037" y="178018"/>
                  </a:moveTo>
                  <a:cubicBezTo>
                    <a:pt x="356037" y="276335"/>
                    <a:pt x="276335" y="356037"/>
                    <a:pt x="178018" y="356037"/>
                  </a:cubicBezTo>
                  <a:cubicBezTo>
                    <a:pt x="79701" y="356037"/>
                    <a:pt x="0" y="276335"/>
                    <a:pt x="0" y="178018"/>
                  </a:cubicBezTo>
                  <a:cubicBezTo>
                    <a:pt x="0" y="79702"/>
                    <a:pt x="79701" y="0"/>
                    <a:pt x="178018" y="0"/>
                  </a:cubicBezTo>
                  <a:cubicBezTo>
                    <a:pt x="276335" y="0"/>
                    <a:pt x="356037" y="79702"/>
                    <a:pt x="356037" y="178018"/>
                  </a:cubicBezTo>
                  <a:close/>
                </a:path>
              </a:pathLst>
            </a:custGeom>
            <a:solidFill>
              <a:srgbClr val="FFB6B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3D9D5B7-9AF0-44C0-B004-52FF53531586}"/>
                </a:ext>
              </a:extLst>
            </p:cNvPr>
            <p:cNvSpPr/>
            <p:nvPr/>
          </p:nvSpPr>
          <p:spPr>
            <a:xfrm>
              <a:off x="9107889" y="4745814"/>
              <a:ext cx="432066" cy="215830"/>
            </a:xfrm>
            <a:custGeom>
              <a:avLst/>
              <a:gdLst>
                <a:gd name="connsiteX0" fmla="*/ 218651 w 432066"/>
                <a:gd name="connsiteY0" fmla="*/ 215648 h 215830"/>
                <a:gd name="connsiteX1" fmla="*/ 172656 w 432066"/>
                <a:gd name="connsiteY1" fmla="*/ 214355 h 215830"/>
                <a:gd name="connsiteX2" fmla="*/ 169913 w 432066"/>
                <a:gd name="connsiteY2" fmla="*/ 214198 h 215830"/>
                <a:gd name="connsiteX3" fmla="*/ 170274 w 432066"/>
                <a:gd name="connsiteY3" fmla="*/ 211480 h 215830"/>
                <a:gd name="connsiteX4" fmla="*/ 166545 w 432066"/>
                <a:gd name="connsiteY4" fmla="*/ 160733 h 215830"/>
                <a:gd name="connsiteX5" fmla="*/ 131571 w 432066"/>
                <a:gd name="connsiteY5" fmla="*/ 210127 h 215830"/>
                <a:gd name="connsiteX6" fmla="*/ 130721 w 432066"/>
                <a:gd name="connsiteY6" fmla="*/ 210906 h 215830"/>
                <a:gd name="connsiteX7" fmla="*/ 129576 w 432066"/>
                <a:gd name="connsiteY7" fmla="*/ 210783 h 215830"/>
                <a:gd name="connsiteX8" fmla="*/ 6180 w 432066"/>
                <a:gd name="connsiteY8" fmla="*/ 188277 h 215830"/>
                <a:gd name="connsiteX9" fmla="*/ 4628 w 432066"/>
                <a:gd name="connsiteY9" fmla="*/ 187880 h 215830"/>
                <a:gd name="connsiteX10" fmla="*/ 4317 w 432066"/>
                <a:gd name="connsiteY10" fmla="*/ 186308 h 215830"/>
                <a:gd name="connsiteX11" fmla="*/ -364 w 432066"/>
                <a:gd name="connsiteY11" fmla="*/ 141132 h 215830"/>
                <a:gd name="connsiteX12" fmla="*/ 48028 w 432066"/>
                <a:gd name="connsiteY12" fmla="*/ 28787 h 215830"/>
                <a:gd name="connsiteX13" fmla="*/ 185184 w 432066"/>
                <a:gd name="connsiteY13" fmla="*/ 5172 h 215830"/>
                <a:gd name="connsiteX14" fmla="*/ 359445 w 432066"/>
                <a:gd name="connsiteY14" fmla="*/ 5172 h 215830"/>
                <a:gd name="connsiteX15" fmla="*/ 431702 w 432066"/>
                <a:gd name="connsiteY15" fmla="*/ 77428 h 215830"/>
                <a:gd name="connsiteX16" fmla="*/ 431702 w 432066"/>
                <a:gd name="connsiteY16" fmla="*/ 187778 h 215830"/>
                <a:gd name="connsiteX17" fmla="*/ 429799 w 432066"/>
                <a:gd name="connsiteY17" fmla="*/ 188272 h 215830"/>
                <a:gd name="connsiteX18" fmla="*/ 218651 w 432066"/>
                <a:gd name="connsiteY18" fmla="*/ 215648 h 215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2066" h="215830">
                  <a:moveTo>
                    <a:pt x="218651" y="215648"/>
                  </a:moveTo>
                  <a:cubicBezTo>
                    <a:pt x="203309" y="215648"/>
                    <a:pt x="187977" y="215215"/>
                    <a:pt x="172656" y="214355"/>
                  </a:cubicBezTo>
                  <a:lnTo>
                    <a:pt x="169913" y="214198"/>
                  </a:lnTo>
                  <a:lnTo>
                    <a:pt x="170274" y="211480"/>
                  </a:lnTo>
                  <a:cubicBezTo>
                    <a:pt x="172534" y="194490"/>
                    <a:pt x="171262" y="177214"/>
                    <a:pt x="166545" y="160733"/>
                  </a:cubicBezTo>
                  <a:cubicBezTo>
                    <a:pt x="158530" y="179499"/>
                    <a:pt x="146608" y="196337"/>
                    <a:pt x="131571" y="210127"/>
                  </a:cubicBezTo>
                  <a:lnTo>
                    <a:pt x="130721" y="210906"/>
                  </a:lnTo>
                  <a:lnTo>
                    <a:pt x="129576" y="210783"/>
                  </a:lnTo>
                  <a:cubicBezTo>
                    <a:pt x="87963" y="206229"/>
                    <a:pt x="46725" y="198708"/>
                    <a:pt x="6180" y="188277"/>
                  </a:cubicBezTo>
                  <a:lnTo>
                    <a:pt x="4628" y="187880"/>
                  </a:lnTo>
                  <a:lnTo>
                    <a:pt x="4317" y="186308"/>
                  </a:lnTo>
                  <a:cubicBezTo>
                    <a:pt x="1290" y="171439"/>
                    <a:pt x="-283" y="156311"/>
                    <a:pt x="-364" y="141132"/>
                  </a:cubicBezTo>
                  <a:cubicBezTo>
                    <a:pt x="-364" y="93727"/>
                    <a:pt x="16820" y="53833"/>
                    <a:pt x="48028" y="28787"/>
                  </a:cubicBezTo>
                  <a:cubicBezTo>
                    <a:pt x="81999" y="1528"/>
                    <a:pt x="130691" y="-6853"/>
                    <a:pt x="185184" y="5172"/>
                  </a:cubicBezTo>
                  <a:lnTo>
                    <a:pt x="359445" y="5172"/>
                  </a:lnTo>
                  <a:cubicBezTo>
                    <a:pt x="399329" y="5212"/>
                    <a:pt x="431656" y="37540"/>
                    <a:pt x="431702" y="77428"/>
                  </a:cubicBezTo>
                  <a:lnTo>
                    <a:pt x="431702" y="187778"/>
                  </a:lnTo>
                  <a:lnTo>
                    <a:pt x="429799" y="188272"/>
                  </a:lnTo>
                  <a:cubicBezTo>
                    <a:pt x="360875" y="206387"/>
                    <a:pt x="289916" y="215587"/>
                    <a:pt x="218651" y="215648"/>
                  </a:cubicBezTo>
                  <a:close/>
                </a:path>
              </a:pathLst>
            </a:custGeom>
            <a:solidFill>
              <a:srgbClr val="2F2E41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A17D28E-5F48-4A90-90D2-3A6994AD47ED}"/>
                </a:ext>
              </a:extLst>
            </p:cNvPr>
            <p:cNvSpPr/>
            <p:nvPr/>
          </p:nvSpPr>
          <p:spPr>
            <a:xfrm>
              <a:off x="8091606" y="4495837"/>
              <a:ext cx="980248" cy="844376"/>
            </a:xfrm>
            <a:custGeom>
              <a:avLst/>
              <a:gdLst>
                <a:gd name="connsiteX0" fmla="*/ 20234 w 980248"/>
                <a:gd name="connsiteY0" fmla="*/ 267610 h 844376"/>
                <a:gd name="connsiteX1" fmla="*/ 1528 w 980248"/>
                <a:gd name="connsiteY1" fmla="*/ 307774 h 844376"/>
                <a:gd name="connsiteX2" fmla="*/ 189513 w 980248"/>
                <a:gd name="connsiteY2" fmla="*/ 823592 h 844376"/>
                <a:gd name="connsiteX3" fmla="*/ 229677 w 980248"/>
                <a:gd name="connsiteY3" fmla="*/ 842303 h 844376"/>
                <a:gd name="connsiteX4" fmla="*/ 959284 w 980248"/>
                <a:gd name="connsiteY4" fmla="*/ 576402 h 844376"/>
                <a:gd name="connsiteX5" fmla="*/ 977990 w 980248"/>
                <a:gd name="connsiteY5" fmla="*/ 536238 h 844376"/>
                <a:gd name="connsiteX6" fmla="*/ 790005 w 980248"/>
                <a:gd name="connsiteY6" fmla="*/ 20420 h 844376"/>
                <a:gd name="connsiteX7" fmla="*/ 749841 w 980248"/>
                <a:gd name="connsiteY7" fmla="*/ 1709 h 84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80248" h="844376">
                  <a:moveTo>
                    <a:pt x="20234" y="267610"/>
                  </a:moveTo>
                  <a:cubicBezTo>
                    <a:pt x="3991" y="273553"/>
                    <a:pt x="-4375" y="291521"/>
                    <a:pt x="1528" y="307774"/>
                  </a:cubicBezTo>
                  <a:lnTo>
                    <a:pt x="189513" y="823592"/>
                  </a:lnTo>
                  <a:cubicBezTo>
                    <a:pt x="195457" y="839835"/>
                    <a:pt x="213419" y="848205"/>
                    <a:pt x="229677" y="842303"/>
                  </a:cubicBezTo>
                  <a:lnTo>
                    <a:pt x="959284" y="576402"/>
                  </a:lnTo>
                  <a:cubicBezTo>
                    <a:pt x="975527" y="570459"/>
                    <a:pt x="983898" y="552491"/>
                    <a:pt x="977990" y="536238"/>
                  </a:cubicBezTo>
                  <a:lnTo>
                    <a:pt x="790005" y="20420"/>
                  </a:lnTo>
                  <a:cubicBezTo>
                    <a:pt x="784066" y="4177"/>
                    <a:pt x="766099" y="-4193"/>
                    <a:pt x="749841" y="1709"/>
                  </a:cubicBezTo>
                  <a:close/>
                </a:path>
              </a:pathLst>
            </a:custGeom>
            <a:solidFill>
              <a:srgbClr val="CCCCCC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4205127-BE84-4819-B75B-88E7B7DC487D}"/>
                </a:ext>
              </a:extLst>
            </p:cNvPr>
            <p:cNvSpPr/>
            <p:nvPr/>
          </p:nvSpPr>
          <p:spPr>
            <a:xfrm>
              <a:off x="8117351" y="4521587"/>
              <a:ext cx="853742" cy="786155"/>
            </a:xfrm>
            <a:custGeom>
              <a:avLst/>
              <a:gdLst>
                <a:gd name="connsiteX0" fmla="*/ 661996 w 853742"/>
                <a:gd name="connsiteY0" fmla="*/ 621174 h 786155"/>
                <a:gd name="connsiteX1" fmla="*/ 215402 w 853742"/>
                <a:gd name="connsiteY1" fmla="*/ 783936 h 786155"/>
                <a:gd name="connsiteX2" fmla="*/ 172175 w 853742"/>
                <a:gd name="connsiteY2" fmla="*/ 763800 h 786155"/>
                <a:gd name="connsiteX3" fmla="*/ 1674 w 853742"/>
                <a:gd name="connsiteY3" fmla="*/ 295957 h 786155"/>
                <a:gd name="connsiteX4" fmla="*/ 21804 w 853742"/>
                <a:gd name="connsiteY4" fmla="*/ 252730 h 786155"/>
                <a:gd name="connsiteX5" fmla="*/ 710184 w 853742"/>
                <a:gd name="connsiteY5" fmla="*/ 1855 h 786155"/>
                <a:gd name="connsiteX6" fmla="*/ 753411 w 853742"/>
                <a:gd name="connsiteY6" fmla="*/ 21991 h 786155"/>
                <a:gd name="connsiteX7" fmla="*/ 835799 w 853742"/>
                <a:gd name="connsiteY7" fmla="*/ 248048 h 786155"/>
                <a:gd name="connsiteX8" fmla="*/ 661996 w 853742"/>
                <a:gd name="connsiteY8" fmla="*/ 621174 h 786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3742" h="786155">
                  <a:moveTo>
                    <a:pt x="661996" y="621174"/>
                  </a:moveTo>
                  <a:lnTo>
                    <a:pt x="215402" y="783936"/>
                  </a:lnTo>
                  <a:cubicBezTo>
                    <a:pt x="197902" y="790291"/>
                    <a:pt x="178566" y="781279"/>
                    <a:pt x="172175" y="763800"/>
                  </a:cubicBezTo>
                  <a:lnTo>
                    <a:pt x="1674" y="295957"/>
                  </a:lnTo>
                  <a:cubicBezTo>
                    <a:pt x="-4682" y="278462"/>
                    <a:pt x="4325" y="259126"/>
                    <a:pt x="21804" y="252730"/>
                  </a:cubicBezTo>
                  <a:lnTo>
                    <a:pt x="710184" y="1855"/>
                  </a:lnTo>
                  <a:cubicBezTo>
                    <a:pt x="727684" y="-4500"/>
                    <a:pt x="747020" y="4506"/>
                    <a:pt x="753411" y="21991"/>
                  </a:cubicBezTo>
                  <a:lnTo>
                    <a:pt x="835799" y="248048"/>
                  </a:lnTo>
                  <a:cubicBezTo>
                    <a:pt x="890643" y="399070"/>
                    <a:pt x="812891" y="565989"/>
                    <a:pt x="661996" y="621174"/>
                  </a:cubicBezTo>
                  <a:close/>
                </a:path>
              </a:pathLst>
            </a:custGeom>
            <a:solidFill>
              <a:srgbClr val="FFFFFF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91469C5-1F01-4C15-AD2C-D35B053C2445}"/>
                </a:ext>
              </a:extLst>
            </p:cNvPr>
            <p:cNvSpPr/>
            <p:nvPr/>
          </p:nvSpPr>
          <p:spPr>
            <a:xfrm>
              <a:off x="8337753" y="4784046"/>
              <a:ext cx="127704" cy="60256"/>
            </a:xfrm>
            <a:custGeom>
              <a:avLst/>
              <a:gdLst>
                <a:gd name="connsiteX0" fmla="*/ 120243 w 127704"/>
                <a:gd name="connsiteY0" fmla="*/ 20741 h 60256"/>
                <a:gd name="connsiteX1" fmla="*/ 14117 w 127704"/>
                <a:gd name="connsiteY1" fmla="*/ 59419 h 60256"/>
                <a:gd name="connsiteX2" fmla="*/ 291 w 127704"/>
                <a:gd name="connsiteY2" fmla="*/ 52977 h 60256"/>
                <a:gd name="connsiteX3" fmla="*/ 6728 w 127704"/>
                <a:gd name="connsiteY3" fmla="*/ 39146 h 60256"/>
                <a:gd name="connsiteX4" fmla="*/ 112854 w 127704"/>
                <a:gd name="connsiteY4" fmla="*/ 473 h 60256"/>
                <a:gd name="connsiteX5" fmla="*/ 126685 w 127704"/>
                <a:gd name="connsiteY5" fmla="*/ 6910 h 60256"/>
                <a:gd name="connsiteX6" fmla="*/ 120243 w 127704"/>
                <a:gd name="connsiteY6" fmla="*/ 20741 h 60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704" h="60256">
                  <a:moveTo>
                    <a:pt x="120243" y="20741"/>
                  </a:moveTo>
                  <a:lnTo>
                    <a:pt x="14117" y="59419"/>
                  </a:lnTo>
                  <a:cubicBezTo>
                    <a:pt x="8519" y="61459"/>
                    <a:pt x="2332" y="58574"/>
                    <a:pt x="291" y="52977"/>
                  </a:cubicBezTo>
                  <a:cubicBezTo>
                    <a:pt x="-1749" y="47379"/>
                    <a:pt x="1136" y="41187"/>
                    <a:pt x="6728" y="39146"/>
                  </a:cubicBezTo>
                  <a:lnTo>
                    <a:pt x="112854" y="473"/>
                  </a:lnTo>
                  <a:cubicBezTo>
                    <a:pt x="118452" y="-1567"/>
                    <a:pt x="124644" y="1313"/>
                    <a:pt x="126685" y="6910"/>
                  </a:cubicBezTo>
                  <a:cubicBezTo>
                    <a:pt x="128725" y="12508"/>
                    <a:pt x="125840" y="18701"/>
                    <a:pt x="120243" y="20741"/>
                  </a:cubicBezTo>
                  <a:close/>
                </a:path>
              </a:pathLst>
            </a:custGeom>
            <a:solidFill>
              <a:schemeClr val="accent3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1BE5EE4-4DA3-4A72-B2DB-CE3F5E0FD374}"/>
                </a:ext>
              </a:extLst>
            </p:cNvPr>
            <p:cNvSpPr/>
            <p:nvPr/>
          </p:nvSpPr>
          <p:spPr>
            <a:xfrm>
              <a:off x="8352847" y="4738794"/>
              <a:ext cx="365616" cy="146962"/>
            </a:xfrm>
            <a:custGeom>
              <a:avLst/>
              <a:gdLst>
                <a:gd name="connsiteX0" fmla="*/ 358155 w 365616"/>
                <a:gd name="connsiteY0" fmla="*/ 20740 h 146962"/>
                <a:gd name="connsiteX1" fmla="*/ 14131 w 365616"/>
                <a:gd name="connsiteY1" fmla="*/ 146121 h 146962"/>
                <a:gd name="connsiteX2" fmla="*/ 295 w 365616"/>
                <a:gd name="connsiteY2" fmla="*/ 139695 h 146962"/>
                <a:gd name="connsiteX3" fmla="*/ 6717 w 365616"/>
                <a:gd name="connsiteY3" fmla="*/ 125859 h 146962"/>
                <a:gd name="connsiteX4" fmla="*/ 6742 w 365616"/>
                <a:gd name="connsiteY4" fmla="*/ 125849 h 146962"/>
                <a:gd name="connsiteX5" fmla="*/ 350767 w 365616"/>
                <a:gd name="connsiteY5" fmla="*/ 473 h 146962"/>
                <a:gd name="connsiteX6" fmla="*/ 364597 w 365616"/>
                <a:gd name="connsiteY6" fmla="*/ 6915 h 146962"/>
                <a:gd name="connsiteX7" fmla="*/ 358155 w 365616"/>
                <a:gd name="connsiteY7" fmla="*/ 20740 h 14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5616" h="146962">
                  <a:moveTo>
                    <a:pt x="358155" y="20740"/>
                  </a:moveTo>
                  <a:lnTo>
                    <a:pt x="14131" y="146121"/>
                  </a:lnTo>
                  <a:cubicBezTo>
                    <a:pt x="8533" y="148167"/>
                    <a:pt x="2341" y="145292"/>
                    <a:pt x="295" y="139695"/>
                  </a:cubicBezTo>
                  <a:cubicBezTo>
                    <a:pt x="-1751" y="134102"/>
                    <a:pt x="1124" y="127905"/>
                    <a:pt x="6717" y="125859"/>
                  </a:cubicBezTo>
                  <a:cubicBezTo>
                    <a:pt x="6727" y="125859"/>
                    <a:pt x="6737" y="125854"/>
                    <a:pt x="6742" y="125849"/>
                  </a:cubicBezTo>
                  <a:lnTo>
                    <a:pt x="350767" y="473"/>
                  </a:lnTo>
                  <a:cubicBezTo>
                    <a:pt x="356364" y="-1568"/>
                    <a:pt x="362557" y="1317"/>
                    <a:pt x="364597" y="6915"/>
                  </a:cubicBezTo>
                  <a:cubicBezTo>
                    <a:pt x="366638" y="12512"/>
                    <a:pt x="363753" y="18700"/>
                    <a:pt x="358155" y="20740"/>
                  </a:cubicBezTo>
                  <a:close/>
                </a:path>
              </a:pathLst>
            </a:custGeom>
            <a:solidFill>
              <a:schemeClr val="accent3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662B932-4177-4AA5-BCD7-0CD5378EF123}"/>
                </a:ext>
              </a:extLst>
            </p:cNvPr>
            <p:cNvSpPr/>
            <p:nvPr/>
          </p:nvSpPr>
          <p:spPr>
            <a:xfrm>
              <a:off x="8370198" y="4786378"/>
              <a:ext cx="365592" cy="146953"/>
            </a:xfrm>
            <a:custGeom>
              <a:avLst/>
              <a:gdLst>
                <a:gd name="connsiteX0" fmla="*/ 358146 w 365592"/>
                <a:gd name="connsiteY0" fmla="*/ 20739 h 146953"/>
                <a:gd name="connsiteX1" fmla="*/ 14122 w 365592"/>
                <a:gd name="connsiteY1" fmla="*/ 146116 h 146953"/>
                <a:gd name="connsiteX2" fmla="*/ 291 w 365592"/>
                <a:gd name="connsiteY2" fmla="*/ 139674 h 146953"/>
                <a:gd name="connsiteX3" fmla="*/ 6733 w 365592"/>
                <a:gd name="connsiteY3" fmla="*/ 125848 h 146953"/>
                <a:gd name="connsiteX4" fmla="*/ 350758 w 365592"/>
                <a:gd name="connsiteY4" fmla="*/ 467 h 146953"/>
                <a:gd name="connsiteX5" fmla="*/ 364578 w 365592"/>
                <a:gd name="connsiteY5" fmla="*/ 6929 h 146953"/>
                <a:gd name="connsiteX6" fmla="*/ 358146 w 365592"/>
                <a:gd name="connsiteY6" fmla="*/ 20739 h 14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5592" h="146953">
                  <a:moveTo>
                    <a:pt x="358146" y="20739"/>
                  </a:moveTo>
                  <a:lnTo>
                    <a:pt x="14122" y="146116"/>
                  </a:lnTo>
                  <a:cubicBezTo>
                    <a:pt x="8524" y="148156"/>
                    <a:pt x="2331" y="145271"/>
                    <a:pt x="291" y="139674"/>
                  </a:cubicBezTo>
                  <a:cubicBezTo>
                    <a:pt x="-1750" y="134076"/>
                    <a:pt x="1136" y="127888"/>
                    <a:pt x="6733" y="125848"/>
                  </a:cubicBezTo>
                  <a:lnTo>
                    <a:pt x="350758" y="467"/>
                  </a:lnTo>
                  <a:cubicBezTo>
                    <a:pt x="356360" y="-1564"/>
                    <a:pt x="362548" y="1327"/>
                    <a:pt x="364578" y="6929"/>
                  </a:cubicBezTo>
                  <a:cubicBezTo>
                    <a:pt x="366608" y="12516"/>
                    <a:pt x="363728" y="18694"/>
                    <a:pt x="358146" y="20739"/>
                  </a:cubicBezTo>
                  <a:close/>
                </a:path>
              </a:pathLst>
            </a:custGeom>
            <a:solidFill>
              <a:schemeClr val="accent3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319CD56-8978-4355-80A4-217D70FD9E97}"/>
                </a:ext>
              </a:extLst>
            </p:cNvPr>
            <p:cNvSpPr/>
            <p:nvPr/>
          </p:nvSpPr>
          <p:spPr>
            <a:xfrm>
              <a:off x="8387525" y="4833954"/>
              <a:ext cx="365617" cy="146962"/>
            </a:xfrm>
            <a:custGeom>
              <a:avLst/>
              <a:gdLst>
                <a:gd name="connsiteX0" fmla="*/ 358160 w 365617"/>
                <a:gd name="connsiteY0" fmla="*/ 20740 h 146962"/>
                <a:gd name="connsiteX1" fmla="*/ 14131 w 365617"/>
                <a:gd name="connsiteY1" fmla="*/ 146122 h 146962"/>
                <a:gd name="connsiteX2" fmla="*/ 295 w 365617"/>
                <a:gd name="connsiteY2" fmla="*/ 139695 h 146962"/>
                <a:gd name="connsiteX3" fmla="*/ 6722 w 365617"/>
                <a:gd name="connsiteY3" fmla="*/ 125859 h 146962"/>
                <a:gd name="connsiteX4" fmla="*/ 6747 w 365617"/>
                <a:gd name="connsiteY4" fmla="*/ 125849 h 146962"/>
                <a:gd name="connsiteX5" fmla="*/ 350772 w 365617"/>
                <a:gd name="connsiteY5" fmla="*/ 473 h 146962"/>
                <a:gd name="connsiteX6" fmla="*/ 364597 w 365617"/>
                <a:gd name="connsiteY6" fmla="*/ 6915 h 146962"/>
                <a:gd name="connsiteX7" fmla="*/ 358160 w 365617"/>
                <a:gd name="connsiteY7" fmla="*/ 20740 h 14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5617" h="146962">
                  <a:moveTo>
                    <a:pt x="358160" y="20740"/>
                  </a:moveTo>
                  <a:lnTo>
                    <a:pt x="14131" y="146122"/>
                  </a:lnTo>
                  <a:cubicBezTo>
                    <a:pt x="8538" y="148167"/>
                    <a:pt x="2341" y="145292"/>
                    <a:pt x="295" y="139695"/>
                  </a:cubicBezTo>
                  <a:cubicBezTo>
                    <a:pt x="-1751" y="134103"/>
                    <a:pt x="1124" y="127905"/>
                    <a:pt x="6722" y="125859"/>
                  </a:cubicBezTo>
                  <a:cubicBezTo>
                    <a:pt x="6727" y="125859"/>
                    <a:pt x="6737" y="125854"/>
                    <a:pt x="6747" y="125849"/>
                  </a:cubicBezTo>
                  <a:lnTo>
                    <a:pt x="350772" y="473"/>
                  </a:lnTo>
                  <a:cubicBezTo>
                    <a:pt x="356369" y="-1568"/>
                    <a:pt x="362562" y="1318"/>
                    <a:pt x="364597" y="6915"/>
                  </a:cubicBezTo>
                  <a:cubicBezTo>
                    <a:pt x="366638" y="12512"/>
                    <a:pt x="363758" y="18700"/>
                    <a:pt x="358160" y="20740"/>
                  </a:cubicBezTo>
                  <a:close/>
                </a:path>
              </a:pathLst>
            </a:custGeom>
            <a:solidFill>
              <a:schemeClr val="accent3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E909FD9-C22E-413E-A2EE-1A562D593F37}"/>
                </a:ext>
              </a:extLst>
            </p:cNvPr>
            <p:cNvSpPr/>
            <p:nvPr/>
          </p:nvSpPr>
          <p:spPr>
            <a:xfrm>
              <a:off x="8404880" y="4881532"/>
              <a:ext cx="365603" cy="146959"/>
            </a:xfrm>
            <a:custGeom>
              <a:avLst/>
              <a:gdLst>
                <a:gd name="connsiteX0" fmla="*/ 358142 w 365603"/>
                <a:gd name="connsiteY0" fmla="*/ 20746 h 146959"/>
                <a:gd name="connsiteX1" fmla="*/ 14117 w 365603"/>
                <a:gd name="connsiteY1" fmla="*/ 146121 h 146959"/>
                <a:gd name="connsiteX2" fmla="*/ 292 w 365603"/>
                <a:gd name="connsiteY2" fmla="*/ 139679 h 146959"/>
                <a:gd name="connsiteX3" fmla="*/ 6728 w 365603"/>
                <a:gd name="connsiteY3" fmla="*/ 125854 h 146959"/>
                <a:gd name="connsiteX4" fmla="*/ 350759 w 365603"/>
                <a:gd name="connsiteY4" fmla="*/ 473 h 146959"/>
                <a:gd name="connsiteX5" fmla="*/ 364584 w 365603"/>
                <a:gd name="connsiteY5" fmla="*/ 6915 h 146959"/>
                <a:gd name="connsiteX6" fmla="*/ 358142 w 365603"/>
                <a:gd name="connsiteY6" fmla="*/ 20746 h 14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5603" h="146959">
                  <a:moveTo>
                    <a:pt x="358142" y="20746"/>
                  </a:moveTo>
                  <a:lnTo>
                    <a:pt x="14117" y="146121"/>
                  </a:lnTo>
                  <a:cubicBezTo>
                    <a:pt x="8520" y="148162"/>
                    <a:pt x="2327" y="145277"/>
                    <a:pt x="292" y="139679"/>
                  </a:cubicBezTo>
                  <a:cubicBezTo>
                    <a:pt x="-1749" y="134082"/>
                    <a:pt x="1131" y="127894"/>
                    <a:pt x="6728" y="125854"/>
                  </a:cubicBezTo>
                  <a:lnTo>
                    <a:pt x="350759" y="473"/>
                  </a:lnTo>
                  <a:cubicBezTo>
                    <a:pt x="356356" y="-1568"/>
                    <a:pt x="362543" y="1317"/>
                    <a:pt x="364584" y="6915"/>
                  </a:cubicBezTo>
                  <a:cubicBezTo>
                    <a:pt x="366624" y="12512"/>
                    <a:pt x="363739" y="18705"/>
                    <a:pt x="358142" y="20746"/>
                  </a:cubicBezTo>
                  <a:close/>
                </a:path>
              </a:pathLst>
            </a:custGeom>
            <a:solidFill>
              <a:schemeClr val="accent3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8CAF677-51F2-484E-B4B4-F13C49F236EA}"/>
                </a:ext>
              </a:extLst>
            </p:cNvPr>
            <p:cNvSpPr/>
            <p:nvPr/>
          </p:nvSpPr>
          <p:spPr>
            <a:xfrm>
              <a:off x="9515090" y="4555442"/>
              <a:ext cx="450582" cy="978148"/>
            </a:xfrm>
            <a:custGeom>
              <a:avLst/>
              <a:gdLst>
                <a:gd name="connsiteX0" fmla="*/ 339532 w 450582"/>
                <a:gd name="connsiteY0" fmla="*/ 478975 h 978148"/>
                <a:gd name="connsiteX1" fmla="*/ 151170 w 450582"/>
                <a:gd name="connsiteY1" fmla="*/ 929716 h 978148"/>
                <a:gd name="connsiteX2" fmla="*/ 49043 w 450582"/>
                <a:gd name="connsiteY2" fmla="*/ 972235 h 978148"/>
                <a:gd name="connsiteX3" fmla="*/ 49043 w 450582"/>
                <a:gd name="connsiteY3" fmla="*/ 972235 h 978148"/>
                <a:gd name="connsiteX4" fmla="*/ 5369 w 450582"/>
                <a:gd name="connsiteY4" fmla="*/ 869631 h 978148"/>
                <a:gd name="connsiteX5" fmla="*/ 7038 w 450582"/>
                <a:gd name="connsiteY5" fmla="*/ 865794 h 978148"/>
                <a:gd name="connsiteX6" fmla="*/ 217046 w 450582"/>
                <a:gd name="connsiteY6" fmla="*/ 403583 h 978148"/>
                <a:gd name="connsiteX7" fmla="*/ 332820 w 450582"/>
                <a:gd name="connsiteY7" fmla="*/ 117343 h 978148"/>
                <a:gd name="connsiteX8" fmla="*/ 332688 w 450582"/>
                <a:gd name="connsiteY8" fmla="*/ 20036 h 978148"/>
                <a:gd name="connsiteX9" fmla="*/ 430001 w 450582"/>
                <a:gd name="connsiteY9" fmla="*/ 19908 h 978148"/>
                <a:gd name="connsiteX10" fmla="*/ 430128 w 450582"/>
                <a:gd name="connsiteY10" fmla="*/ 117216 h 978148"/>
                <a:gd name="connsiteX11" fmla="*/ 420790 w 450582"/>
                <a:gd name="connsiteY11" fmla="*/ 125053 h 97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0582" h="978148">
                  <a:moveTo>
                    <a:pt x="339532" y="478975"/>
                  </a:moveTo>
                  <a:lnTo>
                    <a:pt x="151170" y="929716"/>
                  </a:lnTo>
                  <a:cubicBezTo>
                    <a:pt x="134449" y="969396"/>
                    <a:pt x="88983" y="988325"/>
                    <a:pt x="49043" y="972235"/>
                  </a:cubicBezTo>
                  <a:lnTo>
                    <a:pt x="49043" y="972235"/>
                  </a:lnTo>
                  <a:cubicBezTo>
                    <a:pt x="8651" y="955962"/>
                    <a:pt x="-10904" y="910023"/>
                    <a:pt x="5369" y="869631"/>
                  </a:cubicBezTo>
                  <a:cubicBezTo>
                    <a:pt x="5893" y="868338"/>
                    <a:pt x="6447" y="867056"/>
                    <a:pt x="7038" y="865794"/>
                  </a:cubicBezTo>
                  <a:lnTo>
                    <a:pt x="217046" y="403583"/>
                  </a:lnTo>
                  <a:lnTo>
                    <a:pt x="332820" y="117343"/>
                  </a:lnTo>
                  <a:cubicBezTo>
                    <a:pt x="305912" y="90512"/>
                    <a:pt x="305856" y="46944"/>
                    <a:pt x="332688" y="20036"/>
                  </a:cubicBezTo>
                  <a:cubicBezTo>
                    <a:pt x="359525" y="-6872"/>
                    <a:pt x="403093" y="-6928"/>
                    <a:pt x="430001" y="19908"/>
                  </a:cubicBezTo>
                  <a:cubicBezTo>
                    <a:pt x="456909" y="46740"/>
                    <a:pt x="456965" y="90308"/>
                    <a:pt x="430128" y="117216"/>
                  </a:cubicBezTo>
                  <a:cubicBezTo>
                    <a:pt x="427253" y="120101"/>
                    <a:pt x="424128" y="122722"/>
                    <a:pt x="420790" y="125053"/>
                  </a:cubicBezTo>
                  <a:close/>
                </a:path>
              </a:pathLst>
            </a:custGeom>
            <a:solidFill>
              <a:srgbClr val="FFB6B6"/>
            </a:solidFill>
            <a:ln w="508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7585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46DBA0-28A5-493C-8B07-E55F5721A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新学年的学习态度与方法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F017658-B7B6-4086-89E6-44E476973B68}"/>
              </a:ext>
            </a:extLst>
          </p:cNvPr>
          <p:cNvGrpSpPr/>
          <p:nvPr/>
        </p:nvGrpSpPr>
        <p:grpSpPr>
          <a:xfrm>
            <a:off x="-495991" y="1238592"/>
            <a:ext cx="8533873" cy="5333673"/>
            <a:chOff x="-254691" y="1238592"/>
            <a:chExt cx="8533873" cy="5333673"/>
          </a:xfrm>
        </p:grpSpPr>
        <p:grpSp>
          <p:nvGrpSpPr>
            <p:cNvPr id="40" name="组合 75">
              <a:extLst>
                <a:ext uri="{FF2B5EF4-FFF2-40B4-BE49-F238E27FC236}">
                  <a16:creationId xmlns:a16="http://schemas.microsoft.com/office/drawing/2014/main" id="{51FD3313-DB59-4BF6-A4D6-358DC247F7C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-254691" y="1238592"/>
              <a:ext cx="8533873" cy="5333673"/>
              <a:chOff x="1559905" y="2556755"/>
              <a:chExt cx="5760720" cy="3600450"/>
            </a:xfrm>
          </p:grpSpPr>
          <p:sp>
            <p:nvSpPr>
              <p:cNvPr id="41" name="矩形 74">
                <a:extLst>
                  <a:ext uri="{FF2B5EF4-FFF2-40B4-BE49-F238E27FC236}">
                    <a16:creationId xmlns:a16="http://schemas.microsoft.com/office/drawing/2014/main" id="{3DAEC292-75D0-4977-87F2-B687B5D058F5}"/>
                  </a:ext>
                </a:extLst>
              </p:cNvPr>
              <p:cNvSpPr/>
              <p:nvPr/>
            </p:nvSpPr>
            <p:spPr>
              <a:xfrm>
                <a:off x="2598963" y="3152407"/>
                <a:ext cx="3690043" cy="2086447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spcCol="0" anchor="t" anchorCtr="0"/>
              <a:lstStyle>
                <a:lvl1pPr marL="0" lvl="0" algn="l" defTabSz="914400">
                  <a:defRPr sz="1800" kern="1200">
                    <a:solidFill>
                      <a:schemeClr val="lt1"/>
                    </a:solidFill>
                    <a:latin typeface="Arial"/>
                    <a:ea typeface="微软雅黑 Light"/>
                  </a:defRPr>
                </a:lvl1pPr>
                <a:lvl2pPr marL="457200" lvl="1" algn="l" defTabSz="914400">
                  <a:defRPr sz="1800" kern="1200">
                    <a:solidFill>
                      <a:schemeClr val="lt1"/>
                    </a:solidFill>
                    <a:latin typeface="Arial"/>
                    <a:ea typeface="微软雅黑 Light"/>
                  </a:defRPr>
                </a:lvl2pPr>
                <a:lvl3pPr marL="914400" lvl="2" algn="l" defTabSz="914400">
                  <a:defRPr sz="1800" kern="1200">
                    <a:solidFill>
                      <a:schemeClr val="lt1"/>
                    </a:solidFill>
                    <a:latin typeface="Arial"/>
                    <a:ea typeface="微软雅黑 Light"/>
                  </a:defRPr>
                </a:lvl3pPr>
                <a:lvl4pPr marL="1371600" lvl="3" algn="l" defTabSz="914400">
                  <a:defRPr sz="1800" kern="1200">
                    <a:solidFill>
                      <a:schemeClr val="lt1"/>
                    </a:solidFill>
                    <a:latin typeface="Arial"/>
                    <a:ea typeface="微软雅黑 Light"/>
                  </a:defRPr>
                </a:lvl4pPr>
                <a:lvl5pPr marL="1828800" lvl="4" algn="l" defTabSz="914400">
                  <a:defRPr sz="1800" kern="1200">
                    <a:solidFill>
                      <a:schemeClr val="lt1"/>
                    </a:solidFill>
                    <a:latin typeface="Arial"/>
                    <a:ea typeface="微软雅黑 Light"/>
                  </a:defRPr>
                </a:lvl5pPr>
                <a:lvl6pPr marL="2286000" lvl="5" algn="l" defTabSz="914400">
                  <a:defRPr sz="1800" kern="1200">
                    <a:solidFill>
                      <a:schemeClr val="lt1"/>
                    </a:solidFill>
                    <a:latin typeface="Arial"/>
                    <a:ea typeface="微软雅黑 Light"/>
                  </a:defRPr>
                </a:lvl6pPr>
                <a:lvl7pPr marL="2743200" lvl="6" algn="l" defTabSz="914400">
                  <a:defRPr sz="1800" kern="1200">
                    <a:solidFill>
                      <a:schemeClr val="lt1"/>
                    </a:solidFill>
                    <a:latin typeface="Arial"/>
                    <a:ea typeface="微软雅黑 Light"/>
                  </a:defRPr>
                </a:lvl7pPr>
                <a:lvl8pPr marL="3200400" lvl="7" algn="l" defTabSz="914400">
                  <a:defRPr sz="1800" kern="1200">
                    <a:solidFill>
                      <a:schemeClr val="lt1"/>
                    </a:solidFill>
                    <a:latin typeface="Arial"/>
                    <a:ea typeface="微软雅黑 Light"/>
                  </a:defRPr>
                </a:lvl8pPr>
                <a:lvl9pPr marL="3657600" lvl="8" algn="l" defTabSz="914400">
                  <a:defRPr sz="1800" kern="1200">
                    <a:solidFill>
                      <a:schemeClr val="lt1"/>
                    </a:solidFill>
                    <a:latin typeface="Arial"/>
                    <a:ea typeface="微软雅黑 Light"/>
                  </a:defRPr>
                </a:lvl9pPr>
              </a:lstStyle>
              <a:p>
                <a:pPr algn="ctr"/>
                <a:endParaRPr lang="en-GB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pic>
            <p:nvPicPr>
              <p:cNvPr id="42" name="图片 28">
                <a:extLst>
                  <a:ext uri="{FF2B5EF4-FFF2-40B4-BE49-F238E27FC236}">
                    <a16:creationId xmlns:a16="http://schemas.microsoft.com/office/drawing/2014/main" id="{9757330E-1DCA-4665-B741-2BA1B2F93A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/>
            </p:blipFill>
            <p:spPr>
              <a:xfrm>
                <a:off x="1559905" y="2556755"/>
                <a:ext cx="5760720" cy="3600450"/>
              </a:xfrm>
              <a:prstGeom prst="rect">
                <a:avLst/>
              </a:prstGeom>
            </p:spPr>
          </p:pic>
        </p:grp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AD63C73-9F39-444A-9D34-299AC34B87AA}"/>
                </a:ext>
              </a:extLst>
            </p:cNvPr>
            <p:cNvSpPr/>
            <p:nvPr/>
          </p:nvSpPr>
          <p:spPr>
            <a:xfrm>
              <a:off x="1284559" y="2120719"/>
              <a:ext cx="5465706" cy="2985499"/>
            </a:xfrm>
            <a:custGeom>
              <a:avLst/>
              <a:gdLst>
                <a:gd name="connsiteX0" fmla="*/ 4998 w 4468049"/>
                <a:gd name="connsiteY0" fmla="*/ 46 h 2797976"/>
                <a:gd name="connsiteX1" fmla="*/ 4463366 w 4468049"/>
                <a:gd name="connsiteY1" fmla="*/ 46 h 2797976"/>
                <a:gd name="connsiteX2" fmla="*/ 4468207 w 4468049"/>
                <a:gd name="connsiteY2" fmla="*/ 4887 h 2797976"/>
                <a:gd name="connsiteX3" fmla="*/ 4468207 w 4468049"/>
                <a:gd name="connsiteY3" fmla="*/ 2793182 h 2797976"/>
                <a:gd name="connsiteX4" fmla="*/ 4463366 w 4468049"/>
                <a:gd name="connsiteY4" fmla="*/ 2798023 h 2797976"/>
                <a:gd name="connsiteX5" fmla="*/ 4998 w 4468049"/>
                <a:gd name="connsiteY5" fmla="*/ 2798023 h 2797976"/>
                <a:gd name="connsiteX6" fmla="*/ 157 w 4468049"/>
                <a:gd name="connsiteY6" fmla="*/ 2793182 h 2797976"/>
                <a:gd name="connsiteX7" fmla="*/ 157 w 4468049"/>
                <a:gd name="connsiteY7" fmla="*/ 4887 h 2797976"/>
                <a:gd name="connsiteX8" fmla="*/ 4998 w 4468049"/>
                <a:gd name="connsiteY8" fmla="*/ 46 h 2797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68049" h="2797976">
                  <a:moveTo>
                    <a:pt x="4998" y="46"/>
                  </a:moveTo>
                  <a:lnTo>
                    <a:pt x="4463366" y="46"/>
                  </a:lnTo>
                  <a:cubicBezTo>
                    <a:pt x="4466270" y="46"/>
                    <a:pt x="4468207" y="1982"/>
                    <a:pt x="4468207" y="4887"/>
                  </a:cubicBezTo>
                  <a:lnTo>
                    <a:pt x="4468207" y="2793182"/>
                  </a:lnTo>
                  <a:cubicBezTo>
                    <a:pt x="4468207" y="2796086"/>
                    <a:pt x="4466270" y="2798023"/>
                    <a:pt x="4463366" y="2798023"/>
                  </a:cubicBezTo>
                  <a:lnTo>
                    <a:pt x="4998" y="2798023"/>
                  </a:lnTo>
                  <a:cubicBezTo>
                    <a:pt x="2093" y="2798023"/>
                    <a:pt x="157" y="2796086"/>
                    <a:pt x="157" y="2793182"/>
                  </a:cubicBezTo>
                  <a:lnTo>
                    <a:pt x="157" y="4887"/>
                  </a:lnTo>
                  <a:cubicBezTo>
                    <a:pt x="157" y="1982"/>
                    <a:pt x="2093" y="46"/>
                    <a:pt x="4998" y="46"/>
                  </a:cubicBez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 b="-14645"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76D80E1-3D09-4C6C-A057-6CC08CB1D1DB}"/>
              </a:ext>
            </a:extLst>
          </p:cNvPr>
          <p:cNvGrpSpPr/>
          <p:nvPr/>
        </p:nvGrpSpPr>
        <p:grpSpPr>
          <a:xfrm>
            <a:off x="6450155" y="3265268"/>
            <a:ext cx="4914686" cy="2278179"/>
            <a:chOff x="5981318" y="3324630"/>
            <a:chExt cx="4914686" cy="2278179"/>
          </a:xfrm>
        </p:grpSpPr>
        <p:sp>
          <p:nvSpPr>
            <p:cNvPr id="9" name="矩形: 一个圆顶角，剪去另一个顶角 8">
              <a:extLst>
                <a:ext uri="{FF2B5EF4-FFF2-40B4-BE49-F238E27FC236}">
                  <a16:creationId xmlns:a16="http://schemas.microsoft.com/office/drawing/2014/main" id="{1F5D1AAC-70FB-4456-9D1E-DF6E762AD25F}"/>
                </a:ext>
              </a:extLst>
            </p:cNvPr>
            <p:cNvSpPr/>
            <p:nvPr/>
          </p:nvSpPr>
          <p:spPr>
            <a:xfrm>
              <a:off x="5981318" y="3324630"/>
              <a:ext cx="4914686" cy="2278179"/>
            </a:xfrm>
            <a:prstGeom prst="snipRoundRect">
              <a:avLst>
                <a:gd name="adj1" fmla="val 0"/>
                <a:gd name="adj2" fmla="val 23841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84AD7576-E5DB-4FFC-BEE7-F323D7CF3DCF}"/>
                </a:ext>
              </a:extLst>
            </p:cNvPr>
            <p:cNvSpPr/>
            <p:nvPr/>
          </p:nvSpPr>
          <p:spPr>
            <a:xfrm>
              <a:off x="6184294" y="3595459"/>
              <a:ext cx="3550412" cy="36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r>
                <a:rPr kumimoji="1" lang="zh-CN" altLang="en-US">
                  <a:solidFill>
                    <a:srgbClr val="FFFFFF"/>
                  </a:solidFill>
                  <a:cs typeface="+mn-ea"/>
                  <a:sym typeface="+mn-lt"/>
                </a:rPr>
                <a:t>“</a:t>
              </a:r>
              <a:r>
                <a:rPr lang="zh-CN" altLang="en-US" sz="1800">
                  <a:cs typeface="+mn-ea"/>
                  <a:sym typeface="+mn-lt"/>
                </a:rPr>
                <a:t>学习方法影响学习效率</a:t>
              </a:r>
              <a:r>
                <a:rPr kumimoji="1" lang="zh-CN" altLang="en-US">
                  <a:solidFill>
                    <a:srgbClr val="FFFFFF"/>
                  </a:solidFill>
                  <a:cs typeface="+mn-ea"/>
                  <a:sym typeface="+mn-lt"/>
                </a:rPr>
                <a:t>”</a:t>
              </a:r>
              <a:endParaRPr kumimoji="1" lang="en-US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9E099C82-1C26-4131-B145-45E1EBCFC4F0}"/>
                </a:ext>
              </a:extLst>
            </p:cNvPr>
            <p:cNvSpPr/>
            <p:nvPr/>
          </p:nvSpPr>
          <p:spPr>
            <a:xfrm>
              <a:off x="6184295" y="4057612"/>
              <a:ext cx="4500365" cy="134652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kumimoji="1" lang="zh-CN" altLang="en-US" sz="1400">
                  <a:solidFill>
                    <a:srgbClr val="FFFFFF"/>
                  </a:solidFill>
                  <a:cs typeface="+mn-ea"/>
                  <a:sym typeface="+mn-lt"/>
                </a:rPr>
                <a:t>在新学年的征程中，同学们需要树立积极向上的学习态度，拥有良好的学习方法，才能更好地应对学业挑战。我们将共同探讨如何树立正确的学习态度，掌握高效的学习方法，在新的学年中学有所成，成为学习的强者。</a:t>
              </a:r>
              <a:endParaRPr kumimoji="1" lang="zh-CN" alt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4024118B-CC90-4623-BD34-5841CE83A4CB}"/>
              </a:ext>
            </a:extLst>
          </p:cNvPr>
          <p:cNvSpPr txBox="1"/>
          <p:nvPr/>
        </p:nvSpPr>
        <p:spPr>
          <a:xfrm>
            <a:off x="6653132" y="1792431"/>
            <a:ext cx="463187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学习态度</a:t>
            </a:r>
            <a:endParaRPr lang="en-US" altLang="zh-CN" sz="3200">
              <a:solidFill>
                <a:schemeClr val="accent3">
                  <a:lumMod val="5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3200">
                <a:solidFill>
                  <a:schemeClr val="accent3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决定学习高度</a:t>
            </a:r>
            <a:endParaRPr lang="en-US" altLang="zh-CN" sz="3200">
              <a:solidFill>
                <a:schemeClr val="accent3">
                  <a:lumMod val="5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498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46DBA0-28A5-493C-8B07-E55F5721A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新学年的期望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53889B-6788-4FFD-8550-47B5FECAB7F2}"/>
              </a:ext>
            </a:extLst>
          </p:cNvPr>
          <p:cNvSpPr txBox="1"/>
          <p:nvPr/>
        </p:nvSpPr>
        <p:spPr>
          <a:xfrm>
            <a:off x="6261102" y="1707242"/>
            <a:ext cx="5060043" cy="51142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 sz="2400" b="1" kern="100">
                <a:solidFill>
                  <a:schemeClr val="accent3">
                    <a:lumMod val="50000"/>
                  </a:schemeClr>
                </a:solidFill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新学年，新的期望。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919B8F-8732-4486-80FA-EA1B4CF2848E}"/>
              </a:ext>
            </a:extLst>
          </p:cNvPr>
          <p:cNvSpPr txBox="1"/>
          <p:nvPr/>
        </p:nvSpPr>
        <p:spPr>
          <a:xfrm>
            <a:off x="6261102" y="2542876"/>
            <a:ext cx="5060043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期待每一位同学都能勇于迎接挑战，不畏困难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1AC0D4-1DD0-4C03-B24E-45748D435B8B}"/>
              </a:ext>
            </a:extLst>
          </p:cNvPr>
          <p:cNvSpPr txBox="1"/>
          <p:nvPr/>
        </p:nvSpPr>
        <p:spPr>
          <a:xfrm>
            <a:off x="6261102" y="3059205"/>
            <a:ext cx="5060043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期望每一位同学都能坚持不懈地追求进步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413C374-6CCC-4963-A189-C9EBA05C9CA8}"/>
              </a:ext>
            </a:extLst>
          </p:cNvPr>
          <p:cNvSpPr txBox="1"/>
          <p:nvPr/>
        </p:nvSpPr>
        <p:spPr>
          <a:xfrm>
            <a:off x="6261102" y="3575534"/>
            <a:ext cx="5060043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期望每一位同学都能拥有自主学习的能力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E568A49-AA40-4AA0-A9CC-957DE43C6073}"/>
              </a:ext>
            </a:extLst>
          </p:cNvPr>
          <p:cNvSpPr txBox="1"/>
          <p:nvPr/>
        </p:nvSpPr>
        <p:spPr>
          <a:xfrm>
            <a:off x="6261102" y="4091863"/>
            <a:ext cx="5060043" cy="37170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期望每一位同学都能发展自己的兴趣，全面发展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84538F5-4E9F-4DB1-A5FB-665B6CF200E1}"/>
              </a:ext>
            </a:extLst>
          </p:cNvPr>
          <p:cNvSpPr txBox="1"/>
          <p:nvPr/>
        </p:nvSpPr>
        <p:spPr>
          <a:xfrm>
            <a:off x="6261102" y="4608193"/>
            <a:ext cx="5060043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>
                <a:latin typeface="+mn-lt"/>
                <a:cs typeface="+mn-ea"/>
                <a:sym typeface="+mn-lt"/>
              </a:rPr>
              <a:t>期待每一位同学都能成为学习的强者，成长的领跑者，为实现自己的梦想奠定坚实的基础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6BC8454-DEED-4E35-AC9A-F8BDDEB796AD}"/>
              </a:ext>
            </a:extLst>
          </p:cNvPr>
          <p:cNvCxnSpPr>
            <a:cxnSpLocks/>
          </p:cNvCxnSpPr>
          <p:nvPr/>
        </p:nvCxnSpPr>
        <p:spPr>
          <a:xfrm>
            <a:off x="6374949" y="2284716"/>
            <a:ext cx="673100" cy="0"/>
          </a:xfrm>
          <a:prstGeom prst="line">
            <a:avLst/>
          </a:prstGeom>
          <a:ln w="508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10E249B7-F2E1-4D7D-A75E-18D0662F0AE1}"/>
              </a:ext>
            </a:extLst>
          </p:cNvPr>
          <p:cNvSpPr txBox="1"/>
          <p:nvPr/>
        </p:nvSpPr>
        <p:spPr>
          <a:xfrm>
            <a:off x="6261102" y="5337175"/>
            <a:ext cx="5060043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algn="just">
              <a:spcBef>
                <a:spcPts val="0"/>
              </a:spcBef>
              <a:spcAft>
                <a:spcPts val="0"/>
              </a:spcAft>
              <a:defRPr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1600">
                <a:latin typeface="+mn-lt"/>
                <a:cs typeface="+mn-ea"/>
                <a:sym typeface="+mn-lt"/>
              </a:rPr>
              <a:t>……</a:t>
            </a:r>
            <a:endParaRPr lang="zh-CN" altLang="en-US" sz="1600">
              <a:latin typeface="+mn-lt"/>
              <a:cs typeface="+mn-ea"/>
              <a:sym typeface="+mn-lt"/>
            </a:endParaRP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7EBD5DC6-3AA9-4192-B28F-E753CCE48A20}"/>
              </a:ext>
            </a:extLst>
          </p:cNvPr>
          <p:cNvGrpSpPr/>
          <p:nvPr/>
        </p:nvGrpSpPr>
        <p:grpSpPr>
          <a:xfrm>
            <a:off x="766763" y="1343029"/>
            <a:ext cx="4720121" cy="4786310"/>
            <a:chOff x="766792" y="1434355"/>
            <a:chExt cx="4152330" cy="4338517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DB21572-AB91-4D70-9A59-0DB52A9FCBCF}"/>
                </a:ext>
              </a:extLst>
            </p:cNvPr>
            <p:cNvSpPr/>
            <p:nvPr/>
          </p:nvSpPr>
          <p:spPr>
            <a:xfrm>
              <a:off x="937336" y="4977635"/>
              <a:ext cx="336845" cy="460235"/>
            </a:xfrm>
            <a:custGeom>
              <a:avLst/>
              <a:gdLst>
                <a:gd name="connsiteX0" fmla="*/ 335738 w 336845"/>
                <a:gd name="connsiteY0" fmla="*/ 60914 h 460235"/>
                <a:gd name="connsiteX1" fmla="*/ 310798 w 336845"/>
                <a:gd name="connsiteY1" fmla="*/ 186041 h 460235"/>
                <a:gd name="connsiteX2" fmla="*/ 304819 w 336845"/>
                <a:gd name="connsiteY2" fmla="*/ 214995 h 460235"/>
                <a:gd name="connsiteX3" fmla="*/ 242128 w 336845"/>
                <a:gd name="connsiteY3" fmla="*/ 218497 h 460235"/>
                <a:gd name="connsiteX4" fmla="*/ 285175 w 336845"/>
                <a:gd name="connsiteY4" fmla="*/ 290498 h 460235"/>
                <a:gd name="connsiteX5" fmla="*/ 207793 w 336845"/>
                <a:gd name="connsiteY5" fmla="*/ 416051 h 460235"/>
                <a:gd name="connsiteX6" fmla="*/ 20316 w 336845"/>
                <a:gd name="connsiteY6" fmla="*/ 449020 h 460235"/>
                <a:gd name="connsiteX7" fmla="*/ 21426 w 336845"/>
                <a:gd name="connsiteY7" fmla="*/ 444066 h 460235"/>
                <a:gd name="connsiteX8" fmla="*/ 54053 w 336845"/>
                <a:gd name="connsiteY8" fmla="*/ 187578 h 460235"/>
                <a:gd name="connsiteX9" fmla="*/ 146724 w 336845"/>
                <a:gd name="connsiteY9" fmla="*/ 89612 h 460235"/>
                <a:gd name="connsiteX10" fmla="*/ 256562 w 336845"/>
                <a:gd name="connsiteY10" fmla="*/ 8814 h 460235"/>
                <a:gd name="connsiteX11" fmla="*/ 327708 w 336845"/>
                <a:gd name="connsiteY11" fmla="*/ 21979 h 460235"/>
                <a:gd name="connsiteX12" fmla="*/ 335738 w 336845"/>
                <a:gd name="connsiteY12" fmla="*/ 60914 h 460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6845" h="460235">
                  <a:moveTo>
                    <a:pt x="335738" y="60914"/>
                  </a:moveTo>
                  <a:lnTo>
                    <a:pt x="310798" y="186041"/>
                  </a:lnTo>
                  <a:cubicBezTo>
                    <a:pt x="308919" y="195607"/>
                    <a:pt x="306954" y="205344"/>
                    <a:pt x="304819" y="214995"/>
                  </a:cubicBezTo>
                  <a:cubicBezTo>
                    <a:pt x="283974" y="210674"/>
                    <a:pt x="262362" y="211881"/>
                    <a:pt x="242128" y="218497"/>
                  </a:cubicBezTo>
                  <a:cubicBezTo>
                    <a:pt x="258181" y="241436"/>
                    <a:pt x="272567" y="265498"/>
                    <a:pt x="285175" y="290498"/>
                  </a:cubicBezTo>
                  <a:cubicBezTo>
                    <a:pt x="269459" y="338926"/>
                    <a:pt x="246398" y="383681"/>
                    <a:pt x="207793" y="416051"/>
                  </a:cubicBezTo>
                  <a:cubicBezTo>
                    <a:pt x="155353" y="459042"/>
                    <a:pt x="84276" y="471541"/>
                    <a:pt x="20316" y="449020"/>
                  </a:cubicBezTo>
                  <a:lnTo>
                    <a:pt x="21426" y="444066"/>
                  </a:lnTo>
                  <a:cubicBezTo>
                    <a:pt x="-20083" y="363524"/>
                    <a:pt x="2465" y="261971"/>
                    <a:pt x="54053" y="187578"/>
                  </a:cubicBezTo>
                  <a:cubicBezTo>
                    <a:pt x="80365" y="150877"/>
                    <a:pt x="111540" y="117921"/>
                    <a:pt x="146724" y="89612"/>
                  </a:cubicBezTo>
                  <a:cubicBezTo>
                    <a:pt x="181571" y="60572"/>
                    <a:pt x="219238" y="34522"/>
                    <a:pt x="256562" y="8814"/>
                  </a:cubicBezTo>
                  <a:cubicBezTo>
                    <a:pt x="279844" y="-7197"/>
                    <a:pt x="311697" y="-1303"/>
                    <a:pt x="327708" y="21979"/>
                  </a:cubicBezTo>
                  <a:cubicBezTo>
                    <a:pt x="335523" y="33344"/>
                    <a:pt x="338419" y="47384"/>
                    <a:pt x="335738" y="60914"/>
                  </a:cubicBezTo>
                  <a:close/>
                </a:path>
              </a:pathLst>
            </a:custGeom>
            <a:solidFill>
              <a:srgbClr val="E4E4E4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E059C8B-259E-4751-A5BF-D4F16A631120}"/>
                </a:ext>
              </a:extLst>
            </p:cNvPr>
            <p:cNvSpPr/>
            <p:nvPr/>
          </p:nvSpPr>
          <p:spPr>
            <a:xfrm>
              <a:off x="950312" y="5231163"/>
              <a:ext cx="164916" cy="502222"/>
            </a:xfrm>
            <a:custGeom>
              <a:avLst/>
              <a:gdLst>
                <a:gd name="connsiteX0" fmla="*/ 16222 w 164916"/>
                <a:gd name="connsiteY0" fmla="*/ 496563 h 502222"/>
                <a:gd name="connsiteX1" fmla="*/ 2291 w 164916"/>
                <a:gd name="connsiteY1" fmla="*/ 265365 h 502222"/>
                <a:gd name="connsiteX2" fmla="*/ 72405 w 164916"/>
                <a:gd name="connsiteY2" fmla="*/ 74720 h 502222"/>
                <a:gd name="connsiteX3" fmla="*/ 153775 w 164916"/>
                <a:gd name="connsiteY3" fmla="*/ 985 h 502222"/>
                <a:gd name="connsiteX4" fmla="*/ 161300 w 164916"/>
                <a:gd name="connsiteY4" fmla="*/ 13856 h 502222"/>
                <a:gd name="connsiteX5" fmla="*/ 42041 w 164916"/>
                <a:gd name="connsiteY5" fmla="*/ 157747 h 502222"/>
                <a:gd name="connsiteX6" fmla="*/ 16418 w 164916"/>
                <a:gd name="connsiteY6" fmla="*/ 365927 h 502222"/>
                <a:gd name="connsiteX7" fmla="*/ 30639 w 164916"/>
                <a:gd name="connsiteY7" fmla="*/ 492591 h 502222"/>
                <a:gd name="connsiteX8" fmla="*/ 25429 w 164916"/>
                <a:gd name="connsiteY8" fmla="*/ 501764 h 502222"/>
                <a:gd name="connsiteX9" fmla="*/ 16256 w 164916"/>
                <a:gd name="connsiteY9" fmla="*/ 496554 h 50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4916" h="502222">
                  <a:moveTo>
                    <a:pt x="16222" y="496563"/>
                  </a:moveTo>
                  <a:cubicBezTo>
                    <a:pt x="5725" y="420095"/>
                    <a:pt x="-5071" y="342653"/>
                    <a:pt x="2291" y="265365"/>
                  </a:cubicBezTo>
                  <a:cubicBezTo>
                    <a:pt x="8833" y="196729"/>
                    <a:pt x="29768" y="129690"/>
                    <a:pt x="72405" y="74720"/>
                  </a:cubicBezTo>
                  <a:cubicBezTo>
                    <a:pt x="95035" y="45597"/>
                    <a:pt x="122571" y="20645"/>
                    <a:pt x="153775" y="985"/>
                  </a:cubicBezTo>
                  <a:cubicBezTo>
                    <a:pt x="161915" y="-4140"/>
                    <a:pt x="169397" y="8748"/>
                    <a:pt x="161300" y="13856"/>
                  </a:cubicBezTo>
                  <a:cubicBezTo>
                    <a:pt x="107310" y="47978"/>
                    <a:pt x="65550" y="98363"/>
                    <a:pt x="42041" y="157747"/>
                  </a:cubicBezTo>
                  <a:cubicBezTo>
                    <a:pt x="16076" y="223787"/>
                    <a:pt x="11908" y="295780"/>
                    <a:pt x="16418" y="365927"/>
                  </a:cubicBezTo>
                  <a:cubicBezTo>
                    <a:pt x="19125" y="408351"/>
                    <a:pt x="24857" y="450484"/>
                    <a:pt x="30639" y="492591"/>
                  </a:cubicBezTo>
                  <a:cubicBezTo>
                    <a:pt x="31605" y="496546"/>
                    <a:pt x="29321" y="500569"/>
                    <a:pt x="25429" y="501764"/>
                  </a:cubicBezTo>
                  <a:cubicBezTo>
                    <a:pt x="21460" y="502835"/>
                    <a:pt x="17368" y="500511"/>
                    <a:pt x="16256" y="496554"/>
                  </a:cubicBezTo>
                  <a:close/>
                </a:path>
              </a:pathLst>
            </a:custGeom>
            <a:solidFill>
              <a:srgbClr val="F2F2F2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10A2A1D-D673-4243-B9A1-E313237F1FE0}"/>
                </a:ext>
              </a:extLst>
            </p:cNvPr>
            <p:cNvSpPr/>
            <p:nvPr/>
          </p:nvSpPr>
          <p:spPr>
            <a:xfrm>
              <a:off x="1044379" y="1861231"/>
              <a:ext cx="2835091" cy="89873"/>
            </a:xfrm>
            <a:custGeom>
              <a:avLst/>
              <a:gdLst>
                <a:gd name="connsiteX0" fmla="*/ 12240 w 2835091"/>
                <a:gd name="connsiteY0" fmla="*/ 31017 h 89873"/>
                <a:gd name="connsiteX1" fmla="*/ 1109986 w 2835091"/>
                <a:gd name="connsiteY1" fmla="*/ 28276 h 89873"/>
                <a:gd name="connsiteX2" fmla="*/ 2207322 w 2835091"/>
                <a:gd name="connsiteY2" fmla="*/ 58376 h 89873"/>
                <a:gd name="connsiteX3" fmla="*/ 2822627 w 2835091"/>
                <a:gd name="connsiteY3" fmla="*/ 89649 h 89873"/>
                <a:gd name="connsiteX4" fmla="*/ 2822627 w 2835091"/>
                <a:gd name="connsiteY4" fmla="*/ 64026 h 89873"/>
                <a:gd name="connsiteX5" fmla="*/ 1725951 w 2835091"/>
                <a:gd name="connsiteY5" fmla="*/ 15503 h 89873"/>
                <a:gd name="connsiteX6" fmla="*/ 628314 w 2835091"/>
                <a:gd name="connsiteY6" fmla="*/ -189 h 89873"/>
                <a:gd name="connsiteX7" fmla="*/ 12240 w 2835091"/>
                <a:gd name="connsiteY7" fmla="*/ 5394 h 89873"/>
                <a:gd name="connsiteX8" fmla="*/ 12240 w 2835091"/>
                <a:gd name="connsiteY8" fmla="*/ 31018 h 89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35091" h="89873">
                  <a:moveTo>
                    <a:pt x="12240" y="31017"/>
                  </a:moveTo>
                  <a:cubicBezTo>
                    <a:pt x="378116" y="24655"/>
                    <a:pt x="744031" y="23742"/>
                    <a:pt x="1109986" y="28276"/>
                  </a:cubicBezTo>
                  <a:cubicBezTo>
                    <a:pt x="1475888" y="32837"/>
                    <a:pt x="1841666" y="42870"/>
                    <a:pt x="2207322" y="58376"/>
                  </a:cubicBezTo>
                  <a:cubicBezTo>
                    <a:pt x="2412507" y="67077"/>
                    <a:pt x="2617609" y="77502"/>
                    <a:pt x="2822627" y="89649"/>
                  </a:cubicBezTo>
                  <a:cubicBezTo>
                    <a:pt x="2839099" y="90624"/>
                    <a:pt x="2839043" y="64997"/>
                    <a:pt x="2822627" y="64026"/>
                  </a:cubicBezTo>
                  <a:cubicBezTo>
                    <a:pt x="2457335" y="42410"/>
                    <a:pt x="2091777" y="26236"/>
                    <a:pt x="1725951" y="15503"/>
                  </a:cubicBezTo>
                  <a:cubicBezTo>
                    <a:pt x="1360178" y="4799"/>
                    <a:pt x="994299" y="-431"/>
                    <a:pt x="628314" y="-189"/>
                  </a:cubicBezTo>
                  <a:cubicBezTo>
                    <a:pt x="422945" y="-53"/>
                    <a:pt x="217587" y="1809"/>
                    <a:pt x="12240" y="5394"/>
                  </a:cubicBezTo>
                  <a:cubicBezTo>
                    <a:pt x="-4230" y="5681"/>
                    <a:pt x="-4282" y="31305"/>
                    <a:pt x="12240" y="31018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185ED78-D644-4564-847A-662A58DC1215}"/>
                </a:ext>
              </a:extLst>
            </p:cNvPr>
            <p:cNvSpPr/>
            <p:nvPr/>
          </p:nvSpPr>
          <p:spPr>
            <a:xfrm>
              <a:off x="3594254" y="1694208"/>
              <a:ext cx="184602" cy="37615"/>
            </a:xfrm>
            <a:custGeom>
              <a:avLst/>
              <a:gdLst>
                <a:gd name="connsiteX0" fmla="*/ 12176 w 184602"/>
                <a:gd name="connsiteY0" fmla="*/ 37376 h 37615"/>
                <a:gd name="connsiteX1" fmla="*/ 172163 w 184602"/>
                <a:gd name="connsiteY1" fmla="*/ 25468 h 37615"/>
                <a:gd name="connsiteX2" fmla="*/ 172163 w 184602"/>
                <a:gd name="connsiteY2" fmla="*/ -155 h 37615"/>
                <a:gd name="connsiteX3" fmla="*/ 12176 w 184602"/>
                <a:gd name="connsiteY3" fmla="*/ 11753 h 37615"/>
                <a:gd name="connsiteX4" fmla="*/ 12176 w 184602"/>
                <a:gd name="connsiteY4" fmla="*/ 37376 h 37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602" h="37615">
                  <a:moveTo>
                    <a:pt x="12176" y="37376"/>
                  </a:moveTo>
                  <a:lnTo>
                    <a:pt x="172163" y="25468"/>
                  </a:lnTo>
                  <a:cubicBezTo>
                    <a:pt x="188506" y="24252"/>
                    <a:pt x="188639" y="-1381"/>
                    <a:pt x="172163" y="-155"/>
                  </a:cubicBezTo>
                  <a:lnTo>
                    <a:pt x="12176" y="11753"/>
                  </a:lnTo>
                  <a:cubicBezTo>
                    <a:pt x="-4168" y="12969"/>
                    <a:pt x="-4301" y="38602"/>
                    <a:pt x="12176" y="37376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022F84D-3208-4B4B-A3FF-0108D84FA671}"/>
                </a:ext>
              </a:extLst>
            </p:cNvPr>
            <p:cNvSpPr/>
            <p:nvPr/>
          </p:nvSpPr>
          <p:spPr>
            <a:xfrm>
              <a:off x="3594254" y="1847947"/>
              <a:ext cx="184602" cy="37615"/>
            </a:xfrm>
            <a:custGeom>
              <a:avLst/>
              <a:gdLst>
                <a:gd name="connsiteX0" fmla="*/ 12176 w 184602"/>
                <a:gd name="connsiteY0" fmla="*/ 37376 h 37615"/>
                <a:gd name="connsiteX1" fmla="*/ 172163 w 184602"/>
                <a:gd name="connsiteY1" fmla="*/ 25468 h 37615"/>
                <a:gd name="connsiteX2" fmla="*/ 172163 w 184602"/>
                <a:gd name="connsiteY2" fmla="*/ -155 h 37615"/>
                <a:gd name="connsiteX3" fmla="*/ 12176 w 184602"/>
                <a:gd name="connsiteY3" fmla="*/ 11753 h 37615"/>
                <a:gd name="connsiteX4" fmla="*/ 12176 w 184602"/>
                <a:gd name="connsiteY4" fmla="*/ 37376 h 37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602" h="37615">
                  <a:moveTo>
                    <a:pt x="12176" y="37376"/>
                  </a:moveTo>
                  <a:lnTo>
                    <a:pt x="172163" y="25468"/>
                  </a:lnTo>
                  <a:cubicBezTo>
                    <a:pt x="188506" y="24252"/>
                    <a:pt x="188639" y="-1381"/>
                    <a:pt x="172163" y="-155"/>
                  </a:cubicBezTo>
                  <a:lnTo>
                    <a:pt x="12176" y="11753"/>
                  </a:lnTo>
                  <a:cubicBezTo>
                    <a:pt x="-4168" y="12969"/>
                    <a:pt x="-4301" y="38602"/>
                    <a:pt x="12176" y="37376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EDB6309-763B-4B63-A743-DEEF829A199F}"/>
                </a:ext>
              </a:extLst>
            </p:cNvPr>
            <p:cNvSpPr/>
            <p:nvPr/>
          </p:nvSpPr>
          <p:spPr>
            <a:xfrm>
              <a:off x="3582253" y="1789625"/>
              <a:ext cx="252013" cy="46413"/>
            </a:xfrm>
            <a:custGeom>
              <a:avLst/>
              <a:gdLst>
                <a:gd name="connsiteX0" fmla="*/ 12142 w 252013"/>
                <a:gd name="connsiteY0" fmla="*/ 25488 h 46413"/>
                <a:gd name="connsiteX1" fmla="*/ 239607 w 252013"/>
                <a:gd name="connsiteY1" fmla="*/ 46154 h 46413"/>
                <a:gd name="connsiteX2" fmla="*/ 239607 w 252013"/>
                <a:gd name="connsiteY2" fmla="*/ 20530 h 46413"/>
                <a:gd name="connsiteX3" fmla="*/ 12142 w 252013"/>
                <a:gd name="connsiteY3" fmla="*/ -135 h 46413"/>
                <a:gd name="connsiteX4" fmla="*/ 12142 w 252013"/>
                <a:gd name="connsiteY4" fmla="*/ 25488 h 4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2013" h="46413">
                  <a:moveTo>
                    <a:pt x="12142" y="25488"/>
                  </a:moveTo>
                  <a:lnTo>
                    <a:pt x="239607" y="46154"/>
                  </a:lnTo>
                  <a:cubicBezTo>
                    <a:pt x="256023" y="47645"/>
                    <a:pt x="255922" y="22013"/>
                    <a:pt x="239607" y="20530"/>
                  </a:cubicBezTo>
                  <a:lnTo>
                    <a:pt x="12142" y="-135"/>
                  </a:lnTo>
                  <a:cubicBezTo>
                    <a:pt x="-4274" y="-1626"/>
                    <a:pt x="-4173" y="24006"/>
                    <a:pt x="12142" y="25488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B932890-0751-4F95-B889-05336E90F7BD}"/>
                </a:ext>
              </a:extLst>
            </p:cNvPr>
            <p:cNvSpPr/>
            <p:nvPr/>
          </p:nvSpPr>
          <p:spPr>
            <a:xfrm>
              <a:off x="1093781" y="1697321"/>
              <a:ext cx="108885" cy="109278"/>
            </a:xfrm>
            <a:custGeom>
              <a:avLst/>
              <a:gdLst>
                <a:gd name="connsiteX0" fmla="*/ 57520 w 108885"/>
                <a:gd name="connsiteY0" fmla="*/ -196 h 109278"/>
                <a:gd name="connsiteX1" fmla="*/ 5137 w 108885"/>
                <a:gd name="connsiteY1" fmla="*/ 34015 h 109278"/>
                <a:gd name="connsiteX2" fmla="*/ 16878 w 108885"/>
                <a:gd name="connsiteY2" fmla="*/ 94621 h 109278"/>
                <a:gd name="connsiteX3" fmla="*/ 74349 w 108885"/>
                <a:gd name="connsiteY3" fmla="*/ 106297 h 109278"/>
                <a:gd name="connsiteX4" fmla="*/ 108712 w 108885"/>
                <a:gd name="connsiteY4" fmla="*/ 58102 h 109278"/>
                <a:gd name="connsiteX5" fmla="*/ 73023 w 108885"/>
                <a:gd name="connsiteY5" fmla="*/ 2850 h 109278"/>
                <a:gd name="connsiteX6" fmla="*/ 57263 w 108885"/>
                <a:gd name="connsiteY6" fmla="*/ 11798 h 109278"/>
                <a:gd name="connsiteX7" fmla="*/ 66211 w 108885"/>
                <a:gd name="connsiteY7" fmla="*/ 27558 h 109278"/>
                <a:gd name="connsiteX8" fmla="*/ 66257 w 108885"/>
                <a:gd name="connsiteY8" fmla="*/ 27596 h 109278"/>
                <a:gd name="connsiteX9" fmla="*/ 68829 w 108885"/>
                <a:gd name="connsiteY9" fmla="*/ 28984 h 109278"/>
                <a:gd name="connsiteX10" fmla="*/ 70926 w 108885"/>
                <a:gd name="connsiteY10" fmla="*/ 30326 h 109278"/>
                <a:gd name="connsiteX11" fmla="*/ 71287 w 108885"/>
                <a:gd name="connsiteY11" fmla="*/ 30583 h 109278"/>
                <a:gd name="connsiteX12" fmla="*/ 75131 w 108885"/>
                <a:gd name="connsiteY12" fmla="*/ 34330 h 109278"/>
                <a:gd name="connsiteX13" fmla="*/ 75984 w 108885"/>
                <a:gd name="connsiteY13" fmla="*/ 35263 h 109278"/>
                <a:gd name="connsiteX14" fmla="*/ 75984 w 108885"/>
                <a:gd name="connsiteY14" fmla="*/ 35292 h 109278"/>
                <a:gd name="connsiteX15" fmla="*/ 76929 w 108885"/>
                <a:gd name="connsiteY15" fmla="*/ 36662 h 109278"/>
                <a:gd name="connsiteX16" fmla="*/ 79648 w 108885"/>
                <a:gd name="connsiteY16" fmla="*/ 41363 h 109278"/>
                <a:gd name="connsiteX17" fmla="*/ 80200 w 108885"/>
                <a:gd name="connsiteY17" fmla="*/ 42494 h 109278"/>
                <a:gd name="connsiteX18" fmla="*/ 80235 w 108885"/>
                <a:gd name="connsiteY18" fmla="*/ 42500 h 109278"/>
                <a:gd name="connsiteX19" fmla="*/ 80231 w 108885"/>
                <a:gd name="connsiteY19" fmla="*/ 42526 h 109278"/>
                <a:gd name="connsiteX20" fmla="*/ 80812 w 108885"/>
                <a:gd name="connsiteY20" fmla="*/ 44108 h 109278"/>
                <a:gd name="connsiteX21" fmla="*/ 82322 w 108885"/>
                <a:gd name="connsiteY21" fmla="*/ 49380 h 109278"/>
                <a:gd name="connsiteX22" fmla="*/ 82822 w 108885"/>
                <a:gd name="connsiteY22" fmla="*/ 51864 h 109278"/>
                <a:gd name="connsiteX23" fmla="*/ 82877 w 108885"/>
                <a:gd name="connsiteY23" fmla="*/ 52221 h 109278"/>
                <a:gd name="connsiteX24" fmla="*/ 83096 w 108885"/>
                <a:gd name="connsiteY24" fmla="*/ 57683 h 109278"/>
                <a:gd name="connsiteX25" fmla="*/ 82986 w 108885"/>
                <a:gd name="connsiteY25" fmla="*/ 60195 h 109278"/>
                <a:gd name="connsiteX26" fmla="*/ 82883 w 108885"/>
                <a:gd name="connsiteY26" fmla="*/ 61445 h 109278"/>
                <a:gd name="connsiteX27" fmla="*/ 83027 w 108885"/>
                <a:gd name="connsiteY27" fmla="*/ 60522 h 109278"/>
                <a:gd name="connsiteX28" fmla="*/ 81870 w 108885"/>
                <a:gd name="connsiteY28" fmla="*/ 65792 h 109278"/>
                <a:gd name="connsiteX29" fmla="*/ 81112 w 108885"/>
                <a:gd name="connsiteY29" fmla="*/ 68156 h 109278"/>
                <a:gd name="connsiteX30" fmla="*/ 80999 w 108885"/>
                <a:gd name="connsiteY30" fmla="*/ 68536 h 109278"/>
                <a:gd name="connsiteX31" fmla="*/ 78381 w 108885"/>
                <a:gd name="connsiteY31" fmla="*/ 73231 h 109278"/>
                <a:gd name="connsiteX32" fmla="*/ 77677 w 108885"/>
                <a:gd name="connsiteY32" fmla="*/ 74301 h 109278"/>
                <a:gd name="connsiteX33" fmla="*/ 76491 w 108885"/>
                <a:gd name="connsiteY33" fmla="*/ 75560 h 109278"/>
                <a:gd name="connsiteX34" fmla="*/ 74674 w 108885"/>
                <a:gd name="connsiteY34" fmla="*/ 77343 h 109278"/>
                <a:gd name="connsiteX35" fmla="*/ 73403 w 108885"/>
                <a:gd name="connsiteY35" fmla="*/ 78447 h 109278"/>
                <a:gd name="connsiteX36" fmla="*/ 74346 w 108885"/>
                <a:gd name="connsiteY36" fmla="*/ 77727 h 109278"/>
                <a:gd name="connsiteX37" fmla="*/ 69778 w 108885"/>
                <a:gd name="connsiteY37" fmla="*/ 80582 h 109278"/>
                <a:gd name="connsiteX38" fmla="*/ 67549 w 108885"/>
                <a:gd name="connsiteY38" fmla="*/ 81664 h 109278"/>
                <a:gd name="connsiteX39" fmla="*/ 68315 w 108885"/>
                <a:gd name="connsiteY39" fmla="*/ 81309 h 109278"/>
                <a:gd name="connsiteX40" fmla="*/ 67145 w 108885"/>
                <a:gd name="connsiteY40" fmla="*/ 81721 h 109278"/>
                <a:gd name="connsiteX41" fmla="*/ 61941 w 108885"/>
                <a:gd name="connsiteY41" fmla="*/ 83107 h 109278"/>
                <a:gd name="connsiteX42" fmla="*/ 60713 w 108885"/>
                <a:gd name="connsiteY42" fmla="*/ 83331 h 109278"/>
                <a:gd name="connsiteX43" fmla="*/ 62056 w 108885"/>
                <a:gd name="connsiteY43" fmla="*/ 83175 h 109278"/>
                <a:gd name="connsiteX44" fmla="*/ 59141 w 108885"/>
                <a:gd name="connsiteY44" fmla="*/ 83433 h 109278"/>
                <a:gd name="connsiteX45" fmla="*/ 53683 w 108885"/>
                <a:gd name="connsiteY45" fmla="*/ 83433 h 109278"/>
                <a:gd name="connsiteX46" fmla="*/ 52422 w 108885"/>
                <a:gd name="connsiteY46" fmla="*/ 83342 h 109278"/>
                <a:gd name="connsiteX47" fmla="*/ 52029 w 108885"/>
                <a:gd name="connsiteY47" fmla="*/ 83346 h 109278"/>
                <a:gd name="connsiteX48" fmla="*/ 52060 w 108885"/>
                <a:gd name="connsiteY48" fmla="*/ 83341 h 109278"/>
                <a:gd name="connsiteX49" fmla="*/ 50812 w 108885"/>
                <a:gd name="connsiteY49" fmla="*/ 83122 h 109278"/>
                <a:gd name="connsiteX50" fmla="*/ 45482 w 108885"/>
                <a:gd name="connsiteY50" fmla="*/ 81816 h 109278"/>
                <a:gd name="connsiteX51" fmla="*/ 42687 w 108885"/>
                <a:gd name="connsiteY51" fmla="*/ 80870 h 109278"/>
                <a:gd name="connsiteX52" fmla="*/ 41508 w 108885"/>
                <a:gd name="connsiteY52" fmla="*/ 80417 h 109278"/>
                <a:gd name="connsiteX53" fmla="*/ 42636 w 108885"/>
                <a:gd name="connsiteY53" fmla="*/ 80881 h 109278"/>
                <a:gd name="connsiteX54" fmla="*/ 37818 w 108885"/>
                <a:gd name="connsiteY54" fmla="*/ 78353 h 109278"/>
                <a:gd name="connsiteX55" fmla="*/ 35373 w 108885"/>
                <a:gd name="connsiteY55" fmla="*/ 76764 h 109278"/>
                <a:gd name="connsiteX56" fmla="*/ 34359 w 108885"/>
                <a:gd name="connsiteY56" fmla="*/ 76038 h 109278"/>
                <a:gd name="connsiteX57" fmla="*/ 35316 w 108885"/>
                <a:gd name="connsiteY57" fmla="*/ 76765 h 109278"/>
                <a:gd name="connsiteX58" fmla="*/ 31392 w 108885"/>
                <a:gd name="connsiteY58" fmla="*/ 73096 h 109278"/>
                <a:gd name="connsiteX59" fmla="*/ 30563 w 108885"/>
                <a:gd name="connsiteY59" fmla="*/ 72175 h 109278"/>
                <a:gd name="connsiteX60" fmla="*/ 30291 w 108885"/>
                <a:gd name="connsiteY60" fmla="*/ 71865 h 109278"/>
                <a:gd name="connsiteX61" fmla="*/ 30252 w 108885"/>
                <a:gd name="connsiteY61" fmla="*/ 71877 h 109278"/>
                <a:gd name="connsiteX62" fmla="*/ 30256 w 108885"/>
                <a:gd name="connsiteY62" fmla="*/ 71854 h 109278"/>
                <a:gd name="connsiteX63" fmla="*/ 29554 w 108885"/>
                <a:gd name="connsiteY63" fmla="*/ 70829 h 109278"/>
                <a:gd name="connsiteX64" fmla="*/ 26905 w 108885"/>
                <a:gd name="connsiteY64" fmla="*/ 66100 h 109278"/>
                <a:gd name="connsiteX65" fmla="*/ 27214 w 108885"/>
                <a:gd name="connsiteY65" fmla="*/ 66820 h 109278"/>
                <a:gd name="connsiteX66" fmla="*/ 26744 w 108885"/>
                <a:gd name="connsiteY66" fmla="*/ 65487 h 109278"/>
                <a:gd name="connsiteX67" fmla="*/ 25967 w 108885"/>
                <a:gd name="connsiteY67" fmla="*/ 62794 h 109278"/>
                <a:gd name="connsiteX68" fmla="*/ 25409 w 108885"/>
                <a:gd name="connsiteY68" fmla="*/ 60073 h 109278"/>
                <a:gd name="connsiteX69" fmla="*/ 25561 w 108885"/>
                <a:gd name="connsiteY69" fmla="*/ 61196 h 109278"/>
                <a:gd name="connsiteX70" fmla="*/ 25422 w 108885"/>
                <a:gd name="connsiteY70" fmla="*/ 59364 h 109278"/>
                <a:gd name="connsiteX71" fmla="*/ 25584 w 108885"/>
                <a:gd name="connsiteY71" fmla="*/ 53404 h 109278"/>
                <a:gd name="connsiteX72" fmla="*/ 25424 w 108885"/>
                <a:gd name="connsiteY72" fmla="*/ 54530 h 109278"/>
                <a:gd name="connsiteX73" fmla="*/ 25667 w 108885"/>
                <a:gd name="connsiteY73" fmla="*/ 53169 h 109278"/>
                <a:gd name="connsiteX74" fmla="*/ 26399 w 108885"/>
                <a:gd name="connsiteY74" fmla="*/ 50020 h 109278"/>
                <a:gd name="connsiteX75" fmla="*/ 27522 w 108885"/>
                <a:gd name="connsiteY75" fmla="*/ 46484 h 109278"/>
                <a:gd name="connsiteX76" fmla="*/ 28020 w 108885"/>
                <a:gd name="connsiteY76" fmla="*/ 45180 h 109278"/>
                <a:gd name="connsiteX77" fmla="*/ 27838 w 108885"/>
                <a:gd name="connsiteY77" fmla="*/ 45672 h 109278"/>
                <a:gd name="connsiteX78" fmla="*/ 31259 w 108885"/>
                <a:gd name="connsiteY78" fmla="*/ 39545 h 109278"/>
                <a:gd name="connsiteX79" fmla="*/ 32441 w 108885"/>
                <a:gd name="connsiteY79" fmla="*/ 37789 h 109278"/>
                <a:gd name="connsiteX80" fmla="*/ 33832 w 108885"/>
                <a:gd name="connsiteY80" fmla="*/ 36196 h 109278"/>
                <a:gd name="connsiteX81" fmla="*/ 38878 w 108885"/>
                <a:gd name="connsiteY81" fmla="*/ 31334 h 109278"/>
                <a:gd name="connsiteX82" fmla="*/ 38110 w 108885"/>
                <a:gd name="connsiteY82" fmla="*/ 31891 h 109278"/>
                <a:gd name="connsiteX83" fmla="*/ 39617 w 108885"/>
                <a:gd name="connsiteY83" fmla="*/ 30806 h 109278"/>
                <a:gd name="connsiteX84" fmla="*/ 42351 w 108885"/>
                <a:gd name="connsiteY84" fmla="*/ 29067 h 109278"/>
                <a:gd name="connsiteX85" fmla="*/ 45609 w 108885"/>
                <a:gd name="connsiteY85" fmla="*/ 27340 h 109278"/>
                <a:gd name="connsiteX86" fmla="*/ 44651 w 108885"/>
                <a:gd name="connsiteY86" fmla="*/ 27702 h 109278"/>
                <a:gd name="connsiteX87" fmla="*/ 46367 w 108885"/>
                <a:gd name="connsiteY87" fmla="*/ 27048 h 109278"/>
                <a:gd name="connsiteX88" fmla="*/ 52579 w 108885"/>
                <a:gd name="connsiteY88" fmla="*/ 25416 h 109278"/>
                <a:gd name="connsiteX89" fmla="*/ 51918 w 108885"/>
                <a:gd name="connsiteY89" fmla="*/ 25509 h 109278"/>
                <a:gd name="connsiteX90" fmla="*/ 53771 w 108885"/>
                <a:gd name="connsiteY90" fmla="*/ 25383 h 109278"/>
                <a:gd name="connsiteX91" fmla="*/ 57521 w 108885"/>
                <a:gd name="connsiteY91" fmla="*/ 25427 h 109278"/>
                <a:gd name="connsiteX92" fmla="*/ 70332 w 108885"/>
                <a:gd name="connsiteY92" fmla="*/ 12616 h 109278"/>
                <a:gd name="connsiteX93" fmla="*/ 57521 w 108885"/>
                <a:gd name="connsiteY93" fmla="*/ -196 h 109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08885" h="109278">
                  <a:moveTo>
                    <a:pt x="57520" y="-196"/>
                  </a:moveTo>
                  <a:cubicBezTo>
                    <a:pt x="34776" y="-337"/>
                    <a:pt x="14151" y="13133"/>
                    <a:pt x="5137" y="34015"/>
                  </a:cubicBezTo>
                  <a:cubicBezTo>
                    <a:pt x="-5001" y="54562"/>
                    <a:pt x="-200" y="79347"/>
                    <a:pt x="16878" y="94621"/>
                  </a:cubicBezTo>
                  <a:cubicBezTo>
                    <a:pt x="32756" y="108130"/>
                    <a:pt x="54458" y="112539"/>
                    <a:pt x="74349" y="106297"/>
                  </a:cubicBezTo>
                  <a:cubicBezTo>
                    <a:pt x="94856" y="99134"/>
                    <a:pt x="108624" y="79825"/>
                    <a:pt x="108712" y="58102"/>
                  </a:cubicBezTo>
                  <a:cubicBezTo>
                    <a:pt x="109628" y="34010"/>
                    <a:pt x="95361" y="11923"/>
                    <a:pt x="73023" y="2850"/>
                  </a:cubicBezTo>
                  <a:cubicBezTo>
                    <a:pt x="66204" y="998"/>
                    <a:pt x="59167" y="4993"/>
                    <a:pt x="57263" y="11798"/>
                  </a:cubicBezTo>
                  <a:cubicBezTo>
                    <a:pt x="55585" y="18595"/>
                    <a:pt x="59515" y="25516"/>
                    <a:pt x="66211" y="27558"/>
                  </a:cubicBezTo>
                  <a:cubicBezTo>
                    <a:pt x="68444" y="28421"/>
                    <a:pt x="64172" y="26461"/>
                    <a:pt x="66257" y="27596"/>
                  </a:cubicBezTo>
                  <a:cubicBezTo>
                    <a:pt x="67114" y="28063"/>
                    <a:pt x="67987" y="28485"/>
                    <a:pt x="68829" y="28984"/>
                  </a:cubicBezTo>
                  <a:cubicBezTo>
                    <a:pt x="69544" y="29408"/>
                    <a:pt x="70230" y="29872"/>
                    <a:pt x="70926" y="30326"/>
                  </a:cubicBezTo>
                  <a:cubicBezTo>
                    <a:pt x="73317" y="31887"/>
                    <a:pt x="69758" y="29180"/>
                    <a:pt x="71287" y="30583"/>
                  </a:cubicBezTo>
                  <a:cubicBezTo>
                    <a:pt x="72613" y="31800"/>
                    <a:pt x="73926" y="32988"/>
                    <a:pt x="75131" y="34330"/>
                  </a:cubicBezTo>
                  <a:cubicBezTo>
                    <a:pt x="75586" y="34838"/>
                    <a:pt x="77371" y="36249"/>
                    <a:pt x="75984" y="35263"/>
                  </a:cubicBezTo>
                  <a:cubicBezTo>
                    <a:pt x="74923" y="34508"/>
                    <a:pt x="75575" y="34686"/>
                    <a:pt x="75984" y="35292"/>
                  </a:cubicBezTo>
                  <a:cubicBezTo>
                    <a:pt x="76294" y="35752"/>
                    <a:pt x="76622" y="36199"/>
                    <a:pt x="76929" y="36662"/>
                  </a:cubicBezTo>
                  <a:cubicBezTo>
                    <a:pt x="77928" y="38174"/>
                    <a:pt x="78836" y="39743"/>
                    <a:pt x="79648" y="41363"/>
                  </a:cubicBezTo>
                  <a:cubicBezTo>
                    <a:pt x="79836" y="41737"/>
                    <a:pt x="80009" y="42121"/>
                    <a:pt x="80200" y="42494"/>
                  </a:cubicBezTo>
                  <a:cubicBezTo>
                    <a:pt x="80559" y="43192"/>
                    <a:pt x="81079" y="43376"/>
                    <a:pt x="80235" y="42500"/>
                  </a:cubicBezTo>
                  <a:cubicBezTo>
                    <a:pt x="79430" y="41664"/>
                    <a:pt x="79943" y="41721"/>
                    <a:pt x="80231" y="42526"/>
                  </a:cubicBezTo>
                  <a:cubicBezTo>
                    <a:pt x="80421" y="43055"/>
                    <a:pt x="80627" y="43577"/>
                    <a:pt x="80812" y="44108"/>
                  </a:cubicBezTo>
                  <a:cubicBezTo>
                    <a:pt x="81413" y="45836"/>
                    <a:pt x="81917" y="47596"/>
                    <a:pt x="82322" y="49380"/>
                  </a:cubicBezTo>
                  <a:cubicBezTo>
                    <a:pt x="82510" y="50205"/>
                    <a:pt x="82661" y="51035"/>
                    <a:pt x="82822" y="51864"/>
                  </a:cubicBezTo>
                  <a:cubicBezTo>
                    <a:pt x="83395" y="54807"/>
                    <a:pt x="82739" y="50035"/>
                    <a:pt x="82877" y="52221"/>
                  </a:cubicBezTo>
                  <a:cubicBezTo>
                    <a:pt x="82993" y="54046"/>
                    <a:pt x="83128" y="55851"/>
                    <a:pt x="83096" y="57683"/>
                  </a:cubicBezTo>
                  <a:cubicBezTo>
                    <a:pt x="83081" y="58521"/>
                    <a:pt x="83045" y="59358"/>
                    <a:pt x="82986" y="60195"/>
                  </a:cubicBezTo>
                  <a:cubicBezTo>
                    <a:pt x="82957" y="60612"/>
                    <a:pt x="82910" y="61028"/>
                    <a:pt x="82883" y="61445"/>
                  </a:cubicBezTo>
                  <a:cubicBezTo>
                    <a:pt x="82750" y="63455"/>
                    <a:pt x="82746" y="60710"/>
                    <a:pt x="83027" y="60522"/>
                  </a:cubicBezTo>
                  <a:cubicBezTo>
                    <a:pt x="82442" y="62229"/>
                    <a:pt x="82053" y="63997"/>
                    <a:pt x="81870" y="65792"/>
                  </a:cubicBezTo>
                  <a:cubicBezTo>
                    <a:pt x="81640" y="66589"/>
                    <a:pt x="81367" y="67368"/>
                    <a:pt x="81112" y="68156"/>
                  </a:cubicBezTo>
                  <a:cubicBezTo>
                    <a:pt x="80221" y="70904"/>
                    <a:pt x="81949" y="66657"/>
                    <a:pt x="80999" y="68536"/>
                  </a:cubicBezTo>
                  <a:cubicBezTo>
                    <a:pt x="80217" y="70150"/>
                    <a:pt x="79343" y="71718"/>
                    <a:pt x="78381" y="73231"/>
                  </a:cubicBezTo>
                  <a:cubicBezTo>
                    <a:pt x="77964" y="73865"/>
                    <a:pt x="76390" y="75297"/>
                    <a:pt x="77677" y="74301"/>
                  </a:cubicBezTo>
                  <a:cubicBezTo>
                    <a:pt x="79074" y="73219"/>
                    <a:pt x="76945" y="75081"/>
                    <a:pt x="76491" y="75560"/>
                  </a:cubicBezTo>
                  <a:cubicBezTo>
                    <a:pt x="75907" y="76176"/>
                    <a:pt x="75301" y="76770"/>
                    <a:pt x="74674" y="77343"/>
                  </a:cubicBezTo>
                  <a:cubicBezTo>
                    <a:pt x="74272" y="77735"/>
                    <a:pt x="73848" y="78104"/>
                    <a:pt x="73403" y="78447"/>
                  </a:cubicBezTo>
                  <a:cubicBezTo>
                    <a:pt x="73322" y="78406"/>
                    <a:pt x="75543" y="76963"/>
                    <a:pt x="74346" y="77727"/>
                  </a:cubicBezTo>
                  <a:cubicBezTo>
                    <a:pt x="72824" y="78698"/>
                    <a:pt x="71382" y="79736"/>
                    <a:pt x="69778" y="80582"/>
                  </a:cubicBezTo>
                  <a:cubicBezTo>
                    <a:pt x="69591" y="80680"/>
                    <a:pt x="67540" y="81630"/>
                    <a:pt x="67549" y="81664"/>
                  </a:cubicBezTo>
                  <a:cubicBezTo>
                    <a:pt x="67460" y="81318"/>
                    <a:pt x="70185" y="80704"/>
                    <a:pt x="68315" y="81309"/>
                  </a:cubicBezTo>
                  <a:cubicBezTo>
                    <a:pt x="67922" y="81436"/>
                    <a:pt x="67536" y="81589"/>
                    <a:pt x="67145" y="81721"/>
                  </a:cubicBezTo>
                  <a:cubicBezTo>
                    <a:pt x="65442" y="82294"/>
                    <a:pt x="63703" y="82757"/>
                    <a:pt x="61941" y="83107"/>
                  </a:cubicBezTo>
                  <a:cubicBezTo>
                    <a:pt x="61537" y="83188"/>
                    <a:pt x="61110" y="83229"/>
                    <a:pt x="60713" y="83331"/>
                  </a:cubicBezTo>
                  <a:cubicBezTo>
                    <a:pt x="59388" y="83674"/>
                    <a:pt x="61978" y="83130"/>
                    <a:pt x="62056" y="83175"/>
                  </a:cubicBezTo>
                  <a:cubicBezTo>
                    <a:pt x="61077" y="83133"/>
                    <a:pt x="60097" y="83220"/>
                    <a:pt x="59141" y="83433"/>
                  </a:cubicBezTo>
                  <a:cubicBezTo>
                    <a:pt x="57323" y="83538"/>
                    <a:pt x="55501" y="83537"/>
                    <a:pt x="53683" y="83433"/>
                  </a:cubicBezTo>
                  <a:cubicBezTo>
                    <a:pt x="53262" y="83409"/>
                    <a:pt x="52843" y="83367"/>
                    <a:pt x="52422" y="83342"/>
                  </a:cubicBezTo>
                  <a:cubicBezTo>
                    <a:pt x="51446" y="83286"/>
                    <a:pt x="50729" y="82582"/>
                    <a:pt x="52029" y="83346"/>
                  </a:cubicBezTo>
                  <a:cubicBezTo>
                    <a:pt x="53031" y="83935"/>
                    <a:pt x="52948" y="83505"/>
                    <a:pt x="52060" y="83341"/>
                  </a:cubicBezTo>
                  <a:cubicBezTo>
                    <a:pt x="51644" y="83264"/>
                    <a:pt x="51227" y="83200"/>
                    <a:pt x="50812" y="83122"/>
                  </a:cubicBezTo>
                  <a:cubicBezTo>
                    <a:pt x="49013" y="82785"/>
                    <a:pt x="47233" y="82349"/>
                    <a:pt x="45482" y="81816"/>
                  </a:cubicBezTo>
                  <a:cubicBezTo>
                    <a:pt x="44540" y="81529"/>
                    <a:pt x="43617" y="81195"/>
                    <a:pt x="42687" y="80870"/>
                  </a:cubicBezTo>
                  <a:cubicBezTo>
                    <a:pt x="42282" y="80753"/>
                    <a:pt x="41888" y="80601"/>
                    <a:pt x="41508" y="80417"/>
                  </a:cubicBezTo>
                  <a:cubicBezTo>
                    <a:pt x="41503" y="80311"/>
                    <a:pt x="43904" y="81564"/>
                    <a:pt x="42636" y="80881"/>
                  </a:cubicBezTo>
                  <a:cubicBezTo>
                    <a:pt x="41036" y="80018"/>
                    <a:pt x="39381" y="79295"/>
                    <a:pt x="37818" y="78353"/>
                  </a:cubicBezTo>
                  <a:cubicBezTo>
                    <a:pt x="36985" y="77850"/>
                    <a:pt x="36184" y="77303"/>
                    <a:pt x="35373" y="76764"/>
                  </a:cubicBezTo>
                  <a:cubicBezTo>
                    <a:pt x="35016" y="76550"/>
                    <a:pt x="34677" y="76307"/>
                    <a:pt x="34359" y="76038"/>
                  </a:cubicBezTo>
                  <a:cubicBezTo>
                    <a:pt x="34386" y="75930"/>
                    <a:pt x="36345" y="77746"/>
                    <a:pt x="35316" y="76765"/>
                  </a:cubicBezTo>
                  <a:cubicBezTo>
                    <a:pt x="34016" y="75526"/>
                    <a:pt x="32624" y="74416"/>
                    <a:pt x="31392" y="73096"/>
                  </a:cubicBezTo>
                  <a:cubicBezTo>
                    <a:pt x="31110" y="72794"/>
                    <a:pt x="30844" y="72478"/>
                    <a:pt x="30563" y="72175"/>
                  </a:cubicBezTo>
                  <a:lnTo>
                    <a:pt x="30291" y="71865"/>
                  </a:lnTo>
                  <a:cubicBezTo>
                    <a:pt x="29597" y="71016"/>
                    <a:pt x="29584" y="71020"/>
                    <a:pt x="30252" y="71877"/>
                  </a:cubicBezTo>
                  <a:cubicBezTo>
                    <a:pt x="30931" y="72077"/>
                    <a:pt x="30900" y="72822"/>
                    <a:pt x="30256" y="71854"/>
                  </a:cubicBezTo>
                  <a:cubicBezTo>
                    <a:pt x="30027" y="71509"/>
                    <a:pt x="29783" y="71174"/>
                    <a:pt x="29554" y="70829"/>
                  </a:cubicBezTo>
                  <a:cubicBezTo>
                    <a:pt x="28513" y="69346"/>
                    <a:pt x="27626" y="67762"/>
                    <a:pt x="26905" y="66100"/>
                  </a:cubicBezTo>
                  <a:cubicBezTo>
                    <a:pt x="26968" y="66052"/>
                    <a:pt x="28015" y="69183"/>
                    <a:pt x="27214" y="66820"/>
                  </a:cubicBezTo>
                  <a:cubicBezTo>
                    <a:pt x="27063" y="66373"/>
                    <a:pt x="26893" y="65934"/>
                    <a:pt x="26744" y="65487"/>
                  </a:cubicBezTo>
                  <a:cubicBezTo>
                    <a:pt x="26450" y="64599"/>
                    <a:pt x="26191" y="63702"/>
                    <a:pt x="25967" y="62794"/>
                  </a:cubicBezTo>
                  <a:cubicBezTo>
                    <a:pt x="25746" y="61895"/>
                    <a:pt x="25632" y="60968"/>
                    <a:pt x="25409" y="60073"/>
                  </a:cubicBezTo>
                  <a:cubicBezTo>
                    <a:pt x="25032" y="58564"/>
                    <a:pt x="25629" y="61264"/>
                    <a:pt x="25561" y="61196"/>
                  </a:cubicBezTo>
                  <a:cubicBezTo>
                    <a:pt x="25347" y="60985"/>
                    <a:pt x="25438" y="59677"/>
                    <a:pt x="25422" y="59364"/>
                  </a:cubicBezTo>
                  <a:cubicBezTo>
                    <a:pt x="25320" y="57353"/>
                    <a:pt x="25549" y="55402"/>
                    <a:pt x="25584" y="53404"/>
                  </a:cubicBezTo>
                  <a:cubicBezTo>
                    <a:pt x="25612" y="51856"/>
                    <a:pt x="25456" y="54610"/>
                    <a:pt x="25424" y="54530"/>
                  </a:cubicBezTo>
                  <a:cubicBezTo>
                    <a:pt x="25432" y="54066"/>
                    <a:pt x="25514" y="53606"/>
                    <a:pt x="25667" y="53169"/>
                  </a:cubicBezTo>
                  <a:cubicBezTo>
                    <a:pt x="25899" y="52115"/>
                    <a:pt x="26115" y="51062"/>
                    <a:pt x="26399" y="50020"/>
                  </a:cubicBezTo>
                  <a:cubicBezTo>
                    <a:pt x="26724" y="48827"/>
                    <a:pt x="27098" y="47648"/>
                    <a:pt x="27522" y="46484"/>
                  </a:cubicBezTo>
                  <a:cubicBezTo>
                    <a:pt x="27680" y="46048"/>
                    <a:pt x="27873" y="45619"/>
                    <a:pt x="28020" y="45180"/>
                  </a:cubicBezTo>
                  <a:cubicBezTo>
                    <a:pt x="28559" y="43571"/>
                    <a:pt x="26952" y="47123"/>
                    <a:pt x="27838" y="45672"/>
                  </a:cubicBezTo>
                  <a:cubicBezTo>
                    <a:pt x="29057" y="43676"/>
                    <a:pt x="29965" y="41516"/>
                    <a:pt x="31259" y="39545"/>
                  </a:cubicBezTo>
                  <a:cubicBezTo>
                    <a:pt x="31566" y="39078"/>
                    <a:pt x="33430" y="36475"/>
                    <a:pt x="32441" y="37789"/>
                  </a:cubicBezTo>
                  <a:cubicBezTo>
                    <a:pt x="31455" y="39098"/>
                    <a:pt x="33453" y="36617"/>
                    <a:pt x="33832" y="36196"/>
                  </a:cubicBezTo>
                  <a:cubicBezTo>
                    <a:pt x="35403" y="34446"/>
                    <a:pt x="37251" y="33010"/>
                    <a:pt x="38878" y="31334"/>
                  </a:cubicBezTo>
                  <a:cubicBezTo>
                    <a:pt x="39842" y="30342"/>
                    <a:pt x="38206" y="31822"/>
                    <a:pt x="38110" y="31891"/>
                  </a:cubicBezTo>
                  <a:cubicBezTo>
                    <a:pt x="38614" y="31531"/>
                    <a:pt x="39107" y="31158"/>
                    <a:pt x="39617" y="30806"/>
                  </a:cubicBezTo>
                  <a:cubicBezTo>
                    <a:pt x="40507" y="30193"/>
                    <a:pt x="41418" y="29613"/>
                    <a:pt x="42351" y="29067"/>
                  </a:cubicBezTo>
                  <a:cubicBezTo>
                    <a:pt x="43402" y="28451"/>
                    <a:pt x="44591" y="27992"/>
                    <a:pt x="45609" y="27340"/>
                  </a:cubicBezTo>
                  <a:cubicBezTo>
                    <a:pt x="46813" y="26570"/>
                    <a:pt x="44689" y="27678"/>
                    <a:pt x="44651" y="27702"/>
                  </a:cubicBezTo>
                  <a:cubicBezTo>
                    <a:pt x="45201" y="27429"/>
                    <a:pt x="45775" y="27210"/>
                    <a:pt x="46367" y="27048"/>
                  </a:cubicBezTo>
                  <a:cubicBezTo>
                    <a:pt x="47359" y="26696"/>
                    <a:pt x="51674" y="24834"/>
                    <a:pt x="52579" y="25416"/>
                  </a:cubicBezTo>
                  <a:cubicBezTo>
                    <a:pt x="52538" y="25390"/>
                    <a:pt x="49303" y="25677"/>
                    <a:pt x="51918" y="25509"/>
                  </a:cubicBezTo>
                  <a:cubicBezTo>
                    <a:pt x="52536" y="25469"/>
                    <a:pt x="53151" y="25409"/>
                    <a:pt x="53771" y="25383"/>
                  </a:cubicBezTo>
                  <a:cubicBezTo>
                    <a:pt x="55022" y="25331"/>
                    <a:pt x="56270" y="25362"/>
                    <a:pt x="57521" y="25427"/>
                  </a:cubicBezTo>
                  <a:cubicBezTo>
                    <a:pt x="64577" y="25381"/>
                    <a:pt x="70286" y="19672"/>
                    <a:pt x="70332" y="12616"/>
                  </a:cubicBezTo>
                  <a:cubicBezTo>
                    <a:pt x="70182" y="5603"/>
                    <a:pt x="64533" y="-45"/>
                    <a:pt x="57521" y="-196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2924D40-65AE-4601-882A-29C78D60F911}"/>
                </a:ext>
              </a:extLst>
            </p:cNvPr>
            <p:cNvSpPr/>
            <p:nvPr/>
          </p:nvSpPr>
          <p:spPr>
            <a:xfrm>
              <a:off x="1273144" y="1697321"/>
              <a:ext cx="108885" cy="109278"/>
            </a:xfrm>
            <a:custGeom>
              <a:avLst/>
              <a:gdLst>
                <a:gd name="connsiteX0" fmla="*/ 57520 w 108885"/>
                <a:gd name="connsiteY0" fmla="*/ -196 h 109278"/>
                <a:gd name="connsiteX1" fmla="*/ 5137 w 108885"/>
                <a:gd name="connsiteY1" fmla="*/ 34015 h 109278"/>
                <a:gd name="connsiteX2" fmla="*/ 16878 w 108885"/>
                <a:gd name="connsiteY2" fmla="*/ 94621 h 109278"/>
                <a:gd name="connsiteX3" fmla="*/ 74349 w 108885"/>
                <a:gd name="connsiteY3" fmla="*/ 106297 h 109278"/>
                <a:gd name="connsiteX4" fmla="*/ 108712 w 108885"/>
                <a:gd name="connsiteY4" fmla="*/ 58102 h 109278"/>
                <a:gd name="connsiteX5" fmla="*/ 73023 w 108885"/>
                <a:gd name="connsiteY5" fmla="*/ 2850 h 109278"/>
                <a:gd name="connsiteX6" fmla="*/ 57263 w 108885"/>
                <a:gd name="connsiteY6" fmla="*/ 11798 h 109278"/>
                <a:gd name="connsiteX7" fmla="*/ 66211 w 108885"/>
                <a:gd name="connsiteY7" fmla="*/ 27558 h 109278"/>
                <a:gd name="connsiteX8" fmla="*/ 66257 w 108885"/>
                <a:gd name="connsiteY8" fmla="*/ 27596 h 109278"/>
                <a:gd name="connsiteX9" fmla="*/ 68829 w 108885"/>
                <a:gd name="connsiteY9" fmla="*/ 28984 h 109278"/>
                <a:gd name="connsiteX10" fmla="*/ 70926 w 108885"/>
                <a:gd name="connsiteY10" fmla="*/ 30326 h 109278"/>
                <a:gd name="connsiteX11" fmla="*/ 71287 w 108885"/>
                <a:gd name="connsiteY11" fmla="*/ 30583 h 109278"/>
                <a:gd name="connsiteX12" fmla="*/ 75131 w 108885"/>
                <a:gd name="connsiteY12" fmla="*/ 34330 h 109278"/>
                <a:gd name="connsiteX13" fmla="*/ 75984 w 108885"/>
                <a:gd name="connsiteY13" fmla="*/ 35263 h 109278"/>
                <a:gd name="connsiteX14" fmla="*/ 75984 w 108885"/>
                <a:gd name="connsiteY14" fmla="*/ 35292 h 109278"/>
                <a:gd name="connsiteX15" fmla="*/ 76929 w 108885"/>
                <a:gd name="connsiteY15" fmla="*/ 36662 h 109278"/>
                <a:gd name="connsiteX16" fmla="*/ 79648 w 108885"/>
                <a:gd name="connsiteY16" fmla="*/ 41363 h 109278"/>
                <a:gd name="connsiteX17" fmla="*/ 80200 w 108885"/>
                <a:gd name="connsiteY17" fmla="*/ 42494 h 109278"/>
                <a:gd name="connsiteX18" fmla="*/ 80235 w 108885"/>
                <a:gd name="connsiteY18" fmla="*/ 42500 h 109278"/>
                <a:gd name="connsiteX19" fmla="*/ 80231 w 108885"/>
                <a:gd name="connsiteY19" fmla="*/ 42526 h 109278"/>
                <a:gd name="connsiteX20" fmla="*/ 80812 w 108885"/>
                <a:gd name="connsiteY20" fmla="*/ 44108 h 109278"/>
                <a:gd name="connsiteX21" fmla="*/ 82322 w 108885"/>
                <a:gd name="connsiteY21" fmla="*/ 49380 h 109278"/>
                <a:gd name="connsiteX22" fmla="*/ 82822 w 108885"/>
                <a:gd name="connsiteY22" fmla="*/ 51864 h 109278"/>
                <a:gd name="connsiteX23" fmla="*/ 82877 w 108885"/>
                <a:gd name="connsiteY23" fmla="*/ 52221 h 109278"/>
                <a:gd name="connsiteX24" fmla="*/ 83096 w 108885"/>
                <a:gd name="connsiteY24" fmla="*/ 57683 h 109278"/>
                <a:gd name="connsiteX25" fmla="*/ 82986 w 108885"/>
                <a:gd name="connsiteY25" fmla="*/ 60195 h 109278"/>
                <a:gd name="connsiteX26" fmla="*/ 82883 w 108885"/>
                <a:gd name="connsiteY26" fmla="*/ 61445 h 109278"/>
                <a:gd name="connsiteX27" fmla="*/ 83027 w 108885"/>
                <a:gd name="connsiteY27" fmla="*/ 60522 h 109278"/>
                <a:gd name="connsiteX28" fmla="*/ 81870 w 108885"/>
                <a:gd name="connsiteY28" fmla="*/ 65792 h 109278"/>
                <a:gd name="connsiteX29" fmla="*/ 81112 w 108885"/>
                <a:gd name="connsiteY29" fmla="*/ 68156 h 109278"/>
                <a:gd name="connsiteX30" fmla="*/ 80999 w 108885"/>
                <a:gd name="connsiteY30" fmla="*/ 68536 h 109278"/>
                <a:gd name="connsiteX31" fmla="*/ 78381 w 108885"/>
                <a:gd name="connsiteY31" fmla="*/ 73231 h 109278"/>
                <a:gd name="connsiteX32" fmla="*/ 77677 w 108885"/>
                <a:gd name="connsiteY32" fmla="*/ 74301 h 109278"/>
                <a:gd name="connsiteX33" fmla="*/ 76491 w 108885"/>
                <a:gd name="connsiteY33" fmla="*/ 75560 h 109278"/>
                <a:gd name="connsiteX34" fmla="*/ 74674 w 108885"/>
                <a:gd name="connsiteY34" fmla="*/ 77343 h 109278"/>
                <a:gd name="connsiteX35" fmla="*/ 73403 w 108885"/>
                <a:gd name="connsiteY35" fmla="*/ 78447 h 109278"/>
                <a:gd name="connsiteX36" fmla="*/ 74346 w 108885"/>
                <a:gd name="connsiteY36" fmla="*/ 77727 h 109278"/>
                <a:gd name="connsiteX37" fmla="*/ 69778 w 108885"/>
                <a:gd name="connsiteY37" fmla="*/ 80582 h 109278"/>
                <a:gd name="connsiteX38" fmla="*/ 67549 w 108885"/>
                <a:gd name="connsiteY38" fmla="*/ 81664 h 109278"/>
                <a:gd name="connsiteX39" fmla="*/ 68315 w 108885"/>
                <a:gd name="connsiteY39" fmla="*/ 81309 h 109278"/>
                <a:gd name="connsiteX40" fmla="*/ 67145 w 108885"/>
                <a:gd name="connsiteY40" fmla="*/ 81721 h 109278"/>
                <a:gd name="connsiteX41" fmla="*/ 61941 w 108885"/>
                <a:gd name="connsiteY41" fmla="*/ 83107 h 109278"/>
                <a:gd name="connsiteX42" fmla="*/ 60713 w 108885"/>
                <a:gd name="connsiteY42" fmla="*/ 83331 h 109278"/>
                <a:gd name="connsiteX43" fmla="*/ 62056 w 108885"/>
                <a:gd name="connsiteY43" fmla="*/ 83175 h 109278"/>
                <a:gd name="connsiteX44" fmla="*/ 59141 w 108885"/>
                <a:gd name="connsiteY44" fmla="*/ 83433 h 109278"/>
                <a:gd name="connsiteX45" fmla="*/ 53683 w 108885"/>
                <a:gd name="connsiteY45" fmla="*/ 83433 h 109278"/>
                <a:gd name="connsiteX46" fmla="*/ 52422 w 108885"/>
                <a:gd name="connsiteY46" fmla="*/ 83342 h 109278"/>
                <a:gd name="connsiteX47" fmla="*/ 52029 w 108885"/>
                <a:gd name="connsiteY47" fmla="*/ 83346 h 109278"/>
                <a:gd name="connsiteX48" fmla="*/ 52060 w 108885"/>
                <a:gd name="connsiteY48" fmla="*/ 83341 h 109278"/>
                <a:gd name="connsiteX49" fmla="*/ 50812 w 108885"/>
                <a:gd name="connsiteY49" fmla="*/ 83122 h 109278"/>
                <a:gd name="connsiteX50" fmla="*/ 45482 w 108885"/>
                <a:gd name="connsiteY50" fmla="*/ 81816 h 109278"/>
                <a:gd name="connsiteX51" fmla="*/ 42687 w 108885"/>
                <a:gd name="connsiteY51" fmla="*/ 80870 h 109278"/>
                <a:gd name="connsiteX52" fmla="*/ 41508 w 108885"/>
                <a:gd name="connsiteY52" fmla="*/ 80417 h 109278"/>
                <a:gd name="connsiteX53" fmla="*/ 42636 w 108885"/>
                <a:gd name="connsiteY53" fmla="*/ 80881 h 109278"/>
                <a:gd name="connsiteX54" fmla="*/ 37818 w 108885"/>
                <a:gd name="connsiteY54" fmla="*/ 78353 h 109278"/>
                <a:gd name="connsiteX55" fmla="*/ 35373 w 108885"/>
                <a:gd name="connsiteY55" fmla="*/ 76764 h 109278"/>
                <a:gd name="connsiteX56" fmla="*/ 34359 w 108885"/>
                <a:gd name="connsiteY56" fmla="*/ 76038 h 109278"/>
                <a:gd name="connsiteX57" fmla="*/ 35316 w 108885"/>
                <a:gd name="connsiteY57" fmla="*/ 76765 h 109278"/>
                <a:gd name="connsiteX58" fmla="*/ 31392 w 108885"/>
                <a:gd name="connsiteY58" fmla="*/ 73096 h 109278"/>
                <a:gd name="connsiteX59" fmla="*/ 30563 w 108885"/>
                <a:gd name="connsiteY59" fmla="*/ 72175 h 109278"/>
                <a:gd name="connsiteX60" fmla="*/ 30291 w 108885"/>
                <a:gd name="connsiteY60" fmla="*/ 71865 h 109278"/>
                <a:gd name="connsiteX61" fmla="*/ 30252 w 108885"/>
                <a:gd name="connsiteY61" fmla="*/ 71877 h 109278"/>
                <a:gd name="connsiteX62" fmla="*/ 30256 w 108885"/>
                <a:gd name="connsiteY62" fmla="*/ 71854 h 109278"/>
                <a:gd name="connsiteX63" fmla="*/ 29554 w 108885"/>
                <a:gd name="connsiteY63" fmla="*/ 70829 h 109278"/>
                <a:gd name="connsiteX64" fmla="*/ 26905 w 108885"/>
                <a:gd name="connsiteY64" fmla="*/ 66100 h 109278"/>
                <a:gd name="connsiteX65" fmla="*/ 27214 w 108885"/>
                <a:gd name="connsiteY65" fmla="*/ 66820 h 109278"/>
                <a:gd name="connsiteX66" fmla="*/ 26744 w 108885"/>
                <a:gd name="connsiteY66" fmla="*/ 65487 h 109278"/>
                <a:gd name="connsiteX67" fmla="*/ 25967 w 108885"/>
                <a:gd name="connsiteY67" fmla="*/ 62794 h 109278"/>
                <a:gd name="connsiteX68" fmla="*/ 25409 w 108885"/>
                <a:gd name="connsiteY68" fmla="*/ 60073 h 109278"/>
                <a:gd name="connsiteX69" fmla="*/ 25561 w 108885"/>
                <a:gd name="connsiteY69" fmla="*/ 61196 h 109278"/>
                <a:gd name="connsiteX70" fmla="*/ 25422 w 108885"/>
                <a:gd name="connsiteY70" fmla="*/ 59364 h 109278"/>
                <a:gd name="connsiteX71" fmla="*/ 25584 w 108885"/>
                <a:gd name="connsiteY71" fmla="*/ 53404 h 109278"/>
                <a:gd name="connsiteX72" fmla="*/ 25424 w 108885"/>
                <a:gd name="connsiteY72" fmla="*/ 54530 h 109278"/>
                <a:gd name="connsiteX73" fmla="*/ 25667 w 108885"/>
                <a:gd name="connsiteY73" fmla="*/ 53169 h 109278"/>
                <a:gd name="connsiteX74" fmla="*/ 26399 w 108885"/>
                <a:gd name="connsiteY74" fmla="*/ 50020 h 109278"/>
                <a:gd name="connsiteX75" fmla="*/ 27522 w 108885"/>
                <a:gd name="connsiteY75" fmla="*/ 46484 h 109278"/>
                <a:gd name="connsiteX76" fmla="*/ 28020 w 108885"/>
                <a:gd name="connsiteY76" fmla="*/ 45180 h 109278"/>
                <a:gd name="connsiteX77" fmla="*/ 27838 w 108885"/>
                <a:gd name="connsiteY77" fmla="*/ 45672 h 109278"/>
                <a:gd name="connsiteX78" fmla="*/ 31259 w 108885"/>
                <a:gd name="connsiteY78" fmla="*/ 39545 h 109278"/>
                <a:gd name="connsiteX79" fmla="*/ 32441 w 108885"/>
                <a:gd name="connsiteY79" fmla="*/ 37789 h 109278"/>
                <a:gd name="connsiteX80" fmla="*/ 33832 w 108885"/>
                <a:gd name="connsiteY80" fmla="*/ 36196 h 109278"/>
                <a:gd name="connsiteX81" fmla="*/ 38878 w 108885"/>
                <a:gd name="connsiteY81" fmla="*/ 31334 h 109278"/>
                <a:gd name="connsiteX82" fmla="*/ 38110 w 108885"/>
                <a:gd name="connsiteY82" fmla="*/ 31891 h 109278"/>
                <a:gd name="connsiteX83" fmla="*/ 39617 w 108885"/>
                <a:gd name="connsiteY83" fmla="*/ 30806 h 109278"/>
                <a:gd name="connsiteX84" fmla="*/ 42351 w 108885"/>
                <a:gd name="connsiteY84" fmla="*/ 29067 h 109278"/>
                <a:gd name="connsiteX85" fmla="*/ 45609 w 108885"/>
                <a:gd name="connsiteY85" fmla="*/ 27340 h 109278"/>
                <a:gd name="connsiteX86" fmla="*/ 44651 w 108885"/>
                <a:gd name="connsiteY86" fmla="*/ 27702 h 109278"/>
                <a:gd name="connsiteX87" fmla="*/ 46367 w 108885"/>
                <a:gd name="connsiteY87" fmla="*/ 27048 h 109278"/>
                <a:gd name="connsiteX88" fmla="*/ 52579 w 108885"/>
                <a:gd name="connsiteY88" fmla="*/ 25416 h 109278"/>
                <a:gd name="connsiteX89" fmla="*/ 51918 w 108885"/>
                <a:gd name="connsiteY89" fmla="*/ 25509 h 109278"/>
                <a:gd name="connsiteX90" fmla="*/ 53771 w 108885"/>
                <a:gd name="connsiteY90" fmla="*/ 25383 h 109278"/>
                <a:gd name="connsiteX91" fmla="*/ 57521 w 108885"/>
                <a:gd name="connsiteY91" fmla="*/ 25427 h 109278"/>
                <a:gd name="connsiteX92" fmla="*/ 70332 w 108885"/>
                <a:gd name="connsiteY92" fmla="*/ 12616 h 109278"/>
                <a:gd name="connsiteX93" fmla="*/ 57521 w 108885"/>
                <a:gd name="connsiteY93" fmla="*/ -196 h 109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08885" h="109278">
                  <a:moveTo>
                    <a:pt x="57520" y="-196"/>
                  </a:moveTo>
                  <a:cubicBezTo>
                    <a:pt x="34776" y="-337"/>
                    <a:pt x="14151" y="13133"/>
                    <a:pt x="5137" y="34015"/>
                  </a:cubicBezTo>
                  <a:cubicBezTo>
                    <a:pt x="-5001" y="54562"/>
                    <a:pt x="-200" y="79347"/>
                    <a:pt x="16878" y="94621"/>
                  </a:cubicBezTo>
                  <a:cubicBezTo>
                    <a:pt x="32756" y="108130"/>
                    <a:pt x="54458" y="112539"/>
                    <a:pt x="74349" y="106297"/>
                  </a:cubicBezTo>
                  <a:cubicBezTo>
                    <a:pt x="94856" y="99134"/>
                    <a:pt x="108624" y="79825"/>
                    <a:pt x="108712" y="58102"/>
                  </a:cubicBezTo>
                  <a:cubicBezTo>
                    <a:pt x="109628" y="34010"/>
                    <a:pt x="95361" y="11923"/>
                    <a:pt x="73023" y="2850"/>
                  </a:cubicBezTo>
                  <a:cubicBezTo>
                    <a:pt x="66204" y="998"/>
                    <a:pt x="59167" y="4993"/>
                    <a:pt x="57263" y="11798"/>
                  </a:cubicBezTo>
                  <a:cubicBezTo>
                    <a:pt x="55585" y="18595"/>
                    <a:pt x="59515" y="25516"/>
                    <a:pt x="66211" y="27558"/>
                  </a:cubicBezTo>
                  <a:cubicBezTo>
                    <a:pt x="68444" y="28421"/>
                    <a:pt x="64172" y="26461"/>
                    <a:pt x="66257" y="27596"/>
                  </a:cubicBezTo>
                  <a:cubicBezTo>
                    <a:pt x="67114" y="28063"/>
                    <a:pt x="67987" y="28485"/>
                    <a:pt x="68829" y="28984"/>
                  </a:cubicBezTo>
                  <a:cubicBezTo>
                    <a:pt x="69544" y="29408"/>
                    <a:pt x="70230" y="29872"/>
                    <a:pt x="70926" y="30326"/>
                  </a:cubicBezTo>
                  <a:cubicBezTo>
                    <a:pt x="73317" y="31887"/>
                    <a:pt x="69758" y="29180"/>
                    <a:pt x="71287" y="30583"/>
                  </a:cubicBezTo>
                  <a:cubicBezTo>
                    <a:pt x="72613" y="31800"/>
                    <a:pt x="73926" y="32988"/>
                    <a:pt x="75131" y="34330"/>
                  </a:cubicBezTo>
                  <a:cubicBezTo>
                    <a:pt x="75586" y="34838"/>
                    <a:pt x="77371" y="36249"/>
                    <a:pt x="75984" y="35263"/>
                  </a:cubicBezTo>
                  <a:cubicBezTo>
                    <a:pt x="74923" y="34508"/>
                    <a:pt x="75575" y="34686"/>
                    <a:pt x="75984" y="35292"/>
                  </a:cubicBezTo>
                  <a:cubicBezTo>
                    <a:pt x="76294" y="35752"/>
                    <a:pt x="76622" y="36199"/>
                    <a:pt x="76929" y="36662"/>
                  </a:cubicBezTo>
                  <a:cubicBezTo>
                    <a:pt x="77928" y="38174"/>
                    <a:pt x="78836" y="39743"/>
                    <a:pt x="79648" y="41363"/>
                  </a:cubicBezTo>
                  <a:cubicBezTo>
                    <a:pt x="79836" y="41737"/>
                    <a:pt x="80009" y="42121"/>
                    <a:pt x="80200" y="42494"/>
                  </a:cubicBezTo>
                  <a:cubicBezTo>
                    <a:pt x="80559" y="43192"/>
                    <a:pt x="81079" y="43376"/>
                    <a:pt x="80235" y="42500"/>
                  </a:cubicBezTo>
                  <a:cubicBezTo>
                    <a:pt x="79430" y="41664"/>
                    <a:pt x="79943" y="41721"/>
                    <a:pt x="80231" y="42526"/>
                  </a:cubicBezTo>
                  <a:cubicBezTo>
                    <a:pt x="80421" y="43055"/>
                    <a:pt x="80627" y="43577"/>
                    <a:pt x="80812" y="44108"/>
                  </a:cubicBezTo>
                  <a:cubicBezTo>
                    <a:pt x="81413" y="45836"/>
                    <a:pt x="81917" y="47596"/>
                    <a:pt x="82322" y="49380"/>
                  </a:cubicBezTo>
                  <a:cubicBezTo>
                    <a:pt x="82510" y="50205"/>
                    <a:pt x="82661" y="51035"/>
                    <a:pt x="82822" y="51864"/>
                  </a:cubicBezTo>
                  <a:cubicBezTo>
                    <a:pt x="83395" y="54807"/>
                    <a:pt x="82739" y="50035"/>
                    <a:pt x="82877" y="52221"/>
                  </a:cubicBezTo>
                  <a:cubicBezTo>
                    <a:pt x="82993" y="54046"/>
                    <a:pt x="83128" y="55851"/>
                    <a:pt x="83096" y="57683"/>
                  </a:cubicBezTo>
                  <a:cubicBezTo>
                    <a:pt x="83081" y="58521"/>
                    <a:pt x="83045" y="59358"/>
                    <a:pt x="82986" y="60195"/>
                  </a:cubicBezTo>
                  <a:cubicBezTo>
                    <a:pt x="82957" y="60612"/>
                    <a:pt x="82910" y="61028"/>
                    <a:pt x="82883" y="61445"/>
                  </a:cubicBezTo>
                  <a:cubicBezTo>
                    <a:pt x="82750" y="63455"/>
                    <a:pt x="82746" y="60710"/>
                    <a:pt x="83027" y="60522"/>
                  </a:cubicBezTo>
                  <a:cubicBezTo>
                    <a:pt x="82442" y="62229"/>
                    <a:pt x="82053" y="63997"/>
                    <a:pt x="81870" y="65792"/>
                  </a:cubicBezTo>
                  <a:cubicBezTo>
                    <a:pt x="81640" y="66589"/>
                    <a:pt x="81367" y="67368"/>
                    <a:pt x="81112" y="68156"/>
                  </a:cubicBezTo>
                  <a:cubicBezTo>
                    <a:pt x="80221" y="70904"/>
                    <a:pt x="81949" y="66657"/>
                    <a:pt x="80999" y="68536"/>
                  </a:cubicBezTo>
                  <a:cubicBezTo>
                    <a:pt x="80217" y="70150"/>
                    <a:pt x="79343" y="71718"/>
                    <a:pt x="78381" y="73231"/>
                  </a:cubicBezTo>
                  <a:cubicBezTo>
                    <a:pt x="77964" y="73865"/>
                    <a:pt x="76390" y="75297"/>
                    <a:pt x="77677" y="74301"/>
                  </a:cubicBezTo>
                  <a:cubicBezTo>
                    <a:pt x="79074" y="73219"/>
                    <a:pt x="76945" y="75081"/>
                    <a:pt x="76491" y="75560"/>
                  </a:cubicBezTo>
                  <a:cubicBezTo>
                    <a:pt x="75907" y="76176"/>
                    <a:pt x="75301" y="76770"/>
                    <a:pt x="74674" y="77343"/>
                  </a:cubicBezTo>
                  <a:cubicBezTo>
                    <a:pt x="74272" y="77735"/>
                    <a:pt x="73848" y="78104"/>
                    <a:pt x="73403" y="78447"/>
                  </a:cubicBezTo>
                  <a:cubicBezTo>
                    <a:pt x="73322" y="78406"/>
                    <a:pt x="75543" y="76963"/>
                    <a:pt x="74346" y="77727"/>
                  </a:cubicBezTo>
                  <a:cubicBezTo>
                    <a:pt x="72824" y="78698"/>
                    <a:pt x="71382" y="79736"/>
                    <a:pt x="69778" y="80582"/>
                  </a:cubicBezTo>
                  <a:cubicBezTo>
                    <a:pt x="69591" y="80680"/>
                    <a:pt x="67540" y="81630"/>
                    <a:pt x="67549" y="81664"/>
                  </a:cubicBezTo>
                  <a:cubicBezTo>
                    <a:pt x="67460" y="81318"/>
                    <a:pt x="70185" y="80704"/>
                    <a:pt x="68315" y="81309"/>
                  </a:cubicBezTo>
                  <a:cubicBezTo>
                    <a:pt x="67922" y="81436"/>
                    <a:pt x="67536" y="81589"/>
                    <a:pt x="67145" y="81721"/>
                  </a:cubicBezTo>
                  <a:cubicBezTo>
                    <a:pt x="65442" y="82294"/>
                    <a:pt x="63703" y="82757"/>
                    <a:pt x="61941" y="83107"/>
                  </a:cubicBezTo>
                  <a:cubicBezTo>
                    <a:pt x="61537" y="83188"/>
                    <a:pt x="61110" y="83229"/>
                    <a:pt x="60713" y="83331"/>
                  </a:cubicBezTo>
                  <a:cubicBezTo>
                    <a:pt x="59388" y="83674"/>
                    <a:pt x="61978" y="83130"/>
                    <a:pt x="62056" y="83175"/>
                  </a:cubicBezTo>
                  <a:cubicBezTo>
                    <a:pt x="61077" y="83133"/>
                    <a:pt x="60097" y="83220"/>
                    <a:pt x="59141" y="83433"/>
                  </a:cubicBezTo>
                  <a:cubicBezTo>
                    <a:pt x="57323" y="83538"/>
                    <a:pt x="55501" y="83537"/>
                    <a:pt x="53683" y="83433"/>
                  </a:cubicBezTo>
                  <a:cubicBezTo>
                    <a:pt x="53262" y="83409"/>
                    <a:pt x="52843" y="83367"/>
                    <a:pt x="52422" y="83342"/>
                  </a:cubicBezTo>
                  <a:cubicBezTo>
                    <a:pt x="51446" y="83286"/>
                    <a:pt x="50729" y="82582"/>
                    <a:pt x="52029" y="83346"/>
                  </a:cubicBezTo>
                  <a:cubicBezTo>
                    <a:pt x="53031" y="83935"/>
                    <a:pt x="52948" y="83505"/>
                    <a:pt x="52060" y="83341"/>
                  </a:cubicBezTo>
                  <a:cubicBezTo>
                    <a:pt x="51644" y="83264"/>
                    <a:pt x="51227" y="83200"/>
                    <a:pt x="50812" y="83122"/>
                  </a:cubicBezTo>
                  <a:cubicBezTo>
                    <a:pt x="49013" y="82785"/>
                    <a:pt x="47233" y="82349"/>
                    <a:pt x="45482" y="81816"/>
                  </a:cubicBezTo>
                  <a:cubicBezTo>
                    <a:pt x="44540" y="81529"/>
                    <a:pt x="43617" y="81195"/>
                    <a:pt x="42687" y="80870"/>
                  </a:cubicBezTo>
                  <a:cubicBezTo>
                    <a:pt x="42282" y="80753"/>
                    <a:pt x="41888" y="80601"/>
                    <a:pt x="41508" y="80417"/>
                  </a:cubicBezTo>
                  <a:cubicBezTo>
                    <a:pt x="41503" y="80311"/>
                    <a:pt x="43904" y="81564"/>
                    <a:pt x="42636" y="80881"/>
                  </a:cubicBezTo>
                  <a:cubicBezTo>
                    <a:pt x="41036" y="80018"/>
                    <a:pt x="39381" y="79295"/>
                    <a:pt x="37818" y="78353"/>
                  </a:cubicBezTo>
                  <a:cubicBezTo>
                    <a:pt x="36985" y="77850"/>
                    <a:pt x="36184" y="77303"/>
                    <a:pt x="35373" y="76764"/>
                  </a:cubicBezTo>
                  <a:cubicBezTo>
                    <a:pt x="35016" y="76550"/>
                    <a:pt x="34677" y="76307"/>
                    <a:pt x="34359" y="76038"/>
                  </a:cubicBezTo>
                  <a:cubicBezTo>
                    <a:pt x="34386" y="75930"/>
                    <a:pt x="36345" y="77746"/>
                    <a:pt x="35316" y="76765"/>
                  </a:cubicBezTo>
                  <a:cubicBezTo>
                    <a:pt x="34016" y="75526"/>
                    <a:pt x="32624" y="74416"/>
                    <a:pt x="31392" y="73096"/>
                  </a:cubicBezTo>
                  <a:cubicBezTo>
                    <a:pt x="31110" y="72794"/>
                    <a:pt x="30844" y="72478"/>
                    <a:pt x="30563" y="72175"/>
                  </a:cubicBezTo>
                  <a:lnTo>
                    <a:pt x="30291" y="71865"/>
                  </a:lnTo>
                  <a:cubicBezTo>
                    <a:pt x="29597" y="71016"/>
                    <a:pt x="29584" y="71020"/>
                    <a:pt x="30252" y="71877"/>
                  </a:cubicBezTo>
                  <a:cubicBezTo>
                    <a:pt x="30931" y="72077"/>
                    <a:pt x="30900" y="72822"/>
                    <a:pt x="30256" y="71854"/>
                  </a:cubicBezTo>
                  <a:cubicBezTo>
                    <a:pt x="30027" y="71509"/>
                    <a:pt x="29783" y="71174"/>
                    <a:pt x="29554" y="70829"/>
                  </a:cubicBezTo>
                  <a:cubicBezTo>
                    <a:pt x="28513" y="69346"/>
                    <a:pt x="27626" y="67762"/>
                    <a:pt x="26905" y="66100"/>
                  </a:cubicBezTo>
                  <a:cubicBezTo>
                    <a:pt x="26968" y="66052"/>
                    <a:pt x="28015" y="69183"/>
                    <a:pt x="27214" y="66820"/>
                  </a:cubicBezTo>
                  <a:cubicBezTo>
                    <a:pt x="27063" y="66373"/>
                    <a:pt x="26893" y="65934"/>
                    <a:pt x="26744" y="65487"/>
                  </a:cubicBezTo>
                  <a:cubicBezTo>
                    <a:pt x="26450" y="64599"/>
                    <a:pt x="26191" y="63702"/>
                    <a:pt x="25967" y="62794"/>
                  </a:cubicBezTo>
                  <a:cubicBezTo>
                    <a:pt x="25746" y="61895"/>
                    <a:pt x="25632" y="60968"/>
                    <a:pt x="25409" y="60073"/>
                  </a:cubicBezTo>
                  <a:cubicBezTo>
                    <a:pt x="25032" y="58564"/>
                    <a:pt x="25629" y="61264"/>
                    <a:pt x="25561" y="61196"/>
                  </a:cubicBezTo>
                  <a:cubicBezTo>
                    <a:pt x="25347" y="60985"/>
                    <a:pt x="25438" y="59677"/>
                    <a:pt x="25422" y="59364"/>
                  </a:cubicBezTo>
                  <a:cubicBezTo>
                    <a:pt x="25320" y="57353"/>
                    <a:pt x="25549" y="55402"/>
                    <a:pt x="25584" y="53404"/>
                  </a:cubicBezTo>
                  <a:cubicBezTo>
                    <a:pt x="25612" y="51856"/>
                    <a:pt x="25456" y="54610"/>
                    <a:pt x="25424" y="54530"/>
                  </a:cubicBezTo>
                  <a:cubicBezTo>
                    <a:pt x="25432" y="54066"/>
                    <a:pt x="25514" y="53606"/>
                    <a:pt x="25667" y="53169"/>
                  </a:cubicBezTo>
                  <a:cubicBezTo>
                    <a:pt x="25899" y="52115"/>
                    <a:pt x="26115" y="51062"/>
                    <a:pt x="26399" y="50020"/>
                  </a:cubicBezTo>
                  <a:cubicBezTo>
                    <a:pt x="26724" y="48827"/>
                    <a:pt x="27098" y="47648"/>
                    <a:pt x="27522" y="46484"/>
                  </a:cubicBezTo>
                  <a:cubicBezTo>
                    <a:pt x="27680" y="46048"/>
                    <a:pt x="27873" y="45619"/>
                    <a:pt x="28020" y="45180"/>
                  </a:cubicBezTo>
                  <a:cubicBezTo>
                    <a:pt x="28559" y="43571"/>
                    <a:pt x="26952" y="47123"/>
                    <a:pt x="27838" y="45672"/>
                  </a:cubicBezTo>
                  <a:cubicBezTo>
                    <a:pt x="29057" y="43676"/>
                    <a:pt x="29965" y="41516"/>
                    <a:pt x="31259" y="39545"/>
                  </a:cubicBezTo>
                  <a:cubicBezTo>
                    <a:pt x="31566" y="39078"/>
                    <a:pt x="33430" y="36475"/>
                    <a:pt x="32441" y="37789"/>
                  </a:cubicBezTo>
                  <a:cubicBezTo>
                    <a:pt x="31455" y="39098"/>
                    <a:pt x="33453" y="36617"/>
                    <a:pt x="33832" y="36196"/>
                  </a:cubicBezTo>
                  <a:cubicBezTo>
                    <a:pt x="35403" y="34446"/>
                    <a:pt x="37251" y="33010"/>
                    <a:pt x="38878" y="31334"/>
                  </a:cubicBezTo>
                  <a:cubicBezTo>
                    <a:pt x="39842" y="30342"/>
                    <a:pt x="38206" y="31822"/>
                    <a:pt x="38110" y="31891"/>
                  </a:cubicBezTo>
                  <a:cubicBezTo>
                    <a:pt x="38614" y="31531"/>
                    <a:pt x="39107" y="31158"/>
                    <a:pt x="39617" y="30806"/>
                  </a:cubicBezTo>
                  <a:cubicBezTo>
                    <a:pt x="40507" y="30193"/>
                    <a:pt x="41418" y="29613"/>
                    <a:pt x="42351" y="29067"/>
                  </a:cubicBezTo>
                  <a:cubicBezTo>
                    <a:pt x="43402" y="28451"/>
                    <a:pt x="44591" y="27992"/>
                    <a:pt x="45609" y="27340"/>
                  </a:cubicBezTo>
                  <a:cubicBezTo>
                    <a:pt x="46813" y="26570"/>
                    <a:pt x="44689" y="27678"/>
                    <a:pt x="44651" y="27702"/>
                  </a:cubicBezTo>
                  <a:cubicBezTo>
                    <a:pt x="45201" y="27429"/>
                    <a:pt x="45775" y="27210"/>
                    <a:pt x="46367" y="27048"/>
                  </a:cubicBezTo>
                  <a:cubicBezTo>
                    <a:pt x="47359" y="26696"/>
                    <a:pt x="51674" y="24834"/>
                    <a:pt x="52579" y="25416"/>
                  </a:cubicBezTo>
                  <a:cubicBezTo>
                    <a:pt x="52538" y="25390"/>
                    <a:pt x="49303" y="25677"/>
                    <a:pt x="51918" y="25509"/>
                  </a:cubicBezTo>
                  <a:cubicBezTo>
                    <a:pt x="52536" y="25469"/>
                    <a:pt x="53151" y="25409"/>
                    <a:pt x="53771" y="25383"/>
                  </a:cubicBezTo>
                  <a:cubicBezTo>
                    <a:pt x="55022" y="25331"/>
                    <a:pt x="56270" y="25362"/>
                    <a:pt x="57521" y="25427"/>
                  </a:cubicBezTo>
                  <a:cubicBezTo>
                    <a:pt x="64577" y="25381"/>
                    <a:pt x="70286" y="19672"/>
                    <a:pt x="70332" y="12616"/>
                  </a:cubicBezTo>
                  <a:cubicBezTo>
                    <a:pt x="70182" y="5603"/>
                    <a:pt x="64533" y="-45"/>
                    <a:pt x="57521" y="-196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762DBA4-89FE-42EB-9471-77CFBA691561}"/>
                </a:ext>
              </a:extLst>
            </p:cNvPr>
            <p:cNvSpPr/>
            <p:nvPr/>
          </p:nvSpPr>
          <p:spPr>
            <a:xfrm>
              <a:off x="1452506" y="1697321"/>
              <a:ext cx="108885" cy="109278"/>
            </a:xfrm>
            <a:custGeom>
              <a:avLst/>
              <a:gdLst>
                <a:gd name="connsiteX0" fmla="*/ 57520 w 108885"/>
                <a:gd name="connsiteY0" fmla="*/ -196 h 109278"/>
                <a:gd name="connsiteX1" fmla="*/ 5137 w 108885"/>
                <a:gd name="connsiteY1" fmla="*/ 34015 h 109278"/>
                <a:gd name="connsiteX2" fmla="*/ 16878 w 108885"/>
                <a:gd name="connsiteY2" fmla="*/ 94621 h 109278"/>
                <a:gd name="connsiteX3" fmla="*/ 74349 w 108885"/>
                <a:gd name="connsiteY3" fmla="*/ 106297 h 109278"/>
                <a:gd name="connsiteX4" fmla="*/ 108712 w 108885"/>
                <a:gd name="connsiteY4" fmla="*/ 58102 h 109278"/>
                <a:gd name="connsiteX5" fmla="*/ 73023 w 108885"/>
                <a:gd name="connsiteY5" fmla="*/ 2850 h 109278"/>
                <a:gd name="connsiteX6" fmla="*/ 57263 w 108885"/>
                <a:gd name="connsiteY6" fmla="*/ 11798 h 109278"/>
                <a:gd name="connsiteX7" fmla="*/ 66211 w 108885"/>
                <a:gd name="connsiteY7" fmla="*/ 27558 h 109278"/>
                <a:gd name="connsiteX8" fmla="*/ 66257 w 108885"/>
                <a:gd name="connsiteY8" fmla="*/ 27596 h 109278"/>
                <a:gd name="connsiteX9" fmla="*/ 68829 w 108885"/>
                <a:gd name="connsiteY9" fmla="*/ 28984 h 109278"/>
                <a:gd name="connsiteX10" fmla="*/ 70926 w 108885"/>
                <a:gd name="connsiteY10" fmla="*/ 30326 h 109278"/>
                <a:gd name="connsiteX11" fmla="*/ 71287 w 108885"/>
                <a:gd name="connsiteY11" fmla="*/ 30583 h 109278"/>
                <a:gd name="connsiteX12" fmla="*/ 75131 w 108885"/>
                <a:gd name="connsiteY12" fmla="*/ 34330 h 109278"/>
                <a:gd name="connsiteX13" fmla="*/ 75984 w 108885"/>
                <a:gd name="connsiteY13" fmla="*/ 35263 h 109278"/>
                <a:gd name="connsiteX14" fmla="*/ 75984 w 108885"/>
                <a:gd name="connsiteY14" fmla="*/ 35292 h 109278"/>
                <a:gd name="connsiteX15" fmla="*/ 76929 w 108885"/>
                <a:gd name="connsiteY15" fmla="*/ 36662 h 109278"/>
                <a:gd name="connsiteX16" fmla="*/ 79648 w 108885"/>
                <a:gd name="connsiteY16" fmla="*/ 41363 h 109278"/>
                <a:gd name="connsiteX17" fmla="*/ 80200 w 108885"/>
                <a:gd name="connsiteY17" fmla="*/ 42494 h 109278"/>
                <a:gd name="connsiteX18" fmla="*/ 80235 w 108885"/>
                <a:gd name="connsiteY18" fmla="*/ 42500 h 109278"/>
                <a:gd name="connsiteX19" fmla="*/ 80231 w 108885"/>
                <a:gd name="connsiteY19" fmla="*/ 42526 h 109278"/>
                <a:gd name="connsiteX20" fmla="*/ 80812 w 108885"/>
                <a:gd name="connsiteY20" fmla="*/ 44108 h 109278"/>
                <a:gd name="connsiteX21" fmla="*/ 82322 w 108885"/>
                <a:gd name="connsiteY21" fmla="*/ 49380 h 109278"/>
                <a:gd name="connsiteX22" fmla="*/ 82822 w 108885"/>
                <a:gd name="connsiteY22" fmla="*/ 51864 h 109278"/>
                <a:gd name="connsiteX23" fmla="*/ 82877 w 108885"/>
                <a:gd name="connsiteY23" fmla="*/ 52221 h 109278"/>
                <a:gd name="connsiteX24" fmla="*/ 83096 w 108885"/>
                <a:gd name="connsiteY24" fmla="*/ 57683 h 109278"/>
                <a:gd name="connsiteX25" fmla="*/ 82986 w 108885"/>
                <a:gd name="connsiteY25" fmla="*/ 60195 h 109278"/>
                <a:gd name="connsiteX26" fmla="*/ 82883 w 108885"/>
                <a:gd name="connsiteY26" fmla="*/ 61445 h 109278"/>
                <a:gd name="connsiteX27" fmla="*/ 83027 w 108885"/>
                <a:gd name="connsiteY27" fmla="*/ 60522 h 109278"/>
                <a:gd name="connsiteX28" fmla="*/ 81870 w 108885"/>
                <a:gd name="connsiteY28" fmla="*/ 65792 h 109278"/>
                <a:gd name="connsiteX29" fmla="*/ 81112 w 108885"/>
                <a:gd name="connsiteY29" fmla="*/ 68156 h 109278"/>
                <a:gd name="connsiteX30" fmla="*/ 80999 w 108885"/>
                <a:gd name="connsiteY30" fmla="*/ 68536 h 109278"/>
                <a:gd name="connsiteX31" fmla="*/ 78381 w 108885"/>
                <a:gd name="connsiteY31" fmla="*/ 73231 h 109278"/>
                <a:gd name="connsiteX32" fmla="*/ 77677 w 108885"/>
                <a:gd name="connsiteY32" fmla="*/ 74301 h 109278"/>
                <a:gd name="connsiteX33" fmla="*/ 76491 w 108885"/>
                <a:gd name="connsiteY33" fmla="*/ 75560 h 109278"/>
                <a:gd name="connsiteX34" fmla="*/ 74674 w 108885"/>
                <a:gd name="connsiteY34" fmla="*/ 77343 h 109278"/>
                <a:gd name="connsiteX35" fmla="*/ 73403 w 108885"/>
                <a:gd name="connsiteY35" fmla="*/ 78447 h 109278"/>
                <a:gd name="connsiteX36" fmla="*/ 74346 w 108885"/>
                <a:gd name="connsiteY36" fmla="*/ 77727 h 109278"/>
                <a:gd name="connsiteX37" fmla="*/ 69778 w 108885"/>
                <a:gd name="connsiteY37" fmla="*/ 80582 h 109278"/>
                <a:gd name="connsiteX38" fmla="*/ 67549 w 108885"/>
                <a:gd name="connsiteY38" fmla="*/ 81664 h 109278"/>
                <a:gd name="connsiteX39" fmla="*/ 68315 w 108885"/>
                <a:gd name="connsiteY39" fmla="*/ 81309 h 109278"/>
                <a:gd name="connsiteX40" fmla="*/ 67145 w 108885"/>
                <a:gd name="connsiteY40" fmla="*/ 81721 h 109278"/>
                <a:gd name="connsiteX41" fmla="*/ 61941 w 108885"/>
                <a:gd name="connsiteY41" fmla="*/ 83107 h 109278"/>
                <a:gd name="connsiteX42" fmla="*/ 60713 w 108885"/>
                <a:gd name="connsiteY42" fmla="*/ 83331 h 109278"/>
                <a:gd name="connsiteX43" fmla="*/ 62056 w 108885"/>
                <a:gd name="connsiteY43" fmla="*/ 83175 h 109278"/>
                <a:gd name="connsiteX44" fmla="*/ 59141 w 108885"/>
                <a:gd name="connsiteY44" fmla="*/ 83433 h 109278"/>
                <a:gd name="connsiteX45" fmla="*/ 53683 w 108885"/>
                <a:gd name="connsiteY45" fmla="*/ 83433 h 109278"/>
                <a:gd name="connsiteX46" fmla="*/ 52422 w 108885"/>
                <a:gd name="connsiteY46" fmla="*/ 83342 h 109278"/>
                <a:gd name="connsiteX47" fmla="*/ 52029 w 108885"/>
                <a:gd name="connsiteY47" fmla="*/ 83346 h 109278"/>
                <a:gd name="connsiteX48" fmla="*/ 52060 w 108885"/>
                <a:gd name="connsiteY48" fmla="*/ 83341 h 109278"/>
                <a:gd name="connsiteX49" fmla="*/ 50812 w 108885"/>
                <a:gd name="connsiteY49" fmla="*/ 83122 h 109278"/>
                <a:gd name="connsiteX50" fmla="*/ 45482 w 108885"/>
                <a:gd name="connsiteY50" fmla="*/ 81816 h 109278"/>
                <a:gd name="connsiteX51" fmla="*/ 42687 w 108885"/>
                <a:gd name="connsiteY51" fmla="*/ 80870 h 109278"/>
                <a:gd name="connsiteX52" fmla="*/ 41508 w 108885"/>
                <a:gd name="connsiteY52" fmla="*/ 80417 h 109278"/>
                <a:gd name="connsiteX53" fmla="*/ 42636 w 108885"/>
                <a:gd name="connsiteY53" fmla="*/ 80881 h 109278"/>
                <a:gd name="connsiteX54" fmla="*/ 37818 w 108885"/>
                <a:gd name="connsiteY54" fmla="*/ 78353 h 109278"/>
                <a:gd name="connsiteX55" fmla="*/ 35373 w 108885"/>
                <a:gd name="connsiteY55" fmla="*/ 76764 h 109278"/>
                <a:gd name="connsiteX56" fmla="*/ 34359 w 108885"/>
                <a:gd name="connsiteY56" fmla="*/ 76038 h 109278"/>
                <a:gd name="connsiteX57" fmla="*/ 35316 w 108885"/>
                <a:gd name="connsiteY57" fmla="*/ 76765 h 109278"/>
                <a:gd name="connsiteX58" fmla="*/ 31392 w 108885"/>
                <a:gd name="connsiteY58" fmla="*/ 73096 h 109278"/>
                <a:gd name="connsiteX59" fmla="*/ 30563 w 108885"/>
                <a:gd name="connsiteY59" fmla="*/ 72175 h 109278"/>
                <a:gd name="connsiteX60" fmla="*/ 30291 w 108885"/>
                <a:gd name="connsiteY60" fmla="*/ 71865 h 109278"/>
                <a:gd name="connsiteX61" fmla="*/ 30252 w 108885"/>
                <a:gd name="connsiteY61" fmla="*/ 71877 h 109278"/>
                <a:gd name="connsiteX62" fmla="*/ 30256 w 108885"/>
                <a:gd name="connsiteY62" fmla="*/ 71854 h 109278"/>
                <a:gd name="connsiteX63" fmla="*/ 29554 w 108885"/>
                <a:gd name="connsiteY63" fmla="*/ 70829 h 109278"/>
                <a:gd name="connsiteX64" fmla="*/ 26905 w 108885"/>
                <a:gd name="connsiteY64" fmla="*/ 66100 h 109278"/>
                <a:gd name="connsiteX65" fmla="*/ 27214 w 108885"/>
                <a:gd name="connsiteY65" fmla="*/ 66820 h 109278"/>
                <a:gd name="connsiteX66" fmla="*/ 26744 w 108885"/>
                <a:gd name="connsiteY66" fmla="*/ 65487 h 109278"/>
                <a:gd name="connsiteX67" fmla="*/ 25967 w 108885"/>
                <a:gd name="connsiteY67" fmla="*/ 62794 h 109278"/>
                <a:gd name="connsiteX68" fmla="*/ 25409 w 108885"/>
                <a:gd name="connsiteY68" fmla="*/ 60073 h 109278"/>
                <a:gd name="connsiteX69" fmla="*/ 25561 w 108885"/>
                <a:gd name="connsiteY69" fmla="*/ 61196 h 109278"/>
                <a:gd name="connsiteX70" fmla="*/ 25422 w 108885"/>
                <a:gd name="connsiteY70" fmla="*/ 59364 h 109278"/>
                <a:gd name="connsiteX71" fmla="*/ 25584 w 108885"/>
                <a:gd name="connsiteY71" fmla="*/ 53404 h 109278"/>
                <a:gd name="connsiteX72" fmla="*/ 25424 w 108885"/>
                <a:gd name="connsiteY72" fmla="*/ 54530 h 109278"/>
                <a:gd name="connsiteX73" fmla="*/ 25667 w 108885"/>
                <a:gd name="connsiteY73" fmla="*/ 53169 h 109278"/>
                <a:gd name="connsiteX74" fmla="*/ 26399 w 108885"/>
                <a:gd name="connsiteY74" fmla="*/ 50020 h 109278"/>
                <a:gd name="connsiteX75" fmla="*/ 27522 w 108885"/>
                <a:gd name="connsiteY75" fmla="*/ 46484 h 109278"/>
                <a:gd name="connsiteX76" fmla="*/ 28020 w 108885"/>
                <a:gd name="connsiteY76" fmla="*/ 45180 h 109278"/>
                <a:gd name="connsiteX77" fmla="*/ 27838 w 108885"/>
                <a:gd name="connsiteY77" fmla="*/ 45672 h 109278"/>
                <a:gd name="connsiteX78" fmla="*/ 31259 w 108885"/>
                <a:gd name="connsiteY78" fmla="*/ 39545 h 109278"/>
                <a:gd name="connsiteX79" fmla="*/ 32441 w 108885"/>
                <a:gd name="connsiteY79" fmla="*/ 37789 h 109278"/>
                <a:gd name="connsiteX80" fmla="*/ 33832 w 108885"/>
                <a:gd name="connsiteY80" fmla="*/ 36196 h 109278"/>
                <a:gd name="connsiteX81" fmla="*/ 38878 w 108885"/>
                <a:gd name="connsiteY81" fmla="*/ 31334 h 109278"/>
                <a:gd name="connsiteX82" fmla="*/ 38110 w 108885"/>
                <a:gd name="connsiteY82" fmla="*/ 31891 h 109278"/>
                <a:gd name="connsiteX83" fmla="*/ 39617 w 108885"/>
                <a:gd name="connsiteY83" fmla="*/ 30806 h 109278"/>
                <a:gd name="connsiteX84" fmla="*/ 42351 w 108885"/>
                <a:gd name="connsiteY84" fmla="*/ 29067 h 109278"/>
                <a:gd name="connsiteX85" fmla="*/ 45609 w 108885"/>
                <a:gd name="connsiteY85" fmla="*/ 27340 h 109278"/>
                <a:gd name="connsiteX86" fmla="*/ 44651 w 108885"/>
                <a:gd name="connsiteY86" fmla="*/ 27702 h 109278"/>
                <a:gd name="connsiteX87" fmla="*/ 46367 w 108885"/>
                <a:gd name="connsiteY87" fmla="*/ 27048 h 109278"/>
                <a:gd name="connsiteX88" fmla="*/ 52579 w 108885"/>
                <a:gd name="connsiteY88" fmla="*/ 25416 h 109278"/>
                <a:gd name="connsiteX89" fmla="*/ 51918 w 108885"/>
                <a:gd name="connsiteY89" fmla="*/ 25509 h 109278"/>
                <a:gd name="connsiteX90" fmla="*/ 53771 w 108885"/>
                <a:gd name="connsiteY90" fmla="*/ 25383 h 109278"/>
                <a:gd name="connsiteX91" fmla="*/ 57521 w 108885"/>
                <a:gd name="connsiteY91" fmla="*/ 25427 h 109278"/>
                <a:gd name="connsiteX92" fmla="*/ 70332 w 108885"/>
                <a:gd name="connsiteY92" fmla="*/ 12616 h 109278"/>
                <a:gd name="connsiteX93" fmla="*/ 57521 w 108885"/>
                <a:gd name="connsiteY93" fmla="*/ -196 h 109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108885" h="109278">
                  <a:moveTo>
                    <a:pt x="57520" y="-196"/>
                  </a:moveTo>
                  <a:cubicBezTo>
                    <a:pt x="34776" y="-337"/>
                    <a:pt x="14151" y="13133"/>
                    <a:pt x="5137" y="34015"/>
                  </a:cubicBezTo>
                  <a:cubicBezTo>
                    <a:pt x="-5001" y="54562"/>
                    <a:pt x="-200" y="79347"/>
                    <a:pt x="16878" y="94621"/>
                  </a:cubicBezTo>
                  <a:cubicBezTo>
                    <a:pt x="32756" y="108130"/>
                    <a:pt x="54458" y="112539"/>
                    <a:pt x="74349" y="106297"/>
                  </a:cubicBezTo>
                  <a:cubicBezTo>
                    <a:pt x="94856" y="99134"/>
                    <a:pt x="108624" y="79825"/>
                    <a:pt x="108712" y="58102"/>
                  </a:cubicBezTo>
                  <a:cubicBezTo>
                    <a:pt x="109628" y="34010"/>
                    <a:pt x="95361" y="11923"/>
                    <a:pt x="73023" y="2850"/>
                  </a:cubicBezTo>
                  <a:cubicBezTo>
                    <a:pt x="66204" y="998"/>
                    <a:pt x="59167" y="4993"/>
                    <a:pt x="57263" y="11798"/>
                  </a:cubicBezTo>
                  <a:cubicBezTo>
                    <a:pt x="55585" y="18595"/>
                    <a:pt x="59515" y="25516"/>
                    <a:pt x="66211" y="27558"/>
                  </a:cubicBezTo>
                  <a:cubicBezTo>
                    <a:pt x="68444" y="28421"/>
                    <a:pt x="64172" y="26461"/>
                    <a:pt x="66257" y="27596"/>
                  </a:cubicBezTo>
                  <a:cubicBezTo>
                    <a:pt x="67114" y="28063"/>
                    <a:pt x="67987" y="28485"/>
                    <a:pt x="68829" y="28984"/>
                  </a:cubicBezTo>
                  <a:cubicBezTo>
                    <a:pt x="69544" y="29408"/>
                    <a:pt x="70230" y="29872"/>
                    <a:pt x="70926" y="30326"/>
                  </a:cubicBezTo>
                  <a:cubicBezTo>
                    <a:pt x="73317" y="31887"/>
                    <a:pt x="69758" y="29180"/>
                    <a:pt x="71287" y="30583"/>
                  </a:cubicBezTo>
                  <a:cubicBezTo>
                    <a:pt x="72613" y="31800"/>
                    <a:pt x="73926" y="32988"/>
                    <a:pt x="75131" y="34330"/>
                  </a:cubicBezTo>
                  <a:cubicBezTo>
                    <a:pt x="75586" y="34838"/>
                    <a:pt x="77371" y="36249"/>
                    <a:pt x="75984" y="35263"/>
                  </a:cubicBezTo>
                  <a:cubicBezTo>
                    <a:pt x="74923" y="34508"/>
                    <a:pt x="75575" y="34686"/>
                    <a:pt x="75984" y="35292"/>
                  </a:cubicBezTo>
                  <a:cubicBezTo>
                    <a:pt x="76294" y="35752"/>
                    <a:pt x="76622" y="36199"/>
                    <a:pt x="76929" y="36662"/>
                  </a:cubicBezTo>
                  <a:cubicBezTo>
                    <a:pt x="77928" y="38174"/>
                    <a:pt x="78836" y="39743"/>
                    <a:pt x="79648" y="41363"/>
                  </a:cubicBezTo>
                  <a:cubicBezTo>
                    <a:pt x="79836" y="41737"/>
                    <a:pt x="80009" y="42121"/>
                    <a:pt x="80200" y="42494"/>
                  </a:cubicBezTo>
                  <a:cubicBezTo>
                    <a:pt x="80559" y="43192"/>
                    <a:pt x="81079" y="43376"/>
                    <a:pt x="80235" y="42500"/>
                  </a:cubicBezTo>
                  <a:cubicBezTo>
                    <a:pt x="79430" y="41664"/>
                    <a:pt x="79943" y="41721"/>
                    <a:pt x="80231" y="42526"/>
                  </a:cubicBezTo>
                  <a:cubicBezTo>
                    <a:pt x="80421" y="43055"/>
                    <a:pt x="80627" y="43577"/>
                    <a:pt x="80812" y="44108"/>
                  </a:cubicBezTo>
                  <a:cubicBezTo>
                    <a:pt x="81413" y="45836"/>
                    <a:pt x="81917" y="47596"/>
                    <a:pt x="82322" y="49380"/>
                  </a:cubicBezTo>
                  <a:cubicBezTo>
                    <a:pt x="82510" y="50205"/>
                    <a:pt x="82661" y="51035"/>
                    <a:pt x="82822" y="51864"/>
                  </a:cubicBezTo>
                  <a:cubicBezTo>
                    <a:pt x="83395" y="54807"/>
                    <a:pt x="82739" y="50035"/>
                    <a:pt x="82877" y="52221"/>
                  </a:cubicBezTo>
                  <a:cubicBezTo>
                    <a:pt x="82993" y="54046"/>
                    <a:pt x="83128" y="55851"/>
                    <a:pt x="83096" y="57683"/>
                  </a:cubicBezTo>
                  <a:cubicBezTo>
                    <a:pt x="83081" y="58521"/>
                    <a:pt x="83045" y="59358"/>
                    <a:pt x="82986" y="60195"/>
                  </a:cubicBezTo>
                  <a:cubicBezTo>
                    <a:pt x="82957" y="60612"/>
                    <a:pt x="82910" y="61028"/>
                    <a:pt x="82883" y="61445"/>
                  </a:cubicBezTo>
                  <a:cubicBezTo>
                    <a:pt x="82750" y="63455"/>
                    <a:pt x="82746" y="60710"/>
                    <a:pt x="83027" y="60522"/>
                  </a:cubicBezTo>
                  <a:cubicBezTo>
                    <a:pt x="82442" y="62229"/>
                    <a:pt x="82053" y="63997"/>
                    <a:pt x="81870" y="65792"/>
                  </a:cubicBezTo>
                  <a:cubicBezTo>
                    <a:pt x="81640" y="66589"/>
                    <a:pt x="81367" y="67368"/>
                    <a:pt x="81112" y="68156"/>
                  </a:cubicBezTo>
                  <a:cubicBezTo>
                    <a:pt x="80221" y="70904"/>
                    <a:pt x="81949" y="66657"/>
                    <a:pt x="80999" y="68536"/>
                  </a:cubicBezTo>
                  <a:cubicBezTo>
                    <a:pt x="80217" y="70150"/>
                    <a:pt x="79343" y="71718"/>
                    <a:pt x="78381" y="73231"/>
                  </a:cubicBezTo>
                  <a:cubicBezTo>
                    <a:pt x="77964" y="73865"/>
                    <a:pt x="76390" y="75297"/>
                    <a:pt x="77677" y="74301"/>
                  </a:cubicBezTo>
                  <a:cubicBezTo>
                    <a:pt x="79074" y="73219"/>
                    <a:pt x="76945" y="75081"/>
                    <a:pt x="76491" y="75560"/>
                  </a:cubicBezTo>
                  <a:cubicBezTo>
                    <a:pt x="75907" y="76176"/>
                    <a:pt x="75301" y="76770"/>
                    <a:pt x="74674" y="77343"/>
                  </a:cubicBezTo>
                  <a:cubicBezTo>
                    <a:pt x="74272" y="77735"/>
                    <a:pt x="73848" y="78104"/>
                    <a:pt x="73403" y="78447"/>
                  </a:cubicBezTo>
                  <a:cubicBezTo>
                    <a:pt x="73322" y="78406"/>
                    <a:pt x="75543" y="76963"/>
                    <a:pt x="74346" y="77727"/>
                  </a:cubicBezTo>
                  <a:cubicBezTo>
                    <a:pt x="72824" y="78698"/>
                    <a:pt x="71382" y="79736"/>
                    <a:pt x="69778" y="80582"/>
                  </a:cubicBezTo>
                  <a:cubicBezTo>
                    <a:pt x="69591" y="80680"/>
                    <a:pt x="67540" y="81630"/>
                    <a:pt x="67549" y="81664"/>
                  </a:cubicBezTo>
                  <a:cubicBezTo>
                    <a:pt x="67460" y="81318"/>
                    <a:pt x="70185" y="80704"/>
                    <a:pt x="68315" y="81309"/>
                  </a:cubicBezTo>
                  <a:cubicBezTo>
                    <a:pt x="67922" y="81436"/>
                    <a:pt x="67536" y="81589"/>
                    <a:pt x="67145" y="81721"/>
                  </a:cubicBezTo>
                  <a:cubicBezTo>
                    <a:pt x="65442" y="82294"/>
                    <a:pt x="63703" y="82757"/>
                    <a:pt x="61941" y="83107"/>
                  </a:cubicBezTo>
                  <a:cubicBezTo>
                    <a:pt x="61537" y="83188"/>
                    <a:pt x="61110" y="83229"/>
                    <a:pt x="60713" y="83331"/>
                  </a:cubicBezTo>
                  <a:cubicBezTo>
                    <a:pt x="59388" y="83674"/>
                    <a:pt x="61978" y="83130"/>
                    <a:pt x="62056" y="83175"/>
                  </a:cubicBezTo>
                  <a:cubicBezTo>
                    <a:pt x="61077" y="83133"/>
                    <a:pt x="60097" y="83220"/>
                    <a:pt x="59141" y="83433"/>
                  </a:cubicBezTo>
                  <a:cubicBezTo>
                    <a:pt x="57323" y="83538"/>
                    <a:pt x="55501" y="83537"/>
                    <a:pt x="53683" y="83433"/>
                  </a:cubicBezTo>
                  <a:cubicBezTo>
                    <a:pt x="53262" y="83409"/>
                    <a:pt x="52843" y="83367"/>
                    <a:pt x="52422" y="83342"/>
                  </a:cubicBezTo>
                  <a:cubicBezTo>
                    <a:pt x="51446" y="83286"/>
                    <a:pt x="50729" y="82582"/>
                    <a:pt x="52029" y="83346"/>
                  </a:cubicBezTo>
                  <a:cubicBezTo>
                    <a:pt x="53031" y="83935"/>
                    <a:pt x="52948" y="83505"/>
                    <a:pt x="52060" y="83341"/>
                  </a:cubicBezTo>
                  <a:cubicBezTo>
                    <a:pt x="51644" y="83264"/>
                    <a:pt x="51227" y="83200"/>
                    <a:pt x="50812" y="83122"/>
                  </a:cubicBezTo>
                  <a:cubicBezTo>
                    <a:pt x="49013" y="82785"/>
                    <a:pt x="47233" y="82349"/>
                    <a:pt x="45482" y="81816"/>
                  </a:cubicBezTo>
                  <a:cubicBezTo>
                    <a:pt x="44540" y="81529"/>
                    <a:pt x="43617" y="81195"/>
                    <a:pt x="42687" y="80870"/>
                  </a:cubicBezTo>
                  <a:cubicBezTo>
                    <a:pt x="42282" y="80753"/>
                    <a:pt x="41888" y="80601"/>
                    <a:pt x="41508" y="80417"/>
                  </a:cubicBezTo>
                  <a:cubicBezTo>
                    <a:pt x="41503" y="80311"/>
                    <a:pt x="43904" y="81564"/>
                    <a:pt x="42636" y="80881"/>
                  </a:cubicBezTo>
                  <a:cubicBezTo>
                    <a:pt x="41036" y="80018"/>
                    <a:pt x="39381" y="79295"/>
                    <a:pt x="37818" y="78353"/>
                  </a:cubicBezTo>
                  <a:cubicBezTo>
                    <a:pt x="36985" y="77850"/>
                    <a:pt x="36184" y="77303"/>
                    <a:pt x="35373" y="76764"/>
                  </a:cubicBezTo>
                  <a:cubicBezTo>
                    <a:pt x="35016" y="76550"/>
                    <a:pt x="34677" y="76307"/>
                    <a:pt x="34359" y="76038"/>
                  </a:cubicBezTo>
                  <a:cubicBezTo>
                    <a:pt x="34386" y="75930"/>
                    <a:pt x="36345" y="77746"/>
                    <a:pt x="35316" y="76765"/>
                  </a:cubicBezTo>
                  <a:cubicBezTo>
                    <a:pt x="34016" y="75526"/>
                    <a:pt x="32624" y="74416"/>
                    <a:pt x="31392" y="73096"/>
                  </a:cubicBezTo>
                  <a:cubicBezTo>
                    <a:pt x="31110" y="72794"/>
                    <a:pt x="30844" y="72478"/>
                    <a:pt x="30563" y="72175"/>
                  </a:cubicBezTo>
                  <a:lnTo>
                    <a:pt x="30291" y="71865"/>
                  </a:lnTo>
                  <a:cubicBezTo>
                    <a:pt x="29597" y="71016"/>
                    <a:pt x="29584" y="71020"/>
                    <a:pt x="30252" y="71877"/>
                  </a:cubicBezTo>
                  <a:cubicBezTo>
                    <a:pt x="30931" y="72077"/>
                    <a:pt x="30900" y="72822"/>
                    <a:pt x="30256" y="71854"/>
                  </a:cubicBezTo>
                  <a:cubicBezTo>
                    <a:pt x="30027" y="71509"/>
                    <a:pt x="29783" y="71174"/>
                    <a:pt x="29554" y="70829"/>
                  </a:cubicBezTo>
                  <a:cubicBezTo>
                    <a:pt x="28513" y="69346"/>
                    <a:pt x="27626" y="67762"/>
                    <a:pt x="26905" y="66100"/>
                  </a:cubicBezTo>
                  <a:cubicBezTo>
                    <a:pt x="26968" y="66052"/>
                    <a:pt x="28015" y="69183"/>
                    <a:pt x="27214" y="66820"/>
                  </a:cubicBezTo>
                  <a:cubicBezTo>
                    <a:pt x="27063" y="66373"/>
                    <a:pt x="26893" y="65934"/>
                    <a:pt x="26744" y="65487"/>
                  </a:cubicBezTo>
                  <a:cubicBezTo>
                    <a:pt x="26450" y="64599"/>
                    <a:pt x="26191" y="63702"/>
                    <a:pt x="25967" y="62794"/>
                  </a:cubicBezTo>
                  <a:cubicBezTo>
                    <a:pt x="25746" y="61895"/>
                    <a:pt x="25632" y="60968"/>
                    <a:pt x="25409" y="60073"/>
                  </a:cubicBezTo>
                  <a:cubicBezTo>
                    <a:pt x="25032" y="58564"/>
                    <a:pt x="25629" y="61264"/>
                    <a:pt x="25561" y="61196"/>
                  </a:cubicBezTo>
                  <a:cubicBezTo>
                    <a:pt x="25347" y="60985"/>
                    <a:pt x="25438" y="59677"/>
                    <a:pt x="25422" y="59364"/>
                  </a:cubicBezTo>
                  <a:cubicBezTo>
                    <a:pt x="25320" y="57353"/>
                    <a:pt x="25549" y="55402"/>
                    <a:pt x="25584" y="53404"/>
                  </a:cubicBezTo>
                  <a:cubicBezTo>
                    <a:pt x="25612" y="51856"/>
                    <a:pt x="25456" y="54610"/>
                    <a:pt x="25424" y="54530"/>
                  </a:cubicBezTo>
                  <a:cubicBezTo>
                    <a:pt x="25432" y="54066"/>
                    <a:pt x="25514" y="53606"/>
                    <a:pt x="25667" y="53169"/>
                  </a:cubicBezTo>
                  <a:cubicBezTo>
                    <a:pt x="25899" y="52115"/>
                    <a:pt x="26115" y="51062"/>
                    <a:pt x="26399" y="50020"/>
                  </a:cubicBezTo>
                  <a:cubicBezTo>
                    <a:pt x="26724" y="48827"/>
                    <a:pt x="27098" y="47648"/>
                    <a:pt x="27522" y="46484"/>
                  </a:cubicBezTo>
                  <a:cubicBezTo>
                    <a:pt x="27680" y="46048"/>
                    <a:pt x="27873" y="45619"/>
                    <a:pt x="28020" y="45180"/>
                  </a:cubicBezTo>
                  <a:cubicBezTo>
                    <a:pt x="28559" y="43571"/>
                    <a:pt x="26952" y="47123"/>
                    <a:pt x="27838" y="45672"/>
                  </a:cubicBezTo>
                  <a:cubicBezTo>
                    <a:pt x="29057" y="43676"/>
                    <a:pt x="29965" y="41516"/>
                    <a:pt x="31259" y="39545"/>
                  </a:cubicBezTo>
                  <a:cubicBezTo>
                    <a:pt x="31566" y="39078"/>
                    <a:pt x="33430" y="36475"/>
                    <a:pt x="32441" y="37789"/>
                  </a:cubicBezTo>
                  <a:cubicBezTo>
                    <a:pt x="31455" y="39098"/>
                    <a:pt x="33453" y="36617"/>
                    <a:pt x="33832" y="36196"/>
                  </a:cubicBezTo>
                  <a:cubicBezTo>
                    <a:pt x="35403" y="34446"/>
                    <a:pt x="37251" y="33010"/>
                    <a:pt x="38878" y="31334"/>
                  </a:cubicBezTo>
                  <a:cubicBezTo>
                    <a:pt x="39842" y="30342"/>
                    <a:pt x="38206" y="31822"/>
                    <a:pt x="38110" y="31891"/>
                  </a:cubicBezTo>
                  <a:cubicBezTo>
                    <a:pt x="38614" y="31531"/>
                    <a:pt x="39107" y="31158"/>
                    <a:pt x="39617" y="30806"/>
                  </a:cubicBezTo>
                  <a:cubicBezTo>
                    <a:pt x="40507" y="30193"/>
                    <a:pt x="41418" y="29613"/>
                    <a:pt x="42351" y="29067"/>
                  </a:cubicBezTo>
                  <a:cubicBezTo>
                    <a:pt x="43402" y="28451"/>
                    <a:pt x="44591" y="27992"/>
                    <a:pt x="45609" y="27340"/>
                  </a:cubicBezTo>
                  <a:cubicBezTo>
                    <a:pt x="46813" y="26570"/>
                    <a:pt x="44689" y="27678"/>
                    <a:pt x="44651" y="27702"/>
                  </a:cubicBezTo>
                  <a:cubicBezTo>
                    <a:pt x="45201" y="27429"/>
                    <a:pt x="45775" y="27210"/>
                    <a:pt x="46367" y="27048"/>
                  </a:cubicBezTo>
                  <a:cubicBezTo>
                    <a:pt x="47359" y="26696"/>
                    <a:pt x="51674" y="24834"/>
                    <a:pt x="52579" y="25416"/>
                  </a:cubicBezTo>
                  <a:cubicBezTo>
                    <a:pt x="52538" y="25390"/>
                    <a:pt x="49303" y="25677"/>
                    <a:pt x="51918" y="25509"/>
                  </a:cubicBezTo>
                  <a:cubicBezTo>
                    <a:pt x="52536" y="25469"/>
                    <a:pt x="53151" y="25409"/>
                    <a:pt x="53771" y="25383"/>
                  </a:cubicBezTo>
                  <a:cubicBezTo>
                    <a:pt x="55022" y="25331"/>
                    <a:pt x="56270" y="25362"/>
                    <a:pt x="57521" y="25427"/>
                  </a:cubicBezTo>
                  <a:cubicBezTo>
                    <a:pt x="64577" y="25381"/>
                    <a:pt x="70286" y="19672"/>
                    <a:pt x="70332" y="12616"/>
                  </a:cubicBezTo>
                  <a:cubicBezTo>
                    <a:pt x="70182" y="5603"/>
                    <a:pt x="64533" y="-45"/>
                    <a:pt x="57521" y="-196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D1419BD-05E4-4DB2-BD35-A8683F00C857}"/>
                </a:ext>
              </a:extLst>
            </p:cNvPr>
            <p:cNvSpPr/>
            <p:nvPr/>
          </p:nvSpPr>
          <p:spPr>
            <a:xfrm>
              <a:off x="809114" y="1434355"/>
              <a:ext cx="4110008" cy="3100405"/>
            </a:xfrm>
            <a:custGeom>
              <a:avLst/>
              <a:gdLst>
                <a:gd name="connsiteX0" fmla="*/ 3292043 w 3442048"/>
                <a:gd name="connsiteY0" fmla="*/ 3100209 h 3100405"/>
                <a:gd name="connsiteX1" fmla="*/ 149741 w 3442048"/>
                <a:gd name="connsiteY1" fmla="*/ 3100209 h 3100405"/>
                <a:gd name="connsiteX2" fmla="*/ -132 w 3442048"/>
                <a:gd name="connsiteY2" fmla="*/ 2950340 h 3100405"/>
                <a:gd name="connsiteX3" fmla="*/ -132 w 3442048"/>
                <a:gd name="connsiteY3" fmla="*/ 149676 h 3100405"/>
                <a:gd name="connsiteX4" fmla="*/ 149741 w 3442048"/>
                <a:gd name="connsiteY4" fmla="*/ -197 h 3100405"/>
                <a:gd name="connsiteX5" fmla="*/ 3292043 w 3442048"/>
                <a:gd name="connsiteY5" fmla="*/ -197 h 3100405"/>
                <a:gd name="connsiteX6" fmla="*/ 3441916 w 3442048"/>
                <a:gd name="connsiteY6" fmla="*/ 149676 h 3100405"/>
                <a:gd name="connsiteX7" fmla="*/ 3441916 w 3442048"/>
                <a:gd name="connsiteY7" fmla="*/ 2950340 h 3100405"/>
                <a:gd name="connsiteX8" fmla="*/ 3292043 w 3442048"/>
                <a:gd name="connsiteY8" fmla="*/ 3100209 h 3100405"/>
                <a:gd name="connsiteX9" fmla="*/ 149741 w 3442048"/>
                <a:gd name="connsiteY9" fmla="*/ 16885 h 3100405"/>
                <a:gd name="connsiteX10" fmla="*/ 16950 w 3442048"/>
                <a:gd name="connsiteY10" fmla="*/ 149676 h 3100405"/>
                <a:gd name="connsiteX11" fmla="*/ 16950 w 3442048"/>
                <a:gd name="connsiteY11" fmla="*/ 2950340 h 3100405"/>
                <a:gd name="connsiteX12" fmla="*/ 149741 w 3442048"/>
                <a:gd name="connsiteY12" fmla="*/ 3083127 h 3100405"/>
                <a:gd name="connsiteX13" fmla="*/ 3292043 w 3442048"/>
                <a:gd name="connsiteY13" fmla="*/ 3083127 h 3100405"/>
                <a:gd name="connsiteX14" fmla="*/ 3424834 w 3442048"/>
                <a:gd name="connsiteY14" fmla="*/ 2950340 h 3100405"/>
                <a:gd name="connsiteX15" fmla="*/ 3424834 w 3442048"/>
                <a:gd name="connsiteY15" fmla="*/ 149676 h 3100405"/>
                <a:gd name="connsiteX16" fmla="*/ 3292043 w 3442048"/>
                <a:gd name="connsiteY16" fmla="*/ 16885 h 310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42048" h="3100405">
                  <a:moveTo>
                    <a:pt x="3292043" y="3100209"/>
                  </a:moveTo>
                  <a:lnTo>
                    <a:pt x="149741" y="3100209"/>
                  </a:lnTo>
                  <a:cubicBezTo>
                    <a:pt x="67008" y="3100118"/>
                    <a:pt x="-39" y="3033073"/>
                    <a:pt x="-132" y="2950340"/>
                  </a:cubicBezTo>
                  <a:lnTo>
                    <a:pt x="-132" y="149676"/>
                  </a:lnTo>
                  <a:cubicBezTo>
                    <a:pt x="-39" y="66942"/>
                    <a:pt x="67007" y="-105"/>
                    <a:pt x="149741" y="-197"/>
                  </a:cubicBezTo>
                  <a:lnTo>
                    <a:pt x="3292043" y="-197"/>
                  </a:lnTo>
                  <a:cubicBezTo>
                    <a:pt x="3374778" y="-105"/>
                    <a:pt x="3441824" y="66942"/>
                    <a:pt x="3441916" y="149676"/>
                  </a:cubicBezTo>
                  <a:lnTo>
                    <a:pt x="3441916" y="2950340"/>
                  </a:lnTo>
                  <a:cubicBezTo>
                    <a:pt x="3441823" y="3033073"/>
                    <a:pt x="3374777" y="3100118"/>
                    <a:pt x="3292043" y="3100209"/>
                  </a:cubicBezTo>
                  <a:close/>
                  <a:moveTo>
                    <a:pt x="149741" y="16885"/>
                  </a:moveTo>
                  <a:cubicBezTo>
                    <a:pt x="76437" y="16968"/>
                    <a:pt x="17034" y="76372"/>
                    <a:pt x="16950" y="149676"/>
                  </a:cubicBezTo>
                  <a:lnTo>
                    <a:pt x="16950" y="2950340"/>
                  </a:lnTo>
                  <a:cubicBezTo>
                    <a:pt x="17036" y="3023642"/>
                    <a:pt x="76439" y="3083044"/>
                    <a:pt x="149741" y="3083127"/>
                  </a:cubicBezTo>
                  <a:lnTo>
                    <a:pt x="3292043" y="3083127"/>
                  </a:lnTo>
                  <a:cubicBezTo>
                    <a:pt x="3365346" y="3083044"/>
                    <a:pt x="3424749" y="3023642"/>
                    <a:pt x="3424834" y="2950340"/>
                  </a:cubicBezTo>
                  <a:lnTo>
                    <a:pt x="3424834" y="149676"/>
                  </a:lnTo>
                  <a:cubicBezTo>
                    <a:pt x="3424751" y="76372"/>
                    <a:pt x="3365347" y="16968"/>
                    <a:pt x="3292043" y="16885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94BD068A-A2FC-41E1-A406-0F1DF8B0400E}"/>
                </a:ext>
              </a:extLst>
            </p:cNvPr>
            <p:cNvSpPr/>
            <p:nvPr/>
          </p:nvSpPr>
          <p:spPr>
            <a:xfrm>
              <a:off x="941405" y="3305701"/>
              <a:ext cx="2849357" cy="34215"/>
            </a:xfrm>
            <a:custGeom>
              <a:avLst/>
              <a:gdLst>
                <a:gd name="connsiteX0" fmla="*/ 12244 w 2849357"/>
                <a:gd name="connsiteY0" fmla="*/ 34018 h 34215"/>
                <a:gd name="connsiteX1" fmla="*/ 1117279 w 2849357"/>
                <a:gd name="connsiteY1" fmla="*/ 30656 h 34215"/>
                <a:gd name="connsiteX2" fmla="*/ 2216677 w 2849357"/>
                <a:gd name="connsiteY2" fmla="*/ 27312 h 34215"/>
                <a:gd name="connsiteX3" fmla="*/ 2836851 w 2849357"/>
                <a:gd name="connsiteY3" fmla="*/ 25426 h 34215"/>
                <a:gd name="connsiteX4" fmla="*/ 2849218 w 2849357"/>
                <a:gd name="connsiteY4" fmla="*/ 12170 h 34215"/>
                <a:gd name="connsiteX5" fmla="*/ 2836851 w 2849357"/>
                <a:gd name="connsiteY5" fmla="*/ -197 h 34215"/>
                <a:gd name="connsiteX6" fmla="*/ 1731815 w 2849357"/>
                <a:gd name="connsiteY6" fmla="*/ 3164 h 34215"/>
                <a:gd name="connsiteX7" fmla="*/ 632417 w 2849357"/>
                <a:gd name="connsiteY7" fmla="*/ 6508 h 34215"/>
                <a:gd name="connsiteX8" fmla="*/ 12244 w 2849357"/>
                <a:gd name="connsiteY8" fmla="*/ 8395 h 34215"/>
                <a:gd name="connsiteX9" fmla="*/ -124 w 2849357"/>
                <a:gd name="connsiteY9" fmla="*/ 21650 h 34215"/>
                <a:gd name="connsiteX10" fmla="*/ 12244 w 2849357"/>
                <a:gd name="connsiteY10" fmla="*/ 34018 h 3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49357" h="34215">
                  <a:moveTo>
                    <a:pt x="12244" y="34018"/>
                  </a:moveTo>
                  <a:lnTo>
                    <a:pt x="1117279" y="30656"/>
                  </a:lnTo>
                  <a:lnTo>
                    <a:pt x="2216677" y="27312"/>
                  </a:lnTo>
                  <a:lnTo>
                    <a:pt x="2836851" y="25426"/>
                  </a:lnTo>
                  <a:cubicBezTo>
                    <a:pt x="2843926" y="25181"/>
                    <a:pt x="2849464" y="19246"/>
                    <a:pt x="2849218" y="12170"/>
                  </a:cubicBezTo>
                  <a:cubicBezTo>
                    <a:pt x="2848985" y="5439"/>
                    <a:pt x="2843582" y="36"/>
                    <a:pt x="2836851" y="-197"/>
                  </a:cubicBezTo>
                  <a:lnTo>
                    <a:pt x="1731815" y="3164"/>
                  </a:lnTo>
                  <a:lnTo>
                    <a:pt x="632417" y="6508"/>
                  </a:lnTo>
                  <a:lnTo>
                    <a:pt x="12244" y="8395"/>
                  </a:lnTo>
                  <a:cubicBezTo>
                    <a:pt x="5168" y="8640"/>
                    <a:pt x="-369" y="14574"/>
                    <a:pt x="-124" y="21650"/>
                  </a:cubicBezTo>
                  <a:cubicBezTo>
                    <a:pt x="109" y="28382"/>
                    <a:pt x="5512" y="33784"/>
                    <a:pt x="12244" y="34018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35CFE72-E63F-4021-BEFD-254A9216FA7F}"/>
                </a:ext>
              </a:extLst>
            </p:cNvPr>
            <p:cNvSpPr/>
            <p:nvPr/>
          </p:nvSpPr>
          <p:spPr>
            <a:xfrm>
              <a:off x="1485628" y="2903317"/>
              <a:ext cx="32460" cy="428198"/>
            </a:xfrm>
            <a:custGeom>
              <a:avLst/>
              <a:gdLst>
                <a:gd name="connsiteX0" fmla="*/ 25494 w 32460"/>
                <a:gd name="connsiteY0" fmla="*/ 415629 h 428198"/>
                <a:gd name="connsiteX1" fmla="*/ 32326 w 32460"/>
                <a:gd name="connsiteY1" fmla="*/ 12175 h 428198"/>
                <a:gd name="connsiteX2" fmla="*/ 6703 w 32460"/>
                <a:gd name="connsiteY2" fmla="*/ 12175 h 428198"/>
                <a:gd name="connsiteX3" fmla="*/ -130 w 32460"/>
                <a:gd name="connsiteY3" fmla="*/ 415629 h 428198"/>
                <a:gd name="connsiteX4" fmla="*/ 25494 w 32460"/>
                <a:gd name="connsiteY4" fmla="*/ 415629 h 42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460" h="428198">
                  <a:moveTo>
                    <a:pt x="25494" y="415629"/>
                  </a:moveTo>
                  <a:lnTo>
                    <a:pt x="32326" y="12175"/>
                  </a:lnTo>
                  <a:cubicBezTo>
                    <a:pt x="32606" y="-4320"/>
                    <a:pt x="6983" y="-4323"/>
                    <a:pt x="6703" y="12175"/>
                  </a:cubicBezTo>
                  <a:lnTo>
                    <a:pt x="-130" y="415629"/>
                  </a:lnTo>
                  <a:cubicBezTo>
                    <a:pt x="-409" y="432124"/>
                    <a:pt x="25214" y="432127"/>
                    <a:pt x="25494" y="415629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686097C-4050-4CE9-8613-B23DAFB8CDBA}"/>
                </a:ext>
              </a:extLst>
            </p:cNvPr>
            <p:cNvSpPr/>
            <p:nvPr/>
          </p:nvSpPr>
          <p:spPr>
            <a:xfrm>
              <a:off x="2013761" y="2659134"/>
              <a:ext cx="47049" cy="676737"/>
            </a:xfrm>
            <a:custGeom>
              <a:avLst/>
              <a:gdLst>
                <a:gd name="connsiteX0" fmla="*/ 25500 w 47049"/>
                <a:gd name="connsiteY0" fmla="*/ 664178 h 676737"/>
                <a:gd name="connsiteX1" fmla="*/ 42151 w 47049"/>
                <a:gd name="connsiteY1" fmla="*/ 157057 h 676737"/>
                <a:gd name="connsiteX2" fmla="*/ 46909 w 47049"/>
                <a:gd name="connsiteY2" fmla="*/ 12165 h 676737"/>
                <a:gd name="connsiteX3" fmla="*/ 21285 w 47049"/>
                <a:gd name="connsiteY3" fmla="*/ 12165 h 676737"/>
                <a:gd name="connsiteX4" fmla="*/ 4634 w 47049"/>
                <a:gd name="connsiteY4" fmla="*/ 519286 h 676737"/>
                <a:gd name="connsiteX5" fmla="*/ -123 w 47049"/>
                <a:gd name="connsiteY5" fmla="*/ 664178 h 676737"/>
                <a:gd name="connsiteX6" fmla="*/ 25500 w 47049"/>
                <a:gd name="connsiteY6" fmla="*/ 664178 h 67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49" h="676737">
                  <a:moveTo>
                    <a:pt x="25500" y="664178"/>
                  </a:moveTo>
                  <a:lnTo>
                    <a:pt x="42151" y="157057"/>
                  </a:lnTo>
                  <a:lnTo>
                    <a:pt x="46909" y="12165"/>
                  </a:lnTo>
                  <a:cubicBezTo>
                    <a:pt x="47450" y="-4328"/>
                    <a:pt x="21826" y="-4308"/>
                    <a:pt x="21285" y="12165"/>
                  </a:cubicBezTo>
                  <a:lnTo>
                    <a:pt x="4634" y="519286"/>
                  </a:lnTo>
                  <a:lnTo>
                    <a:pt x="-123" y="664178"/>
                  </a:lnTo>
                  <a:cubicBezTo>
                    <a:pt x="-665" y="680671"/>
                    <a:pt x="24959" y="680651"/>
                    <a:pt x="25500" y="664178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B0BB937-8966-4E10-B04E-53A974421582}"/>
                </a:ext>
              </a:extLst>
            </p:cNvPr>
            <p:cNvSpPr/>
            <p:nvPr/>
          </p:nvSpPr>
          <p:spPr>
            <a:xfrm>
              <a:off x="2527410" y="2418770"/>
              <a:ext cx="64343" cy="913712"/>
            </a:xfrm>
            <a:custGeom>
              <a:avLst/>
              <a:gdLst>
                <a:gd name="connsiteX0" fmla="*/ 38565 w 64343"/>
                <a:gd name="connsiteY0" fmla="*/ 12140 h 913712"/>
                <a:gd name="connsiteX1" fmla="*/ -108 w 64343"/>
                <a:gd name="connsiteY1" fmla="*/ 901178 h 913712"/>
                <a:gd name="connsiteX2" fmla="*/ 25516 w 64343"/>
                <a:gd name="connsiteY2" fmla="*/ 901178 h 913712"/>
                <a:gd name="connsiteX3" fmla="*/ 64188 w 64343"/>
                <a:gd name="connsiteY3" fmla="*/ 12140 h 913712"/>
                <a:gd name="connsiteX4" fmla="*/ 38565 w 64343"/>
                <a:gd name="connsiteY4" fmla="*/ 12140 h 913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343" h="913712">
                  <a:moveTo>
                    <a:pt x="38565" y="12140"/>
                  </a:moveTo>
                  <a:cubicBezTo>
                    <a:pt x="28521" y="191758"/>
                    <a:pt x="9936" y="721560"/>
                    <a:pt x="-108" y="901178"/>
                  </a:cubicBezTo>
                  <a:cubicBezTo>
                    <a:pt x="-1029" y="917654"/>
                    <a:pt x="24597" y="917602"/>
                    <a:pt x="25516" y="901178"/>
                  </a:cubicBezTo>
                  <a:cubicBezTo>
                    <a:pt x="35559" y="721560"/>
                    <a:pt x="54144" y="191758"/>
                    <a:pt x="64188" y="12140"/>
                  </a:cubicBezTo>
                  <a:cubicBezTo>
                    <a:pt x="65109" y="-4336"/>
                    <a:pt x="39483" y="-4284"/>
                    <a:pt x="38565" y="12140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F440536-EF44-4E5C-907F-47D0C0A5F289}"/>
                </a:ext>
              </a:extLst>
            </p:cNvPr>
            <p:cNvSpPr/>
            <p:nvPr/>
          </p:nvSpPr>
          <p:spPr>
            <a:xfrm>
              <a:off x="3087142" y="3021692"/>
              <a:ext cx="39898" cy="303233"/>
            </a:xfrm>
            <a:custGeom>
              <a:avLst/>
              <a:gdLst>
                <a:gd name="connsiteX0" fmla="*/ 3012 w 39898"/>
                <a:gd name="connsiteY0" fmla="*/ 118022 h 303233"/>
                <a:gd name="connsiteX1" fmla="*/ -129 w 39898"/>
                <a:gd name="connsiteY1" fmla="*/ 290665 h 303233"/>
                <a:gd name="connsiteX2" fmla="*/ 25494 w 39898"/>
                <a:gd name="connsiteY2" fmla="*/ 290665 h 303233"/>
                <a:gd name="connsiteX3" fmla="*/ 39764 w 39898"/>
                <a:gd name="connsiteY3" fmla="*/ 35861 h 303233"/>
                <a:gd name="connsiteX4" fmla="*/ 14140 w 39898"/>
                <a:gd name="connsiteY4" fmla="*/ 35861 h 303233"/>
                <a:gd name="connsiteX5" fmla="*/ 3012 w 39898"/>
                <a:gd name="connsiteY5" fmla="*/ 118022 h 303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898" h="303233">
                  <a:moveTo>
                    <a:pt x="3012" y="118022"/>
                  </a:moveTo>
                  <a:lnTo>
                    <a:pt x="-129" y="290665"/>
                  </a:lnTo>
                  <a:cubicBezTo>
                    <a:pt x="-430" y="307159"/>
                    <a:pt x="25194" y="307161"/>
                    <a:pt x="25494" y="290665"/>
                  </a:cubicBezTo>
                  <a:cubicBezTo>
                    <a:pt x="29203" y="86762"/>
                    <a:pt x="38717" y="93409"/>
                    <a:pt x="39764" y="35861"/>
                  </a:cubicBezTo>
                  <a:cubicBezTo>
                    <a:pt x="40064" y="19366"/>
                    <a:pt x="14440" y="19365"/>
                    <a:pt x="14140" y="35861"/>
                  </a:cubicBezTo>
                  <a:cubicBezTo>
                    <a:pt x="14140" y="35861"/>
                    <a:pt x="6721" y="-85880"/>
                    <a:pt x="3012" y="118022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EBE8B04C-C608-48A8-A80E-69C72CE80857}"/>
                </a:ext>
              </a:extLst>
            </p:cNvPr>
            <p:cNvSpPr/>
            <p:nvPr/>
          </p:nvSpPr>
          <p:spPr>
            <a:xfrm>
              <a:off x="3603706" y="2674002"/>
              <a:ext cx="29350" cy="647794"/>
            </a:xfrm>
            <a:custGeom>
              <a:avLst/>
              <a:gdLst>
                <a:gd name="connsiteX0" fmla="*/ -132 w 29350"/>
                <a:gd name="connsiteY0" fmla="*/ 12178 h 647794"/>
                <a:gd name="connsiteX1" fmla="*/ 2766 w 29350"/>
                <a:gd name="connsiteY1" fmla="*/ 496530 h 647794"/>
                <a:gd name="connsiteX2" fmla="*/ 3596 w 29350"/>
                <a:gd name="connsiteY2" fmla="*/ 635221 h 647794"/>
                <a:gd name="connsiteX3" fmla="*/ 16851 w 29350"/>
                <a:gd name="connsiteY3" fmla="*/ 647589 h 647794"/>
                <a:gd name="connsiteX4" fmla="*/ 29219 w 29350"/>
                <a:gd name="connsiteY4" fmla="*/ 635221 h 647794"/>
                <a:gd name="connsiteX5" fmla="*/ 26321 w 29350"/>
                <a:gd name="connsiteY5" fmla="*/ 150869 h 647794"/>
                <a:gd name="connsiteX6" fmla="*/ 25491 w 29350"/>
                <a:gd name="connsiteY6" fmla="*/ 12178 h 647794"/>
                <a:gd name="connsiteX7" fmla="*/ 12236 w 29350"/>
                <a:gd name="connsiteY7" fmla="*/ -190 h 647794"/>
                <a:gd name="connsiteX8" fmla="*/ -132 w 29350"/>
                <a:gd name="connsiteY8" fmla="*/ 12178 h 647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350" h="647794">
                  <a:moveTo>
                    <a:pt x="-132" y="12178"/>
                  </a:moveTo>
                  <a:lnTo>
                    <a:pt x="2766" y="496530"/>
                  </a:lnTo>
                  <a:lnTo>
                    <a:pt x="3596" y="635221"/>
                  </a:lnTo>
                  <a:cubicBezTo>
                    <a:pt x="3841" y="642297"/>
                    <a:pt x="9775" y="647834"/>
                    <a:pt x="16851" y="647589"/>
                  </a:cubicBezTo>
                  <a:cubicBezTo>
                    <a:pt x="23583" y="647356"/>
                    <a:pt x="28986" y="641953"/>
                    <a:pt x="29219" y="635221"/>
                  </a:cubicBezTo>
                  <a:lnTo>
                    <a:pt x="26321" y="150869"/>
                  </a:lnTo>
                  <a:lnTo>
                    <a:pt x="25491" y="12178"/>
                  </a:lnTo>
                  <a:cubicBezTo>
                    <a:pt x="25246" y="5103"/>
                    <a:pt x="19311" y="-435"/>
                    <a:pt x="12236" y="-190"/>
                  </a:cubicBezTo>
                  <a:cubicBezTo>
                    <a:pt x="5504" y="44"/>
                    <a:pt x="101" y="5447"/>
                    <a:pt x="-132" y="12178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5428801-3F07-4147-AAFA-B1A658796893}"/>
                </a:ext>
              </a:extLst>
            </p:cNvPr>
            <p:cNvSpPr/>
            <p:nvPr/>
          </p:nvSpPr>
          <p:spPr>
            <a:xfrm>
              <a:off x="924971" y="2464254"/>
              <a:ext cx="2821657" cy="876781"/>
            </a:xfrm>
            <a:custGeom>
              <a:avLst/>
              <a:gdLst>
                <a:gd name="connsiteX0" fmla="*/ 30738 w 2821657"/>
                <a:gd name="connsiteY0" fmla="*/ 861051 h 876781"/>
                <a:gd name="connsiteX1" fmla="*/ 106466 w 2821657"/>
                <a:gd name="connsiteY1" fmla="*/ 721521 h 876781"/>
                <a:gd name="connsiteX2" fmla="*/ 292510 w 2821657"/>
                <a:gd name="connsiteY2" fmla="*/ 655410 h 876781"/>
                <a:gd name="connsiteX3" fmla="*/ 503246 w 2821657"/>
                <a:gd name="connsiteY3" fmla="*/ 456285 h 876781"/>
                <a:gd name="connsiteX4" fmla="*/ 691689 w 2821657"/>
                <a:gd name="connsiteY4" fmla="*/ 223391 h 876781"/>
                <a:gd name="connsiteX5" fmla="*/ 828933 w 2821657"/>
                <a:gd name="connsiteY5" fmla="*/ 143966 h 876781"/>
                <a:gd name="connsiteX6" fmla="*/ 1027178 w 2821657"/>
                <a:gd name="connsiteY6" fmla="*/ 130656 h 876781"/>
                <a:gd name="connsiteX7" fmla="*/ 1422834 w 2821657"/>
                <a:gd name="connsiteY7" fmla="*/ 239733 h 876781"/>
                <a:gd name="connsiteX8" fmla="*/ 1806590 w 2821657"/>
                <a:gd name="connsiteY8" fmla="*/ 239980 h 876781"/>
                <a:gd name="connsiteX9" fmla="*/ 1973927 w 2821657"/>
                <a:gd name="connsiteY9" fmla="*/ 129530 h 876781"/>
                <a:gd name="connsiteX10" fmla="*/ 2148236 w 2821657"/>
                <a:gd name="connsiteY10" fmla="*/ 45446 h 876781"/>
                <a:gd name="connsiteX11" fmla="*/ 2518962 w 2821657"/>
                <a:gd name="connsiteY11" fmla="*/ 78099 h 876781"/>
                <a:gd name="connsiteX12" fmla="*/ 2753583 w 2821657"/>
                <a:gd name="connsiteY12" fmla="*/ 325725 h 876781"/>
                <a:gd name="connsiteX13" fmla="*/ 2782981 w 2821657"/>
                <a:gd name="connsiteY13" fmla="*/ 735610 h 876781"/>
                <a:gd name="connsiteX14" fmla="*/ 2767474 w 2821657"/>
                <a:gd name="connsiteY14" fmla="*/ 840892 h 876781"/>
                <a:gd name="connsiteX15" fmla="*/ 2792182 w 2821657"/>
                <a:gd name="connsiteY15" fmla="*/ 847704 h 876781"/>
                <a:gd name="connsiteX16" fmla="*/ 2808754 w 2821657"/>
                <a:gd name="connsiteY16" fmla="*/ 421367 h 876781"/>
                <a:gd name="connsiteX17" fmla="*/ 2618023 w 2821657"/>
                <a:gd name="connsiteY17" fmla="*/ 110673 h 876781"/>
                <a:gd name="connsiteX18" fmla="*/ 2268597 w 2821657"/>
                <a:gd name="connsiteY18" fmla="*/ 396 h 876781"/>
                <a:gd name="connsiteX19" fmla="*/ 2076643 w 2821657"/>
                <a:gd name="connsiteY19" fmla="*/ 43087 h 876781"/>
                <a:gd name="connsiteX20" fmla="*/ 1905108 w 2821657"/>
                <a:gd name="connsiteY20" fmla="*/ 149028 h 876781"/>
                <a:gd name="connsiteX21" fmla="*/ 1721722 w 2821657"/>
                <a:gd name="connsiteY21" fmla="*/ 239533 h 876781"/>
                <a:gd name="connsiteX22" fmla="*/ 1516837 w 2821657"/>
                <a:gd name="connsiteY22" fmla="*/ 235291 h 876781"/>
                <a:gd name="connsiteX23" fmla="*/ 1111502 w 2821657"/>
                <a:gd name="connsiteY23" fmla="*/ 119582 h 876781"/>
                <a:gd name="connsiteX24" fmla="*/ 732660 w 2821657"/>
                <a:gd name="connsiteY24" fmla="*/ 160527 h 876781"/>
                <a:gd name="connsiteX25" fmla="*/ 523448 w 2821657"/>
                <a:gd name="connsiteY25" fmla="*/ 384764 h 876781"/>
                <a:gd name="connsiteX26" fmla="*/ 318530 w 2821657"/>
                <a:gd name="connsiteY26" fmla="*/ 611126 h 876781"/>
                <a:gd name="connsiteX27" fmla="*/ 147954 w 2821657"/>
                <a:gd name="connsiteY27" fmla="*/ 677314 h 876781"/>
                <a:gd name="connsiteX28" fmla="*/ 8267 w 2821657"/>
                <a:gd name="connsiteY28" fmla="*/ 789676 h 876781"/>
                <a:gd name="connsiteX29" fmla="*/ 6030 w 2821657"/>
                <a:gd name="connsiteY29" fmla="*/ 867863 h 876781"/>
                <a:gd name="connsiteX30" fmla="*/ 30738 w 2821657"/>
                <a:gd name="connsiteY30" fmla="*/ 861051 h 876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21657" h="876781">
                  <a:moveTo>
                    <a:pt x="30738" y="861051"/>
                  </a:moveTo>
                  <a:cubicBezTo>
                    <a:pt x="9529" y="802767"/>
                    <a:pt x="57339" y="746710"/>
                    <a:pt x="106466" y="721521"/>
                  </a:cubicBezTo>
                  <a:cubicBezTo>
                    <a:pt x="165322" y="691342"/>
                    <a:pt x="233029" y="684502"/>
                    <a:pt x="292510" y="655410"/>
                  </a:cubicBezTo>
                  <a:cubicBezTo>
                    <a:pt x="381185" y="612039"/>
                    <a:pt x="445774" y="534199"/>
                    <a:pt x="503246" y="456285"/>
                  </a:cubicBezTo>
                  <a:cubicBezTo>
                    <a:pt x="562399" y="376091"/>
                    <a:pt x="616524" y="290022"/>
                    <a:pt x="691689" y="223391"/>
                  </a:cubicBezTo>
                  <a:cubicBezTo>
                    <a:pt x="731297" y="187497"/>
                    <a:pt x="778077" y="160425"/>
                    <a:pt x="828933" y="143966"/>
                  </a:cubicBezTo>
                  <a:cubicBezTo>
                    <a:pt x="893010" y="123969"/>
                    <a:pt x="960967" y="122597"/>
                    <a:pt x="1027178" y="130656"/>
                  </a:cubicBezTo>
                  <a:cubicBezTo>
                    <a:pt x="1163994" y="147309"/>
                    <a:pt x="1290824" y="203818"/>
                    <a:pt x="1422834" y="239733"/>
                  </a:cubicBezTo>
                  <a:cubicBezTo>
                    <a:pt x="1547295" y="273595"/>
                    <a:pt x="1684427" y="292637"/>
                    <a:pt x="1806590" y="239980"/>
                  </a:cubicBezTo>
                  <a:cubicBezTo>
                    <a:pt x="1868657" y="213227"/>
                    <a:pt x="1919412" y="168358"/>
                    <a:pt x="1973927" y="129530"/>
                  </a:cubicBezTo>
                  <a:cubicBezTo>
                    <a:pt x="2026686" y="91558"/>
                    <a:pt x="2085677" y="63101"/>
                    <a:pt x="2148236" y="45446"/>
                  </a:cubicBezTo>
                  <a:cubicBezTo>
                    <a:pt x="2270868" y="11346"/>
                    <a:pt x="2404792" y="20451"/>
                    <a:pt x="2518962" y="78099"/>
                  </a:cubicBezTo>
                  <a:cubicBezTo>
                    <a:pt x="2623910" y="130408"/>
                    <a:pt x="2707006" y="218110"/>
                    <a:pt x="2753583" y="325725"/>
                  </a:cubicBezTo>
                  <a:cubicBezTo>
                    <a:pt x="2807709" y="455024"/>
                    <a:pt x="2800662" y="599515"/>
                    <a:pt x="2782981" y="735610"/>
                  </a:cubicBezTo>
                  <a:cubicBezTo>
                    <a:pt x="2778411" y="770788"/>
                    <a:pt x="2772972" y="805849"/>
                    <a:pt x="2767474" y="840892"/>
                  </a:cubicBezTo>
                  <a:cubicBezTo>
                    <a:pt x="2764943" y="857024"/>
                    <a:pt x="2789629" y="863973"/>
                    <a:pt x="2792182" y="847704"/>
                  </a:cubicBezTo>
                  <a:cubicBezTo>
                    <a:pt x="2814201" y="707368"/>
                    <a:pt x="2836149" y="562587"/>
                    <a:pt x="2808754" y="421367"/>
                  </a:cubicBezTo>
                  <a:cubicBezTo>
                    <a:pt x="2785068" y="298057"/>
                    <a:pt x="2717262" y="187602"/>
                    <a:pt x="2618023" y="110673"/>
                  </a:cubicBezTo>
                  <a:cubicBezTo>
                    <a:pt x="2518366" y="33534"/>
                    <a:pt x="2394480" y="-5564"/>
                    <a:pt x="2268597" y="396"/>
                  </a:cubicBezTo>
                  <a:cubicBezTo>
                    <a:pt x="2202630" y="3457"/>
                    <a:pt x="2137689" y="17900"/>
                    <a:pt x="2076643" y="43087"/>
                  </a:cubicBezTo>
                  <a:cubicBezTo>
                    <a:pt x="2013274" y="69299"/>
                    <a:pt x="1959614" y="108149"/>
                    <a:pt x="1905108" y="149028"/>
                  </a:cubicBezTo>
                  <a:cubicBezTo>
                    <a:pt x="1849067" y="191059"/>
                    <a:pt x="1791298" y="225825"/>
                    <a:pt x="1721722" y="239533"/>
                  </a:cubicBezTo>
                  <a:cubicBezTo>
                    <a:pt x="1654235" y="252829"/>
                    <a:pt x="1584029" y="247845"/>
                    <a:pt x="1516837" y="235291"/>
                  </a:cubicBezTo>
                  <a:cubicBezTo>
                    <a:pt x="1378195" y="209387"/>
                    <a:pt x="1248967" y="150007"/>
                    <a:pt x="1111502" y="119582"/>
                  </a:cubicBezTo>
                  <a:cubicBezTo>
                    <a:pt x="984141" y="91393"/>
                    <a:pt x="846707" y="88577"/>
                    <a:pt x="732660" y="160527"/>
                  </a:cubicBezTo>
                  <a:cubicBezTo>
                    <a:pt x="644931" y="215873"/>
                    <a:pt x="582940" y="301796"/>
                    <a:pt x="523448" y="384764"/>
                  </a:cubicBezTo>
                  <a:cubicBezTo>
                    <a:pt x="464477" y="467004"/>
                    <a:pt x="404761" y="554947"/>
                    <a:pt x="318530" y="611126"/>
                  </a:cubicBezTo>
                  <a:cubicBezTo>
                    <a:pt x="265928" y="645396"/>
                    <a:pt x="206797" y="658042"/>
                    <a:pt x="147954" y="677314"/>
                  </a:cubicBezTo>
                  <a:cubicBezTo>
                    <a:pt x="88958" y="696636"/>
                    <a:pt x="32322" y="729233"/>
                    <a:pt x="8267" y="789676"/>
                  </a:cubicBezTo>
                  <a:cubicBezTo>
                    <a:pt x="-2101" y="814569"/>
                    <a:pt x="-2897" y="842417"/>
                    <a:pt x="6030" y="867863"/>
                  </a:cubicBezTo>
                  <a:cubicBezTo>
                    <a:pt x="11625" y="883236"/>
                    <a:pt x="36396" y="876598"/>
                    <a:pt x="30738" y="861051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DDF1171-26F4-4BFB-9102-0A0C598B7206}"/>
                </a:ext>
              </a:extLst>
            </p:cNvPr>
            <p:cNvSpPr/>
            <p:nvPr/>
          </p:nvSpPr>
          <p:spPr>
            <a:xfrm>
              <a:off x="1502720" y="2859901"/>
              <a:ext cx="68" cy="17"/>
            </a:xfrm>
            <a:custGeom>
              <a:avLst/>
              <a:gdLst>
                <a:gd name="connsiteX0" fmla="*/ 34 w 68"/>
                <a:gd name="connsiteY0" fmla="*/ 0 h 17"/>
                <a:gd name="connsiteX1" fmla="*/ 0 w 68"/>
                <a:gd name="connsiteY1" fmla="*/ 17 h 17"/>
                <a:gd name="connsiteX2" fmla="*/ 68 w 68"/>
                <a:gd name="connsiteY2" fmla="*/ 0 h 17"/>
                <a:gd name="connsiteX3" fmla="*/ 34 w 68"/>
                <a:gd name="connsiteY3" fmla="*/ 0 h 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" h="17">
                  <a:moveTo>
                    <a:pt x="34" y="0"/>
                  </a:moveTo>
                  <a:lnTo>
                    <a:pt x="0" y="17"/>
                  </a:lnTo>
                  <a:lnTo>
                    <a:pt x="68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BB6FE1C7-5C3A-4A91-AB47-90DC9C96106B}"/>
                </a:ext>
              </a:extLst>
            </p:cNvPr>
            <p:cNvSpPr/>
            <p:nvPr/>
          </p:nvSpPr>
          <p:spPr>
            <a:xfrm>
              <a:off x="1451644" y="2810443"/>
              <a:ext cx="102824" cy="106757"/>
            </a:xfrm>
            <a:custGeom>
              <a:avLst/>
              <a:gdLst>
                <a:gd name="connsiteX0" fmla="*/ 95405 w 102824"/>
                <a:gd name="connsiteY0" fmla="*/ 25691 h 106757"/>
                <a:gd name="connsiteX1" fmla="*/ 33712 w 102824"/>
                <a:gd name="connsiteY1" fmla="*/ 2858 h 106757"/>
                <a:gd name="connsiteX2" fmla="*/ 8182 w 102824"/>
                <a:gd name="connsiteY2" fmla="*/ 26629 h 106757"/>
                <a:gd name="connsiteX3" fmla="*/ 7005 w 102824"/>
                <a:gd name="connsiteY3" fmla="*/ 30204 h 106757"/>
                <a:gd name="connsiteX4" fmla="*/ 5285 w 102824"/>
                <a:gd name="connsiteY4" fmla="*/ 32851 h 106757"/>
                <a:gd name="connsiteX5" fmla="*/ 27941 w 102824"/>
                <a:gd name="connsiteY5" fmla="*/ 101154 h 106757"/>
                <a:gd name="connsiteX6" fmla="*/ 84638 w 102824"/>
                <a:gd name="connsiteY6" fmla="*/ 93646 h 106757"/>
                <a:gd name="connsiteX7" fmla="*/ 95405 w 102824"/>
                <a:gd name="connsiteY7" fmla="*/ 25691 h 106757"/>
                <a:gd name="connsiteX8" fmla="*/ 63314 w 102824"/>
                <a:gd name="connsiteY8" fmla="*/ 47451 h 106757"/>
                <a:gd name="connsiteX9" fmla="*/ 63314 w 102824"/>
                <a:gd name="connsiteY9" fmla="*/ 47451 h 106757"/>
                <a:gd name="connsiteX10" fmla="*/ 60052 w 102824"/>
                <a:gd name="connsiteY10" fmla="*/ 40034 h 106757"/>
                <a:gd name="connsiteX11" fmla="*/ 60052 w 102824"/>
                <a:gd name="connsiteY11" fmla="*/ 40034 h 106757"/>
                <a:gd name="connsiteX12" fmla="*/ 45675 w 102824"/>
                <a:gd name="connsiteY12" fmla="*/ 45815 h 106757"/>
                <a:gd name="connsiteX13" fmla="*/ 45675 w 102824"/>
                <a:gd name="connsiteY13" fmla="*/ 45815 h 106757"/>
                <a:gd name="connsiteX14" fmla="*/ 49083 w 102824"/>
                <a:gd name="connsiteY14" fmla="*/ 48704 h 106757"/>
                <a:gd name="connsiteX15" fmla="*/ 49083 w 102824"/>
                <a:gd name="connsiteY15" fmla="*/ 48704 h 106757"/>
                <a:gd name="connsiteX16" fmla="*/ 50604 w 102824"/>
                <a:gd name="connsiteY16" fmla="*/ 49429 h 106757"/>
                <a:gd name="connsiteX17" fmla="*/ 50942 w 102824"/>
                <a:gd name="connsiteY17" fmla="*/ 49275 h 106757"/>
                <a:gd name="connsiteX18" fmla="*/ 50703 w 102824"/>
                <a:gd name="connsiteY18" fmla="*/ 49227 h 106757"/>
                <a:gd name="connsiteX19" fmla="*/ 50713 w 102824"/>
                <a:gd name="connsiteY19" fmla="*/ 49226 h 106757"/>
                <a:gd name="connsiteX20" fmla="*/ 50977 w 102824"/>
                <a:gd name="connsiteY20" fmla="*/ 49259 h 106757"/>
                <a:gd name="connsiteX21" fmla="*/ 51027 w 102824"/>
                <a:gd name="connsiteY21" fmla="*/ 49236 h 106757"/>
                <a:gd name="connsiteX22" fmla="*/ 50874 w 102824"/>
                <a:gd name="connsiteY22" fmla="*/ 49201 h 106757"/>
                <a:gd name="connsiteX23" fmla="*/ 51030 w 102824"/>
                <a:gd name="connsiteY23" fmla="*/ 49235 h 106757"/>
                <a:gd name="connsiteX24" fmla="*/ 50639 w 102824"/>
                <a:gd name="connsiteY24" fmla="*/ 49146 h 106757"/>
                <a:gd name="connsiteX25" fmla="*/ 50580 w 102824"/>
                <a:gd name="connsiteY25" fmla="*/ 49133 h 106757"/>
                <a:gd name="connsiteX26" fmla="*/ 48823 w 102824"/>
                <a:gd name="connsiteY26" fmla="*/ 48569 h 106757"/>
                <a:gd name="connsiteX27" fmla="*/ 48652 w 102824"/>
                <a:gd name="connsiteY27" fmla="*/ 48481 h 106757"/>
                <a:gd name="connsiteX28" fmla="*/ 47983 w 102824"/>
                <a:gd name="connsiteY28" fmla="*/ 48225 h 106757"/>
                <a:gd name="connsiteX29" fmla="*/ 46516 w 102824"/>
                <a:gd name="connsiteY29" fmla="*/ 46872 h 106757"/>
                <a:gd name="connsiteX30" fmla="*/ 45765 w 102824"/>
                <a:gd name="connsiteY30" fmla="*/ 45948 h 106757"/>
                <a:gd name="connsiteX31" fmla="*/ 44887 w 102824"/>
                <a:gd name="connsiteY31" fmla="*/ 44382 h 106757"/>
                <a:gd name="connsiteX32" fmla="*/ 44844 w 102824"/>
                <a:gd name="connsiteY32" fmla="*/ 44097 h 106757"/>
                <a:gd name="connsiteX33" fmla="*/ 44747 w 102824"/>
                <a:gd name="connsiteY33" fmla="*/ 43621 h 106757"/>
                <a:gd name="connsiteX34" fmla="*/ 44808 w 102824"/>
                <a:gd name="connsiteY34" fmla="*/ 43165 h 106757"/>
                <a:gd name="connsiteX35" fmla="*/ 45134 w 102824"/>
                <a:gd name="connsiteY35" fmla="*/ 41733 h 106757"/>
                <a:gd name="connsiteX36" fmla="*/ 45233 w 102824"/>
                <a:gd name="connsiteY36" fmla="*/ 41608 h 106757"/>
                <a:gd name="connsiteX37" fmla="*/ 46274 w 102824"/>
                <a:gd name="connsiteY37" fmla="*/ 39961 h 106757"/>
                <a:gd name="connsiteX38" fmla="*/ 47193 w 102824"/>
                <a:gd name="connsiteY38" fmla="*/ 39253 h 106757"/>
                <a:gd name="connsiteX39" fmla="*/ 47183 w 102824"/>
                <a:gd name="connsiteY39" fmla="*/ 39176 h 106757"/>
                <a:gd name="connsiteX40" fmla="*/ 47326 w 102824"/>
                <a:gd name="connsiteY40" fmla="*/ 39110 h 106757"/>
                <a:gd name="connsiteX41" fmla="*/ 49031 w 102824"/>
                <a:gd name="connsiteY41" fmla="*/ 38069 h 106757"/>
                <a:gd name="connsiteX42" fmla="*/ 49625 w 102824"/>
                <a:gd name="connsiteY42" fmla="*/ 37718 h 106757"/>
                <a:gd name="connsiteX43" fmla="*/ 51544 w 102824"/>
                <a:gd name="connsiteY43" fmla="*/ 37130 h 106757"/>
                <a:gd name="connsiteX44" fmla="*/ 53135 w 102824"/>
                <a:gd name="connsiteY44" fmla="*/ 36872 h 106757"/>
                <a:gd name="connsiteX45" fmla="*/ 54073 w 102824"/>
                <a:gd name="connsiteY45" fmla="*/ 36848 h 106757"/>
                <a:gd name="connsiteX46" fmla="*/ 54711 w 102824"/>
                <a:gd name="connsiteY46" fmla="*/ 36886 h 106757"/>
                <a:gd name="connsiteX47" fmla="*/ 56951 w 102824"/>
                <a:gd name="connsiteY47" fmla="*/ 37496 h 106757"/>
                <a:gd name="connsiteX48" fmla="*/ 57209 w 102824"/>
                <a:gd name="connsiteY48" fmla="*/ 37701 h 106757"/>
                <a:gd name="connsiteX49" fmla="*/ 58926 w 102824"/>
                <a:gd name="connsiteY49" fmla="*/ 38784 h 106757"/>
                <a:gd name="connsiteX50" fmla="*/ 59432 w 102824"/>
                <a:gd name="connsiteY50" fmla="*/ 39384 h 106757"/>
                <a:gd name="connsiteX51" fmla="*/ 60242 w 102824"/>
                <a:gd name="connsiteY51" fmla="*/ 40267 h 106757"/>
                <a:gd name="connsiteX52" fmla="*/ 60902 w 102824"/>
                <a:gd name="connsiteY52" fmla="*/ 41172 h 106757"/>
                <a:gd name="connsiteX53" fmla="*/ 62167 w 102824"/>
                <a:gd name="connsiteY53" fmla="*/ 43402 h 106757"/>
                <a:gd name="connsiteX54" fmla="*/ 62286 w 102824"/>
                <a:gd name="connsiteY54" fmla="*/ 43590 h 106757"/>
                <a:gd name="connsiteX55" fmla="*/ 62282 w 102824"/>
                <a:gd name="connsiteY55" fmla="*/ 43663 h 106757"/>
                <a:gd name="connsiteX56" fmla="*/ 63263 w 102824"/>
                <a:gd name="connsiteY56" fmla="*/ 47145 h 106757"/>
                <a:gd name="connsiteX57" fmla="*/ 63312 w 102824"/>
                <a:gd name="connsiteY57" fmla="*/ 47435 h 106757"/>
                <a:gd name="connsiteX58" fmla="*/ 63407 w 102824"/>
                <a:gd name="connsiteY58" fmla="*/ 49388 h 106757"/>
                <a:gd name="connsiteX59" fmla="*/ 63401 w 102824"/>
                <a:gd name="connsiteY59" fmla="*/ 49521 h 106757"/>
                <a:gd name="connsiteX60" fmla="*/ 50604 w 102824"/>
                <a:gd name="connsiteY60" fmla="*/ 49429 h 10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24" h="106757">
                  <a:moveTo>
                    <a:pt x="95405" y="25691"/>
                  </a:moveTo>
                  <a:cubicBezTo>
                    <a:pt x="83176" y="4035"/>
                    <a:pt x="57093" y="-5618"/>
                    <a:pt x="33712" y="2858"/>
                  </a:cubicBezTo>
                  <a:cubicBezTo>
                    <a:pt x="22341" y="7009"/>
                    <a:pt x="13132" y="15583"/>
                    <a:pt x="8182" y="26629"/>
                  </a:cubicBezTo>
                  <a:cubicBezTo>
                    <a:pt x="7691" y="27791"/>
                    <a:pt x="7405" y="29013"/>
                    <a:pt x="7005" y="30204"/>
                  </a:cubicBezTo>
                  <a:cubicBezTo>
                    <a:pt x="6449" y="31102"/>
                    <a:pt x="5782" y="31912"/>
                    <a:pt x="5285" y="32851"/>
                  </a:cubicBezTo>
                  <a:cubicBezTo>
                    <a:pt x="-7320" y="57969"/>
                    <a:pt x="2823" y="88549"/>
                    <a:pt x="27941" y="101154"/>
                  </a:cubicBezTo>
                  <a:cubicBezTo>
                    <a:pt x="46592" y="110513"/>
                    <a:pt x="69066" y="107537"/>
                    <a:pt x="84638" y="93646"/>
                  </a:cubicBezTo>
                  <a:cubicBezTo>
                    <a:pt x="103771" y="76350"/>
                    <a:pt x="108255" y="48054"/>
                    <a:pt x="95405" y="25691"/>
                  </a:cubicBezTo>
                  <a:close/>
                  <a:moveTo>
                    <a:pt x="63314" y="47451"/>
                  </a:moveTo>
                  <a:cubicBezTo>
                    <a:pt x="63420" y="48098"/>
                    <a:pt x="63381" y="48692"/>
                    <a:pt x="63314" y="47451"/>
                  </a:cubicBezTo>
                  <a:close/>
                  <a:moveTo>
                    <a:pt x="60052" y="40034"/>
                  </a:moveTo>
                  <a:cubicBezTo>
                    <a:pt x="59927" y="39889"/>
                    <a:pt x="59943" y="39905"/>
                    <a:pt x="60052" y="40034"/>
                  </a:cubicBezTo>
                  <a:close/>
                  <a:moveTo>
                    <a:pt x="45675" y="45815"/>
                  </a:moveTo>
                  <a:cubicBezTo>
                    <a:pt x="45482" y="45519"/>
                    <a:pt x="45464" y="45469"/>
                    <a:pt x="45675" y="45815"/>
                  </a:cubicBezTo>
                  <a:close/>
                  <a:moveTo>
                    <a:pt x="49083" y="48704"/>
                  </a:moveTo>
                  <a:cubicBezTo>
                    <a:pt x="49894" y="48980"/>
                    <a:pt x="49573" y="48922"/>
                    <a:pt x="49083" y="48704"/>
                  </a:cubicBezTo>
                  <a:close/>
                  <a:moveTo>
                    <a:pt x="50604" y="49429"/>
                  </a:moveTo>
                  <a:lnTo>
                    <a:pt x="50942" y="49275"/>
                  </a:lnTo>
                  <a:cubicBezTo>
                    <a:pt x="50859" y="49282"/>
                    <a:pt x="50776" y="49266"/>
                    <a:pt x="50703" y="49227"/>
                  </a:cubicBezTo>
                  <a:lnTo>
                    <a:pt x="50713" y="49226"/>
                  </a:lnTo>
                  <a:lnTo>
                    <a:pt x="50977" y="49259"/>
                  </a:lnTo>
                  <a:lnTo>
                    <a:pt x="51027" y="49236"/>
                  </a:lnTo>
                  <a:lnTo>
                    <a:pt x="50874" y="49201"/>
                  </a:lnTo>
                  <a:cubicBezTo>
                    <a:pt x="51006" y="49196"/>
                    <a:pt x="51021" y="49214"/>
                    <a:pt x="51030" y="49235"/>
                  </a:cubicBezTo>
                  <a:cubicBezTo>
                    <a:pt x="52555" y="48537"/>
                    <a:pt x="51522" y="48873"/>
                    <a:pt x="50639" y="49146"/>
                  </a:cubicBezTo>
                  <a:lnTo>
                    <a:pt x="50580" y="49133"/>
                  </a:lnTo>
                  <a:cubicBezTo>
                    <a:pt x="50028" y="48852"/>
                    <a:pt x="49435" y="48662"/>
                    <a:pt x="48823" y="48569"/>
                  </a:cubicBezTo>
                  <a:cubicBezTo>
                    <a:pt x="48767" y="48537"/>
                    <a:pt x="48700" y="48514"/>
                    <a:pt x="48652" y="48481"/>
                  </a:cubicBezTo>
                  <a:cubicBezTo>
                    <a:pt x="48162" y="48131"/>
                    <a:pt x="45682" y="46195"/>
                    <a:pt x="47983" y="48225"/>
                  </a:cubicBezTo>
                  <a:cubicBezTo>
                    <a:pt x="47482" y="47783"/>
                    <a:pt x="46987" y="47349"/>
                    <a:pt x="46516" y="46872"/>
                  </a:cubicBezTo>
                  <a:cubicBezTo>
                    <a:pt x="46239" y="46587"/>
                    <a:pt x="45987" y="46278"/>
                    <a:pt x="45765" y="45948"/>
                  </a:cubicBezTo>
                  <a:cubicBezTo>
                    <a:pt x="45463" y="45430"/>
                    <a:pt x="45170" y="44908"/>
                    <a:pt x="44887" y="44382"/>
                  </a:cubicBezTo>
                  <a:lnTo>
                    <a:pt x="44844" y="44097"/>
                  </a:lnTo>
                  <a:cubicBezTo>
                    <a:pt x="44807" y="43861"/>
                    <a:pt x="44779" y="43763"/>
                    <a:pt x="44747" y="43621"/>
                  </a:cubicBezTo>
                  <a:cubicBezTo>
                    <a:pt x="44762" y="43475"/>
                    <a:pt x="44785" y="43318"/>
                    <a:pt x="44808" y="43165"/>
                  </a:cubicBezTo>
                  <a:cubicBezTo>
                    <a:pt x="44980" y="42704"/>
                    <a:pt x="45089" y="42223"/>
                    <a:pt x="45134" y="41733"/>
                  </a:cubicBezTo>
                  <a:lnTo>
                    <a:pt x="45233" y="41608"/>
                  </a:lnTo>
                  <a:cubicBezTo>
                    <a:pt x="45601" y="41094"/>
                    <a:pt x="45923" y="40495"/>
                    <a:pt x="46274" y="39961"/>
                  </a:cubicBezTo>
                  <a:cubicBezTo>
                    <a:pt x="44417" y="42782"/>
                    <a:pt x="47000" y="39650"/>
                    <a:pt x="47193" y="39253"/>
                  </a:cubicBezTo>
                  <a:cubicBezTo>
                    <a:pt x="47226" y="39186"/>
                    <a:pt x="47169" y="39223"/>
                    <a:pt x="47183" y="39176"/>
                  </a:cubicBezTo>
                  <a:cubicBezTo>
                    <a:pt x="47258" y="39134"/>
                    <a:pt x="47235" y="39163"/>
                    <a:pt x="47326" y="39110"/>
                  </a:cubicBezTo>
                  <a:cubicBezTo>
                    <a:pt x="47901" y="38771"/>
                    <a:pt x="48447" y="38393"/>
                    <a:pt x="49031" y="38069"/>
                  </a:cubicBezTo>
                  <a:cubicBezTo>
                    <a:pt x="49727" y="37683"/>
                    <a:pt x="52468" y="36905"/>
                    <a:pt x="49625" y="37718"/>
                  </a:cubicBezTo>
                  <a:cubicBezTo>
                    <a:pt x="50271" y="37533"/>
                    <a:pt x="50891" y="37300"/>
                    <a:pt x="51544" y="37130"/>
                  </a:cubicBezTo>
                  <a:cubicBezTo>
                    <a:pt x="51662" y="37099"/>
                    <a:pt x="52619" y="36965"/>
                    <a:pt x="53135" y="36872"/>
                  </a:cubicBezTo>
                  <a:cubicBezTo>
                    <a:pt x="53587" y="36861"/>
                    <a:pt x="54027" y="36847"/>
                    <a:pt x="54073" y="36848"/>
                  </a:cubicBezTo>
                  <a:cubicBezTo>
                    <a:pt x="54286" y="36850"/>
                    <a:pt x="54498" y="36876"/>
                    <a:pt x="54711" y="36886"/>
                  </a:cubicBezTo>
                  <a:cubicBezTo>
                    <a:pt x="54239" y="36949"/>
                    <a:pt x="56330" y="37401"/>
                    <a:pt x="56951" y="37496"/>
                  </a:cubicBezTo>
                  <a:cubicBezTo>
                    <a:pt x="57041" y="37566"/>
                    <a:pt x="57087" y="37612"/>
                    <a:pt x="57209" y="37701"/>
                  </a:cubicBezTo>
                  <a:cubicBezTo>
                    <a:pt x="57734" y="38085"/>
                    <a:pt x="58372" y="38426"/>
                    <a:pt x="58926" y="38784"/>
                  </a:cubicBezTo>
                  <a:cubicBezTo>
                    <a:pt x="56449" y="37182"/>
                    <a:pt x="58959" y="38911"/>
                    <a:pt x="59432" y="39384"/>
                  </a:cubicBezTo>
                  <a:cubicBezTo>
                    <a:pt x="59715" y="39667"/>
                    <a:pt x="59976" y="39969"/>
                    <a:pt x="60242" y="40267"/>
                  </a:cubicBezTo>
                  <a:cubicBezTo>
                    <a:pt x="60486" y="40550"/>
                    <a:pt x="60707" y="40853"/>
                    <a:pt x="60902" y="41172"/>
                  </a:cubicBezTo>
                  <a:cubicBezTo>
                    <a:pt x="61308" y="41917"/>
                    <a:pt x="61740" y="42670"/>
                    <a:pt x="62167" y="43402"/>
                  </a:cubicBezTo>
                  <a:lnTo>
                    <a:pt x="62286" y="43590"/>
                  </a:lnTo>
                  <a:cubicBezTo>
                    <a:pt x="62283" y="43614"/>
                    <a:pt x="62282" y="43638"/>
                    <a:pt x="62282" y="43663"/>
                  </a:cubicBezTo>
                  <a:cubicBezTo>
                    <a:pt x="62505" y="44850"/>
                    <a:pt x="62833" y="46016"/>
                    <a:pt x="63263" y="47145"/>
                  </a:cubicBezTo>
                  <a:cubicBezTo>
                    <a:pt x="63284" y="47241"/>
                    <a:pt x="63300" y="47338"/>
                    <a:pt x="63312" y="47435"/>
                  </a:cubicBezTo>
                  <a:cubicBezTo>
                    <a:pt x="63351" y="48085"/>
                    <a:pt x="63406" y="48734"/>
                    <a:pt x="63407" y="49388"/>
                  </a:cubicBezTo>
                  <a:lnTo>
                    <a:pt x="63401" y="49521"/>
                  </a:lnTo>
                  <a:cubicBezTo>
                    <a:pt x="59399" y="47433"/>
                    <a:pt x="54636" y="47400"/>
                    <a:pt x="50604" y="49429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5350273-8A8C-49A6-B2F4-781B6269C1BD}"/>
                </a:ext>
              </a:extLst>
            </p:cNvPr>
            <p:cNvSpPr/>
            <p:nvPr/>
          </p:nvSpPr>
          <p:spPr>
            <a:xfrm>
              <a:off x="1502827" y="2859885"/>
              <a:ext cx="23" cy="12"/>
            </a:xfrm>
            <a:custGeom>
              <a:avLst/>
              <a:gdLst>
                <a:gd name="connsiteX0" fmla="*/ -125 w 23"/>
                <a:gd name="connsiteY0" fmla="*/ -197 h 12"/>
                <a:gd name="connsiteX1" fmla="*/ -132 w 23"/>
                <a:gd name="connsiteY1" fmla="*/ -185 h 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" h="12">
                  <a:moveTo>
                    <a:pt x="-125" y="-197"/>
                  </a:moveTo>
                  <a:cubicBezTo>
                    <a:pt x="-88" y="-186"/>
                    <a:pt x="-123" y="-188"/>
                    <a:pt x="-132" y="-185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100CAB6-CA1D-4A8E-8BF5-2B7E9716D81C}"/>
                </a:ext>
              </a:extLst>
            </p:cNvPr>
            <p:cNvSpPr/>
            <p:nvPr/>
          </p:nvSpPr>
          <p:spPr>
            <a:xfrm>
              <a:off x="1502824" y="2859882"/>
              <a:ext cx="9" cy="2"/>
            </a:xfrm>
            <a:custGeom>
              <a:avLst/>
              <a:gdLst>
                <a:gd name="connsiteX0" fmla="*/ -132 w 9"/>
                <a:gd name="connsiteY0" fmla="*/ -197 h 2"/>
                <a:gd name="connsiteX1" fmla="*/ -123 w 9"/>
                <a:gd name="connsiteY1" fmla="*/ -194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" h="2">
                  <a:moveTo>
                    <a:pt x="-132" y="-197"/>
                  </a:moveTo>
                  <a:lnTo>
                    <a:pt x="-123" y="-194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DA3C0C8-9F14-4F24-9E18-F6AC12996004}"/>
                </a:ext>
              </a:extLst>
            </p:cNvPr>
            <p:cNvSpPr/>
            <p:nvPr/>
          </p:nvSpPr>
          <p:spPr>
            <a:xfrm>
              <a:off x="1502788" y="2859897"/>
              <a:ext cx="38" cy="7"/>
            </a:xfrm>
            <a:custGeom>
              <a:avLst/>
              <a:gdLst>
                <a:gd name="connsiteX0" fmla="*/ -93 w 38"/>
                <a:gd name="connsiteY0" fmla="*/ -197 h 7"/>
                <a:gd name="connsiteX1" fmla="*/ -132 w 38"/>
                <a:gd name="connsiteY1" fmla="*/ -191 h 7"/>
                <a:gd name="connsiteX2" fmla="*/ -93 w 38"/>
                <a:gd name="connsiteY2" fmla="*/ -197 h 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" h="7">
                  <a:moveTo>
                    <a:pt x="-93" y="-197"/>
                  </a:moveTo>
                  <a:lnTo>
                    <a:pt x="-132" y="-191"/>
                  </a:lnTo>
                  <a:cubicBezTo>
                    <a:pt x="-83" y="-186"/>
                    <a:pt x="-101" y="-195"/>
                    <a:pt x="-93" y="-197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D792CF9-9B8E-4EE5-A943-564EEF3CB4CE}"/>
                </a:ext>
              </a:extLst>
            </p:cNvPr>
            <p:cNvSpPr/>
            <p:nvPr/>
          </p:nvSpPr>
          <p:spPr>
            <a:xfrm>
              <a:off x="1502806" y="2859875"/>
              <a:ext cx="17" cy="8"/>
            </a:xfrm>
            <a:custGeom>
              <a:avLst/>
              <a:gdLst>
                <a:gd name="connsiteX0" fmla="*/ 0 w 17"/>
                <a:gd name="connsiteY0" fmla="*/ 0 h 8"/>
                <a:gd name="connsiteX1" fmla="*/ 0 w 17"/>
                <a:gd name="connsiteY1" fmla="*/ 0 h 8"/>
                <a:gd name="connsiteX2" fmla="*/ 17 w 17"/>
                <a:gd name="connsiteY2" fmla="*/ 9 h 8"/>
                <a:gd name="connsiteX3" fmla="*/ 0 w 17"/>
                <a:gd name="connsiteY3" fmla="*/ 0 h 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" h="8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7DFB00E-C9B1-4F48-8CD5-E21D22ECA985}"/>
                </a:ext>
              </a:extLst>
            </p:cNvPr>
            <p:cNvSpPr/>
            <p:nvPr/>
          </p:nvSpPr>
          <p:spPr>
            <a:xfrm>
              <a:off x="2049348" y="2620751"/>
              <a:ext cx="68" cy="17"/>
            </a:xfrm>
            <a:custGeom>
              <a:avLst/>
              <a:gdLst>
                <a:gd name="connsiteX0" fmla="*/ 34 w 68"/>
                <a:gd name="connsiteY0" fmla="*/ 0 h 17"/>
                <a:gd name="connsiteX1" fmla="*/ 0 w 68"/>
                <a:gd name="connsiteY1" fmla="*/ 17 h 17"/>
                <a:gd name="connsiteX2" fmla="*/ 68 w 68"/>
                <a:gd name="connsiteY2" fmla="*/ 0 h 17"/>
                <a:gd name="connsiteX3" fmla="*/ 34 w 68"/>
                <a:gd name="connsiteY3" fmla="*/ 0 h 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" h="17">
                  <a:moveTo>
                    <a:pt x="34" y="0"/>
                  </a:moveTo>
                  <a:lnTo>
                    <a:pt x="0" y="17"/>
                  </a:lnTo>
                  <a:lnTo>
                    <a:pt x="68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12ED31F-A940-4014-9280-AF02E7CA06A3}"/>
                </a:ext>
              </a:extLst>
            </p:cNvPr>
            <p:cNvSpPr/>
            <p:nvPr/>
          </p:nvSpPr>
          <p:spPr>
            <a:xfrm>
              <a:off x="1998272" y="2571293"/>
              <a:ext cx="102824" cy="106757"/>
            </a:xfrm>
            <a:custGeom>
              <a:avLst/>
              <a:gdLst>
                <a:gd name="connsiteX0" fmla="*/ 95405 w 102824"/>
                <a:gd name="connsiteY0" fmla="*/ 25691 h 106757"/>
                <a:gd name="connsiteX1" fmla="*/ 33712 w 102824"/>
                <a:gd name="connsiteY1" fmla="*/ 2858 h 106757"/>
                <a:gd name="connsiteX2" fmla="*/ 8182 w 102824"/>
                <a:gd name="connsiteY2" fmla="*/ 26629 h 106757"/>
                <a:gd name="connsiteX3" fmla="*/ 7004 w 102824"/>
                <a:gd name="connsiteY3" fmla="*/ 30204 h 106757"/>
                <a:gd name="connsiteX4" fmla="*/ 5285 w 102824"/>
                <a:gd name="connsiteY4" fmla="*/ 32851 h 106757"/>
                <a:gd name="connsiteX5" fmla="*/ 27941 w 102824"/>
                <a:gd name="connsiteY5" fmla="*/ 101154 h 106757"/>
                <a:gd name="connsiteX6" fmla="*/ 84638 w 102824"/>
                <a:gd name="connsiteY6" fmla="*/ 93646 h 106757"/>
                <a:gd name="connsiteX7" fmla="*/ 95405 w 102824"/>
                <a:gd name="connsiteY7" fmla="*/ 25691 h 106757"/>
                <a:gd name="connsiteX8" fmla="*/ 63314 w 102824"/>
                <a:gd name="connsiteY8" fmla="*/ 47451 h 106757"/>
                <a:gd name="connsiteX9" fmla="*/ 63314 w 102824"/>
                <a:gd name="connsiteY9" fmla="*/ 47451 h 106757"/>
                <a:gd name="connsiteX10" fmla="*/ 60052 w 102824"/>
                <a:gd name="connsiteY10" fmla="*/ 40034 h 106757"/>
                <a:gd name="connsiteX11" fmla="*/ 60052 w 102824"/>
                <a:gd name="connsiteY11" fmla="*/ 40034 h 106757"/>
                <a:gd name="connsiteX12" fmla="*/ 45675 w 102824"/>
                <a:gd name="connsiteY12" fmla="*/ 45815 h 106757"/>
                <a:gd name="connsiteX13" fmla="*/ 45675 w 102824"/>
                <a:gd name="connsiteY13" fmla="*/ 45815 h 106757"/>
                <a:gd name="connsiteX14" fmla="*/ 49083 w 102824"/>
                <a:gd name="connsiteY14" fmla="*/ 48704 h 106757"/>
                <a:gd name="connsiteX15" fmla="*/ 49083 w 102824"/>
                <a:gd name="connsiteY15" fmla="*/ 48704 h 106757"/>
                <a:gd name="connsiteX16" fmla="*/ 50604 w 102824"/>
                <a:gd name="connsiteY16" fmla="*/ 49429 h 106757"/>
                <a:gd name="connsiteX17" fmla="*/ 50942 w 102824"/>
                <a:gd name="connsiteY17" fmla="*/ 49275 h 106757"/>
                <a:gd name="connsiteX18" fmla="*/ 50702 w 102824"/>
                <a:gd name="connsiteY18" fmla="*/ 49227 h 106757"/>
                <a:gd name="connsiteX19" fmla="*/ 50712 w 102824"/>
                <a:gd name="connsiteY19" fmla="*/ 49226 h 106757"/>
                <a:gd name="connsiteX20" fmla="*/ 50976 w 102824"/>
                <a:gd name="connsiteY20" fmla="*/ 49259 h 106757"/>
                <a:gd name="connsiteX21" fmla="*/ 51026 w 102824"/>
                <a:gd name="connsiteY21" fmla="*/ 49236 h 106757"/>
                <a:gd name="connsiteX22" fmla="*/ 50873 w 102824"/>
                <a:gd name="connsiteY22" fmla="*/ 49201 h 106757"/>
                <a:gd name="connsiteX23" fmla="*/ 51030 w 102824"/>
                <a:gd name="connsiteY23" fmla="*/ 49235 h 106757"/>
                <a:gd name="connsiteX24" fmla="*/ 50638 w 102824"/>
                <a:gd name="connsiteY24" fmla="*/ 49146 h 106757"/>
                <a:gd name="connsiteX25" fmla="*/ 50579 w 102824"/>
                <a:gd name="connsiteY25" fmla="*/ 49133 h 106757"/>
                <a:gd name="connsiteX26" fmla="*/ 48822 w 102824"/>
                <a:gd name="connsiteY26" fmla="*/ 48569 h 106757"/>
                <a:gd name="connsiteX27" fmla="*/ 48652 w 102824"/>
                <a:gd name="connsiteY27" fmla="*/ 48481 h 106757"/>
                <a:gd name="connsiteX28" fmla="*/ 47982 w 102824"/>
                <a:gd name="connsiteY28" fmla="*/ 48225 h 106757"/>
                <a:gd name="connsiteX29" fmla="*/ 46516 w 102824"/>
                <a:gd name="connsiteY29" fmla="*/ 46872 h 106757"/>
                <a:gd name="connsiteX30" fmla="*/ 45764 w 102824"/>
                <a:gd name="connsiteY30" fmla="*/ 45948 h 106757"/>
                <a:gd name="connsiteX31" fmla="*/ 44886 w 102824"/>
                <a:gd name="connsiteY31" fmla="*/ 44382 h 106757"/>
                <a:gd name="connsiteX32" fmla="*/ 44844 w 102824"/>
                <a:gd name="connsiteY32" fmla="*/ 44097 h 106757"/>
                <a:gd name="connsiteX33" fmla="*/ 44747 w 102824"/>
                <a:gd name="connsiteY33" fmla="*/ 43621 h 106757"/>
                <a:gd name="connsiteX34" fmla="*/ 44808 w 102824"/>
                <a:gd name="connsiteY34" fmla="*/ 43165 h 106757"/>
                <a:gd name="connsiteX35" fmla="*/ 45133 w 102824"/>
                <a:gd name="connsiteY35" fmla="*/ 41733 h 106757"/>
                <a:gd name="connsiteX36" fmla="*/ 45232 w 102824"/>
                <a:gd name="connsiteY36" fmla="*/ 41608 h 106757"/>
                <a:gd name="connsiteX37" fmla="*/ 46274 w 102824"/>
                <a:gd name="connsiteY37" fmla="*/ 39961 h 106757"/>
                <a:gd name="connsiteX38" fmla="*/ 47193 w 102824"/>
                <a:gd name="connsiteY38" fmla="*/ 39253 h 106757"/>
                <a:gd name="connsiteX39" fmla="*/ 47182 w 102824"/>
                <a:gd name="connsiteY39" fmla="*/ 39176 h 106757"/>
                <a:gd name="connsiteX40" fmla="*/ 47325 w 102824"/>
                <a:gd name="connsiteY40" fmla="*/ 39110 h 106757"/>
                <a:gd name="connsiteX41" fmla="*/ 49030 w 102824"/>
                <a:gd name="connsiteY41" fmla="*/ 38069 h 106757"/>
                <a:gd name="connsiteX42" fmla="*/ 49625 w 102824"/>
                <a:gd name="connsiteY42" fmla="*/ 37718 h 106757"/>
                <a:gd name="connsiteX43" fmla="*/ 51543 w 102824"/>
                <a:gd name="connsiteY43" fmla="*/ 37130 h 106757"/>
                <a:gd name="connsiteX44" fmla="*/ 53134 w 102824"/>
                <a:gd name="connsiteY44" fmla="*/ 36872 h 106757"/>
                <a:gd name="connsiteX45" fmla="*/ 54073 w 102824"/>
                <a:gd name="connsiteY45" fmla="*/ 36848 h 106757"/>
                <a:gd name="connsiteX46" fmla="*/ 54711 w 102824"/>
                <a:gd name="connsiteY46" fmla="*/ 36886 h 106757"/>
                <a:gd name="connsiteX47" fmla="*/ 56951 w 102824"/>
                <a:gd name="connsiteY47" fmla="*/ 37496 h 106757"/>
                <a:gd name="connsiteX48" fmla="*/ 57208 w 102824"/>
                <a:gd name="connsiteY48" fmla="*/ 37701 h 106757"/>
                <a:gd name="connsiteX49" fmla="*/ 58926 w 102824"/>
                <a:gd name="connsiteY49" fmla="*/ 38784 h 106757"/>
                <a:gd name="connsiteX50" fmla="*/ 59432 w 102824"/>
                <a:gd name="connsiteY50" fmla="*/ 39384 h 106757"/>
                <a:gd name="connsiteX51" fmla="*/ 60242 w 102824"/>
                <a:gd name="connsiteY51" fmla="*/ 40267 h 106757"/>
                <a:gd name="connsiteX52" fmla="*/ 60902 w 102824"/>
                <a:gd name="connsiteY52" fmla="*/ 41172 h 106757"/>
                <a:gd name="connsiteX53" fmla="*/ 62167 w 102824"/>
                <a:gd name="connsiteY53" fmla="*/ 43402 h 106757"/>
                <a:gd name="connsiteX54" fmla="*/ 62285 w 102824"/>
                <a:gd name="connsiteY54" fmla="*/ 43590 h 106757"/>
                <a:gd name="connsiteX55" fmla="*/ 62281 w 102824"/>
                <a:gd name="connsiteY55" fmla="*/ 43663 h 106757"/>
                <a:gd name="connsiteX56" fmla="*/ 63263 w 102824"/>
                <a:gd name="connsiteY56" fmla="*/ 47145 h 106757"/>
                <a:gd name="connsiteX57" fmla="*/ 63311 w 102824"/>
                <a:gd name="connsiteY57" fmla="*/ 47435 h 106757"/>
                <a:gd name="connsiteX58" fmla="*/ 63406 w 102824"/>
                <a:gd name="connsiteY58" fmla="*/ 49388 h 106757"/>
                <a:gd name="connsiteX59" fmla="*/ 63401 w 102824"/>
                <a:gd name="connsiteY59" fmla="*/ 49521 h 106757"/>
                <a:gd name="connsiteX60" fmla="*/ 50604 w 102824"/>
                <a:gd name="connsiteY60" fmla="*/ 49429 h 10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24" h="106757">
                  <a:moveTo>
                    <a:pt x="95405" y="25691"/>
                  </a:moveTo>
                  <a:cubicBezTo>
                    <a:pt x="83176" y="4035"/>
                    <a:pt x="57093" y="-5618"/>
                    <a:pt x="33712" y="2858"/>
                  </a:cubicBezTo>
                  <a:cubicBezTo>
                    <a:pt x="22341" y="7009"/>
                    <a:pt x="13132" y="15583"/>
                    <a:pt x="8182" y="26629"/>
                  </a:cubicBezTo>
                  <a:cubicBezTo>
                    <a:pt x="7691" y="27791"/>
                    <a:pt x="7405" y="29013"/>
                    <a:pt x="7004" y="30204"/>
                  </a:cubicBezTo>
                  <a:cubicBezTo>
                    <a:pt x="6449" y="31102"/>
                    <a:pt x="5782" y="31912"/>
                    <a:pt x="5285" y="32851"/>
                  </a:cubicBezTo>
                  <a:cubicBezTo>
                    <a:pt x="-7320" y="57969"/>
                    <a:pt x="2824" y="88549"/>
                    <a:pt x="27941" y="101154"/>
                  </a:cubicBezTo>
                  <a:cubicBezTo>
                    <a:pt x="46592" y="110513"/>
                    <a:pt x="69066" y="107537"/>
                    <a:pt x="84638" y="93646"/>
                  </a:cubicBezTo>
                  <a:cubicBezTo>
                    <a:pt x="103771" y="76350"/>
                    <a:pt x="108255" y="48054"/>
                    <a:pt x="95405" y="25691"/>
                  </a:cubicBezTo>
                  <a:close/>
                  <a:moveTo>
                    <a:pt x="63314" y="47451"/>
                  </a:moveTo>
                  <a:cubicBezTo>
                    <a:pt x="63420" y="48098"/>
                    <a:pt x="63381" y="48692"/>
                    <a:pt x="63314" y="47451"/>
                  </a:cubicBezTo>
                  <a:close/>
                  <a:moveTo>
                    <a:pt x="60052" y="40034"/>
                  </a:moveTo>
                  <a:cubicBezTo>
                    <a:pt x="59927" y="39889"/>
                    <a:pt x="59942" y="39905"/>
                    <a:pt x="60052" y="40034"/>
                  </a:cubicBezTo>
                  <a:close/>
                  <a:moveTo>
                    <a:pt x="45675" y="45815"/>
                  </a:moveTo>
                  <a:cubicBezTo>
                    <a:pt x="45482" y="45519"/>
                    <a:pt x="45464" y="45469"/>
                    <a:pt x="45675" y="45815"/>
                  </a:cubicBezTo>
                  <a:close/>
                  <a:moveTo>
                    <a:pt x="49083" y="48704"/>
                  </a:moveTo>
                  <a:cubicBezTo>
                    <a:pt x="49894" y="48980"/>
                    <a:pt x="49573" y="48922"/>
                    <a:pt x="49083" y="48704"/>
                  </a:cubicBezTo>
                  <a:close/>
                  <a:moveTo>
                    <a:pt x="50604" y="49429"/>
                  </a:moveTo>
                  <a:lnTo>
                    <a:pt x="50942" y="49275"/>
                  </a:lnTo>
                  <a:cubicBezTo>
                    <a:pt x="50859" y="49283"/>
                    <a:pt x="50776" y="49266"/>
                    <a:pt x="50702" y="49227"/>
                  </a:cubicBezTo>
                  <a:lnTo>
                    <a:pt x="50712" y="49226"/>
                  </a:lnTo>
                  <a:lnTo>
                    <a:pt x="50976" y="49259"/>
                  </a:lnTo>
                  <a:lnTo>
                    <a:pt x="51026" y="49236"/>
                  </a:lnTo>
                  <a:lnTo>
                    <a:pt x="50873" y="49201"/>
                  </a:lnTo>
                  <a:cubicBezTo>
                    <a:pt x="51006" y="49196"/>
                    <a:pt x="51021" y="49214"/>
                    <a:pt x="51030" y="49235"/>
                  </a:cubicBezTo>
                  <a:cubicBezTo>
                    <a:pt x="52554" y="48537"/>
                    <a:pt x="51522" y="48873"/>
                    <a:pt x="50638" y="49146"/>
                  </a:cubicBezTo>
                  <a:lnTo>
                    <a:pt x="50579" y="49133"/>
                  </a:lnTo>
                  <a:cubicBezTo>
                    <a:pt x="50027" y="48852"/>
                    <a:pt x="49434" y="48662"/>
                    <a:pt x="48822" y="48569"/>
                  </a:cubicBezTo>
                  <a:cubicBezTo>
                    <a:pt x="48766" y="48537"/>
                    <a:pt x="48699" y="48514"/>
                    <a:pt x="48652" y="48481"/>
                  </a:cubicBezTo>
                  <a:cubicBezTo>
                    <a:pt x="48161" y="48131"/>
                    <a:pt x="45682" y="46195"/>
                    <a:pt x="47982" y="48225"/>
                  </a:cubicBezTo>
                  <a:cubicBezTo>
                    <a:pt x="47481" y="47783"/>
                    <a:pt x="46987" y="47349"/>
                    <a:pt x="46516" y="46872"/>
                  </a:cubicBezTo>
                  <a:cubicBezTo>
                    <a:pt x="46238" y="46587"/>
                    <a:pt x="45987" y="46278"/>
                    <a:pt x="45764" y="45948"/>
                  </a:cubicBezTo>
                  <a:cubicBezTo>
                    <a:pt x="45462" y="45430"/>
                    <a:pt x="45170" y="44908"/>
                    <a:pt x="44886" y="44382"/>
                  </a:cubicBezTo>
                  <a:lnTo>
                    <a:pt x="44844" y="44097"/>
                  </a:lnTo>
                  <a:cubicBezTo>
                    <a:pt x="44806" y="43861"/>
                    <a:pt x="44778" y="43763"/>
                    <a:pt x="44747" y="43621"/>
                  </a:cubicBezTo>
                  <a:cubicBezTo>
                    <a:pt x="44761" y="43475"/>
                    <a:pt x="44785" y="43318"/>
                    <a:pt x="44808" y="43165"/>
                  </a:cubicBezTo>
                  <a:cubicBezTo>
                    <a:pt x="44980" y="42704"/>
                    <a:pt x="45089" y="42223"/>
                    <a:pt x="45133" y="41733"/>
                  </a:cubicBezTo>
                  <a:lnTo>
                    <a:pt x="45232" y="41608"/>
                  </a:lnTo>
                  <a:cubicBezTo>
                    <a:pt x="45600" y="41094"/>
                    <a:pt x="45922" y="40495"/>
                    <a:pt x="46274" y="39961"/>
                  </a:cubicBezTo>
                  <a:cubicBezTo>
                    <a:pt x="44417" y="42782"/>
                    <a:pt x="47000" y="39650"/>
                    <a:pt x="47193" y="39253"/>
                  </a:cubicBezTo>
                  <a:cubicBezTo>
                    <a:pt x="47226" y="39186"/>
                    <a:pt x="47168" y="39223"/>
                    <a:pt x="47182" y="39176"/>
                  </a:cubicBezTo>
                  <a:cubicBezTo>
                    <a:pt x="47257" y="39134"/>
                    <a:pt x="47235" y="39163"/>
                    <a:pt x="47325" y="39110"/>
                  </a:cubicBezTo>
                  <a:cubicBezTo>
                    <a:pt x="47901" y="38771"/>
                    <a:pt x="48446" y="38393"/>
                    <a:pt x="49030" y="38069"/>
                  </a:cubicBezTo>
                  <a:cubicBezTo>
                    <a:pt x="49726" y="37683"/>
                    <a:pt x="52468" y="36905"/>
                    <a:pt x="49625" y="37718"/>
                  </a:cubicBezTo>
                  <a:cubicBezTo>
                    <a:pt x="50271" y="37533"/>
                    <a:pt x="50890" y="37300"/>
                    <a:pt x="51543" y="37130"/>
                  </a:cubicBezTo>
                  <a:cubicBezTo>
                    <a:pt x="51661" y="37099"/>
                    <a:pt x="52619" y="36965"/>
                    <a:pt x="53134" y="36872"/>
                  </a:cubicBezTo>
                  <a:cubicBezTo>
                    <a:pt x="53587" y="36861"/>
                    <a:pt x="54026" y="36847"/>
                    <a:pt x="54073" y="36848"/>
                  </a:cubicBezTo>
                  <a:cubicBezTo>
                    <a:pt x="54285" y="36850"/>
                    <a:pt x="54498" y="36876"/>
                    <a:pt x="54711" y="36886"/>
                  </a:cubicBezTo>
                  <a:cubicBezTo>
                    <a:pt x="54239" y="36949"/>
                    <a:pt x="56330" y="37401"/>
                    <a:pt x="56951" y="37496"/>
                  </a:cubicBezTo>
                  <a:cubicBezTo>
                    <a:pt x="57040" y="37566"/>
                    <a:pt x="57086" y="37612"/>
                    <a:pt x="57208" y="37701"/>
                  </a:cubicBezTo>
                  <a:cubicBezTo>
                    <a:pt x="57733" y="38085"/>
                    <a:pt x="58372" y="38426"/>
                    <a:pt x="58926" y="38784"/>
                  </a:cubicBezTo>
                  <a:cubicBezTo>
                    <a:pt x="56448" y="37182"/>
                    <a:pt x="58958" y="38911"/>
                    <a:pt x="59432" y="39384"/>
                  </a:cubicBezTo>
                  <a:cubicBezTo>
                    <a:pt x="59715" y="39667"/>
                    <a:pt x="59975" y="39969"/>
                    <a:pt x="60242" y="40267"/>
                  </a:cubicBezTo>
                  <a:cubicBezTo>
                    <a:pt x="60486" y="40550"/>
                    <a:pt x="60706" y="40853"/>
                    <a:pt x="60902" y="41172"/>
                  </a:cubicBezTo>
                  <a:cubicBezTo>
                    <a:pt x="61308" y="41917"/>
                    <a:pt x="61740" y="42670"/>
                    <a:pt x="62167" y="43402"/>
                  </a:cubicBezTo>
                  <a:lnTo>
                    <a:pt x="62285" y="43590"/>
                  </a:lnTo>
                  <a:cubicBezTo>
                    <a:pt x="62283" y="43614"/>
                    <a:pt x="62281" y="43638"/>
                    <a:pt x="62281" y="43663"/>
                  </a:cubicBezTo>
                  <a:cubicBezTo>
                    <a:pt x="62504" y="44850"/>
                    <a:pt x="62832" y="46016"/>
                    <a:pt x="63263" y="47145"/>
                  </a:cubicBezTo>
                  <a:cubicBezTo>
                    <a:pt x="63284" y="47241"/>
                    <a:pt x="63300" y="47338"/>
                    <a:pt x="63311" y="47435"/>
                  </a:cubicBezTo>
                  <a:cubicBezTo>
                    <a:pt x="63351" y="48085"/>
                    <a:pt x="63405" y="48734"/>
                    <a:pt x="63406" y="49388"/>
                  </a:cubicBezTo>
                  <a:lnTo>
                    <a:pt x="63401" y="49521"/>
                  </a:lnTo>
                  <a:cubicBezTo>
                    <a:pt x="59398" y="47434"/>
                    <a:pt x="54636" y="47400"/>
                    <a:pt x="50604" y="49429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02AAD1B-C69D-4BB7-AF8F-95B7CE2A9156}"/>
                </a:ext>
              </a:extLst>
            </p:cNvPr>
            <p:cNvSpPr/>
            <p:nvPr/>
          </p:nvSpPr>
          <p:spPr>
            <a:xfrm>
              <a:off x="2049416" y="2620748"/>
              <a:ext cx="38" cy="7"/>
            </a:xfrm>
            <a:custGeom>
              <a:avLst/>
              <a:gdLst>
                <a:gd name="connsiteX0" fmla="*/ -93 w 38"/>
                <a:gd name="connsiteY0" fmla="*/ -197 h 7"/>
                <a:gd name="connsiteX1" fmla="*/ -132 w 38"/>
                <a:gd name="connsiteY1" fmla="*/ -191 h 7"/>
                <a:gd name="connsiteX2" fmla="*/ -93 w 38"/>
                <a:gd name="connsiteY2" fmla="*/ -197 h 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" h="7">
                  <a:moveTo>
                    <a:pt x="-93" y="-197"/>
                  </a:moveTo>
                  <a:lnTo>
                    <a:pt x="-132" y="-191"/>
                  </a:lnTo>
                  <a:cubicBezTo>
                    <a:pt x="-83" y="-186"/>
                    <a:pt x="-101" y="-195"/>
                    <a:pt x="-93" y="-197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E34AF6A-CA7C-4D46-801A-2696AF003AA0}"/>
                </a:ext>
              </a:extLst>
            </p:cNvPr>
            <p:cNvSpPr/>
            <p:nvPr/>
          </p:nvSpPr>
          <p:spPr>
            <a:xfrm>
              <a:off x="2049434" y="2620725"/>
              <a:ext cx="17" cy="8"/>
            </a:xfrm>
            <a:custGeom>
              <a:avLst/>
              <a:gdLst>
                <a:gd name="connsiteX0" fmla="*/ 0 w 17"/>
                <a:gd name="connsiteY0" fmla="*/ 0 h 8"/>
                <a:gd name="connsiteX1" fmla="*/ 0 w 17"/>
                <a:gd name="connsiteY1" fmla="*/ 0 h 8"/>
                <a:gd name="connsiteX2" fmla="*/ 17 w 17"/>
                <a:gd name="connsiteY2" fmla="*/ 9 h 8"/>
                <a:gd name="connsiteX3" fmla="*/ 0 w 17"/>
                <a:gd name="connsiteY3" fmla="*/ 0 h 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" h="8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B4DB5BA0-BFE7-49CA-819B-E86CC6C854C7}"/>
                </a:ext>
              </a:extLst>
            </p:cNvPr>
            <p:cNvSpPr/>
            <p:nvPr/>
          </p:nvSpPr>
          <p:spPr>
            <a:xfrm>
              <a:off x="2049455" y="2620735"/>
              <a:ext cx="23" cy="12"/>
            </a:xfrm>
            <a:custGeom>
              <a:avLst/>
              <a:gdLst>
                <a:gd name="connsiteX0" fmla="*/ -125 w 23"/>
                <a:gd name="connsiteY0" fmla="*/ -197 h 12"/>
                <a:gd name="connsiteX1" fmla="*/ -132 w 23"/>
                <a:gd name="connsiteY1" fmla="*/ -185 h 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" h="12">
                  <a:moveTo>
                    <a:pt x="-125" y="-197"/>
                  </a:moveTo>
                  <a:cubicBezTo>
                    <a:pt x="-88" y="-186"/>
                    <a:pt x="-124" y="-188"/>
                    <a:pt x="-132" y="-185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124CF32-6207-469D-AEF5-1C6294B3DC58}"/>
                </a:ext>
              </a:extLst>
            </p:cNvPr>
            <p:cNvSpPr/>
            <p:nvPr/>
          </p:nvSpPr>
          <p:spPr>
            <a:xfrm>
              <a:off x="2049452" y="2620732"/>
              <a:ext cx="9" cy="2"/>
            </a:xfrm>
            <a:custGeom>
              <a:avLst/>
              <a:gdLst>
                <a:gd name="connsiteX0" fmla="*/ -132 w 9"/>
                <a:gd name="connsiteY0" fmla="*/ -197 h 2"/>
                <a:gd name="connsiteX1" fmla="*/ -123 w 9"/>
                <a:gd name="connsiteY1" fmla="*/ -194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" h="2">
                  <a:moveTo>
                    <a:pt x="-132" y="-197"/>
                  </a:moveTo>
                  <a:lnTo>
                    <a:pt x="-123" y="-194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308BFB0C-6968-45D6-8323-A3BF93587C72}"/>
                </a:ext>
              </a:extLst>
            </p:cNvPr>
            <p:cNvSpPr/>
            <p:nvPr/>
          </p:nvSpPr>
          <p:spPr>
            <a:xfrm>
              <a:off x="2578980" y="2740300"/>
              <a:ext cx="17" cy="8"/>
            </a:xfrm>
            <a:custGeom>
              <a:avLst/>
              <a:gdLst>
                <a:gd name="connsiteX0" fmla="*/ 0 w 17"/>
                <a:gd name="connsiteY0" fmla="*/ 0 h 8"/>
                <a:gd name="connsiteX1" fmla="*/ 0 w 17"/>
                <a:gd name="connsiteY1" fmla="*/ 0 h 8"/>
                <a:gd name="connsiteX2" fmla="*/ 17 w 17"/>
                <a:gd name="connsiteY2" fmla="*/ 9 h 8"/>
                <a:gd name="connsiteX3" fmla="*/ 0 w 17"/>
                <a:gd name="connsiteY3" fmla="*/ 0 h 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" h="8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0DDBF28-C5E8-46A4-BB5A-D987BD2A6F82}"/>
                </a:ext>
              </a:extLst>
            </p:cNvPr>
            <p:cNvSpPr/>
            <p:nvPr/>
          </p:nvSpPr>
          <p:spPr>
            <a:xfrm>
              <a:off x="2527818" y="2332143"/>
              <a:ext cx="102824" cy="106757"/>
            </a:xfrm>
            <a:custGeom>
              <a:avLst/>
              <a:gdLst>
                <a:gd name="connsiteX0" fmla="*/ 95405 w 102824"/>
                <a:gd name="connsiteY0" fmla="*/ 25691 h 106757"/>
                <a:gd name="connsiteX1" fmla="*/ 33712 w 102824"/>
                <a:gd name="connsiteY1" fmla="*/ 2858 h 106757"/>
                <a:gd name="connsiteX2" fmla="*/ 8182 w 102824"/>
                <a:gd name="connsiteY2" fmla="*/ 26629 h 106757"/>
                <a:gd name="connsiteX3" fmla="*/ 7004 w 102824"/>
                <a:gd name="connsiteY3" fmla="*/ 30204 h 106757"/>
                <a:gd name="connsiteX4" fmla="*/ 5285 w 102824"/>
                <a:gd name="connsiteY4" fmla="*/ 32851 h 106757"/>
                <a:gd name="connsiteX5" fmla="*/ 27941 w 102824"/>
                <a:gd name="connsiteY5" fmla="*/ 101154 h 106757"/>
                <a:gd name="connsiteX6" fmla="*/ 84638 w 102824"/>
                <a:gd name="connsiteY6" fmla="*/ 93646 h 106757"/>
                <a:gd name="connsiteX7" fmla="*/ 95405 w 102824"/>
                <a:gd name="connsiteY7" fmla="*/ 25691 h 106757"/>
                <a:gd name="connsiteX8" fmla="*/ 63314 w 102824"/>
                <a:gd name="connsiteY8" fmla="*/ 47451 h 106757"/>
                <a:gd name="connsiteX9" fmla="*/ 63314 w 102824"/>
                <a:gd name="connsiteY9" fmla="*/ 47451 h 106757"/>
                <a:gd name="connsiteX10" fmla="*/ 60052 w 102824"/>
                <a:gd name="connsiteY10" fmla="*/ 40034 h 106757"/>
                <a:gd name="connsiteX11" fmla="*/ 60052 w 102824"/>
                <a:gd name="connsiteY11" fmla="*/ 40034 h 106757"/>
                <a:gd name="connsiteX12" fmla="*/ 45675 w 102824"/>
                <a:gd name="connsiteY12" fmla="*/ 45815 h 106757"/>
                <a:gd name="connsiteX13" fmla="*/ 45675 w 102824"/>
                <a:gd name="connsiteY13" fmla="*/ 45815 h 106757"/>
                <a:gd name="connsiteX14" fmla="*/ 49083 w 102824"/>
                <a:gd name="connsiteY14" fmla="*/ 48704 h 106757"/>
                <a:gd name="connsiteX15" fmla="*/ 49083 w 102824"/>
                <a:gd name="connsiteY15" fmla="*/ 48704 h 106757"/>
                <a:gd name="connsiteX16" fmla="*/ 50604 w 102824"/>
                <a:gd name="connsiteY16" fmla="*/ 49429 h 106757"/>
                <a:gd name="connsiteX17" fmla="*/ 50942 w 102824"/>
                <a:gd name="connsiteY17" fmla="*/ 49275 h 106757"/>
                <a:gd name="connsiteX18" fmla="*/ 50702 w 102824"/>
                <a:gd name="connsiteY18" fmla="*/ 49227 h 106757"/>
                <a:gd name="connsiteX19" fmla="*/ 50712 w 102824"/>
                <a:gd name="connsiteY19" fmla="*/ 49226 h 106757"/>
                <a:gd name="connsiteX20" fmla="*/ 50976 w 102824"/>
                <a:gd name="connsiteY20" fmla="*/ 49259 h 106757"/>
                <a:gd name="connsiteX21" fmla="*/ 51026 w 102824"/>
                <a:gd name="connsiteY21" fmla="*/ 49236 h 106757"/>
                <a:gd name="connsiteX22" fmla="*/ 50873 w 102824"/>
                <a:gd name="connsiteY22" fmla="*/ 49201 h 106757"/>
                <a:gd name="connsiteX23" fmla="*/ 51030 w 102824"/>
                <a:gd name="connsiteY23" fmla="*/ 49235 h 106757"/>
                <a:gd name="connsiteX24" fmla="*/ 50638 w 102824"/>
                <a:gd name="connsiteY24" fmla="*/ 49146 h 106757"/>
                <a:gd name="connsiteX25" fmla="*/ 50579 w 102824"/>
                <a:gd name="connsiteY25" fmla="*/ 49133 h 106757"/>
                <a:gd name="connsiteX26" fmla="*/ 48822 w 102824"/>
                <a:gd name="connsiteY26" fmla="*/ 48569 h 106757"/>
                <a:gd name="connsiteX27" fmla="*/ 48652 w 102824"/>
                <a:gd name="connsiteY27" fmla="*/ 48481 h 106757"/>
                <a:gd name="connsiteX28" fmla="*/ 47982 w 102824"/>
                <a:gd name="connsiteY28" fmla="*/ 48225 h 106757"/>
                <a:gd name="connsiteX29" fmla="*/ 46516 w 102824"/>
                <a:gd name="connsiteY29" fmla="*/ 46872 h 106757"/>
                <a:gd name="connsiteX30" fmla="*/ 45764 w 102824"/>
                <a:gd name="connsiteY30" fmla="*/ 45948 h 106757"/>
                <a:gd name="connsiteX31" fmla="*/ 44886 w 102824"/>
                <a:gd name="connsiteY31" fmla="*/ 44382 h 106757"/>
                <a:gd name="connsiteX32" fmla="*/ 44844 w 102824"/>
                <a:gd name="connsiteY32" fmla="*/ 44097 h 106757"/>
                <a:gd name="connsiteX33" fmla="*/ 44747 w 102824"/>
                <a:gd name="connsiteY33" fmla="*/ 43621 h 106757"/>
                <a:gd name="connsiteX34" fmla="*/ 44808 w 102824"/>
                <a:gd name="connsiteY34" fmla="*/ 43165 h 106757"/>
                <a:gd name="connsiteX35" fmla="*/ 45133 w 102824"/>
                <a:gd name="connsiteY35" fmla="*/ 41733 h 106757"/>
                <a:gd name="connsiteX36" fmla="*/ 45232 w 102824"/>
                <a:gd name="connsiteY36" fmla="*/ 41608 h 106757"/>
                <a:gd name="connsiteX37" fmla="*/ 46274 w 102824"/>
                <a:gd name="connsiteY37" fmla="*/ 39961 h 106757"/>
                <a:gd name="connsiteX38" fmla="*/ 47193 w 102824"/>
                <a:gd name="connsiteY38" fmla="*/ 39253 h 106757"/>
                <a:gd name="connsiteX39" fmla="*/ 47182 w 102824"/>
                <a:gd name="connsiteY39" fmla="*/ 39176 h 106757"/>
                <a:gd name="connsiteX40" fmla="*/ 47325 w 102824"/>
                <a:gd name="connsiteY40" fmla="*/ 39110 h 106757"/>
                <a:gd name="connsiteX41" fmla="*/ 49030 w 102824"/>
                <a:gd name="connsiteY41" fmla="*/ 38069 h 106757"/>
                <a:gd name="connsiteX42" fmla="*/ 49625 w 102824"/>
                <a:gd name="connsiteY42" fmla="*/ 37718 h 106757"/>
                <a:gd name="connsiteX43" fmla="*/ 51543 w 102824"/>
                <a:gd name="connsiteY43" fmla="*/ 37130 h 106757"/>
                <a:gd name="connsiteX44" fmla="*/ 53134 w 102824"/>
                <a:gd name="connsiteY44" fmla="*/ 36872 h 106757"/>
                <a:gd name="connsiteX45" fmla="*/ 54073 w 102824"/>
                <a:gd name="connsiteY45" fmla="*/ 36848 h 106757"/>
                <a:gd name="connsiteX46" fmla="*/ 54711 w 102824"/>
                <a:gd name="connsiteY46" fmla="*/ 36886 h 106757"/>
                <a:gd name="connsiteX47" fmla="*/ 56951 w 102824"/>
                <a:gd name="connsiteY47" fmla="*/ 37496 h 106757"/>
                <a:gd name="connsiteX48" fmla="*/ 57208 w 102824"/>
                <a:gd name="connsiteY48" fmla="*/ 37701 h 106757"/>
                <a:gd name="connsiteX49" fmla="*/ 58926 w 102824"/>
                <a:gd name="connsiteY49" fmla="*/ 38784 h 106757"/>
                <a:gd name="connsiteX50" fmla="*/ 59432 w 102824"/>
                <a:gd name="connsiteY50" fmla="*/ 39384 h 106757"/>
                <a:gd name="connsiteX51" fmla="*/ 60242 w 102824"/>
                <a:gd name="connsiteY51" fmla="*/ 40267 h 106757"/>
                <a:gd name="connsiteX52" fmla="*/ 60902 w 102824"/>
                <a:gd name="connsiteY52" fmla="*/ 41172 h 106757"/>
                <a:gd name="connsiteX53" fmla="*/ 62167 w 102824"/>
                <a:gd name="connsiteY53" fmla="*/ 43402 h 106757"/>
                <a:gd name="connsiteX54" fmla="*/ 62285 w 102824"/>
                <a:gd name="connsiteY54" fmla="*/ 43590 h 106757"/>
                <a:gd name="connsiteX55" fmla="*/ 62281 w 102824"/>
                <a:gd name="connsiteY55" fmla="*/ 43663 h 106757"/>
                <a:gd name="connsiteX56" fmla="*/ 63263 w 102824"/>
                <a:gd name="connsiteY56" fmla="*/ 47145 h 106757"/>
                <a:gd name="connsiteX57" fmla="*/ 63311 w 102824"/>
                <a:gd name="connsiteY57" fmla="*/ 47435 h 106757"/>
                <a:gd name="connsiteX58" fmla="*/ 63406 w 102824"/>
                <a:gd name="connsiteY58" fmla="*/ 49388 h 106757"/>
                <a:gd name="connsiteX59" fmla="*/ 63401 w 102824"/>
                <a:gd name="connsiteY59" fmla="*/ 49521 h 106757"/>
                <a:gd name="connsiteX60" fmla="*/ 50604 w 102824"/>
                <a:gd name="connsiteY60" fmla="*/ 49429 h 10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24" h="106757">
                  <a:moveTo>
                    <a:pt x="95405" y="25691"/>
                  </a:moveTo>
                  <a:cubicBezTo>
                    <a:pt x="83176" y="4035"/>
                    <a:pt x="57093" y="-5618"/>
                    <a:pt x="33712" y="2858"/>
                  </a:cubicBezTo>
                  <a:cubicBezTo>
                    <a:pt x="22341" y="7009"/>
                    <a:pt x="13132" y="15583"/>
                    <a:pt x="8182" y="26629"/>
                  </a:cubicBezTo>
                  <a:cubicBezTo>
                    <a:pt x="7691" y="27791"/>
                    <a:pt x="7405" y="29013"/>
                    <a:pt x="7004" y="30204"/>
                  </a:cubicBezTo>
                  <a:cubicBezTo>
                    <a:pt x="6449" y="31102"/>
                    <a:pt x="5782" y="31912"/>
                    <a:pt x="5285" y="32851"/>
                  </a:cubicBezTo>
                  <a:cubicBezTo>
                    <a:pt x="-7320" y="57969"/>
                    <a:pt x="2824" y="88549"/>
                    <a:pt x="27941" y="101154"/>
                  </a:cubicBezTo>
                  <a:cubicBezTo>
                    <a:pt x="46592" y="110513"/>
                    <a:pt x="69066" y="107537"/>
                    <a:pt x="84638" y="93646"/>
                  </a:cubicBezTo>
                  <a:cubicBezTo>
                    <a:pt x="103771" y="76350"/>
                    <a:pt x="108255" y="48054"/>
                    <a:pt x="95405" y="25691"/>
                  </a:cubicBezTo>
                  <a:close/>
                  <a:moveTo>
                    <a:pt x="63314" y="47451"/>
                  </a:moveTo>
                  <a:cubicBezTo>
                    <a:pt x="63420" y="48098"/>
                    <a:pt x="63381" y="48692"/>
                    <a:pt x="63314" y="47451"/>
                  </a:cubicBezTo>
                  <a:close/>
                  <a:moveTo>
                    <a:pt x="60052" y="40034"/>
                  </a:moveTo>
                  <a:cubicBezTo>
                    <a:pt x="59927" y="39889"/>
                    <a:pt x="59942" y="39905"/>
                    <a:pt x="60052" y="40034"/>
                  </a:cubicBezTo>
                  <a:close/>
                  <a:moveTo>
                    <a:pt x="45675" y="45815"/>
                  </a:moveTo>
                  <a:cubicBezTo>
                    <a:pt x="45482" y="45519"/>
                    <a:pt x="45464" y="45469"/>
                    <a:pt x="45675" y="45815"/>
                  </a:cubicBezTo>
                  <a:close/>
                  <a:moveTo>
                    <a:pt x="49083" y="48704"/>
                  </a:moveTo>
                  <a:cubicBezTo>
                    <a:pt x="49894" y="48980"/>
                    <a:pt x="49573" y="48922"/>
                    <a:pt x="49083" y="48704"/>
                  </a:cubicBezTo>
                  <a:close/>
                  <a:moveTo>
                    <a:pt x="50604" y="49429"/>
                  </a:moveTo>
                  <a:lnTo>
                    <a:pt x="50942" y="49275"/>
                  </a:lnTo>
                  <a:cubicBezTo>
                    <a:pt x="50859" y="49283"/>
                    <a:pt x="50776" y="49266"/>
                    <a:pt x="50702" y="49227"/>
                  </a:cubicBezTo>
                  <a:lnTo>
                    <a:pt x="50712" y="49226"/>
                  </a:lnTo>
                  <a:lnTo>
                    <a:pt x="50976" y="49259"/>
                  </a:lnTo>
                  <a:lnTo>
                    <a:pt x="51026" y="49236"/>
                  </a:lnTo>
                  <a:lnTo>
                    <a:pt x="50873" y="49201"/>
                  </a:lnTo>
                  <a:cubicBezTo>
                    <a:pt x="51006" y="49196"/>
                    <a:pt x="51021" y="49214"/>
                    <a:pt x="51030" y="49235"/>
                  </a:cubicBezTo>
                  <a:cubicBezTo>
                    <a:pt x="52554" y="48537"/>
                    <a:pt x="51522" y="48873"/>
                    <a:pt x="50638" y="49146"/>
                  </a:cubicBezTo>
                  <a:lnTo>
                    <a:pt x="50579" y="49133"/>
                  </a:lnTo>
                  <a:cubicBezTo>
                    <a:pt x="50027" y="48852"/>
                    <a:pt x="49434" y="48662"/>
                    <a:pt x="48822" y="48569"/>
                  </a:cubicBezTo>
                  <a:cubicBezTo>
                    <a:pt x="48766" y="48537"/>
                    <a:pt x="48699" y="48514"/>
                    <a:pt x="48652" y="48481"/>
                  </a:cubicBezTo>
                  <a:cubicBezTo>
                    <a:pt x="48161" y="48131"/>
                    <a:pt x="45682" y="46195"/>
                    <a:pt x="47982" y="48225"/>
                  </a:cubicBezTo>
                  <a:cubicBezTo>
                    <a:pt x="47481" y="47783"/>
                    <a:pt x="46987" y="47349"/>
                    <a:pt x="46516" y="46872"/>
                  </a:cubicBezTo>
                  <a:cubicBezTo>
                    <a:pt x="46238" y="46587"/>
                    <a:pt x="45987" y="46278"/>
                    <a:pt x="45764" y="45948"/>
                  </a:cubicBezTo>
                  <a:cubicBezTo>
                    <a:pt x="45462" y="45430"/>
                    <a:pt x="45170" y="44908"/>
                    <a:pt x="44886" y="44382"/>
                  </a:cubicBezTo>
                  <a:lnTo>
                    <a:pt x="44844" y="44097"/>
                  </a:lnTo>
                  <a:cubicBezTo>
                    <a:pt x="44806" y="43861"/>
                    <a:pt x="44778" y="43763"/>
                    <a:pt x="44747" y="43621"/>
                  </a:cubicBezTo>
                  <a:cubicBezTo>
                    <a:pt x="44761" y="43475"/>
                    <a:pt x="44785" y="43318"/>
                    <a:pt x="44808" y="43165"/>
                  </a:cubicBezTo>
                  <a:cubicBezTo>
                    <a:pt x="44980" y="42704"/>
                    <a:pt x="45089" y="42223"/>
                    <a:pt x="45133" y="41733"/>
                  </a:cubicBezTo>
                  <a:lnTo>
                    <a:pt x="45232" y="41608"/>
                  </a:lnTo>
                  <a:cubicBezTo>
                    <a:pt x="45600" y="41094"/>
                    <a:pt x="45922" y="40495"/>
                    <a:pt x="46274" y="39961"/>
                  </a:cubicBezTo>
                  <a:cubicBezTo>
                    <a:pt x="44417" y="42782"/>
                    <a:pt x="47000" y="39650"/>
                    <a:pt x="47193" y="39253"/>
                  </a:cubicBezTo>
                  <a:cubicBezTo>
                    <a:pt x="47226" y="39186"/>
                    <a:pt x="47168" y="39223"/>
                    <a:pt x="47182" y="39176"/>
                  </a:cubicBezTo>
                  <a:cubicBezTo>
                    <a:pt x="47257" y="39134"/>
                    <a:pt x="47235" y="39163"/>
                    <a:pt x="47325" y="39110"/>
                  </a:cubicBezTo>
                  <a:cubicBezTo>
                    <a:pt x="47901" y="38771"/>
                    <a:pt x="48446" y="38393"/>
                    <a:pt x="49030" y="38069"/>
                  </a:cubicBezTo>
                  <a:cubicBezTo>
                    <a:pt x="49726" y="37683"/>
                    <a:pt x="52468" y="36905"/>
                    <a:pt x="49625" y="37718"/>
                  </a:cubicBezTo>
                  <a:cubicBezTo>
                    <a:pt x="50271" y="37533"/>
                    <a:pt x="50890" y="37300"/>
                    <a:pt x="51543" y="37130"/>
                  </a:cubicBezTo>
                  <a:cubicBezTo>
                    <a:pt x="51661" y="37099"/>
                    <a:pt x="52619" y="36965"/>
                    <a:pt x="53134" y="36872"/>
                  </a:cubicBezTo>
                  <a:cubicBezTo>
                    <a:pt x="53587" y="36861"/>
                    <a:pt x="54026" y="36847"/>
                    <a:pt x="54073" y="36848"/>
                  </a:cubicBezTo>
                  <a:cubicBezTo>
                    <a:pt x="54285" y="36850"/>
                    <a:pt x="54498" y="36876"/>
                    <a:pt x="54711" y="36886"/>
                  </a:cubicBezTo>
                  <a:cubicBezTo>
                    <a:pt x="54239" y="36949"/>
                    <a:pt x="56330" y="37401"/>
                    <a:pt x="56951" y="37496"/>
                  </a:cubicBezTo>
                  <a:cubicBezTo>
                    <a:pt x="57040" y="37566"/>
                    <a:pt x="57086" y="37612"/>
                    <a:pt x="57208" y="37701"/>
                  </a:cubicBezTo>
                  <a:cubicBezTo>
                    <a:pt x="57733" y="38085"/>
                    <a:pt x="58372" y="38426"/>
                    <a:pt x="58926" y="38784"/>
                  </a:cubicBezTo>
                  <a:cubicBezTo>
                    <a:pt x="56448" y="37182"/>
                    <a:pt x="58958" y="38911"/>
                    <a:pt x="59432" y="39384"/>
                  </a:cubicBezTo>
                  <a:cubicBezTo>
                    <a:pt x="59715" y="39667"/>
                    <a:pt x="59975" y="39969"/>
                    <a:pt x="60242" y="40267"/>
                  </a:cubicBezTo>
                  <a:cubicBezTo>
                    <a:pt x="60486" y="40550"/>
                    <a:pt x="60706" y="40853"/>
                    <a:pt x="60902" y="41172"/>
                  </a:cubicBezTo>
                  <a:cubicBezTo>
                    <a:pt x="61308" y="41917"/>
                    <a:pt x="61740" y="42670"/>
                    <a:pt x="62167" y="43402"/>
                  </a:cubicBezTo>
                  <a:lnTo>
                    <a:pt x="62285" y="43590"/>
                  </a:lnTo>
                  <a:cubicBezTo>
                    <a:pt x="62283" y="43614"/>
                    <a:pt x="62281" y="43638"/>
                    <a:pt x="62281" y="43663"/>
                  </a:cubicBezTo>
                  <a:cubicBezTo>
                    <a:pt x="62504" y="44850"/>
                    <a:pt x="62832" y="46016"/>
                    <a:pt x="63263" y="47145"/>
                  </a:cubicBezTo>
                  <a:cubicBezTo>
                    <a:pt x="63284" y="47241"/>
                    <a:pt x="63300" y="47338"/>
                    <a:pt x="63311" y="47435"/>
                  </a:cubicBezTo>
                  <a:cubicBezTo>
                    <a:pt x="63351" y="48085"/>
                    <a:pt x="63405" y="48734"/>
                    <a:pt x="63406" y="49388"/>
                  </a:cubicBezTo>
                  <a:lnTo>
                    <a:pt x="63401" y="49521"/>
                  </a:lnTo>
                  <a:cubicBezTo>
                    <a:pt x="59398" y="47434"/>
                    <a:pt x="54636" y="47400"/>
                    <a:pt x="50604" y="49429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00BCE39-EDA2-46F2-B925-ACC31A98DB88}"/>
                </a:ext>
              </a:extLst>
            </p:cNvPr>
            <p:cNvSpPr/>
            <p:nvPr/>
          </p:nvSpPr>
          <p:spPr>
            <a:xfrm>
              <a:off x="2578894" y="2740326"/>
              <a:ext cx="68" cy="17"/>
            </a:xfrm>
            <a:custGeom>
              <a:avLst/>
              <a:gdLst>
                <a:gd name="connsiteX0" fmla="*/ 34 w 68"/>
                <a:gd name="connsiteY0" fmla="*/ 0 h 17"/>
                <a:gd name="connsiteX1" fmla="*/ 0 w 68"/>
                <a:gd name="connsiteY1" fmla="*/ 17 h 17"/>
                <a:gd name="connsiteX2" fmla="*/ 68 w 68"/>
                <a:gd name="connsiteY2" fmla="*/ 0 h 17"/>
                <a:gd name="connsiteX3" fmla="*/ 34 w 68"/>
                <a:gd name="connsiteY3" fmla="*/ 0 h 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" h="17">
                  <a:moveTo>
                    <a:pt x="34" y="0"/>
                  </a:moveTo>
                  <a:lnTo>
                    <a:pt x="0" y="17"/>
                  </a:lnTo>
                  <a:lnTo>
                    <a:pt x="68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2660518-C20A-4B80-A84C-BB5670EB0532}"/>
                </a:ext>
              </a:extLst>
            </p:cNvPr>
            <p:cNvSpPr/>
            <p:nvPr/>
          </p:nvSpPr>
          <p:spPr>
            <a:xfrm>
              <a:off x="2578998" y="2740307"/>
              <a:ext cx="9" cy="2"/>
            </a:xfrm>
            <a:custGeom>
              <a:avLst/>
              <a:gdLst>
                <a:gd name="connsiteX0" fmla="*/ -132 w 9"/>
                <a:gd name="connsiteY0" fmla="*/ -197 h 2"/>
                <a:gd name="connsiteX1" fmla="*/ -123 w 9"/>
                <a:gd name="connsiteY1" fmla="*/ -194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" h="2">
                  <a:moveTo>
                    <a:pt x="-132" y="-197"/>
                  </a:moveTo>
                  <a:lnTo>
                    <a:pt x="-123" y="-194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2A49EE9-0F21-453E-85EB-44CF8EFD0E93}"/>
                </a:ext>
              </a:extLst>
            </p:cNvPr>
            <p:cNvSpPr/>
            <p:nvPr/>
          </p:nvSpPr>
          <p:spPr>
            <a:xfrm>
              <a:off x="2578962" y="2740323"/>
              <a:ext cx="38" cy="7"/>
            </a:xfrm>
            <a:custGeom>
              <a:avLst/>
              <a:gdLst>
                <a:gd name="connsiteX0" fmla="*/ -93 w 38"/>
                <a:gd name="connsiteY0" fmla="*/ -197 h 7"/>
                <a:gd name="connsiteX1" fmla="*/ -132 w 38"/>
                <a:gd name="connsiteY1" fmla="*/ -191 h 7"/>
                <a:gd name="connsiteX2" fmla="*/ -93 w 38"/>
                <a:gd name="connsiteY2" fmla="*/ -197 h 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" h="7">
                  <a:moveTo>
                    <a:pt x="-93" y="-197"/>
                  </a:moveTo>
                  <a:lnTo>
                    <a:pt x="-132" y="-191"/>
                  </a:lnTo>
                  <a:cubicBezTo>
                    <a:pt x="-83" y="-186"/>
                    <a:pt x="-101" y="-195"/>
                    <a:pt x="-93" y="-197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D6635BF-D4AF-463A-B806-1A8FF5C59C23}"/>
                </a:ext>
              </a:extLst>
            </p:cNvPr>
            <p:cNvSpPr/>
            <p:nvPr/>
          </p:nvSpPr>
          <p:spPr>
            <a:xfrm>
              <a:off x="2579001" y="2740310"/>
              <a:ext cx="23" cy="12"/>
            </a:xfrm>
            <a:custGeom>
              <a:avLst/>
              <a:gdLst>
                <a:gd name="connsiteX0" fmla="*/ -125 w 23"/>
                <a:gd name="connsiteY0" fmla="*/ -197 h 12"/>
                <a:gd name="connsiteX1" fmla="*/ -132 w 23"/>
                <a:gd name="connsiteY1" fmla="*/ -185 h 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" h="12">
                  <a:moveTo>
                    <a:pt x="-125" y="-197"/>
                  </a:moveTo>
                  <a:cubicBezTo>
                    <a:pt x="-88" y="-186"/>
                    <a:pt x="-124" y="-188"/>
                    <a:pt x="-132" y="-185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4CCD0CC-3852-427F-97EB-1C9BB17C089E}"/>
                </a:ext>
              </a:extLst>
            </p:cNvPr>
            <p:cNvSpPr/>
            <p:nvPr/>
          </p:nvSpPr>
          <p:spPr>
            <a:xfrm>
              <a:off x="3065905" y="2989805"/>
              <a:ext cx="102824" cy="106757"/>
            </a:xfrm>
            <a:custGeom>
              <a:avLst/>
              <a:gdLst>
                <a:gd name="connsiteX0" fmla="*/ 95405 w 102824"/>
                <a:gd name="connsiteY0" fmla="*/ 25691 h 106757"/>
                <a:gd name="connsiteX1" fmla="*/ 33712 w 102824"/>
                <a:gd name="connsiteY1" fmla="*/ 2858 h 106757"/>
                <a:gd name="connsiteX2" fmla="*/ 8182 w 102824"/>
                <a:gd name="connsiteY2" fmla="*/ 26629 h 106757"/>
                <a:gd name="connsiteX3" fmla="*/ 7004 w 102824"/>
                <a:gd name="connsiteY3" fmla="*/ 30204 h 106757"/>
                <a:gd name="connsiteX4" fmla="*/ 5285 w 102824"/>
                <a:gd name="connsiteY4" fmla="*/ 32851 h 106757"/>
                <a:gd name="connsiteX5" fmla="*/ 27941 w 102824"/>
                <a:gd name="connsiteY5" fmla="*/ 101154 h 106757"/>
                <a:gd name="connsiteX6" fmla="*/ 84638 w 102824"/>
                <a:gd name="connsiteY6" fmla="*/ 93646 h 106757"/>
                <a:gd name="connsiteX7" fmla="*/ 95405 w 102824"/>
                <a:gd name="connsiteY7" fmla="*/ 25691 h 106757"/>
                <a:gd name="connsiteX8" fmla="*/ 63314 w 102824"/>
                <a:gd name="connsiteY8" fmla="*/ 47451 h 106757"/>
                <a:gd name="connsiteX9" fmla="*/ 63314 w 102824"/>
                <a:gd name="connsiteY9" fmla="*/ 47451 h 106757"/>
                <a:gd name="connsiteX10" fmla="*/ 60052 w 102824"/>
                <a:gd name="connsiteY10" fmla="*/ 40034 h 106757"/>
                <a:gd name="connsiteX11" fmla="*/ 60052 w 102824"/>
                <a:gd name="connsiteY11" fmla="*/ 40034 h 106757"/>
                <a:gd name="connsiteX12" fmla="*/ 45675 w 102824"/>
                <a:gd name="connsiteY12" fmla="*/ 45815 h 106757"/>
                <a:gd name="connsiteX13" fmla="*/ 45675 w 102824"/>
                <a:gd name="connsiteY13" fmla="*/ 45815 h 106757"/>
                <a:gd name="connsiteX14" fmla="*/ 49083 w 102824"/>
                <a:gd name="connsiteY14" fmla="*/ 48704 h 106757"/>
                <a:gd name="connsiteX15" fmla="*/ 49083 w 102824"/>
                <a:gd name="connsiteY15" fmla="*/ 48704 h 106757"/>
                <a:gd name="connsiteX16" fmla="*/ 50604 w 102824"/>
                <a:gd name="connsiteY16" fmla="*/ 49429 h 106757"/>
                <a:gd name="connsiteX17" fmla="*/ 50942 w 102824"/>
                <a:gd name="connsiteY17" fmla="*/ 49275 h 106757"/>
                <a:gd name="connsiteX18" fmla="*/ 50702 w 102824"/>
                <a:gd name="connsiteY18" fmla="*/ 49227 h 106757"/>
                <a:gd name="connsiteX19" fmla="*/ 50712 w 102824"/>
                <a:gd name="connsiteY19" fmla="*/ 49226 h 106757"/>
                <a:gd name="connsiteX20" fmla="*/ 50976 w 102824"/>
                <a:gd name="connsiteY20" fmla="*/ 49259 h 106757"/>
                <a:gd name="connsiteX21" fmla="*/ 51026 w 102824"/>
                <a:gd name="connsiteY21" fmla="*/ 49236 h 106757"/>
                <a:gd name="connsiteX22" fmla="*/ 50873 w 102824"/>
                <a:gd name="connsiteY22" fmla="*/ 49201 h 106757"/>
                <a:gd name="connsiteX23" fmla="*/ 51030 w 102824"/>
                <a:gd name="connsiteY23" fmla="*/ 49235 h 106757"/>
                <a:gd name="connsiteX24" fmla="*/ 50638 w 102824"/>
                <a:gd name="connsiteY24" fmla="*/ 49146 h 106757"/>
                <a:gd name="connsiteX25" fmla="*/ 50579 w 102824"/>
                <a:gd name="connsiteY25" fmla="*/ 49133 h 106757"/>
                <a:gd name="connsiteX26" fmla="*/ 48822 w 102824"/>
                <a:gd name="connsiteY26" fmla="*/ 48569 h 106757"/>
                <a:gd name="connsiteX27" fmla="*/ 48652 w 102824"/>
                <a:gd name="connsiteY27" fmla="*/ 48481 h 106757"/>
                <a:gd name="connsiteX28" fmla="*/ 47982 w 102824"/>
                <a:gd name="connsiteY28" fmla="*/ 48225 h 106757"/>
                <a:gd name="connsiteX29" fmla="*/ 46516 w 102824"/>
                <a:gd name="connsiteY29" fmla="*/ 46872 h 106757"/>
                <a:gd name="connsiteX30" fmla="*/ 45764 w 102824"/>
                <a:gd name="connsiteY30" fmla="*/ 45948 h 106757"/>
                <a:gd name="connsiteX31" fmla="*/ 44886 w 102824"/>
                <a:gd name="connsiteY31" fmla="*/ 44382 h 106757"/>
                <a:gd name="connsiteX32" fmla="*/ 44844 w 102824"/>
                <a:gd name="connsiteY32" fmla="*/ 44097 h 106757"/>
                <a:gd name="connsiteX33" fmla="*/ 44747 w 102824"/>
                <a:gd name="connsiteY33" fmla="*/ 43621 h 106757"/>
                <a:gd name="connsiteX34" fmla="*/ 44808 w 102824"/>
                <a:gd name="connsiteY34" fmla="*/ 43165 h 106757"/>
                <a:gd name="connsiteX35" fmla="*/ 45133 w 102824"/>
                <a:gd name="connsiteY35" fmla="*/ 41733 h 106757"/>
                <a:gd name="connsiteX36" fmla="*/ 45232 w 102824"/>
                <a:gd name="connsiteY36" fmla="*/ 41608 h 106757"/>
                <a:gd name="connsiteX37" fmla="*/ 46274 w 102824"/>
                <a:gd name="connsiteY37" fmla="*/ 39961 h 106757"/>
                <a:gd name="connsiteX38" fmla="*/ 47193 w 102824"/>
                <a:gd name="connsiteY38" fmla="*/ 39253 h 106757"/>
                <a:gd name="connsiteX39" fmla="*/ 47182 w 102824"/>
                <a:gd name="connsiteY39" fmla="*/ 39176 h 106757"/>
                <a:gd name="connsiteX40" fmla="*/ 47325 w 102824"/>
                <a:gd name="connsiteY40" fmla="*/ 39110 h 106757"/>
                <a:gd name="connsiteX41" fmla="*/ 49030 w 102824"/>
                <a:gd name="connsiteY41" fmla="*/ 38069 h 106757"/>
                <a:gd name="connsiteX42" fmla="*/ 49625 w 102824"/>
                <a:gd name="connsiteY42" fmla="*/ 37718 h 106757"/>
                <a:gd name="connsiteX43" fmla="*/ 51543 w 102824"/>
                <a:gd name="connsiteY43" fmla="*/ 37130 h 106757"/>
                <a:gd name="connsiteX44" fmla="*/ 53134 w 102824"/>
                <a:gd name="connsiteY44" fmla="*/ 36872 h 106757"/>
                <a:gd name="connsiteX45" fmla="*/ 54073 w 102824"/>
                <a:gd name="connsiteY45" fmla="*/ 36848 h 106757"/>
                <a:gd name="connsiteX46" fmla="*/ 54711 w 102824"/>
                <a:gd name="connsiteY46" fmla="*/ 36886 h 106757"/>
                <a:gd name="connsiteX47" fmla="*/ 56951 w 102824"/>
                <a:gd name="connsiteY47" fmla="*/ 37496 h 106757"/>
                <a:gd name="connsiteX48" fmla="*/ 57208 w 102824"/>
                <a:gd name="connsiteY48" fmla="*/ 37701 h 106757"/>
                <a:gd name="connsiteX49" fmla="*/ 58926 w 102824"/>
                <a:gd name="connsiteY49" fmla="*/ 38784 h 106757"/>
                <a:gd name="connsiteX50" fmla="*/ 59432 w 102824"/>
                <a:gd name="connsiteY50" fmla="*/ 39384 h 106757"/>
                <a:gd name="connsiteX51" fmla="*/ 60242 w 102824"/>
                <a:gd name="connsiteY51" fmla="*/ 40267 h 106757"/>
                <a:gd name="connsiteX52" fmla="*/ 60902 w 102824"/>
                <a:gd name="connsiteY52" fmla="*/ 41172 h 106757"/>
                <a:gd name="connsiteX53" fmla="*/ 62167 w 102824"/>
                <a:gd name="connsiteY53" fmla="*/ 43402 h 106757"/>
                <a:gd name="connsiteX54" fmla="*/ 62285 w 102824"/>
                <a:gd name="connsiteY54" fmla="*/ 43590 h 106757"/>
                <a:gd name="connsiteX55" fmla="*/ 62281 w 102824"/>
                <a:gd name="connsiteY55" fmla="*/ 43663 h 106757"/>
                <a:gd name="connsiteX56" fmla="*/ 63263 w 102824"/>
                <a:gd name="connsiteY56" fmla="*/ 47145 h 106757"/>
                <a:gd name="connsiteX57" fmla="*/ 63311 w 102824"/>
                <a:gd name="connsiteY57" fmla="*/ 47435 h 106757"/>
                <a:gd name="connsiteX58" fmla="*/ 63406 w 102824"/>
                <a:gd name="connsiteY58" fmla="*/ 49388 h 106757"/>
                <a:gd name="connsiteX59" fmla="*/ 63401 w 102824"/>
                <a:gd name="connsiteY59" fmla="*/ 49521 h 106757"/>
                <a:gd name="connsiteX60" fmla="*/ 50604 w 102824"/>
                <a:gd name="connsiteY60" fmla="*/ 49429 h 10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24" h="106757">
                  <a:moveTo>
                    <a:pt x="95405" y="25691"/>
                  </a:moveTo>
                  <a:cubicBezTo>
                    <a:pt x="83176" y="4035"/>
                    <a:pt x="57093" y="-5618"/>
                    <a:pt x="33712" y="2858"/>
                  </a:cubicBezTo>
                  <a:cubicBezTo>
                    <a:pt x="22341" y="7009"/>
                    <a:pt x="13132" y="15583"/>
                    <a:pt x="8182" y="26629"/>
                  </a:cubicBezTo>
                  <a:cubicBezTo>
                    <a:pt x="7691" y="27791"/>
                    <a:pt x="7405" y="29013"/>
                    <a:pt x="7004" y="30204"/>
                  </a:cubicBezTo>
                  <a:cubicBezTo>
                    <a:pt x="6449" y="31102"/>
                    <a:pt x="5782" y="31912"/>
                    <a:pt x="5285" y="32851"/>
                  </a:cubicBezTo>
                  <a:cubicBezTo>
                    <a:pt x="-7320" y="57969"/>
                    <a:pt x="2824" y="88549"/>
                    <a:pt x="27941" y="101154"/>
                  </a:cubicBezTo>
                  <a:cubicBezTo>
                    <a:pt x="46592" y="110513"/>
                    <a:pt x="69066" y="107537"/>
                    <a:pt x="84638" y="93646"/>
                  </a:cubicBezTo>
                  <a:cubicBezTo>
                    <a:pt x="103771" y="76350"/>
                    <a:pt x="108255" y="48054"/>
                    <a:pt x="95405" y="25691"/>
                  </a:cubicBezTo>
                  <a:close/>
                  <a:moveTo>
                    <a:pt x="63314" y="47451"/>
                  </a:moveTo>
                  <a:cubicBezTo>
                    <a:pt x="63420" y="48098"/>
                    <a:pt x="63381" y="48692"/>
                    <a:pt x="63314" y="47451"/>
                  </a:cubicBezTo>
                  <a:close/>
                  <a:moveTo>
                    <a:pt x="60052" y="40034"/>
                  </a:moveTo>
                  <a:cubicBezTo>
                    <a:pt x="59927" y="39889"/>
                    <a:pt x="59942" y="39905"/>
                    <a:pt x="60052" y="40034"/>
                  </a:cubicBezTo>
                  <a:close/>
                  <a:moveTo>
                    <a:pt x="45675" y="45815"/>
                  </a:moveTo>
                  <a:cubicBezTo>
                    <a:pt x="45482" y="45519"/>
                    <a:pt x="45464" y="45469"/>
                    <a:pt x="45675" y="45815"/>
                  </a:cubicBezTo>
                  <a:close/>
                  <a:moveTo>
                    <a:pt x="49083" y="48704"/>
                  </a:moveTo>
                  <a:cubicBezTo>
                    <a:pt x="49894" y="48980"/>
                    <a:pt x="49573" y="48922"/>
                    <a:pt x="49083" y="48704"/>
                  </a:cubicBezTo>
                  <a:close/>
                  <a:moveTo>
                    <a:pt x="50604" y="49429"/>
                  </a:moveTo>
                  <a:lnTo>
                    <a:pt x="50942" y="49275"/>
                  </a:lnTo>
                  <a:cubicBezTo>
                    <a:pt x="50859" y="49283"/>
                    <a:pt x="50776" y="49266"/>
                    <a:pt x="50702" y="49227"/>
                  </a:cubicBezTo>
                  <a:lnTo>
                    <a:pt x="50712" y="49226"/>
                  </a:lnTo>
                  <a:lnTo>
                    <a:pt x="50976" y="49259"/>
                  </a:lnTo>
                  <a:lnTo>
                    <a:pt x="51026" y="49236"/>
                  </a:lnTo>
                  <a:lnTo>
                    <a:pt x="50873" y="49201"/>
                  </a:lnTo>
                  <a:cubicBezTo>
                    <a:pt x="51006" y="49196"/>
                    <a:pt x="51021" y="49214"/>
                    <a:pt x="51030" y="49235"/>
                  </a:cubicBezTo>
                  <a:cubicBezTo>
                    <a:pt x="52554" y="48537"/>
                    <a:pt x="51522" y="48873"/>
                    <a:pt x="50638" y="49146"/>
                  </a:cubicBezTo>
                  <a:lnTo>
                    <a:pt x="50579" y="49133"/>
                  </a:lnTo>
                  <a:cubicBezTo>
                    <a:pt x="50027" y="48852"/>
                    <a:pt x="49434" y="48662"/>
                    <a:pt x="48822" y="48569"/>
                  </a:cubicBezTo>
                  <a:cubicBezTo>
                    <a:pt x="48766" y="48537"/>
                    <a:pt x="48699" y="48514"/>
                    <a:pt x="48652" y="48481"/>
                  </a:cubicBezTo>
                  <a:cubicBezTo>
                    <a:pt x="48161" y="48131"/>
                    <a:pt x="45682" y="46195"/>
                    <a:pt x="47982" y="48225"/>
                  </a:cubicBezTo>
                  <a:cubicBezTo>
                    <a:pt x="47481" y="47783"/>
                    <a:pt x="46987" y="47349"/>
                    <a:pt x="46516" y="46872"/>
                  </a:cubicBezTo>
                  <a:cubicBezTo>
                    <a:pt x="46238" y="46587"/>
                    <a:pt x="45987" y="46278"/>
                    <a:pt x="45764" y="45948"/>
                  </a:cubicBezTo>
                  <a:cubicBezTo>
                    <a:pt x="45462" y="45430"/>
                    <a:pt x="45170" y="44908"/>
                    <a:pt x="44886" y="44382"/>
                  </a:cubicBezTo>
                  <a:lnTo>
                    <a:pt x="44844" y="44097"/>
                  </a:lnTo>
                  <a:cubicBezTo>
                    <a:pt x="44806" y="43861"/>
                    <a:pt x="44778" y="43763"/>
                    <a:pt x="44747" y="43621"/>
                  </a:cubicBezTo>
                  <a:cubicBezTo>
                    <a:pt x="44761" y="43475"/>
                    <a:pt x="44785" y="43318"/>
                    <a:pt x="44808" y="43165"/>
                  </a:cubicBezTo>
                  <a:cubicBezTo>
                    <a:pt x="44980" y="42704"/>
                    <a:pt x="45089" y="42223"/>
                    <a:pt x="45133" y="41733"/>
                  </a:cubicBezTo>
                  <a:lnTo>
                    <a:pt x="45232" y="41608"/>
                  </a:lnTo>
                  <a:cubicBezTo>
                    <a:pt x="45600" y="41094"/>
                    <a:pt x="45922" y="40495"/>
                    <a:pt x="46274" y="39961"/>
                  </a:cubicBezTo>
                  <a:cubicBezTo>
                    <a:pt x="44417" y="42782"/>
                    <a:pt x="47000" y="39650"/>
                    <a:pt x="47193" y="39253"/>
                  </a:cubicBezTo>
                  <a:cubicBezTo>
                    <a:pt x="47226" y="39186"/>
                    <a:pt x="47168" y="39223"/>
                    <a:pt x="47182" y="39176"/>
                  </a:cubicBezTo>
                  <a:cubicBezTo>
                    <a:pt x="47257" y="39134"/>
                    <a:pt x="47235" y="39163"/>
                    <a:pt x="47325" y="39110"/>
                  </a:cubicBezTo>
                  <a:cubicBezTo>
                    <a:pt x="47901" y="38771"/>
                    <a:pt x="48446" y="38393"/>
                    <a:pt x="49030" y="38069"/>
                  </a:cubicBezTo>
                  <a:cubicBezTo>
                    <a:pt x="49726" y="37683"/>
                    <a:pt x="52468" y="36905"/>
                    <a:pt x="49625" y="37718"/>
                  </a:cubicBezTo>
                  <a:cubicBezTo>
                    <a:pt x="50271" y="37533"/>
                    <a:pt x="50890" y="37300"/>
                    <a:pt x="51543" y="37130"/>
                  </a:cubicBezTo>
                  <a:cubicBezTo>
                    <a:pt x="51661" y="37099"/>
                    <a:pt x="52619" y="36965"/>
                    <a:pt x="53134" y="36872"/>
                  </a:cubicBezTo>
                  <a:cubicBezTo>
                    <a:pt x="53587" y="36861"/>
                    <a:pt x="54026" y="36847"/>
                    <a:pt x="54073" y="36848"/>
                  </a:cubicBezTo>
                  <a:cubicBezTo>
                    <a:pt x="54285" y="36850"/>
                    <a:pt x="54498" y="36876"/>
                    <a:pt x="54711" y="36886"/>
                  </a:cubicBezTo>
                  <a:cubicBezTo>
                    <a:pt x="54239" y="36949"/>
                    <a:pt x="56330" y="37401"/>
                    <a:pt x="56951" y="37496"/>
                  </a:cubicBezTo>
                  <a:cubicBezTo>
                    <a:pt x="57040" y="37566"/>
                    <a:pt x="57086" y="37612"/>
                    <a:pt x="57208" y="37701"/>
                  </a:cubicBezTo>
                  <a:cubicBezTo>
                    <a:pt x="57733" y="38085"/>
                    <a:pt x="58372" y="38426"/>
                    <a:pt x="58926" y="38784"/>
                  </a:cubicBezTo>
                  <a:cubicBezTo>
                    <a:pt x="56448" y="37182"/>
                    <a:pt x="58958" y="38911"/>
                    <a:pt x="59432" y="39384"/>
                  </a:cubicBezTo>
                  <a:cubicBezTo>
                    <a:pt x="59715" y="39667"/>
                    <a:pt x="59975" y="39969"/>
                    <a:pt x="60242" y="40267"/>
                  </a:cubicBezTo>
                  <a:cubicBezTo>
                    <a:pt x="60486" y="40550"/>
                    <a:pt x="60706" y="40853"/>
                    <a:pt x="60902" y="41172"/>
                  </a:cubicBezTo>
                  <a:cubicBezTo>
                    <a:pt x="61308" y="41917"/>
                    <a:pt x="61740" y="42670"/>
                    <a:pt x="62167" y="43402"/>
                  </a:cubicBezTo>
                  <a:lnTo>
                    <a:pt x="62285" y="43590"/>
                  </a:lnTo>
                  <a:cubicBezTo>
                    <a:pt x="62283" y="43614"/>
                    <a:pt x="62281" y="43638"/>
                    <a:pt x="62281" y="43663"/>
                  </a:cubicBezTo>
                  <a:cubicBezTo>
                    <a:pt x="62504" y="44850"/>
                    <a:pt x="62832" y="46016"/>
                    <a:pt x="63263" y="47145"/>
                  </a:cubicBezTo>
                  <a:cubicBezTo>
                    <a:pt x="63284" y="47241"/>
                    <a:pt x="63300" y="47338"/>
                    <a:pt x="63311" y="47435"/>
                  </a:cubicBezTo>
                  <a:cubicBezTo>
                    <a:pt x="63351" y="48085"/>
                    <a:pt x="63405" y="48734"/>
                    <a:pt x="63406" y="49388"/>
                  </a:cubicBezTo>
                  <a:lnTo>
                    <a:pt x="63401" y="49521"/>
                  </a:lnTo>
                  <a:cubicBezTo>
                    <a:pt x="59398" y="47434"/>
                    <a:pt x="54636" y="47400"/>
                    <a:pt x="50604" y="49429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6EC1873-75A7-4F13-B4EE-FA5E93D13CB6}"/>
                </a:ext>
              </a:extLst>
            </p:cNvPr>
            <p:cNvSpPr/>
            <p:nvPr/>
          </p:nvSpPr>
          <p:spPr>
            <a:xfrm>
              <a:off x="3116981" y="2475553"/>
              <a:ext cx="68" cy="17"/>
            </a:xfrm>
            <a:custGeom>
              <a:avLst/>
              <a:gdLst>
                <a:gd name="connsiteX0" fmla="*/ 34 w 68"/>
                <a:gd name="connsiteY0" fmla="*/ 0 h 17"/>
                <a:gd name="connsiteX1" fmla="*/ 0 w 68"/>
                <a:gd name="connsiteY1" fmla="*/ 17 h 17"/>
                <a:gd name="connsiteX2" fmla="*/ 68 w 68"/>
                <a:gd name="connsiteY2" fmla="*/ 0 h 17"/>
                <a:gd name="connsiteX3" fmla="*/ 34 w 68"/>
                <a:gd name="connsiteY3" fmla="*/ 0 h 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" h="17">
                  <a:moveTo>
                    <a:pt x="34" y="0"/>
                  </a:moveTo>
                  <a:lnTo>
                    <a:pt x="0" y="17"/>
                  </a:lnTo>
                  <a:lnTo>
                    <a:pt x="68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B49E040-4E39-40AE-9637-C6FFDD4C49D0}"/>
                </a:ext>
              </a:extLst>
            </p:cNvPr>
            <p:cNvSpPr/>
            <p:nvPr/>
          </p:nvSpPr>
          <p:spPr>
            <a:xfrm>
              <a:off x="3117085" y="2475534"/>
              <a:ext cx="9" cy="2"/>
            </a:xfrm>
            <a:custGeom>
              <a:avLst/>
              <a:gdLst>
                <a:gd name="connsiteX0" fmla="*/ -132 w 9"/>
                <a:gd name="connsiteY0" fmla="*/ -197 h 2"/>
                <a:gd name="connsiteX1" fmla="*/ -123 w 9"/>
                <a:gd name="connsiteY1" fmla="*/ -194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" h="2">
                  <a:moveTo>
                    <a:pt x="-132" y="-197"/>
                  </a:moveTo>
                  <a:lnTo>
                    <a:pt x="-123" y="-194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76900D5-B30A-4B6E-98D1-A01C8987FF47}"/>
                </a:ext>
              </a:extLst>
            </p:cNvPr>
            <p:cNvSpPr/>
            <p:nvPr/>
          </p:nvSpPr>
          <p:spPr>
            <a:xfrm>
              <a:off x="3117049" y="2475550"/>
              <a:ext cx="38" cy="7"/>
            </a:xfrm>
            <a:custGeom>
              <a:avLst/>
              <a:gdLst>
                <a:gd name="connsiteX0" fmla="*/ -93 w 38"/>
                <a:gd name="connsiteY0" fmla="*/ -197 h 7"/>
                <a:gd name="connsiteX1" fmla="*/ -132 w 38"/>
                <a:gd name="connsiteY1" fmla="*/ -191 h 7"/>
                <a:gd name="connsiteX2" fmla="*/ -93 w 38"/>
                <a:gd name="connsiteY2" fmla="*/ -197 h 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" h="7">
                  <a:moveTo>
                    <a:pt x="-93" y="-197"/>
                  </a:moveTo>
                  <a:lnTo>
                    <a:pt x="-132" y="-191"/>
                  </a:lnTo>
                  <a:cubicBezTo>
                    <a:pt x="-83" y="-186"/>
                    <a:pt x="-101" y="-195"/>
                    <a:pt x="-93" y="-197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0232365-FCF1-4EF8-B999-93EF126743EC}"/>
                </a:ext>
              </a:extLst>
            </p:cNvPr>
            <p:cNvSpPr/>
            <p:nvPr/>
          </p:nvSpPr>
          <p:spPr>
            <a:xfrm>
              <a:off x="3117088" y="2475537"/>
              <a:ext cx="23" cy="12"/>
            </a:xfrm>
            <a:custGeom>
              <a:avLst/>
              <a:gdLst>
                <a:gd name="connsiteX0" fmla="*/ -125 w 23"/>
                <a:gd name="connsiteY0" fmla="*/ -197 h 12"/>
                <a:gd name="connsiteX1" fmla="*/ -132 w 23"/>
                <a:gd name="connsiteY1" fmla="*/ -185 h 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" h="12">
                  <a:moveTo>
                    <a:pt x="-125" y="-197"/>
                  </a:moveTo>
                  <a:cubicBezTo>
                    <a:pt x="-88" y="-186"/>
                    <a:pt x="-124" y="-188"/>
                    <a:pt x="-132" y="-185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BAA6D70-0BAD-4C90-BCEF-85A903E401A9}"/>
                </a:ext>
              </a:extLst>
            </p:cNvPr>
            <p:cNvSpPr/>
            <p:nvPr/>
          </p:nvSpPr>
          <p:spPr>
            <a:xfrm>
              <a:off x="3117067" y="2475527"/>
              <a:ext cx="16" cy="8"/>
            </a:xfrm>
            <a:custGeom>
              <a:avLst/>
              <a:gdLst>
                <a:gd name="connsiteX0" fmla="*/ 0 w 16"/>
                <a:gd name="connsiteY0" fmla="*/ 0 h 8"/>
                <a:gd name="connsiteX1" fmla="*/ 0 w 16"/>
                <a:gd name="connsiteY1" fmla="*/ 0 h 8"/>
                <a:gd name="connsiteX2" fmla="*/ 17 w 16"/>
                <a:gd name="connsiteY2" fmla="*/ 9 h 8"/>
                <a:gd name="connsiteX3" fmla="*/ 0 w 16"/>
                <a:gd name="connsiteY3" fmla="*/ 0 h 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" h="8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464F6CE-E3EC-45C2-A0AA-C6E9B275DD4A}"/>
                </a:ext>
              </a:extLst>
            </p:cNvPr>
            <p:cNvSpPr/>
            <p:nvPr/>
          </p:nvSpPr>
          <p:spPr>
            <a:xfrm>
              <a:off x="3621008" y="2646355"/>
              <a:ext cx="9" cy="2"/>
            </a:xfrm>
            <a:custGeom>
              <a:avLst/>
              <a:gdLst>
                <a:gd name="connsiteX0" fmla="*/ -132 w 9"/>
                <a:gd name="connsiteY0" fmla="*/ -197 h 2"/>
                <a:gd name="connsiteX1" fmla="*/ -123 w 9"/>
                <a:gd name="connsiteY1" fmla="*/ -194 h 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" h="2">
                  <a:moveTo>
                    <a:pt x="-132" y="-197"/>
                  </a:moveTo>
                  <a:lnTo>
                    <a:pt x="-123" y="-194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D41B081-253F-4DF2-9428-E389FB840823}"/>
                </a:ext>
              </a:extLst>
            </p:cNvPr>
            <p:cNvSpPr/>
            <p:nvPr/>
          </p:nvSpPr>
          <p:spPr>
            <a:xfrm>
              <a:off x="3569828" y="2596916"/>
              <a:ext cx="102824" cy="106757"/>
            </a:xfrm>
            <a:custGeom>
              <a:avLst/>
              <a:gdLst>
                <a:gd name="connsiteX0" fmla="*/ 95405 w 102824"/>
                <a:gd name="connsiteY0" fmla="*/ 25691 h 106757"/>
                <a:gd name="connsiteX1" fmla="*/ 33712 w 102824"/>
                <a:gd name="connsiteY1" fmla="*/ 2858 h 106757"/>
                <a:gd name="connsiteX2" fmla="*/ 8182 w 102824"/>
                <a:gd name="connsiteY2" fmla="*/ 26629 h 106757"/>
                <a:gd name="connsiteX3" fmla="*/ 7004 w 102824"/>
                <a:gd name="connsiteY3" fmla="*/ 30204 h 106757"/>
                <a:gd name="connsiteX4" fmla="*/ 5285 w 102824"/>
                <a:gd name="connsiteY4" fmla="*/ 32851 h 106757"/>
                <a:gd name="connsiteX5" fmla="*/ 27941 w 102824"/>
                <a:gd name="connsiteY5" fmla="*/ 101154 h 106757"/>
                <a:gd name="connsiteX6" fmla="*/ 84638 w 102824"/>
                <a:gd name="connsiteY6" fmla="*/ 93646 h 106757"/>
                <a:gd name="connsiteX7" fmla="*/ 95405 w 102824"/>
                <a:gd name="connsiteY7" fmla="*/ 25691 h 106757"/>
                <a:gd name="connsiteX8" fmla="*/ 63314 w 102824"/>
                <a:gd name="connsiteY8" fmla="*/ 47451 h 106757"/>
                <a:gd name="connsiteX9" fmla="*/ 63314 w 102824"/>
                <a:gd name="connsiteY9" fmla="*/ 47451 h 106757"/>
                <a:gd name="connsiteX10" fmla="*/ 60052 w 102824"/>
                <a:gd name="connsiteY10" fmla="*/ 40034 h 106757"/>
                <a:gd name="connsiteX11" fmla="*/ 60052 w 102824"/>
                <a:gd name="connsiteY11" fmla="*/ 40034 h 106757"/>
                <a:gd name="connsiteX12" fmla="*/ 45675 w 102824"/>
                <a:gd name="connsiteY12" fmla="*/ 45815 h 106757"/>
                <a:gd name="connsiteX13" fmla="*/ 45675 w 102824"/>
                <a:gd name="connsiteY13" fmla="*/ 45815 h 106757"/>
                <a:gd name="connsiteX14" fmla="*/ 49083 w 102824"/>
                <a:gd name="connsiteY14" fmla="*/ 48704 h 106757"/>
                <a:gd name="connsiteX15" fmla="*/ 49083 w 102824"/>
                <a:gd name="connsiteY15" fmla="*/ 48704 h 106757"/>
                <a:gd name="connsiteX16" fmla="*/ 50604 w 102824"/>
                <a:gd name="connsiteY16" fmla="*/ 49429 h 106757"/>
                <a:gd name="connsiteX17" fmla="*/ 50942 w 102824"/>
                <a:gd name="connsiteY17" fmla="*/ 49275 h 106757"/>
                <a:gd name="connsiteX18" fmla="*/ 50702 w 102824"/>
                <a:gd name="connsiteY18" fmla="*/ 49227 h 106757"/>
                <a:gd name="connsiteX19" fmla="*/ 50712 w 102824"/>
                <a:gd name="connsiteY19" fmla="*/ 49226 h 106757"/>
                <a:gd name="connsiteX20" fmla="*/ 50976 w 102824"/>
                <a:gd name="connsiteY20" fmla="*/ 49259 h 106757"/>
                <a:gd name="connsiteX21" fmla="*/ 51026 w 102824"/>
                <a:gd name="connsiteY21" fmla="*/ 49236 h 106757"/>
                <a:gd name="connsiteX22" fmla="*/ 50873 w 102824"/>
                <a:gd name="connsiteY22" fmla="*/ 49201 h 106757"/>
                <a:gd name="connsiteX23" fmla="*/ 51030 w 102824"/>
                <a:gd name="connsiteY23" fmla="*/ 49235 h 106757"/>
                <a:gd name="connsiteX24" fmla="*/ 50638 w 102824"/>
                <a:gd name="connsiteY24" fmla="*/ 49146 h 106757"/>
                <a:gd name="connsiteX25" fmla="*/ 50579 w 102824"/>
                <a:gd name="connsiteY25" fmla="*/ 49133 h 106757"/>
                <a:gd name="connsiteX26" fmla="*/ 48822 w 102824"/>
                <a:gd name="connsiteY26" fmla="*/ 48569 h 106757"/>
                <a:gd name="connsiteX27" fmla="*/ 48652 w 102824"/>
                <a:gd name="connsiteY27" fmla="*/ 48481 h 106757"/>
                <a:gd name="connsiteX28" fmla="*/ 47982 w 102824"/>
                <a:gd name="connsiteY28" fmla="*/ 48225 h 106757"/>
                <a:gd name="connsiteX29" fmla="*/ 46516 w 102824"/>
                <a:gd name="connsiteY29" fmla="*/ 46872 h 106757"/>
                <a:gd name="connsiteX30" fmla="*/ 45764 w 102824"/>
                <a:gd name="connsiteY30" fmla="*/ 45948 h 106757"/>
                <a:gd name="connsiteX31" fmla="*/ 44886 w 102824"/>
                <a:gd name="connsiteY31" fmla="*/ 44382 h 106757"/>
                <a:gd name="connsiteX32" fmla="*/ 44844 w 102824"/>
                <a:gd name="connsiteY32" fmla="*/ 44097 h 106757"/>
                <a:gd name="connsiteX33" fmla="*/ 44747 w 102824"/>
                <a:gd name="connsiteY33" fmla="*/ 43621 h 106757"/>
                <a:gd name="connsiteX34" fmla="*/ 44808 w 102824"/>
                <a:gd name="connsiteY34" fmla="*/ 43165 h 106757"/>
                <a:gd name="connsiteX35" fmla="*/ 45133 w 102824"/>
                <a:gd name="connsiteY35" fmla="*/ 41733 h 106757"/>
                <a:gd name="connsiteX36" fmla="*/ 45232 w 102824"/>
                <a:gd name="connsiteY36" fmla="*/ 41608 h 106757"/>
                <a:gd name="connsiteX37" fmla="*/ 46274 w 102824"/>
                <a:gd name="connsiteY37" fmla="*/ 39961 h 106757"/>
                <a:gd name="connsiteX38" fmla="*/ 47193 w 102824"/>
                <a:gd name="connsiteY38" fmla="*/ 39253 h 106757"/>
                <a:gd name="connsiteX39" fmla="*/ 47182 w 102824"/>
                <a:gd name="connsiteY39" fmla="*/ 39176 h 106757"/>
                <a:gd name="connsiteX40" fmla="*/ 47325 w 102824"/>
                <a:gd name="connsiteY40" fmla="*/ 39110 h 106757"/>
                <a:gd name="connsiteX41" fmla="*/ 49030 w 102824"/>
                <a:gd name="connsiteY41" fmla="*/ 38069 h 106757"/>
                <a:gd name="connsiteX42" fmla="*/ 49625 w 102824"/>
                <a:gd name="connsiteY42" fmla="*/ 37718 h 106757"/>
                <a:gd name="connsiteX43" fmla="*/ 51543 w 102824"/>
                <a:gd name="connsiteY43" fmla="*/ 37130 h 106757"/>
                <a:gd name="connsiteX44" fmla="*/ 53134 w 102824"/>
                <a:gd name="connsiteY44" fmla="*/ 36872 h 106757"/>
                <a:gd name="connsiteX45" fmla="*/ 54073 w 102824"/>
                <a:gd name="connsiteY45" fmla="*/ 36848 h 106757"/>
                <a:gd name="connsiteX46" fmla="*/ 54711 w 102824"/>
                <a:gd name="connsiteY46" fmla="*/ 36886 h 106757"/>
                <a:gd name="connsiteX47" fmla="*/ 56951 w 102824"/>
                <a:gd name="connsiteY47" fmla="*/ 37496 h 106757"/>
                <a:gd name="connsiteX48" fmla="*/ 57208 w 102824"/>
                <a:gd name="connsiteY48" fmla="*/ 37701 h 106757"/>
                <a:gd name="connsiteX49" fmla="*/ 58926 w 102824"/>
                <a:gd name="connsiteY49" fmla="*/ 38784 h 106757"/>
                <a:gd name="connsiteX50" fmla="*/ 59432 w 102824"/>
                <a:gd name="connsiteY50" fmla="*/ 39384 h 106757"/>
                <a:gd name="connsiteX51" fmla="*/ 60242 w 102824"/>
                <a:gd name="connsiteY51" fmla="*/ 40267 h 106757"/>
                <a:gd name="connsiteX52" fmla="*/ 60902 w 102824"/>
                <a:gd name="connsiteY52" fmla="*/ 41172 h 106757"/>
                <a:gd name="connsiteX53" fmla="*/ 62167 w 102824"/>
                <a:gd name="connsiteY53" fmla="*/ 43402 h 106757"/>
                <a:gd name="connsiteX54" fmla="*/ 62285 w 102824"/>
                <a:gd name="connsiteY54" fmla="*/ 43590 h 106757"/>
                <a:gd name="connsiteX55" fmla="*/ 62281 w 102824"/>
                <a:gd name="connsiteY55" fmla="*/ 43663 h 106757"/>
                <a:gd name="connsiteX56" fmla="*/ 63263 w 102824"/>
                <a:gd name="connsiteY56" fmla="*/ 47145 h 106757"/>
                <a:gd name="connsiteX57" fmla="*/ 63311 w 102824"/>
                <a:gd name="connsiteY57" fmla="*/ 47435 h 106757"/>
                <a:gd name="connsiteX58" fmla="*/ 63406 w 102824"/>
                <a:gd name="connsiteY58" fmla="*/ 49388 h 106757"/>
                <a:gd name="connsiteX59" fmla="*/ 63401 w 102824"/>
                <a:gd name="connsiteY59" fmla="*/ 49521 h 106757"/>
                <a:gd name="connsiteX60" fmla="*/ 50604 w 102824"/>
                <a:gd name="connsiteY60" fmla="*/ 49429 h 10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02824" h="106757">
                  <a:moveTo>
                    <a:pt x="95405" y="25691"/>
                  </a:moveTo>
                  <a:cubicBezTo>
                    <a:pt x="83176" y="4035"/>
                    <a:pt x="57093" y="-5618"/>
                    <a:pt x="33712" y="2858"/>
                  </a:cubicBezTo>
                  <a:cubicBezTo>
                    <a:pt x="22341" y="7009"/>
                    <a:pt x="13132" y="15583"/>
                    <a:pt x="8182" y="26629"/>
                  </a:cubicBezTo>
                  <a:cubicBezTo>
                    <a:pt x="7691" y="27791"/>
                    <a:pt x="7405" y="29013"/>
                    <a:pt x="7004" y="30204"/>
                  </a:cubicBezTo>
                  <a:cubicBezTo>
                    <a:pt x="6449" y="31102"/>
                    <a:pt x="5782" y="31912"/>
                    <a:pt x="5285" y="32851"/>
                  </a:cubicBezTo>
                  <a:cubicBezTo>
                    <a:pt x="-7320" y="57969"/>
                    <a:pt x="2824" y="88549"/>
                    <a:pt x="27941" y="101154"/>
                  </a:cubicBezTo>
                  <a:cubicBezTo>
                    <a:pt x="46592" y="110513"/>
                    <a:pt x="69066" y="107537"/>
                    <a:pt x="84638" y="93646"/>
                  </a:cubicBezTo>
                  <a:cubicBezTo>
                    <a:pt x="103771" y="76350"/>
                    <a:pt x="108255" y="48054"/>
                    <a:pt x="95405" y="25691"/>
                  </a:cubicBezTo>
                  <a:close/>
                  <a:moveTo>
                    <a:pt x="63314" y="47451"/>
                  </a:moveTo>
                  <a:cubicBezTo>
                    <a:pt x="63420" y="48098"/>
                    <a:pt x="63381" y="48692"/>
                    <a:pt x="63314" y="47451"/>
                  </a:cubicBezTo>
                  <a:close/>
                  <a:moveTo>
                    <a:pt x="60052" y="40034"/>
                  </a:moveTo>
                  <a:cubicBezTo>
                    <a:pt x="59927" y="39889"/>
                    <a:pt x="59942" y="39905"/>
                    <a:pt x="60052" y="40034"/>
                  </a:cubicBezTo>
                  <a:close/>
                  <a:moveTo>
                    <a:pt x="45675" y="45815"/>
                  </a:moveTo>
                  <a:cubicBezTo>
                    <a:pt x="45482" y="45519"/>
                    <a:pt x="45464" y="45469"/>
                    <a:pt x="45675" y="45815"/>
                  </a:cubicBezTo>
                  <a:close/>
                  <a:moveTo>
                    <a:pt x="49083" y="48704"/>
                  </a:moveTo>
                  <a:cubicBezTo>
                    <a:pt x="49894" y="48980"/>
                    <a:pt x="49573" y="48922"/>
                    <a:pt x="49083" y="48704"/>
                  </a:cubicBezTo>
                  <a:close/>
                  <a:moveTo>
                    <a:pt x="50604" y="49429"/>
                  </a:moveTo>
                  <a:lnTo>
                    <a:pt x="50942" y="49275"/>
                  </a:lnTo>
                  <a:cubicBezTo>
                    <a:pt x="50859" y="49283"/>
                    <a:pt x="50776" y="49266"/>
                    <a:pt x="50702" y="49227"/>
                  </a:cubicBezTo>
                  <a:lnTo>
                    <a:pt x="50712" y="49226"/>
                  </a:lnTo>
                  <a:lnTo>
                    <a:pt x="50976" y="49259"/>
                  </a:lnTo>
                  <a:lnTo>
                    <a:pt x="51026" y="49236"/>
                  </a:lnTo>
                  <a:lnTo>
                    <a:pt x="50873" y="49201"/>
                  </a:lnTo>
                  <a:cubicBezTo>
                    <a:pt x="51006" y="49196"/>
                    <a:pt x="51021" y="49214"/>
                    <a:pt x="51030" y="49235"/>
                  </a:cubicBezTo>
                  <a:cubicBezTo>
                    <a:pt x="52554" y="48537"/>
                    <a:pt x="51522" y="48873"/>
                    <a:pt x="50638" y="49146"/>
                  </a:cubicBezTo>
                  <a:lnTo>
                    <a:pt x="50579" y="49133"/>
                  </a:lnTo>
                  <a:cubicBezTo>
                    <a:pt x="50027" y="48852"/>
                    <a:pt x="49434" y="48662"/>
                    <a:pt x="48822" y="48569"/>
                  </a:cubicBezTo>
                  <a:cubicBezTo>
                    <a:pt x="48766" y="48537"/>
                    <a:pt x="48699" y="48514"/>
                    <a:pt x="48652" y="48481"/>
                  </a:cubicBezTo>
                  <a:cubicBezTo>
                    <a:pt x="48161" y="48131"/>
                    <a:pt x="45682" y="46195"/>
                    <a:pt x="47982" y="48225"/>
                  </a:cubicBezTo>
                  <a:cubicBezTo>
                    <a:pt x="47481" y="47783"/>
                    <a:pt x="46987" y="47349"/>
                    <a:pt x="46516" y="46872"/>
                  </a:cubicBezTo>
                  <a:cubicBezTo>
                    <a:pt x="46238" y="46587"/>
                    <a:pt x="45987" y="46278"/>
                    <a:pt x="45764" y="45948"/>
                  </a:cubicBezTo>
                  <a:cubicBezTo>
                    <a:pt x="45462" y="45430"/>
                    <a:pt x="45170" y="44908"/>
                    <a:pt x="44886" y="44382"/>
                  </a:cubicBezTo>
                  <a:lnTo>
                    <a:pt x="44844" y="44097"/>
                  </a:lnTo>
                  <a:cubicBezTo>
                    <a:pt x="44806" y="43861"/>
                    <a:pt x="44778" y="43763"/>
                    <a:pt x="44747" y="43621"/>
                  </a:cubicBezTo>
                  <a:cubicBezTo>
                    <a:pt x="44761" y="43475"/>
                    <a:pt x="44785" y="43318"/>
                    <a:pt x="44808" y="43165"/>
                  </a:cubicBezTo>
                  <a:cubicBezTo>
                    <a:pt x="44980" y="42704"/>
                    <a:pt x="45089" y="42223"/>
                    <a:pt x="45133" y="41733"/>
                  </a:cubicBezTo>
                  <a:lnTo>
                    <a:pt x="45232" y="41608"/>
                  </a:lnTo>
                  <a:cubicBezTo>
                    <a:pt x="45600" y="41094"/>
                    <a:pt x="45922" y="40495"/>
                    <a:pt x="46274" y="39961"/>
                  </a:cubicBezTo>
                  <a:cubicBezTo>
                    <a:pt x="44417" y="42782"/>
                    <a:pt x="47000" y="39650"/>
                    <a:pt x="47193" y="39253"/>
                  </a:cubicBezTo>
                  <a:cubicBezTo>
                    <a:pt x="47226" y="39186"/>
                    <a:pt x="47168" y="39223"/>
                    <a:pt x="47182" y="39176"/>
                  </a:cubicBezTo>
                  <a:cubicBezTo>
                    <a:pt x="47257" y="39134"/>
                    <a:pt x="47235" y="39163"/>
                    <a:pt x="47325" y="39110"/>
                  </a:cubicBezTo>
                  <a:cubicBezTo>
                    <a:pt x="47901" y="38771"/>
                    <a:pt x="48446" y="38393"/>
                    <a:pt x="49030" y="38069"/>
                  </a:cubicBezTo>
                  <a:cubicBezTo>
                    <a:pt x="49726" y="37683"/>
                    <a:pt x="52468" y="36905"/>
                    <a:pt x="49625" y="37718"/>
                  </a:cubicBezTo>
                  <a:cubicBezTo>
                    <a:pt x="50271" y="37533"/>
                    <a:pt x="50890" y="37300"/>
                    <a:pt x="51543" y="37130"/>
                  </a:cubicBezTo>
                  <a:cubicBezTo>
                    <a:pt x="51661" y="37099"/>
                    <a:pt x="52619" y="36965"/>
                    <a:pt x="53134" y="36872"/>
                  </a:cubicBezTo>
                  <a:cubicBezTo>
                    <a:pt x="53587" y="36861"/>
                    <a:pt x="54026" y="36847"/>
                    <a:pt x="54073" y="36848"/>
                  </a:cubicBezTo>
                  <a:cubicBezTo>
                    <a:pt x="54285" y="36850"/>
                    <a:pt x="54498" y="36876"/>
                    <a:pt x="54711" y="36886"/>
                  </a:cubicBezTo>
                  <a:cubicBezTo>
                    <a:pt x="54239" y="36949"/>
                    <a:pt x="56330" y="37401"/>
                    <a:pt x="56951" y="37496"/>
                  </a:cubicBezTo>
                  <a:cubicBezTo>
                    <a:pt x="57040" y="37566"/>
                    <a:pt x="57086" y="37612"/>
                    <a:pt x="57208" y="37701"/>
                  </a:cubicBezTo>
                  <a:cubicBezTo>
                    <a:pt x="57733" y="38085"/>
                    <a:pt x="58372" y="38426"/>
                    <a:pt x="58926" y="38784"/>
                  </a:cubicBezTo>
                  <a:cubicBezTo>
                    <a:pt x="56448" y="37182"/>
                    <a:pt x="58958" y="38911"/>
                    <a:pt x="59432" y="39384"/>
                  </a:cubicBezTo>
                  <a:cubicBezTo>
                    <a:pt x="59715" y="39667"/>
                    <a:pt x="59975" y="39969"/>
                    <a:pt x="60242" y="40267"/>
                  </a:cubicBezTo>
                  <a:cubicBezTo>
                    <a:pt x="60486" y="40550"/>
                    <a:pt x="60706" y="40853"/>
                    <a:pt x="60902" y="41172"/>
                  </a:cubicBezTo>
                  <a:cubicBezTo>
                    <a:pt x="61308" y="41917"/>
                    <a:pt x="61740" y="42670"/>
                    <a:pt x="62167" y="43402"/>
                  </a:cubicBezTo>
                  <a:lnTo>
                    <a:pt x="62285" y="43590"/>
                  </a:lnTo>
                  <a:cubicBezTo>
                    <a:pt x="62283" y="43614"/>
                    <a:pt x="62281" y="43638"/>
                    <a:pt x="62281" y="43663"/>
                  </a:cubicBezTo>
                  <a:cubicBezTo>
                    <a:pt x="62504" y="44850"/>
                    <a:pt x="62832" y="46016"/>
                    <a:pt x="63263" y="47145"/>
                  </a:cubicBezTo>
                  <a:cubicBezTo>
                    <a:pt x="63284" y="47241"/>
                    <a:pt x="63300" y="47338"/>
                    <a:pt x="63311" y="47435"/>
                  </a:cubicBezTo>
                  <a:cubicBezTo>
                    <a:pt x="63351" y="48085"/>
                    <a:pt x="63405" y="48734"/>
                    <a:pt x="63406" y="49388"/>
                  </a:cubicBezTo>
                  <a:lnTo>
                    <a:pt x="63401" y="49521"/>
                  </a:lnTo>
                  <a:cubicBezTo>
                    <a:pt x="59398" y="47434"/>
                    <a:pt x="54636" y="47400"/>
                    <a:pt x="50604" y="49429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78DEE33-FA89-4955-9886-C26F24D45F8C}"/>
                </a:ext>
              </a:extLst>
            </p:cNvPr>
            <p:cNvSpPr/>
            <p:nvPr/>
          </p:nvSpPr>
          <p:spPr>
            <a:xfrm>
              <a:off x="3620904" y="2646374"/>
              <a:ext cx="68" cy="17"/>
            </a:xfrm>
            <a:custGeom>
              <a:avLst/>
              <a:gdLst>
                <a:gd name="connsiteX0" fmla="*/ 34 w 68"/>
                <a:gd name="connsiteY0" fmla="*/ 0 h 17"/>
                <a:gd name="connsiteX1" fmla="*/ 0 w 68"/>
                <a:gd name="connsiteY1" fmla="*/ 17 h 17"/>
                <a:gd name="connsiteX2" fmla="*/ 68 w 68"/>
                <a:gd name="connsiteY2" fmla="*/ 0 h 17"/>
                <a:gd name="connsiteX3" fmla="*/ 34 w 68"/>
                <a:gd name="connsiteY3" fmla="*/ 0 h 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" h="17">
                  <a:moveTo>
                    <a:pt x="34" y="0"/>
                  </a:moveTo>
                  <a:lnTo>
                    <a:pt x="0" y="17"/>
                  </a:lnTo>
                  <a:lnTo>
                    <a:pt x="68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00DDEF9C-29C3-42D7-A939-1C2CF31DF6CD}"/>
                </a:ext>
              </a:extLst>
            </p:cNvPr>
            <p:cNvSpPr/>
            <p:nvPr/>
          </p:nvSpPr>
          <p:spPr>
            <a:xfrm>
              <a:off x="3620989" y="2646348"/>
              <a:ext cx="16" cy="8"/>
            </a:xfrm>
            <a:custGeom>
              <a:avLst/>
              <a:gdLst>
                <a:gd name="connsiteX0" fmla="*/ 0 w 16"/>
                <a:gd name="connsiteY0" fmla="*/ 0 h 8"/>
                <a:gd name="connsiteX1" fmla="*/ 0 w 16"/>
                <a:gd name="connsiteY1" fmla="*/ 0 h 8"/>
                <a:gd name="connsiteX2" fmla="*/ 17 w 16"/>
                <a:gd name="connsiteY2" fmla="*/ 9 h 8"/>
                <a:gd name="connsiteX3" fmla="*/ 0 w 16"/>
                <a:gd name="connsiteY3" fmla="*/ 0 h 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" h="8">
                  <a:moveTo>
                    <a:pt x="0" y="0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665984C3-77BC-4D36-AB97-65BDFFD95012}"/>
                </a:ext>
              </a:extLst>
            </p:cNvPr>
            <p:cNvSpPr/>
            <p:nvPr/>
          </p:nvSpPr>
          <p:spPr>
            <a:xfrm>
              <a:off x="3621011" y="2646358"/>
              <a:ext cx="23" cy="12"/>
            </a:xfrm>
            <a:custGeom>
              <a:avLst/>
              <a:gdLst>
                <a:gd name="connsiteX0" fmla="*/ -125 w 23"/>
                <a:gd name="connsiteY0" fmla="*/ -197 h 12"/>
                <a:gd name="connsiteX1" fmla="*/ -132 w 23"/>
                <a:gd name="connsiteY1" fmla="*/ -185 h 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" h="12">
                  <a:moveTo>
                    <a:pt x="-125" y="-197"/>
                  </a:moveTo>
                  <a:cubicBezTo>
                    <a:pt x="-88" y="-186"/>
                    <a:pt x="-124" y="-188"/>
                    <a:pt x="-132" y="-185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874742FE-CAAA-4E13-AB8D-D23AA395AA6D}"/>
                </a:ext>
              </a:extLst>
            </p:cNvPr>
            <p:cNvSpPr/>
            <p:nvPr/>
          </p:nvSpPr>
          <p:spPr>
            <a:xfrm>
              <a:off x="3620972" y="2646371"/>
              <a:ext cx="38" cy="7"/>
            </a:xfrm>
            <a:custGeom>
              <a:avLst/>
              <a:gdLst>
                <a:gd name="connsiteX0" fmla="*/ -93 w 38"/>
                <a:gd name="connsiteY0" fmla="*/ -197 h 7"/>
                <a:gd name="connsiteX1" fmla="*/ -132 w 38"/>
                <a:gd name="connsiteY1" fmla="*/ -191 h 7"/>
                <a:gd name="connsiteX2" fmla="*/ -93 w 38"/>
                <a:gd name="connsiteY2" fmla="*/ -197 h 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" h="7">
                  <a:moveTo>
                    <a:pt x="-93" y="-197"/>
                  </a:moveTo>
                  <a:lnTo>
                    <a:pt x="-132" y="-191"/>
                  </a:lnTo>
                  <a:cubicBezTo>
                    <a:pt x="-83" y="-186"/>
                    <a:pt x="-101" y="-195"/>
                    <a:pt x="-93" y="-197"/>
                  </a:cubicBezTo>
                  <a:close/>
                </a:path>
              </a:pathLst>
            </a:custGeom>
            <a:solidFill>
              <a:srgbClr val="E6E6E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7F982DF-C530-4DD7-8A24-AF68A095FC6C}"/>
                </a:ext>
              </a:extLst>
            </p:cNvPr>
            <p:cNvSpPr/>
            <p:nvPr/>
          </p:nvSpPr>
          <p:spPr>
            <a:xfrm>
              <a:off x="3076473" y="2976433"/>
              <a:ext cx="413260" cy="83449"/>
            </a:xfrm>
            <a:custGeom>
              <a:avLst/>
              <a:gdLst>
                <a:gd name="connsiteX0" fmla="*/ 406244 w 413260"/>
                <a:gd name="connsiteY0" fmla="*/ 61165 h 83449"/>
                <a:gd name="connsiteX1" fmla="*/ 9111 w 413260"/>
                <a:gd name="connsiteY1" fmla="*/ 83238 h 83449"/>
                <a:gd name="connsiteX2" fmla="*/ -118 w 413260"/>
                <a:gd name="connsiteY2" fmla="*/ 74983 h 83449"/>
                <a:gd name="connsiteX3" fmla="*/ 7218 w 413260"/>
                <a:gd name="connsiteY3" fmla="*/ 65854 h 83449"/>
                <a:gd name="connsiteX4" fmla="*/ 413128 w 413260"/>
                <a:gd name="connsiteY4" fmla="*/ -197 h 83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3260" h="83449">
                  <a:moveTo>
                    <a:pt x="406244" y="61165"/>
                  </a:moveTo>
                  <a:lnTo>
                    <a:pt x="9111" y="83238"/>
                  </a:lnTo>
                  <a:cubicBezTo>
                    <a:pt x="4283" y="83507"/>
                    <a:pt x="151" y="79811"/>
                    <a:pt x="-118" y="74983"/>
                  </a:cubicBezTo>
                  <a:cubicBezTo>
                    <a:pt x="-367" y="70512"/>
                    <a:pt x="2798" y="66573"/>
                    <a:pt x="7218" y="65854"/>
                  </a:cubicBezTo>
                  <a:lnTo>
                    <a:pt x="413128" y="-197"/>
                  </a:lnTo>
                  <a:close/>
                </a:path>
              </a:pathLst>
            </a:custGeom>
            <a:solidFill>
              <a:srgbClr val="3F3D5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412FA7A-E95C-42A1-8334-C2169A8DACA3}"/>
                </a:ext>
              </a:extLst>
            </p:cNvPr>
            <p:cNvSpPr/>
            <p:nvPr/>
          </p:nvSpPr>
          <p:spPr>
            <a:xfrm>
              <a:off x="3935422" y="3670159"/>
              <a:ext cx="312388" cy="368562"/>
            </a:xfrm>
            <a:custGeom>
              <a:avLst/>
              <a:gdLst>
                <a:gd name="connsiteX0" fmla="*/ 51992 w 312388"/>
                <a:gd name="connsiteY0" fmla="*/ 251578 h 368562"/>
                <a:gd name="connsiteX1" fmla="*/ 201645 w 312388"/>
                <a:gd name="connsiteY1" fmla="*/ -197 h 368562"/>
                <a:gd name="connsiteX2" fmla="*/ 312256 w 312388"/>
                <a:gd name="connsiteY2" fmla="*/ 52044 h 368562"/>
                <a:gd name="connsiteX3" fmla="*/ 115588 w 312388"/>
                <a:gd name="connsiteY3" fmla="*/ 296946 h 368562"/>
                <a:gd name="connsiteX4" fmla="*/ 71288 w 312388"/>
                <a:gd name="connsiteY4" fmla="*/ 366928 h 368562"/>
                <a:gd name="connsiteX5" fmla="*/ 1306 w 312388"/>
                <a:gd name="connsiteY5" fmla="*/ 322628 h 368562"/>
                <a:gd name="connsiteX6" fmla="*/ 45606 w 312388"/>
                <a:gd name="connsiteY6" fmla="*/ 252646 h 368562"/>
                <a:gd name="connsiteX7" fmla="*/ 51992 w 312388"/>
                <a:gd name="connsiteY7" fmla="*/ 251578 h 3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2388" h="368562">
                  <a:moveTo>
                    <a:pt x="51992" y="251578"/>
                  </a:moveTo>
                  <a:lnTo>
                    <a:pt x="201645" y="-197"/>
                  </a:lnTo>
                  <a:lnTo>
                    <a:pt x="312256" y="52044"/>
                  </a:lnTo>
                  <a:cubicBezTo>
                    <a:pt x="312256" y="52044"/>
                    <a:pt x="121660" y="290097"/>
                    <a:pt x="115588" y="296946"/>
                  </a:cubicBezTo>
                  <a:cubicBezTo>
                    <a:pt x="122679" y="328504"/>
                    <a:pt x="102846" y="359836"/>
                    <a:pt x="71288" y="366928"/>
                  </a:cubicBezTo>
                  <a:cubicBezTo>
                    <a:pt x="39730" y="374020"/>
                    <a:pt x="8398" y="354186"/>
                    <a:pt x="1306" y="322628"/>
                  </a:cubicBezTo>
                  <a:cubicBezTo>
                    <a:pt x="-5786" y="291070"/>
                    <a:pt x="14048" y="259738"/>
                    <a:pt x="45606" y="252646"/>
                  </a:cubicBezTo>
                  <a:cubicBezTo>
                    <a:pt x="47713" y="252172"/>
                    <a:pt x="49845" y="251816"/>
                    <a:pt x="51992" y="251578"/>
                  </a:cubicBezTo>
                  <a:close/>
                </a:path>
              </a:pathLst>
            </a:custGeom>
            <a:solidFill>
              <a:srgbClr val="FFB6B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E01C7B0-6F99-43F6-88F0-17C5CA06361A}"/>
                </a:ext>
              </a:extLst>
            </p:cNvPr>
            <p:cNvSpPr/>
            <p:nvPr/>
          </p:nvSpPr>
          <p:spPr>
            <a:xfrm>
              <a:off x="4022462" y="3337080"/>
              <a:ext cx="325575" cy="515354"/>
            </a:xfrm>
            <a:custGeom>
              <a:avLst/>
              <a:gdLst>
                <a:gd name="connsiteX0" fmla="*/ 27203 w 325575"/>
                <a:gd name="connsiteY0" fmla="*/ -197 h 515354"/>
                <a:gd name="connsiteX1" fmla="*/ 269663 w 325575"/>
                <a:gd name="connsiteY1" fmla="*/ 126301 h 515354"/>
                <a:gd name="connsiteX2" fmla="*/ 300115 w 325575"/>
                <a:gd name="connsiteY2" fmla="*/ 313672 h 515354"/>
                <a:gd name="connsiteX3" fmla="*/ 292384 w 325575"/>
                <a:gd name="connsiteY3" fmla="*/ 323417 h 515354"/>
                <a:gd name="connsiteX4" fmla="*/ 125235 w 325575"/>
                <a:gd name="connsiteY4" fmla="*/ 515158 h 515354"/>
                <a:gd name="connsiteX5" fmla="*/ 52418 w 325575"/>
                <a:gd name="connsiteY5" fmla="*/ 416485 h 515354"/>
                <a:gd name="connsiteX6" fmla="*/ 108543 w 325575"/>
                <a:gd name="connsiteY6" fmla="*/ 299132 h 515354"/>
                <a:gd name="connsiteX7" fmla="*/ -132 w 325575"/>
                <a:gd name="connsiteY7" fmla="*/ 270475 h 515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575" h="515354">
                  <a:moveTo>
                    <a:pt x="27203" y="-197"/>
                  </a:moveTo>
                  <a:lnTo>
                    <a:pt x="269663" y="126301"/>
                  </a:lnTo>
                  <a:cubicBezTo>
                    <a:pt x="329814" y="169633"/>
                    <a:pt x="343447" y="253522"/>
                    <a:pt x="300115" y="313672"/>
                  </a:cubicBezTo>
                  <a:cubicBezTo>
                    <a:pt x="297690" y="317038"/>
                    <a:pt x="295110" y="320290"/>
                    <a:pt x="292384" y="323417"/>
                  </a:cubicBezTo>
                  <a:lnTo>
                    <a:pt x="125235" y="515158"/>
                  </a:lnTo>
                  <a:lnTo>
                    <a:pt x="52418" y="416485"/>
                  </a:lnTo>
                  <a:lnTo>
                    <a:pt x="108543" y="299132"/>
                  </a:lnTo>
                  <a:lnTo>
                    <a:pt x="-132" y="270475"/>
                  </a:lnTo>
                  <a:close/>
                </a:path>
              </a:pathLst>
            </a:custGeom>
            <a:solidFill>
              <a:schemeClr val="accent3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D0DE9E72-3641-45D1-8F7E-DD9DE07AF545}"/>
                </a:ext>
              </a:extLst>
            </p:cNvPr>
            <p:cNvSpPr/>
            <p:nvPr/>
          </p:nvSpPr>
          <p:spPr>
            <a:xfrm>
              <a:off x="3209215" y="2933515"/>
              <a:ext cx="177426" cy="400217"/>
            </a:xfrm>
            <a:custGeom>
              <a:avLst/>
              <a:gdLst>
                <a:gd name="connsiteX0" fmla="*/ 149505 w 177426"/>
                <a:gd name="connsiteY0" fmla="*/ 108197 h 400217"/>
                <a:gd name="connsiteX1" fmla="*/ 122196 w 177426"/>
                <a:gd name="connsiteY1" fmla="*/ 399816 h 400217"/>
                <a:gd name="connsiteX2" fmla="*/ -132 w 177426"/>
                <a:gd name="connsiteY2" fmla="*/ 400020 h 400217"/>
                <a:gd name="connsiteX3" fmla="*/ 72602 w 177426"/>
                <a:gd name="connsiteY3" fmla="*/ 94462 h 400217"/>
                <a:gd name="connsiteX4" fmla="*/ 82635 w 177426"/>
                <a:gd name="connsiteY4" fmla="*/ 12247 h 400217"/>
                <a:gd name="connsiteX5" fmla="*/ 164850 w 177426"/>
                <a:gd name="connsiteY5" fmla="*/ 22280 h 400217"/>
                <a:gd name="connsiteX6" fmla="*/ 154817 w 177426"/>
                <a:gd name="connsiteY6" fmla="*/ 104495 h 400217"/>
                <a:gd name="connsiteX7" fmla="*/ 149505 w 177426"/>
                <a:gd name="connsiteY7" fmla="*/ 108198 h 400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426" h="400217">
                  <a:moveTo>
                    <a:pt x="149505" y="108197"/>
                  </a:moveTo>
                  <a:lnTo>
                    <a:pt x="122196" y="399816"/>
                  </a:lnTo>
                  <a:lnTo>
                    <a:pt x="-132" y="400020"/>
                  </a:lnTo>
                  <a:cubicBezTo>
                    <a:pt x="-132" y="400020"/>
                    <a:pt x="70051" y="103253"/>
                    <a:pt x="72602" y="94462"/>
                  </a:cubicBezTo>
                  <a:cubicBezTo>
                    <a:pt x="52669" y="68989"/>
                    <a:pt x="57161" y="32180"/>
                    <a:pt x="82635" y="12247"/>
                  </a:cubicBezTo>
                  <a:cubicBezTo>
                    <a:pt x="108108" y="-7685"/>
                    <a:pt x="144917" y="-3193"/>
                    <a:pt x="164850" y="22280"/>
                  </a:cubicBezTo>
                  <a:cubicBezTo>
                    <a:pt x="184783" y="47754"/>
                    <a:pt x="180291" y="84563"/>
                    <a:pt x="154817" y="104495"/>
                  </a:cubicBezTo>
                  <a:cubicBezTo>
                    <a:pt x="153116" y="105826"/>
                    <a:pt x="151342" y="107062"/>
                    <a:pt x="149505" y="108198"/>
                  </a:cubicBezTo>
                  <a:close/>
                </a:path>
              </a:pathLst>
            </a:custGeom>
            <a:solidFill>
              <a:srgbClr val="FFB6B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D91EAC42-5388-4DC3-A2DC-8BC3C12DE27B}"/>
                </a:ext>
              </a:extLst>
            </p:cNvPr>
            <p:cNvSpPr/>
            <p:nvPr/>
          </p:nvSpPr>
          <p:spPr>
            <a:xfrm>
              <a:off x="3170073" y="3173396"/>
              <a:ext cx="432277" cy="464866"/>
            </a:xfrm>
            <a:custGeom>
              <a:avLst/>
              <a:gdLst>
                <a:gd name="connsiteX0" fmla="*/ 432146 w 432277"/>
                <a:gd name="connsiteY0" fmla="*/ 464669 h 464866"/>
                <a:gd name="connsiteX1" fmla="*/ 150594 w 432277"/>
                <a:gd name="connsiteY1" fmla="*/ 413036 h 464866"/>
                <a:gd name="connsiteX2" fmla="*/ 4768 w 432277"/>
                <a:gd name="connsiteY2" fmla="*/ 244677 h 464866"/>
                <a:gd name="connsiteX3" fmla="*/ 73615 w 432277"/>
                <a:gd name="connsiteY3" fmla="*/ -197 h 464866"/>
                <a:gd name="connsiteX4" fmla="*/ 181694 w 432277"/>
                <a:gd name="connsiteY4" fmla="*/ 57746 h 464866"/>
                <a:gd name="connsiteX5" fmla="*/ 181279 w 432277"/>
                <a:gd name="connsiteY5" fmla="*/ 187830 h 464866"/>
                <a:gd name="connsiteX6" fmla="*/ 332567 w 432277"/>
                <a:gd name="connsiteY6" fmla="*/ 167146 h 464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2277" h="464866">
                  <a:moveTo>
                    <a:pt x="432146" y="464669"/>
                  </a:moveTo>
                  <a:lnTo>
                    <a:pt x="150594" y="413036"/>
                  </a:lnTo>
                  <a:cubicBezTo>
                    <a:pt x="32032" y="398778"/>
                    <a:pt x="-16624" y="320768"/>
                    <a:pt x="4768" y="244677"/>
                  </a:cubicBezTo>
                  <a:lnTo>
                    <a:pt x="73615" y="-197"/>
                  </a:lnTo>
                  <a:lnTo>
                    <a:pt x="181694" y="57746"/>
                  </a:lnTo>
                  <a:lnTo>
                    <a:pt x="181279" y="187830"/>
                  </a:lnTo>
                  <a:lnTo>
                    <a:pt x="332567" y="167146"/>
                  </a:lnTo>
                  <a:close/>
                </a:path>
              </a:pathLst>
            </a:custGeom>
            <a:solidFill>
              <a:schemeClr val="accent3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2DF2006-B46E-4CCE-A44E-738C2C47FC29}"/>
                </a:ext>
              </a:extLst>
            </p:cNvPr>
            <p:cNvSpPr/>
            <p:nvPr/>
          </p:nvSpPr>
          <p:spPr>
            <a:xfrm>
              <a:off x="3372854" y="5354959"/>
              <a:ext cx="114262" cy="298612"/>
            </a:xfrm>
            <a:custGeom>
              <a:avLst/>
              <a:gdLst>
                <a:gd name="connsiteX0" fmla="*/ 114245 w 114262"/>
                <a:gd name="connsiteY0" fmla="*/ 298613 h 298612"/>
                <a:gd name="connsiteX1" fmla="*/ 36829 w 114262"/>
                <a:gd name="connsiteY1" fmla="*/ 298613 h 298612"/>
                <a:gd name="connsiteX2" fmla="*/ 0 w 114262"/>
                <a:gd name="connsiteY2" fmla="*/ 0 h 298612"/>
                <a:gd name="connsiteX3" fmla="*/ 114262 w 114262"/>
                <a:gd name="connsiteY3" fmla="*/ 0 h 298612"/>
                <a:gd name="connsiteX4" fmla="*/ 114245 w 114262"/>
                <a:gd name="connsiteY4" fmla="*/ 298613 h 29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262" h="298612">
                  <a:moveTo>
                    <a:pt x="114245" y="298613"/>
                  </a:moveTo>
                  <a:lnTo>
                    <a:pt x="36829" y="298613"/>
                  </a:lnTo>
                  <a:lnTo>
                    <a:pt x="0" y="0"/>
                  </a:lnTo>
                  <a:lnTo>
                    <a:pt x="114262" y="0"/>
                  </a:lnTo>
                  <a:lnTo>
                    <a:pt x="114245" y="298613"/>
                  </a:lnTo>
                  <a:close/>
                </a:path>
              </a:pathLst>
            </a:custGeom>
            <a:solidFill>
              <a:srgbClr val="FFB6B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884221A-69F3-47F9-B667-163E0D62BDBF}"/>
                </a:ext>
              </a:extLst>
            </p:cNvPr>
            <p:cNvSpPr/>
            <p:nvPr/>
          </p:nvSpPr>
          <p:spPr>
            <a:xfrm>
              <a:off x="3251760" y="5605665"/>
              <a:ext cx="238072" cy="128672"/>
            </a:xfrm>
            <a:custGeom>
              <a:avLst/>
              <a:gdLst>
                <a:gd name="connsiteX0" fmla="*/ 237937 w 238072"/>
                <a:gd name="connsiteY0" fmla="*/ 128475 h 128672"/>
                <a:gd name="connsiteX1" fmla="*/ -132 w 238072"/>
                <a:gd name="connsiteY1" fmla="*/ 128465 h 128672"/>
                <a:gd name="connsiteX2" fmla="*/ -132 w 238072"/>
                <a:gd name="connsiteY2" fmla="*/ 125455 h 128672"/>
                <a:gd name="connsiteX3" fmla="*/ 92531 w 238072"/>
                <a:gd name="connsiteY3" fmla="*/ 32793 h 128672"/>
                <a:gd name="connsiteX4" fmla="*/ 92537 w 238072"/>
                <a:gd name="connsiteY4" fmla="*/ 32793 h 128672"/>
                <a:gd name="connsiteX5" fmla="*/ 136023 w 238072"/>
                <a:gd name="connsiteY5" fmla="*/ -197 h 128672"/>
                <a:gd name="connsiteX6" fmla="*/ 217159 w 238072"/>
                <a:gd name="connsiteY6" fmla="*/ 32799 h 128672"/>
                <a:gd name="connsiteX7" fmla="*/ 237941 w 238072"/>
                <a:gd name="connsiteY7" fmla="*/ 32799 h 128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072" h="128672">
                  <a:moveTo>
                    <a:pt x="237937" y="128475"/>
                  </a:moveTo>
                  <a:lnTo>
                    <a:pt x="-132" y="128465"/>
                  </a:lnTo>
                  <a:lnTo>
                    <a:pt x="-132" y="125455"/>
                  </a:lnTo>
                  <a:cubicBezTo>
                    <a:pt x="-128" y="74280"/>
                    <a:pt x="41356" y="32796"/>
                    <a:pt x="92531" y="32793"/>
                  </a:cubicBezTo>
                  <a:lnTo>
                    <a:pt x="92537" y="32793"/>
                  </a:lnTo>
                  <a:lnTo>
                    <a:pt x="136023" y="-197"/>
                  </a:lnTo>
                  <a:lnTo>
                    <a:pt x="217159" y="32799"/>
                  </a:lnTo>
                  <a:lnTo>
                    <a:pt x="237941" y="32799"/>
                  </a:lnTo>
                  <a:close/>
                </a:path>
              </a:pathLst>
            </a:custGeom>
            <a:solidFill>
              <a:srgbClr val="2F2E41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77CA3CAC-03F7-4D5A-9282-2BD62B7D87E4}"/>
                </a:ext>
              </a:extLst>
            </p:cNvPr>
            <p:cNvSpPr/>
            <p:nvPr/>
          </p:nvSpPr>
          <p:spPr>
            <a:xfrm>
              <a:off x="4034864" y="5354959"/>
              <a:ext cx="114262" cy="298612"/>
            </a:xfrm>
            <a:custGeom>
              <a:avLst/>
              <a:gdLst>
                <a:gd name="connsiteX0" fmla="*/ 17 w 114262"/>
                <a:gd name="connsiteY0" fmla="*/ 298613 h 298612"/>
                <a:gd name="connsiteX1" fmla="*/ 77433 w 114262"/>
                <a:gd name="connsiteY1" fmla="*/ 298613 h 298612"/>
                <a:gd name="connsiteX2" fmla="*/ 114262 w 114262"/>
                <a:gd name="connsiteY2" fmla="*/ 0 h 298612"/>
                <a:gd name="connsiteX3" fmla="*/ 0 w 114262"/>
                <a:gd name="connsiteY3" fmla="*/ 0 h 298612"/>
                <a:gd name="connsiteX4" fmla="*/ 17 w 114262"/>
                <a:gd name="connsiteY4" fmla="*/ 298613 h 298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262" h="298612">
                  <a:moveTo>
                    <a:pt x="17" y="298613"/>
                  </a:moveTo>
                  <a:lnTo>
                    <a:pt x="77433" y="298613"/>
                  </a:lnTo>
                  <a:lnTo>
                    <a:pt x="114262" y="0"/>
                  </a:lnTo>
                  <a:lnTo>
                    <a:pt x="0" y="0"/>
                  </a:lnTo>
                  <a:lnTo>
                    <a:pt x="17" y="298613"/>
                  </a:lnTo>
                  <a:close/>
                </a:path>
              </a:pathLst>
            </a:custGeom>
            <a:solidFill>
              <a:srgbClr val="FFB6B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6784D209-76E9-436D-A673-FC446C7F56BE}"/>
                </a:ext>
              </a:extLst>
            </p:cNvPr>
            <p:cNvSpPr/>
            <p:nvPr/>
          </p:nvSpPr>
          <p:spPr>
            <a:xfrm>
              <a:off x="4032150" y="5605665"/>
              <a:ext cx="238072" cy="128672"/>
            </a:xfrm>
            <a:custGeom>
              <a:avLst/>
              <a:gdLst>
                <a:gd name="connsiteX0" fmla="*/ -128 w 238072"/>
                <a:gd name="connsiteY0" fmla="*/ 128475 h 128672"/>
                <a:gd name="connsiteX1" fmla="*/ 237940 w 238072"/>
                <a:gd name="connsiteY1" fmla="*/ 128465 h 128672"/>
                <a:gd name="connsiteX2" fmla="*/ 237940 w 238072"/>
                <a:gd name="connsiteY2" fmla="*/ 125455 h 128672"/>
                <a:gd name="connsiteX3" fmla="*/ 145277 w 238072"/>
                <a:gd name="connsiteY3" fmla="*/ 32793 h 128672"/>
                <a:gd name="connsiteX4" fmla="*/ 145272 w 238072"/>
                <a:gd name="connsiteY4" fmla="*/ 32793 h 128672"/>
                <a:gd name="connsiteX5" fmla="*/ 101786 w 238072"/>
                <a:gd name="connsiteY5" fmla="*/ -197 h 128672"/>
                <a:gd name="connsiteX6" fmla="*/ 20650 w 238072"/>
                <a:gd name="connsiteY6" fmla="*/ 32799 h 128672"/>
                <a:gd name="connsiteX7" fmla="*/ -132 w 238072"/>
                <a:gd name="connsiteY7" fmla="*/ 32799 h 128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072" h="128672">
                  <a:moveTo>
                    <a:pt x="-128" y="128475"/>
                  </a:moveTo>
                  <a:lnTo>
                    <a:pt x="237940" y="128465"/>
                  </a:lnTo>
                  <a:lnTo>
                    <a:pt x="237940" y="125455"/>
                  </a:lnTo>
                  <a:cubicBezTo>
                    <a:pt x="237937" y="74280"/>
                    <a:pt x="196452" y="32796"/>
                    <a:pt x="145277" y="32793"/>
                  </a:cubicBezTo>
                  <a:lnTo>
                    <a:pt x="145272" y="32793"/>
                  </a:lnTo>
                  <a:lnTo>
                    <a:pt x="101786" y="-197"/>
                  </a:lnTo>
                  <a:lnTo>
                    <a:pt x="20650" y="32799"/>
                  </a:lnTo>
                  <a:lnTo>
                    <a:pt x="-132" y="32799"/>
                  </a:lnTo>
                  <a:close/>
                </a:path>
              </a:pathLst>
            </a:custGeom>
            <a:solidFill>
              <a:srgbClr val="2F2E41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3C67EA2-3F67-41F9-809F-D3BE7DAAEF46}"/>
                </a:ext>
              </a:extLst>
            </p:cNvPr>
            <p:cNvSpPr/>
            <p:nvPr/>
          </p:nvSpPr>
          <p:spPr>
            <a:xfrm>
              <a:off x="3369300" y="4155441"/>
              <a:ext cx="783041" cy="1408192"/>
            </a:xfrm>
            <a:custGeom>
              <a:avLst/>
              <a:gdLst>
                <a:gd name="connsiteX0" fmla="*/ 17 w 783041"/>
                <a:gd name="connsiteY0" fmla="*/ 979883 h 1408192"/>
                <a:gd name="connsiteX1" fmla="*/ 10251 w 783041"/>
                <a:gd name="connsiteY1" fmla="*/ 868613 h 1408192"/>
                <a:gd name="connsiteX2" fmla="*/ 32026 w 783041"/>
                <a:gd name="connsiteY2" fmla="*/ 668773 h 1408192"/>
                <a:gd name="connsiteX3" fmla="*/ 70404 w 783041"/>
                <a:gd name="connsiteY3" fmla="*/ 139042 h 1408192"/>
                <a:gd name="connsiteX4" fmla="*/ 104613 w 783041"/>
                <a:gd name="connsiteY4" fmla="*/ -197 h 1408192"/>
                <a:gd name="connsiteX5" fmla="*/ 273946 w 783041"/>
                <a:gd name="connsiteY5" fmla="*/ 65769 h 1408192"/>
                <a:gd name="connsiteX6" fmla="*/ 411346 w 783041"/>
                <a:gd name="connsiteY6" fmla="*/ -100 h 1408192"/>
                <a:gd name="connsiteX7" fmla="*/ 574659 w 783041"/>
                <a:gd name="connsiteY7" fmla="*/ 52105 h 1408192"/>
                <a:gd name="connsiteX8" fmla="*/ 701825 w 783041"/>
                <a:gd name="connsiteY8" fmla="*/ 99792 h 1408192"/>
                <a:gd name="connsiteX9" fmla="*/ 703022 w 783041"/>
                <a:gd name="connsiteY9" fmla="*/ 144867 h 1408192"/>
                <a:gd name="connsiteX10" fmla="*/ 712059 w 783041"/>
                <a:gd name="connsiteY10" fmla="*/ 227013 h 1408192"/>
                <a:gd name="connsiteX11" fmla="*/ 718863 w 783041"/>
                <a:gd name="connsiteY11" fmla="*/ 342802 h 1408192"/>
                <a:gd name="connsiteX12" fmla="*/ 739278 w 783041"/>
                <a:gd name="connsiteY12" fmla="*/ 563165 h 1408192"/>
                <a:gd name="connsiteX13" fmla="*/ 749512 w 783041"/>
                <a:gd name="connsiteY13" fmla="*/ 639377 h 1408192"/>
                <a:gd name="connsiteX14" fmla="*/ 760889 w 783041"/>
                <a:gd name="connsiteY14" fmla="*/ 886958 h 1408192"/>
                <a:gd name="connsiteX15" fmla="*/ 775049 w 783041"/>
                <a:gd name="connsiteY15" fmla="*/ 1372636 h 1408192"/>
                <a:gd name="connsiteX16" fmla="*/ 661105 w 783041"/>
                <a:gd name="connsiteY16" fmla="*/ 1394588 h 1408192"/>
                <a:gd name="connsiteX17" fmla="*/ 639330 w 783041"/>
                <a:gd name="connsiteY17" fmla="*/ 1369601 h 1408192"/>
                <a:gd name="connsiteX18" fmla="*/ 533612 w 783041"/>
                <a:gd name="connsiteY18" fmla="*/ 763168 h 1408192"/>
                <a:gd name="connsiteX19" fmla="*/ 505196 w 783041"/>
                <a:gd name="connsiteY19" fmla="*/ 605299 h 1408192"/>
                <a:gd name="connsiteX20" fmla="*/ 479066 w 783041"/>
                <a:gd name="connsiteY20" fmla="*/ 471328 h 1408192"/>
                <a:gd name="connsiteX21" fmla="*/ 393926 w 783041"/>
                <a:gd name="connsiteY21" fmla="*/ 271433 h 1408192"/>
                <a:gd name="connsiteX22" fmla="*/ 372532 w 783041"/>
                <a:gd name="connsiteY22" fmla="*/ 274863 h 1408192"/>
                <a:gd name="connsiteX23" fmla="*/ 331487 w 783041"/>
                <a:gd name="connsiteY23" fmla="*/ 402029 h 1408192"/>
                <a:gd name="connsiteX24" fmla="*/ 301600 w 783041"/>
                <a:gd name="connsiteY24" fmla="*/ 512210 h 1408192"/>
                <a:gd name="connsiteX25" fmla="*/ 266434 w 783041"/>
                <a:gd name="connsiteY25" fmla="*/ 676829 h 1408192"/>
                <a:gd name="connsiteX26" fmla="*/ 243679 w 783041"/>
                <a:gd name="connsiteY26" fmla="*/ 815427 h 1408192"/>
                <a:gd name="connsiteX27" fmla="*/ 204157 w 783041"/>
                <a:gd name="connsiteY27" fmla="*/ 1007319 h 1408192"/>
                <a:gd name="connsiteX28" fmla="*/ 204157 w 783041"/>
                <a:gd name="connsiteY28" fmla="*/ 1183316 h 1408192"/>
                <a:gd name="connsiteX29" fmla="*/ 140574 w 783041"/>
                <a:gd name="connsiteY29" fmla="*/ 1351418 h 1408192"/>
                <a:gd name="connsiteX30" fmla="*/ 4688 w 783041"/>
                <a:gd name="connsiteY30" fmla="*/ 1351815 h 1408192"/>
                <a:gd name="connsiteX31" fmla="*/ 17 w 783041"/>
                <a:gd name="connsiteY31" fmla="*/ 979883 h 140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783041" h="1408192">
                  <a:moveTo>
                    <a:pt x="17" y="979883"/>
                  </a:moveTo>
                  <a:cubicBezTo>
                    <a:pt x="1160" y="962844"/>
                    <a:pt x="10251" y="868613"/>
                    <a:pt x="10251" y="868613"/>
                  </a:cubicBezTo>
                  <a:lnTo>
                    <a:pt x="32026" y="668773"/>
                  </a:lnTo>
                  <a:lnTo>
                    <a:pt x="70404" y="139042"/>
                  </a:lnTo>
                  <a:lnTo>
                    <a:pt x="104613" y="-197"/>
                  </a:lnTo>
                  <a:lnTo>
                    <a:pt x="273946" y="65769"/>
                  </a:lnTo>
                  <a:lnTo>
                    <a:pt x="411346" y="-100"/>
                  </a:lnTo>
                  <a:lnTo>
                    <a:pt x="574659" y="52105"/>
                  </a:lnTo>
                  <a:lnTo>
                    <a:pt x="701825" y="99792"/>
                  </a:lnTo>
                  <a:cubicBezTo>
                    <a:pt x="701825" y="99792"/>
                    <a:pt x="702042" y="120206"/>
                    <a:pt x="703022" y="144867"/>
                  </a:cubicBezTo>
                  <a:cubicBezTo>
                    <a:pt x="704329" y="177149"/>
                    <a:pt x="706615" y="216725"/>
                    <a:pt x="712059" y="227013"/>
                  </a:cubicBezTo>
                  <a:cubicBezTo>
                    <a:pt x="721150" y="245195"/>
                    <a:pt x="718863" y="342802"/>
                    <a:pt x="718863" y="342802"/>
                  </a:cubicBezTo>
                  <a:cubicBezTo>
                    <a:pt x="718863" y="342802"/>
                    <a:pt x="727900" y="541390"/>
                    <a:pt x="739278" y="563165"/>
                  </a:cubicBezTo>
                  <a:cubicBezTo>
                    <a:pt x="750655" y="584940"/>
                    <a:pt x="752941" y="630286"/>
                    <a:pt x="749512" y="639377"/>
                  </a:cubicBezTo>
                  <a:cubicBezTo>
                    <a:pt x="746083" y="648468"/>
                    <a:pt x="760889" y="886958"/>
                    <a:pt x="760889" y="886958"/>
                  </a:cubicBezTo>
                  <a:cubicBezTo>
                    <a:pt x="760889" y="886958"/>
                    <a:pt x="798892" y="1308998"/>
                    <a:pt x="775049" y="1372636"/>
                  </a:cubicBezTo>
                  <a:cubicBezTo>
                    <a:pt x="751205" y="1436274"/>
                    <a:pt x="661105" y="1394588"/>
                    <a:pt x="661105" y="1394588"/>
                  </a:cubicBezTo>
                  <a:cubicBezTo>
                    <a:pt x="661105" y="1394588"/>
                    <a:pt x="665460" y="1377603"/>
                    <a:pt x="639330" y="1369601"/>
                  </a:cubicBezTo>
                  <a:cubicBezTo>
                    <a:pt x="613200" y="1361599"/>
                    <a:pt x="533612" y="763168"/>
                    <a:pt x="533612" y="763168"/>
                  </a:cubicBezTo>
                  <a:cubicBezTo>
                    <a:pt x="533612" y="763168"/>
                    <a:pt x="518806" y="640465"/>
                    <a:pt x="505196" y="605299"/>
                  </a:cubicBezTo>
                  <a:cubicBezTo>
                    <a:pt x="491587" y="570132"/>
                    <a:pt x="479066" y="471328"/>
                    <a:pt x="479066" y="471328"/>
                  </a:cubicBezTo>
                  <a:cubicBezTo>
                    <a:pt x="479066" y="471328"/>
                    <a:pt x="395015" y="307798"/>
                    <a:pt x="393926" y="271433"/>
                  </a:cubicBezTo>
                  <a:cubicBezTo>
                    <a:pt x="393926" y="271433"/>
                    <a:pt x="382930" y="237410"/>
                    <a:pt x="372532" y="274863"/>
                  </a:cubicBezTo>
                  <a:cubicBezTo>
                    <a:pt x="362135" y="312316"/>
                    <a:pt x="331487" y="402029"/>
                    <a:pt x="331487" y="402029"/>
                  </a:cubicBezTo>
                  <a:lnTo>
                    <a:pt x="301600" y="512210"/>
                  </a:lnTo>
                  <a:lnTo>
                    <a:pt x="266434" y="676829"/>
                  </a:lnTo>
                  <a:lnTo>
                    <a:pt x="243679" y="815427"/>
                  </a:lnTo>
                  <a:cubicBezTo>
                    <a:pt x="243679" y="815427"/>
                    <a:pt x="209601" y="999371"/>
                    <a:pt x="204157" y="1007319"/>
                  </a:cubicBezTo>
                  <a:cubicBezTo>
                    <a:pt x="198713" y="1015267"/>
                    <a:pt x="204157" y="1183316"/>
                    <a:pt x="204157" y="1183316"/>
                  </a:cubicBezTo>
                  <a:cubicBezTo>
                    <a:pt x="204157" y="1183316"/>
                    <a:pt x="177809" y="1326431"/>
                    <a:pt x="140574" y="1351418"/>
                  </a:cubicBezTo>
                  <a:cubicBezTo>
                    <a:pt x="103339" y="1376405"/>
                    <a:pt x="4688" y="1351815"/>
                    <a:pt x="4688" y="1351815"/>
                  </a:cubicBezTo>
                  <a:cubicBezTo>
                    <a:pt x="4688" y="1351815"/>
                    <a:pt x="-1126" y="996921"/>
                    <a:pt x="17" y="979883"/>
                  </a:cubicBezTo>
                  <a:close/>
                </a:path>
              </a:pathLst>
            </a:custGeom>
            <a:solidFill>
              <a:srgbClr val="2F2E41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A119526-6D0D-4B84-BB86-60FC73F4D2D0}"/>
                </a:ext>
              </a:extLst>
            </p:cNvPr>
            <p:cNvSpPr/>
            <p:nvPr/>
          </p:nvSpPr>
          <p:spPr>
            <a:xfrm>
              <a:off x="3388095" y="3245448"/>
              <a:ext cx="695494" cy="1039755"/>
            </a:xfrm>
            <a:custGeom>
              <a:avLst/>
              <a:gdLst>
                <a:gd name="connsiteX0" fmla="*/ 107808 w 695494"/>
                <a:gd name="connsiteY0" fmla="*/ 461762 h 1039755"/>
                <a:gd name="connsiteX1" fmla="*/ 86171 w 695494"/>
                <a:gd name="connsiteY1" fmla="*/ 742063 h 1039755"/>
                <a:gd name="connsiteX2" fmla="*/ 53663 w 695494"/>
                <a:gd name="connsiteY2" fmla="*/ 775706 h 1039755"/>
                <a:gd name="connsiteX3" fmla="*/ 54423 w 695494"/>
                <a:gd name="connsiteY3" fmla="*/ 820035 h 1039755"/>
                <a:gd name="connsiteX4" fmla="*/ 55305 w 695494"/>
                <a:gd name="connsiteY4" fmla="*/ 820855 h 1039755"/>
                <a:gd name="connsiteX5" fmla="*/ 55305 w 695494"/>
                <a:gd name="connsiteY5" fmla="*/ 820855 h 1039755"/>
                <a:gd name="connsiteX6" fmla="*/ 37395 w 695494"/>
                <a:gd name="connsiteY6" fmla="*/ 851567 h 1039755"/>
                <a:gd name="connsiteX7" fmla="*/ 31054 w 695494"/>
                <a:gd name="connsiteY7" fmla="*/ 948338 h 1039755"/>
                <a:gd name="connsiteX8" fmla="*/ 69912 w 695494"/>
                <a:gd name="connsiteY8" fmla="*/ 1011766 h 1039755"/>
                <a:gd name="connsiteX9" fmla="*/ 79729 w 695494"/>
                <a:gd name="connsiteY9" fmla="*/ 1013164 h 1039755"/>
                <a:gd name="connsiteX10" fmla="*/ 640296 w 695494"/>
                <a:gd name="connsiteY10" fmla="*/ 1039499 h 1039755"/>
                <a:gd name="connsiteX11" fmla="*/ 695304 w 695494"/>
                <a:gd name="connsiteY11" fmla="*/ 989428 h 1039755"/>
                <a:gd name="connsiteX12" fmla="*/ 694904 w 695494"/>
                <a:gd name="connsiteY12" fmla="*/ 980034 h 1039755"/>
                <a:gd name="connsiteX13" fmla="*/ 647238 w 695494"/>
                <a:gd name="connsiteY13" fmla="*/ 621190 h 1039755"/>
                <a:gd name="connsiteX14" fmla="*/ 647238 w 695494"/>
                <a:gd name="connsiteY14" fmla="*/ 594359 h 1039755"/>
                <a:gd name="connsiteX15" fmla="*/ 625899 w 695494"/>
                <a:gd name="connsiteY15" fmla="*/ 542541 h 1039755"/>
                <a:gd name="connsiteX16" fmla="*/ 636866 w 695494"/>
                <a:gd name="connsiteY16" fmla="*/ 368951 h 1039755"/>
                <a:gd name="connsiteX17" fmla="*/ 662378 w 695494"/>
                <a:gd name="connsiteY17" fmla="*/ 93427 h 1039755"/>
                <a:gd name="connsiteX18" fmla="*/ 514084 w 695494"/>
                <a:gd name="connsiteY18" fmla="*/ 55123 h 1039755"/>
                <a:gd name="connsiteX19" fmla="*/ 433680 w 695494"/>
                <a:gd name="connsiteY19" fmla="*/ -197 h 1039755"/>
                <a:gd name="connsiteX20" fmla="*/ 293994 w 695494"/>
                <a:gd name="connsiteY20" fmla="*/ 2027 h 1039755"/>
                <a:gd name="connsiteX21" fmla="*/ 209234 w 695494"/>
                <a:gd name="connsiteY21" fmla="*/ 71638 h 1039755"/>
                <a:gd name="connsiteX22" fmla="*/ 96222 w 695494"/>
                <a:gd name="connsiteY22" fmla="*/ 89337 h 1039755"/>
                <a:gd name="connsiteX23" fmla="*/ 10756 w 695494"/>
                <a:gd name="connsiteY23" fmla="*/ 106325 h 1039755"/>
                <a:gd name="connsiteX24" fmla="*/ -132 w 695494"/>
                <a:gd name="connsiteY24" fmla="*/ 129986 h 1039755"/>
                <a:gd name="connsiteX25" fmla="*/ 21643 w 695494"/>
                <a:gd name="connsiteY25" fmla="*/ 125254 h 1039755"/>
                <a:gd name="connsiteX26" fmla="*/ 100568 w 695494"/>
                <a:gd name="connsiteY26" fmla="*/ 433085 h 1039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95494" h="1039755">
                  <a:moveTo>
                    <a:pt x="107808" y="461762"/>
                  </a:moveTo>
                  <a:lnTo>
                    <a:pt x="86171" y="742063"/>
                  </a:lnTo>
                  <a:lnTo>
                    <a:pt x="53663" y="775706"/>
                  </a:lnTo>
                  <a:cubicBezTo>
                    <a:pt x="41632" y="788158"/>
                    <a:pt x="41972" y="808004"/>
                    <a:pt x="54423" y="820035"/>
                  </a:cubicBezTo>
                  <a:cubicBezTo>
                    <a:pt x="54712" y="820314"/>
                    <a:pt x="55006" y="820587"/>
                    <a:pt x="55305" y="820855"/>
                  </a:cubicBezTo>
                  <a:lnTo>
                    <a:pt x="55305" y="820855"/>
                  </a:lnTo>
                  <a:lnTo>
                    <a:pt x="37395" y="851567"/>
                  </a:lnTo>
                  <a:lnTo>
                    <a:pt x="31054" y="948338"/>
                  </a:lnTo>
                  <a:cubicBezTo>
                    <a:pt x="24269" y="976584"/>
                    <a:pt x="41666" y="1004982"/>
                    <a:pt x="69912" y="1011766"/>
                  </a:cubicBezTo>
                  <a:cubicBezTo>
                    <a:pt x="73133" y="1012540"/>
                    <a:pt x="76420" y="1013008"/>
                    <a:pt x="79729" y="1013164"/>
                  </a:cubicBezTo>
                  <a:lnTo>
                    <a:pt x="640296" y="1039499"/>
                  </a:lnTo>
                  <a:cubicBezTo>
                    <a:pt x="669313" y="1040863"/>
                    <a:pt x="693941" y="1018445"/>
                    <a:pt x="695304" y="989428"/>
                  </a:cubicBezTo>
                  <a:cubicBezTo>
                    <a:pt x="695452" y="986291"/>
                    <a:pt x="695318" y="983147"/>
                    <a:pt x="694904" y="980034"/>
                  </a:cubicBezTo>
                  <a:lnTo>
                    <a:pt x="647238" y="621190"/>
                  </a:lnTo>
                  <a:lnTo>
                    <a:pt x="647238" y="594359"/>
                  </a:lnTo>
                  <a:lnTo>
                    <a:pt x="625899" y="542541"/>
                  </a:lnTo>
                  <a:lnTo>
                    <a:pt x="636866" y="368951"/>
                  </a:lnTo>
                  <a:lnTo>
                    <a:pt x="662378" y="93427"/>
                  </a:lnTo>
                  <a:lnTo>
                    <a:pt x="514084" y="55123"/>
                  </a:lnTo>
                  <a:lnTo>
                    <a:pt x="433680" y="-197"/>
                  </a:lnTo>
                  <a:lnTo>
                    <a:pt x="293994" y="2027"/>
                  </a:lnTo>
                  <a:lnTo>
                    <a:pt x="209234" y="71638"/>
                  </a:lnTo>
                  <a:lnTo>
                    <a:pt x="96222" y="89337"/>
                  </a:lnTo>
                  <a:lnTo>
                    <a:pt x="10756" y="106325"/>
                  </a:lnTo>
                  <a:lnTo>
                    <a:pt x="-132" y="129986"/>
                  </a:lnTo>
                  <a:lnTo>
                    <a:pt x="21643" y="125254"/>
                  </a:lnTo>
                  <a:lnTo>
                    <a:pt x="100568" y="433085"/>
                  </a:lnTo>
                  <a:close/>
                </a:path>
              </a:pathLst>
            </a:custGeom>
            <a:solidFill>
              <a:schemeClr val="accent3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112ED11B-F51B-465A-9EB0-C766CAC6B8D2}"/>
                </a:ext>
              </a:extLst>
            </p:cNvPr>
            <p:cNvSpPr/>
            <p:nvPr/>
          </p:nvSpPr>
          <p:spPr>
            <a:xfrm>
              <a:off x="3584388" y="2878785"/>
              <a:ext cx="329103" cy="329103"/>
            </a:xfrm>
            <a:custGeom>
              <a:avLst/>
              <a:gdLst>
                <a:gd name="connsiteX0" fmla="*/ 329103 w 329103"/>
                <a:gd name="connsiteY0" fmla="*/ 164552 h 329103"/>
                <a:gd name="connsiteX1" fmla="*/ 164552 w 329103"/>
                <a:gd name="connsiteY1" fmla="*/ 329103 h 329103"/>
                <a:gd name="connsiteX2" fmla="*/ 0 w 329103"/>
                <a:gd name="connsiteY2" fmla="*/ 164552 h 329103"/>
                <a:gd name="connsiteX3" fmla="*/ 164552 w 329103"/>
                <a:gd name="connsiteY3" fmla="*/ 0 h 329103"/>
                <a:gd name="connsiteX4" fmla="*/ 329103 w 329103"/>
                <a:gd name="connsiteY4" fmla="*/ 164552 h 32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9103" h="329103">
                  <a:moveTo>
                    <a:pt x="329103" y="164552"/>
                  </a:moveTo>
                  <a:cubicBezTo>
                    <a:pt x="329103" y="255431"/>
                    <a:pt x="255431" y="329103"/>
                    <a:pt x="164552" y="329103"/>
                  </a:cubicBezTo>
                  <a:cubicBezTo>
                    <a:pt x="73672" y="329103"/>
                    <a:pt x="0" y="255431"/>
                    <a:pt x="0" y="164552"/>
                  </a:cubicBezTo>
                  <a:cubicBezTo>
                    <a:pt x="0" y="73672"/>
                    <a:pt x="73672" y="0"/>
                    <a:pt x="164552" y="0"/>
                  </a:cubicBezTo>
                  <a:cubicBezTo>
                    <a:pt x="255431" y="0"/>
                    <a:pt x="329103" y="73672"/>
                    <a:pt x="329103" y="164552"/>
                  </a:cubicBezTo>
                  <a:close/>
                </a:path>
              </a:pathLst>
            </a:custGeom>
            <a:solidFill>
              <a:srgbClr val="FFB6B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4F78FC4-E085-461E-947A-34473DFB40B1}"/>
                </a:ext>
              </a:extLst>
            </p:cNvPr>
            <p:cNvSpPr/>
            <p:nvPr/>
          </p:nvSpPr>
          <p:spPr>
            <a:xfrm>
              <a:off x="3521463" y="2843464"/>
              <a:ext cx="421992" cy="353808"/>
            </a:xfrm>
            <a:custGeom>
              <a:avLst/>
              <a:gdLst>
                <a:gd name="connsiteX0" fmla="*/ 187672 w 421992"/>
                <a:gd name="connsiteY0" fmla="*/ 353611 h 353808"/>
                <a:gd name="connsiteX1" fmla="*/ 306561 w 421992"/>
                <a:gd name="connsiteY1" fmla="*/ 347547 h 353808"/>
                <a:gd name="connsiteX2" fmla="*/ 349501 w 421992"/>
                <a:gd name="connsiteY2" fmla="*/ 334941 h 353808"/>
                <a:gd name="connsiteX3" fmla="*/ 362978 w 421992"/>
                <a:gd name="connsiteY3" fmla="*/ 312554 h 353808"/>
                <a:gd name="connsiteX4" fmla="*/ 395671 w 421992"/>
                <a:gd name="connsiteY4" fmla="*/ 235842 h 353808"/>
                <a:gd name="connsiteX5" fmla="*/ 421254 w 421992"/>
                <a:gd name="connsiteY5" fmla="*/ 124641 h 353808"/>
                <a:gd name="connsiteX6" fmla="*/ 400684 w 421992"/>
                <a:gd name="connsiteY6" fmla="*/ 78255 h 353808"/>
                <a:gd name="connsiteX7" fmla="*/ 352939 w 421992"/>
                <a:gd name="connsiteY7" fmla="*/ 73417 h 353808"/>
                <a:gd name="connsiteX8" fmla="*/ 312864 w 421992"/>
                <a:gd name="connsiteY8" fmla="*/ 15231 h 353808"/>
                <a:gd name="connsiteX9" fmla="*/ 242296 w 421992"/>
                <a:gd name="connsiteY9" fmla="*/ 270 h 353808"/>
                <a:gd name="connsiteX10" fmla="*/ 145302 w 421992"/>
                <a:gd name="connsiteY10" fmla="*/ 38498 h 353808"/>
                <a:gd name="connsiteX11" fmla="*/ 120557 w 421992"/>
                <a:gd name="connsiteY11" fmla="*/ 58106 h 353808"/>
                <a:gd name="connsiteX12" fmla="*/ 90357 w 421992"/>
                <a:gd name="connsiteY12" fmla="*/ 63694 h 353808"/>
                <a:gd name="connsiteX13" fmla="*/ 74313 w 421992"/>
                <a:gd name="connsiteY13" fmla="*/ 39872 h 353808"/>
                <a:gd name="connsiteX14" fmla="*/ 63557 w 421992"/>
                <a:gd name="connsiteY14" fmla="*/ 95387 h 353808"/>
                <a:gd name="connsiteX15" fmla="*/ 25633 w 421992"/>
                <a:gd name="connsiteY15" fmla="*/ 90900 h 353808"/>
                <a:gd name="connsiteX16" fmla="*/ 4711 w 421992"/>
                <a:gd name="connsiteY16" fmla="*/ 153042 h 353808"/>
                <a:gd name="connsiteX17" fmla="*/ 66853 w 421992"/>
                <a:gd name="connsiteY17" fmla="*/ 173964 h 353808"/>
                <a:gd name="connsiteX18" fmla="*/ 74255 w 421992"/>
                <a:gd name="connsiteY18" fmla="*/ 169378 h 353808"/>
                <a:gd name="connsiteX19" fmla="*/ 77844 w 421992"/>
                <a:gd name="connsiteY19" fmla="*/ 205601 h 353808"/>
                <a:gd name="connsiteX20" fmla="*/ 92161 w 421992"/>
                <a:gd name="connsiteY20" fmla="*/ 236794 h 353808"/>
                <a:gd name="connsiteX21" fmla="*/ 138157 w 421992"/>
                <a:gd name="connsiteY21" fmla="*/ 219923 h 353808"/>
                <a:gd name="connsiteX22" fmla="*/ 158176 w 421992"/>
                <a:gd name="connsiteY22" fmla="*/ 232823 h 353808"/>
                <a:gd name="connsiteX23" fmla="*/ 166190 w 421992"/>
                <a:gd name="connsiteY23" fmla="*/ 256218 h 353808"/>
                <a:gd name="connsiteX24" fmla="*/ 187674 w 421992"/>
                <a:gd name="connsiteY24" fmla="*/ 352937 h 353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21992" h="353808">
                  <a:moveTo>
                    <a:pt x="187672" y="353611"/>
                  </a:moveTo>
                  <a:lnTo>
                    <a:pt x="306561" y="347547"/>
                  </a:lnTo>
                  <a:cubicBezTo>
                    <a:pt x="321794" y="346770"/>
                    <a:pt x="338421" y="345424"/>
                    <a:pt x="349501" y="334941"/>
                  </a:cubicBezTo>
                  <a:cubicBezTo>
                    <a:pt x="355461" y="328467"/>
                    <a:pt x="360046" y="320851"/>
                    <a:pt x="362978" y="312554"/>
                  </a:cubicBezTo>
                  <a:cubicBezTo>
                    <a:pt x="373969" y="287023"/>
                    <a:pt x="384960" y="261492"/>
                    <a:pt x="395671" y="235842"/>
                  </a:cubicBezTo>
                  <a:cubicBezTo>
                    <a:pt x="410486" y="200363"/>
                    <a:pt x="425036" y="162902"/>
                    <a:pt x="421254" y="124641"/>
                  </a:cubicBezTo>
                  <a:cubicBezTo>
                    <a:pt x="420367" y="107168"/>
                    <a:pt x="413039" y="90642"/>
                    <a:pt x="400684" y="78255"/>
                  </a:cubicBezTo>
                  <a:cubicBezTo>
                    <a:pt x="387718" y="65979"/>
                    <a:pt x="368104" y="63992"/>
                    <a:pt x="352939" y="73417"/>
                  </a:cubicBezTo>
                  <a:cubicBezTo>
                    <a:pt x="349227" y="48896"/>
                    <a:pt x="334450" y="27442"/>
                    <a:pt x="312864" y="15231"/>
                  </a:cubicBezTo>
                  <a:cubicBezTo>
                    <a:pt x="291350" y="3345"/>
                    <a:pt x="266783" y="-1864"/>
                    <a:pt x="242296" y="270"/>
                  </a:cubicBezTo>
                  <a:cubicBezTo>
                    <a:pt x="206764" y="2560"/>
                    <a:pt x="172842" y="15930"/>
                    <a:pt x="145302" y="38498"/>
                  </a:cubicBezTo>
                  <a:cubicBezTo>
                    <a:pt x="137556" y="45644"/>
                    <a:pt x="129285" y="52199"/>
                    <a:pt x="120557" y="58106"/>
                  </a:cubicBezTo>
                  <a:cubicBezTo>
                    <a:pt x="111686" y="64038"/>
                    <a:pt x="100764" y="66059"/>
                    <a:pt x="90357" y="63694"/>
                  </a:cubicBezTo>
                  <a:cubicBezTo>
                    <a:pt x="79810" y="60875"/>
                    <a:pt x="72961" y="50705"/>
                    <a:pt x="74313" y="39872"/>
                  </a:cubicBezTo>
                  <a:cubicBezTo>
                    <a:pt x="56964" y="52844"/>
                    <a:pt x="52308" y="76874"/>
                    <a:pt x="63557" y="95387"/>
                  </a:cubicBezTo>
                  <a:cubicBezTo>
                    <a:pt x="51004" y="100646"/>
                    <a:pt x="36613" y="98943"/>
                    <a:pt x="25633" y="90900"/>
                  </a:cubicBezTo>
                  <a:cubicBezTo>
                    <a:pt x="2696" y="102283"/>
                    <a:pt x="-6672" y="130105"/>
                    <a:pt x="4711" y="153042"/>
                  </a:cubicBezTo>
                  <a:cubicBezTo>
                    <a:pt x="16094" y="175980"/>
                    <a:pt x="43916" y="185347"/>
                    <a:pt x="66853" y="173964"/>
                  </a:cubicBezTo>
                  <a:cubicBezTo>
                    <a:pt x="69459" y="172671"/>
                    <a:pt x="71937" y="171136"/>
                    <a:pt x="74255" y="169378"/>
                  </a:cubicBezTo>
                  <a:cubicBezTo>
                    <a:pt x="81471" y="179484"/>
                    <a:pt x="78784" y="193218"/>
                    <a:pt x="77844" y="205601"/>
                  </a:cubicBezTo>
                  <a:cubicBezTo>
                    <a:pt x="76904" y="217983"/>
                    <a:pt x="80225" y="233372"/>
                    <a:pt x="92161" y="236794"/>
                  </a:cubicBezTo>
                  <a:cubicBezTo>
                    <a:pt x="108299" y="241421"/>
                    <a:pt x="121371" y="219692"/>
                    <a:pt x="138157" y="219923"/>
                  </a:cubicBezTo>
                  <a:cubicBezTo>
                    <a:pt x="146567" y="220608"/>
                    <a:pt x="154078" y="225448"/>
                    <a:pt x="158176" y="232823"/>
                  </a:cubicBezTo>
                  <a:cubicBezTo>
                    <a:pt x="162132" y="240120"/>
                    <a:pt x="164840" y="248028"/>
                    <a:pt x="166190" y="256218"/>
                  </a:cubicBezTo>
                  <a:lnTo>
                    <a:pt x="187674" y="352937"/>
                  </a:lnTo>
                </a:path>
              </a:pathLst>
            </a:custGeom>
            <a:solidFill>
              <a:srgbClr val="2F2E41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38106037-72A4-47F0-B3D7-32A81932ED66}"/>
                </a:ext>
              </a:extLst>
            </p:cNvPr>
            <p:cNvSpPr/>
            <p:nvPr/>
          </p:nvSpPr>
          <p:spPr>
            <a:xfrm>
              <a:off x="2497934" y="3468539"/>
              <a:ext cx="219657" cy="273541"/>
            </a:xfrm>
            <a:custGeom>
              <a:avLst/>
              <a:gdLst>
                <a:gd name="connsiteX0" fmla="*/ 186196 w 219657"/>
                <a:gd name="connsiteY0" fmla="*/ 273344 h 273541"/>
                <a:gd name="connsiteX1" fmla="*/ 39750 w 219657"/>
                <a:gd name="connsiteY1" fmla="*/ 273344 h 273541"/>
                <a:gd name="connsiteX2" fmla="*/ 6650 w 219657"/>
                <a:gd name="connsiteY2" fmla="*/ 244586 h 273541"/>
                <a:gd name="connsiteX3" fmla="*/ 6650 w 219657"/>
                <a:gd name="connsiteY3" fmla="*/ 44046 h 273541"/>
                <a:gd name="connsiteX4" fmla="*/ 39188 w 219657"/>
                <a:gd name="connsiteY4" fmla="*/ 15292 h 273541"/>
                <a:gd name="connsiteX5" fmla="*/ 186700 w 219657"/>
                <a:gd name="connsiteY5" fmla="*/ 15290 h 273541"/>
                <a:gd name="connsiteX6" fmla="*/ 211862 w 219657"/>
                <a:gd name="connsiteY6" fmla="*/ 27425 h 273541"/>
                <a:gd name="connsiteX7" fmla="*/ 218844 w 219657"/>
                <a:gd name="connsiteY7" fmla="*/ 55624 h 273541"/>
                <a:gd name="connsiteX8" fmla="*/ 218844 w 219657"/>
                <a:gd name="connsiteY8" fmla="*/ 233007 h 273541"/>
                <a:gd name="connsiteX9" fmla="*/ 211862 w 219657"/>
                <a:gd name="connsiteY9" fmla="*/ 261207 h 273541"/>
                <a:gd name="connsiteX10" fmla="*/ 186195 w 219657"/>
                <a:gd name="connsiteY10" fmla="*/ 273344 h 27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9657" h="273541">
                  <a:moveTo>
                    <a:pt x="186196" y="273344"/>
                  </a:moveTo>
                  <a:lnTo>
                    <a:pt x="39750" y="273344"/>
                  </a:lnTo>
                  <a:cubicBezTo>
                    <a:pt x="23097" y="273332"/>
                    <a:pt x="8988" y="261074"/>
                    <a:pt x="6650" y="244586"/>
                  </a:cubicBezTo>
                  <a:cubicBezTo>
                    <a:pt x="-2393" y="178045"/>
                    <a:pt x="-2393" y="110587"/>
                    <a:pt x="6650" y="44046"/>
                  </a:cubicBezTo>
                  <a:cubicBezTo>
                    <a:pt x="8959" y="27769"/>
                    <a:pt x="22751" y="15581"/>
                    <a:pt x="39188" y="15292"/>
                  </a:cubicBezTo>
                  <a:cubicBezTo>
                    <a:pt x="85265" y="-5361"/>
                    <a:pt x="134885" y="-5359"/>
                    <a:pt x="186700" y="15290"/>
                  </a:cubicBezTo>
                  <a:cubicBezTo>
                    <a:pt x="196468" y="15419"/>
                    <a:pt x="205679" y="19861"/>
                    <a:pt x="211862" y="27425"/>
                  </a:cubicBezTo>
                  <a:cubicBezTo>
                    <a:pt x="218312" y="35296"/>
                    <a:pt x="220876" y="45652"/>
                    <a:pt x="218844" y="55624"/>
                  </a:cubicBezTo>
                  <a:cubicBezTo>
                    <a:pt x="207080" y="114167"/>
                    <a:pt x="207080" y="174465"/>
                    <a:pt x="218844" y="233007"/>
                  </a:cubicBezTo>
                  <a:cubicBezTo>
                    <a:pt x="220876" y="242979"/>
                    <a:pt x="218312" y="253335"/>
                    <a:pt x="211862" y="261207"/>
                  </a:cubicBezTo>
                  <a:cubicBezTo>
                    <a:pt x="205567" y="268907"/>
                    <a:pt x="196141" y="273365"/>
                    <a:pt x="186195" y="273344"/>
                  </a:cubicBezTo>
                  <a:close/>
                </a:path>
              </a:pathLst>
            </a:custGeom>
            <a:solidFill>
              <a:schemeClr val="accent3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43FC9E25-C84E-43A7-A96D-5BA0F07D3418}"/>
                </a:ext>
              </a:extLst>
            </p:cNvPr>
            <p:cNvSpPr/>
            <p:nvPr/>
          </p:nvSpPr>
          <p:spPr>
            <a:xfrm>
              <a:off x="2537892" y="3545076"/>
              <a:ext cx="138803" cy="15408"/>
            </a:xfrm>
            <a:custGeom>
              <a:avLst/>
              <a:gdLst>
                <a:gd name="connsiteX0" fmla="*/ 130899 w 138803"/>
                <a:gd name="connsiteY0" fmla="*/ 15210 h 15408"/>
                <a:gd name="connsiteX1" fmla="*/ 7640 w 138803"/>
                <a:gd name="connsiteY1" fmla="*/ 15210 h 15408"/>
                <a:gd name="connsiteX2" fmla="*/ -132 w 138803"/>
                <a:gd name="connsiteY2" fmla="*/ 7575 h 15408"/>
                <a:gd name="connsiteX3" fmla="*/ 7504 w 138803"/>
                <a:gd name="connsiteY3" fmla="*/ -197 h 15408"/>
                <a:gd name="connsiteX4" fmla="*/ 7640 w 138803"/>
                <a:gd name="connsiteY4" fmla="*/ -197 h 15408"/>
                <a:gd name="connsiteX5" fmla="*/ 130899 w 138803"/>
                <a:gd name="connsiteY5" fmla="*/ -197 h 15408"/>
                <a:gd name="connsiteX6" fmla="*/ 138671 w 138803"/>
                <a:gd name="connsiteY6" fmla="*/ 7439 h 15408"/>
                <a:gd name="connsiteX7" fmla="*/ 131035 w 138803"/>
                <a:gd name="connsiteY7" fmla="*/ 15210 h 15408"/>
                <a:gd name="connsiteX8" fmla="*/ 130899 w 138803"/>
                <a:gd name="connsiteY8" fmla="*/ 15210 h 1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803" h="15408">
                  <a:moveTo>
                    <a:pt x="130899" y="15210"/>
                  </a:moveTo>
                  <a:lnTo>
                    <a:pt x="7640" y="15210"/>
                  </a:lnTo>
                  <a:cubicBezTo>
                    <a:pt x="3385" y="15248"/>
                    <a:pt x="-94" y="11829"/>
                    <a:pt x="-132" y="7575"/>
                  </a:cubicBezTo>
                  <a:cubicBezTo>
                    <a:pt x="-169" y="3320"/>
                    <a:pt x="3250" y="-159"/>
                    <a:pt x="7504" y="-197"/>
                  </a:cubicBezTo>
                  <a:cubicBezTo>
                    <a:pt x="7550" y="-197"/>
                    <a:pt x="7595" y="-197"/>
                    <a:pt x="7640" y="-197"/>
                  </a:cubicBezTo>
                  <a:lnTo>
                    <a:pt x="130899" y="-197"/>
                  </a:lnTo>
                  <a:cubicBezTo>
                    <a:pt x="135154" y="-234"/>
                    <a:pt x="138634" y="3184"/>
                    <a:pt x="138671" y="7439"/>
                  </a:cubicBezTo>
                  <a:cubicBezTo>
                    <a:pt x="138709" y="11693"/>
                    <a:pt x="135290" y="15173"/>
                    <a:pt x="131035" y="15210"/>
                  </a:cubicBezTo>
                  <a:cubicBezTo>
                    <a:pt x="130990" y="15211"/>
                    <a:pt x="130945" y="15211"/>
                    <a:pt x="130899" y="15210"/>
                  </a:cubicBezTo>
                  <a:close/>
                </a:path>
              </a:pathLst>
            </a:custGeom>
            <a:solidFill>
              <a:srgbClr val="FFFFFF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6C9CC4B9-93AF-4F5E-AFF9-647086CDCF0F}"/>
                </a:ext>
              </a:extLst>
            </p:cNvPr>
            <p:cNvSpPr/>
            <p:nvPr/>
          </p:nvSpPr>
          <p:spPr>
            <a:xfrm>
              <a:off x="2537892" y="3606705"/>
              <a:ext cx="138803" cy="15408"/>
            </a:xfrm>
            <a:custGeom>
              <a:avLst/>
              <a:gdLst>
                <a:gd name="connsiteX0" fmla="*/ 130899 w 138803"/>
                <a:gd name="connsiteY0" fmla="*/ 15210 h 15408"/>
                <a:gd name="connsiteX1" fmla="*/ 7640 w 138803"/>
                <a:gd name="connsiteY1" fmla="*/ 15210 h 15408"/>
                <a:gd name="connsiteX2" fmla="*/ -132 w 138803"/>
                <a:gd name="connsiteY2" fmla="*/ 7575 h 15408"/>
                <a:gd name="connsiteX3" fmla="*/ 7504 w 138803"/>
                <a:gd name="connsiteY3" fmla="*/ -197 h 15408"/>
                <a:gd name="connsiteX4" fmla="*/ 7640 w 138803"/>
                <a:gd name="connsiteY4" fmla="*/ -197 h 15408"/>
                <a:gd name="connsiteX5" fmla="*/ 130899 w 138803"/>
                <a:gd name="connsiteY5" fmla="*/ -197 h 15408"/>
                <a:gd name="connsiteX6" fmla="*/ 138671 w 138803"/>
                <a:gd name="connsiteY6" fmla="*/ 7439 h 15408"/>
                <a:gd name="connsiteX7" fmla="*/ 131035 w 138803"/>
                <a:gd name="connsiteY7" fmla="*/ 15210 h 15408"/>
                <a:gd name="connsiteX8" fmla="*/ 130899 w 138803"/>
                <a:gd name="connsiteY8" fmla="*/ 15210 h 1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803" h="15408">
                  <a:moveTo>
                    <a:pt x="130899" y="15210"/>
                  </a:moveTo>
                  <a:lnTo>
                    <a:pt x="7640" y="15210"/>
                  </a:lnTo>
                  <a:cubicBezTo>
                    <a:pt x="3385" y="15248"/>
                    <a:pt x="-94" y="11829"/>
                    <a:pt x="-132" y="7575"/>
                  </a:cubicBezTo>
                  <a:cubicBezTo>
                    <a:pt x="-169" y="3320"/>
                    <a:pt x="3250" y="-159"/>
                    <a:pt x="7504" y="-197"/>
                  </a:cubicBezTo>
                  <a:cubicBezTo>
                    <a:pt x="7550" y="-197"/>
                    <a:pt x="7595" y="-197"/>
                    <a:pt x="7640" y="-197"/>
                  </a:cubicBezTo>
                  <a:lnTo>
                    <a:pt x="130899" y="-197"/>
                  </a:lnTo>
                  <a:cubicBezTo>
                    <a:pt x="135154" y="-234"/>
                    <a:pt x="138634" y="3184"/>
                    <a:pt x="138671" y="7439"/>
                  </a:cubicBezTo>
                  <a:cubicBezTo>
                    <a:pt x="138709" y="11693"/>
                    <a:pt x="135290" y="15173"/>
                    <a:pt x="131035" y="15210"/>
                  </a:cubicBezTo>
                  <a:cubicBezTo>
                    <a:pt x="130990" y="15211"/>
                    <a:pt x="130945" y="15211"/>
                    <a:pt x="130899" y="15210"/>
                  </a:cubicBezTo>
                  <a:close/>
                </a:path>
              </a:pathLst>
            </a:custGeom>
            <a:solidFill>
              <a:srgbClr val="FFFFFF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BB6264E0-4715-4429-BDD2-9D3F2E12E26E}"/>
                </a:ext>
              </a:extLst>
            </p:cNvPr>
            <p:cNvSpPr/>
            <p:nvPr/>
          </p:nvSpPr>
          <p:spPr>
            <a:xfrm>
              <a:off x="2537888" y="3668335"/>
              <a:ext cx="138812" cy="15408"/>
            </a:xfrm>
            <a:custGeom>
              <a:avLst/>
              <a:gdLst>
                <a:gd name="connsiteX0" fmla="*/ 130904 w 138812"/>
                <a:gd name="connsiteY0" fmla="*/ 15210 h 15408"/>
                <a:gd name="connsiteX1" fmla="*/ 7645 w 138812"/>
                <a:gd name="connsiteY1" fmla="*/ 15210 h 15408"/>
                <a:gd name="connsiteX2" fmla="*/ -132 w 138812"/>
                <a:gd name="connsiteY2" fmla="*/ 7579 h 15408"/>
                <a:gd name="connsiteX3" fmla="*/ 7500 w 138812"/>
                <a:gd name="connsiteY3" fmla="*/ -197 h 15408"/>
                <a:gd name="connsiteX4" fmla="*/ 7645 w 138812"/>
                <a:gd name="connsiteY4" fmla="*/ -197 h 15408"/>
                <a:gd name="connsiteX5" fmla="*/ 130904 w 138812"/>
                <a:gd name="connsiteY5" fmla="*/ -197 h 15408"/>
                <a:gd name="connsiteX6" fmla="*/ 138681 w 138812"/>
                <a:gd name="connsiteY6" fmla="*/ 7434 h 15408"/>
                <a:gd name="connsiteX7" fmla="*/ 131049 w 138812"/>
                <a:gd name="connsiteY7" fmla="*/ 15210 h 15408"/>
                <a:gd name="connsiteX8" fmla="*/ 130904 w 138812"/>
                <a:gd name="connsiteY8" fmla="*/ 15210 h 1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8812" h="15408">
                  <a:moveTo>
                    <a:pt x="130904" y="15210"/>
                  </a:moveTo>
                  <a:lnTo>
                    <a:pt x="7645" y="15210"/>
                  </a:lnTo>
                  <a:cubicBezTo>
                    <a:pt x="3390" y="15251"/>
                    <a:pt x="-91" y="11834"/>
                    <a:pt x="-132" y="7579"/>
                  </a:cubicBezTo>
                  <a:cubicBezTo>
                    <a:pt x="-172" y="3325"/>
                    <a:pt x="3245" y="-157"/>
                    <a:pt x="7500" y="-197"/>
                  </a:cubicBezTo>
                  <a:cubicBezTo>
                    <a:pt x="7548" y="-197"/>
                    <a:pt x="7596" y="-197"/>
                    <a:pt x="7645" y="-197"/>
                  </a:cubicBezTo>
                  <a:lnTo>
                    <a:pt x="130904" y="-197"/>
                  </a:lnTo>
                  <a:cubicBezTo>
                    <a:pt x="135159" y="-237"/>
                    <a:pt x="138640" y="3180"/>
                    <a:pt x="138681" y="7434"/>
                  </a:cubicBezTo>
                  <a:cubicBezTo>
                    <a:pt x="138721" y="11689"/>
                    <a:pt x="135304" y="15170"/>
                    <a:pt x="131049" y="15210"/>
                  </a:cubicBezTo>
                  <a:cubicBezTo>
                    <a:pt x="131001" y="15211"/>
                    <a:pt x="130953" y="15211"/>
                    <a:pt x="130904" y="15210"/>
                  </a:cubicBezTo>
                  <a:close/>
                </a:path>
              </a:pathLst>
            </a:custGeom>
            <a:solidFill>
              <a:srgbClr val="FFFFFF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32F61204-74D9-4081-A37A-975E8C94F8CD}"/>
                </a:ext>
              </a:extLst>
            </p:cNvPr>
            <p:cNvSpPr/>
            <p:nvPr/>
          </p:nvSpPr>
          <p:spPr>
            <a:xfrm>
              <a:off x="1458030" y="3810551"/>
              <a:ext cx="180288" cy="552687"/>
            </a:xfrm>
            <a:custGeom>
              <a:avLst/>
              <a:gdLst>
                <a:gd name="connsiteX0" fmla="*/ 97669 w 180288"/>
                <a:gd name="connsiteY0" fmla="*/ 535408 h 552687"/>
                <a:gd name="connsiteX1" fmla="*/ 97466 w 180288"/>
                <a:gd name="connsiteY1" fmla="*/ 455130 h 552687"/>
                <a:gd name="connsiteX2" fmla="*/ 89775 w 180288"/>
                <a:gd name="connsiteY2" fmla="*/ 448723 h 552687"/>
                <a:gd name="connsiteX3" fmla="*/ 180157 w 180288"/>
                <a:gd name="connsiteY3" fmla="*/ -197 h 552687"/>
                <a:gd name="connsiteX4" fmla="*/ 80347 w 180288"/>
                <a:gd name="connsiteY4" fmla="*/ 31849 h 552687"/>
                <a:gd name="connsiteX5" fmla="*/ 8001 w 180288"/>
                <a:gd name="connsiteY5" fmla="*/ 466067 h 552687"/>
                <a:gd name="connsiteX6" fmla="*/ 27602 w 180288"/>
                <a:gd name="connsiteY6" fmla="*/ 544365 h 552687"/>
                <a:gd name="connsiteX7" fmla="*/ 97669 w 180288"/>
                <a:gd name="connsiteY7" fmla="*/ 535408 h 552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0288" h="552687">
                  <a:moveTo>
                    <a:pt x="97669" y="535408"/>
                  </a:moveTo>
                  <a:cubicBezTo>
                    <a:pt x="119781" y="513184"/>
                    <a:pt x="119690" y="477242"/>
                    <a:pt x="97466" y="455130"/>
                  </a:cubicBezTo>
                  <a:cubicBezTo>
                    <a:pt x="95096" y="452772"/>
                    <a:pt x="92522" y="450628"/>
                    <a:pt x="89775" y="448723"/>
                  </a:cubicBezTo>
                  <a:lnTo>
                    <a:pt x="180157" y="-197"/>
                  </a:lnTo>
                  <a:lnTo>
                    <a:pt x="80347" y="31849"/>
                  </a:lnTo>
                  <a:lnTo>
                    <a:pt x="8001" y="466067"/>
                  </a:lnTo>
                  <a:cubicBezTo>
                    <a:pt x="-8208" y="493101"/>
                    <a:pt x="568" y="528156"/>
                    <a:pt x="27602" y="544365"/>
                  </a:cubicBezTo>
                  <a:cubicBezTo>
                    <a:pt x="50222" y="557927"/>
                    <a:pt x="79188" y="554225"/>
                    <a:pt x="97669" y="535408"/>
                  </a:cubicBezTo>
                  <a:close/>
                </a:path>
              </a:pathLst>
            </a:custGeom>
            <a:solidFill>
              <a:srgbClr val="9E616A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C4C52FD9-5B95-407D-B695-5E1BA8173B51}"/>
                </a:ext>
              </a:extLst>
            </p:cNvPr>
            <p:cNvSpPr/>
            <p:nvPr/>
          </p:nvSpPr>
          <p:spPr>
            <a:xfrm>
              <a:off x="1438750" y="3349592"/>
              <a:ext cx="293557" cy="852868"/>
            </a:xfrm>
            <a:custGeom>
              <a:avLst/>
              <a:gdLst>
                <a:gd name="connsiteX0" fmla="*/ 250403 w 293557"/>
                <a:gd name="connsiteY0" fmla="*/ 46569 h 852868"/>
                <a:gd name="connsiteX1" fmla="*/ 188476 w 293557"/>
                <a:gd name="connsiteY1" fmla="*/ -177 h 852868"/>
                <a:gd name="connsiteX2" fmla="*/ 124171 w 293557"/>
                <a:gd name="connsiteY2" fmla="*/ 94472 h 852868"/>
                <a:gd name="connsiteX3" fmla="*/ 94629 w 293557"/>
                <a:gd name="connsiteY3" fmla="*/ 384984 h 852868"/>
                <a:gd name="connsiteX4" fmla="*/ -132 w 293557"/>
                <a:gd name="connsiteY4" fmla="*/ 823879 h 852868"/>
                <a:gd name="connsiteX5" fmla="*/ 131043 w 293557"/>
                <a:gd name="connsiteY5" fmla="*/ 852671 h 852868"/>
                <a:gd name="connsiteX6" fmla="*/ 232538 w 293557"/>
                <a:gd name="connsiteY6" fmla="*/ 379026 h 852868"/>
                <a:gd name="connsiteX7" fmla="*/ 293426 w 293557"/>
                <a:gd name="connsiteY7" fmla="*/ 238371 h 85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3557" h="852868">
                  <a:moveTo>
                    <a:pt x="250403" y="46569"/>
                  </a:moveTo>
                  <a:lnTo>
                    <a:pt x="188476" y="-177"/>
                  </a:lnTo>
                  <a:cubicBezTo>
                    <a:pt x="188476" y="-177"/>
                    <a:pt x="133846" y="-4045"/>
                    <a:pt x="124171" y="94472"/>
                  </a:cubicBezTo>
                  <a:cubicBezTo>
                    <a:pt x="114496" y="192990"/>
                    <a:pt x="94629" y="384984"/>
                    <a:pt x="94629" y="384984"/>
                  </a:cubicBezTo>
                  <a:lnTo>
                    <a:pt x="-132" y="823879"/>
                  </a:lnTo>
                  <a:lnTo>
                    <a:pt x="131043" y="852671"/>
                  </a:lnTo>
                  <a:lnTo>
                    <a:pt x="232538" y="379026"/>
                  </a:lnTo>
                  <a:lnTo>
                    <a:pt x="293426" y="238371"/>
                  </a:lnTo>
                  <a:close/>
                </a:path>
              </a:pathLst>
            </a:custGeom>
            <a:solidFill>
              <a:srgbClr val="CCCCCC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2463DF5-06EE-4147-8F7A-18025C841127}"/>
                </a:ext>
              </a:extLst>
            </p:cNvPr>
            <p:cNvSpPr/>
            <p:nvPr/>
          </p:nvSpPr>
          <p:spPr>
            <a:xfrm>
              <a:off x="1587191" y="3868754"/>
              <a:ext cx="378044" cy="244274"/>
            </a:xfrm>
            <a:custGeom>
              <a:avLst/>
              <a:gdLst>
                <a:gd name="connsiteX0" fmla="*/ 0 w 378044"/>
                <a:gd name="connsiteY0" fmla="*/ 244274 h 244274"/>
                <a:gd name="connsiteX1" fmla="*/ 348962 w 378044"/>
                <a:gd name="connsiteY1" fmla="*/ 238458 h 244274"/>
                <a:gd name="connsiteX2" fmla="*/ 378045 w 378044"/>
                <a:gd name="connsiteY2" fmla="*/ 0 h 244274"/>
                <a:gd name="connsiteX3" fmla="*/ 0 w 378044"/>
                <a:gd name="connsiteY3" fmla="*/ 0 h 244274"/>
                <a:gd name="connsiteX4" fmla="*/ 0 w 378044"/>
                <a:gd name="connsiteY4" fmla="*/ 244274 h 24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044" h="244274">
                  <a:moveTo>
                    <a:pt x="0" y="244274"/>
                  </a:moveTo>
                  <a:lnTo>
                    <a:pt x="348962" y="238458"/>
                  </a:lnTo>
                  <a:lnTo>
                    <a:pt x="378045" y="0"/>
                  </a:lnTo>
                  <a:lnTo>
                    <a:pt x="0" y="0"/>
                  </a:lnTo>
                  <a:lnTo>
                    <a:pt x="0" y="244274"/>
                  </a:lnTo>
                  <a:close/>
                </a:path>
              </a:pathLst>
            </a:custGeom>
            <a:solidFill>
              <a:srgbClr val="9E616A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855F7BFA-5C5D-4538-B508-0BEFF4FAB106}"/>
                </a:ext>
              </a:extLst>
            </p:cNvPr>
            <p:cNvSpPr/>
            <p:nvPr/>
          </p:nvSpPr>
          <p:spPr>
            <a:xfrm>
              <a:off x="1901238" y="5269685"/>
              <a:ext cx="118900" cy="310732"/>
            </a:xfrm>
            <a:custGeom>
              <a:avLst/>
              <a:gdLst>
                <a:gd name="connsiteX0" fmla="*/ 17 w 118900"/>
                <a:gd name="connsiteY0" fmla="*/ 310733 h 310732"/>
                <a:gd name="connsiteX1" fmla="*/ 80576 w 118900"/>
                <a:gd name="connsiteY1" fmla="*/ 310733 h 310732"/>
                <a:gd name="connsiteX2" fmla="*/ 118900 w 118900"/>
                <a:gd name="connsiteY2" fmla="*/ 0 h 310732"/>
                <a:gd name="connsiteX3" fmla="*/ 0 w 118900"/>
                <a:gd name="connsiteY3" fmla="*/ 9 h 310732"/>
                <a:gd name="connsiteX4" fmla="*/ 17 w 118900"/>
                <a:gd name="connsiteY4" fmla="*/ 310733 h 310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900" h="310732">
                  <a:moveTo>
                    <a:pt x="17" y="310733"/>
                  </a:moveTo>
                  <a:lnTo>
                    <a:pt x="80576" y="310733"/>
                  </a:lnTo>
                  <a:lnTo>
                    <a:pt x="118900" y="0"/>
                  </a:lnTo>
                  <a:lnTo>
                    <a:pt x="0" y="9"/>
                  </a:lnTo>
                  <a:lnTo>
                    <a:pt x="17" y="310733"/>
                  </a:lnTo>
                  <a:close/>
                </a:path>
              </a:pathLst>
            </a:custGeom>
            <a:solidFill>
              <a:srgbClr val="9E616A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66F287EB-D809-4ADB-A648-EA254F511ECB}"/>
                </a:ext>
              </a:extLst>
            </p:cNvPr>
            <p:cNvSpPr/>
            <p:nvPr/>
          </p:nvSpPr>
          <p:spPr>
            <a:xfrm>
              <a:off x="1396563" y="5276321"/>
              <a:ext cx="116705" cy="311560"/>
            </a:xfrm>
            <a:custGeom>
              <a:avLst/>
              <a:gdLst>
                <a:gd name="connsiteX0" fmla="*/ 0 w 116705"/>
                <a:gd name="connsiteY0" fmla="*/ 311561 h 311560"/>
                <a:gd name="connsiteX1" fmla="*/ 80559 w 116705"/>
                <a:gd name="connsiteY1" fmla="*/ 310989 h 311560"/>
                <a:gd name="connsiteX2" fmla="*/ 116705 w 116705"/>
                <a:gd name="connsiteY2" fmla="*/ 0 h 311560"/>
                <a:gd name="connsiteX3" fmla="*/ 11932 w 116705"/>
                <a:gd name="connsiteY3" fmla="*/ 24035 h 311560"/>
                <a:gd name="connsiteX4" fmla="*/ 0 w 116705"/>
                <a:gd name="connsiteY4" fmla="*/ 311561 h 31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5" h="311560">
                  <a:moveTo>
                    <a:pt x="0" y="311561"/>
                  </a:moveTo>
                  <a:lnTo>
                    <a:pt x="80559" y="310989"/>
                  </a:lnTo>
                  <a:lnTo>
                    <a:pt x="116705" y="0"/>
                  </a:lnTo>
                  <a:lnTo>
                    <a:pt x="11932" y="24035"/>
                  </a:lnTo>
                  <a:lnTo>
                    <a:pt x="0" y="311561"/>
                  </a:lnTo>
                  <a:close/>
                </a:path>
              </a:pathLst>
            </a:custGeom>
            <a:solidFill>
              <a:srgbClr val="9E616A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D76087C8-02B4-4AD7-8B55-36FC8470C886}"/>
                </a:ext>
              </a:extLst>
            </p:cNvPr>
            <p:cNvSpPr/>
            <p:nvPr/>
          </p:nvSpPr>
          <p:spPr>
            <a:xfrm>
              <a:off x="1630272" y="3626888"/>
              <a:ext cx="360894" cy="255164"/>
            </a:xfrm>
            <a:custGeom>
              <a:avLst/>
              <a:gdLst>
                <a:gd name="connsiteX0" fmla="*/ 18252 w 360894"/>
                <a:gd name="connsiteY0" fmla="*/ 36513 h 255164"/>
                <a:gd name="connsiteX1" fmla="*/ 0 w 360894"/>
                <a:gd name="connsiteY1" fmla="*/ 83967 h 255164"/>
                <a:gd name="connsiteX2" fmla="*/ 3647 w 360894"/>
                <a:gd name="connsiteY2" fmla="*/ 131430 h 255164"/>
                <a:gd name="connsiteX3" fmla="*/ 360894 w 360894"/>
                <a:gd name="connsiteY3" fmla="*/ 255164 h 255164"/>
                <a:gd name="connsiteX4" fmla="*/ 343171 w 360894"/>
                <a:gd name="connsiteY4" fmla="*/ 47463 h 255164"/>
                <a:gd name="connsiteX5" fmla="*/ 303011 w 360894"/>
                <a:gd name="connsiteY5" fmla="*/ 0 h 255164"/>
                <a:gd name="connsiteX6" fmla="*/ 18252 w 360894"/>
                <a:gd name="connsiteY6" fmla="*/ 36513 h 25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0894" h="255164">
                  <a:moveTo>
                    <a:pt x="18252" y="36513"/>
                  </a:moveTo>
                  <a:lnTo>
                    <a:pt x="0" y="83967"/>
                  </a:lnTo>
                  <a:lnTo>
                    <a:pt x="3647" y="131430"/>
                  </a:lnTo>
                  <a:lnTo>
                    <a:pt x="360894" y="255164"/>
                  </a:lnTo>
                  <a:lnTo>
                    <a:pt x="343171" y="47463"/>
                  </a:lnTo>
                  <a:lnTo>
                    <a:pt x="303011" y="0"/>
                  </a:lnTo>
                  <a:lnTo>
                    <a:pt x="18252" y="36513"/>
                  </a:lnTo>
                  <a:close/>
                </a:path>
              </a:pathLst>
            </a:custGeom>
            <a:solidFill>
              <a:srgbClr val="FFB6B6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3CC3FB6A-DC71-47DA-9977-EB8AFFB66448}"/>
                </a:ext>
              </a:extLst>
            </p:cNvPr>
            <p:cNvSpPr/>
            <p:nvPr/>
          </p:nvSpPr>
          <p:spPr>
            <a:xfrm>
              <a:off x="1674193" y="2981120"/>
              <a:ext cx="255188" cy="255188"/>
            </a:xfrm>
            <a:custGeom>
              <a:avLst/>
              <a:gdLst>
                <a:gd name="connsiteX0" fmla="*/ 255189 w 255188"/>
                <a:gd name="connsiteY0" fmla="*/ 127594 h 255188"/>
                <a:gd name="connsiteX1" fmla="*/ 127594 w 255188"/>
                <a:gd name="connsiteY1" fmla="*/ 255189 h 255188"/>
                <a:gd name="connsiteX2" fmla="*/ 0 w 255188"/>
                <a:gd name="connsiteY2" fmla="*/ 127594 h 255188"/>
                <a:gd name="connsiteX3" fmla="*/ 127594 w 255188"/>
                <a:gd name="connsiteY3" fmla="*/ 0 h 255188"/>
                <a:gd name="connsiteX4" fmla="*/ 255189 w 255188"/>
                <a:gd name="connsiteY4" fmla="*/ 127594 h 25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188" h="255188">
                  <a:moveTo>
                    <a:pt x="255189" y="127594"/>
                  </a:moveTo>
                  <a:cubicBezTo>
                    <a:pt x="255189" y="198063"/>
                    <a:pt x="198063" y="255189"/>
                    <a:pt x="127594" y="255189"/>
                  </a:cubicBezTo>
                  <a:cubicBezTo>
                    <a:pt x="57126" y="255189"/>
                    <a:pt x="0" y="198063"/>
                    <a:pt x="0" y="127594"/>
                  </a:cubicBezTo>
                  <a:cubicBezTo>
                    <a:pt x="0" y="57126"/>
                    <a:pt x="57126" y="0"/>
                    <a:pt x="127594" y="0"/>
                  </a:cubicBezTo>
                  <a:cubicBezTo>
                    <a:pt x="198063" y="0"/>
                    <a:pt x="255189" y="57126"/>
                    <a:pt x="255189" y="127594"/>
                  </a:cubicBezTo>
                  <a:close/>
                </a:path>
              </a:pathLst>
            </a:custGeom>
            <a:solidFill>
              <a:srgbClr val="9E616A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1199F905-9029-4FEC-8002-46FA5ACDCC7D}"/>
                </a:ext>
              </a:extLst>
            </p:cNvPr>
            <p:cNvSpPr/>
            <p:nvPr/>
          </p:nvSpPr>
          <p:spPr>
            <a:xfrm>
              <a:off x="1865216" y="5533078"/>
              <a:ext cx="279199" cy="200306"/>
            </a:xfrm>
            <a:custGeom>
              <a:avLst/>
              <a:gdLst>
                <a:gd name="connsiteX0" fmla="*/ 15926 w 279199"/>
                <a:gd name="connsiteY0" fmla="*/ 7403 h 200306"/>
                <a:gd name="connsiteX1" fmla="*/ 143274 w 279199"/>
                <a:gd name="connsiteY1" fmla="*/ -197 h 200306"/>
                <a:gd name="connsiteX2" fmla="*/ 143274 w 279199"/>
                <a:gd name="connsiteY2" fmla="*/ 54364 h 200306"/>
                <a:gd name="connsiteX3" fmla="*/ 264348 w 279199"/>
                <a:gd name="connsiteY3" fmla="*/ 137982 h 200306"/>
                <a:gd name="connsiteX4" fmla="*/ 273029 w 279199"/>
                <a:gd name="connsiteY4" fmla="*/ 185391 h 200306"/>
                <a:gd name="connsiteX5" fmla="*/ 244982 w 279199"/>
                <a:gd name="connsiteY5" fmla="*/ 200108 h 200306"/>
                <a:gd name="connsiteX6" fmla="*/ 93369 w 279199"/>
                <a:gd name="connsiteY6" fmla="*/ 200109 h 200306"/>
                <a:gd name="connsiteX7" fmla="*/ 67236 w 279199"/>
                <a:gd name="connsiteY7" fmla="*/ 146139 h 200306"/>
                <a:gd name="connsiteX8" fmla="*/ 57032 w 279199"/>
                <a:gd name="connsiteY8" fmla="*/ 200109 h 200306"/>
                <a:gd name="connsiteX9" fmla="*/ -132 w 279199"/>
                <a:gd name="connsiteY9" fmla="*/ 200109 h 200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199" h="200306">
                  <a:moveTo>
                    <a:pt x="15926" y="7403"/>
                  </a:moveTo>
                  <a:lnTo>
                    <a:pt x="143274" y="-197"/>
                  </a:lnTo>
                  <a:lnTo>
                    <a:pt x="143274" y="54364"/>
                  </a:lnTo>
                  <a:lnTo>
                    <a:pt x="264348" y="137982"/>
                  </a:lnTo>
                  <a:cubicBezTo>
                    <a:pt x="279837" y="148676"/>
                    <a:pt x="283724" y="169902"/>
                    <a:pt x="273029" y="185391"/>
                  </a:cubicBezTo>
                  <a:cubicBezTo>
                    <a:pt x="266666" y="194608"/>
                    <a:pt x="256181" y="200109"/>
                    <a:pt x="244982" y="200108"/>
                  </a:cubicBezTo>
                  <a:lnTo>
                    <a:pt x="93369" y="200109"/>
                  </a:lnTo>
                  <a:lnTo>
                    <a:pt x="67236" y="146139"/>
                  </a:lnTo>
                  <a:lnTo>
                    <a:pt x="57032" y="200109"/>
                  </a:lnTo>
                  <a:lnTo>
                    <a:pt x="-132" y="200109"/>
                  </a:lnTo>
                  <a:close/>
                </a:path>
              </a:pathLst>
            </a:custGeom>
            <a:solidFill>
              <a:srgbClr val="2F2E41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3FFFBF0D-FB37-4B4B-BDE5-FAAD2F85B022}"/>
                </a:ext>
              </a:extLst>
            </p:cNvPr>
            <p:cNvSpPr/>
            <p:nvPr/>
          </p:nvSpPr>
          <p:spPr>
            <a:xfrm>
              <a:off x="1354297" y="5539836"/>
              <a:ext cx="278955" cy="201305"/>
            </a:xfrm>
            <a:custGeom>
              <a:avLst/>
              <a:gdLst>
                <a:gd name="connsiteX0" fmla="*/ 14576 w 278955"/>
                <a:gd name="connsiteY0" fmla="*/ 8295 h 201305"/>
                <a:gd name="connsiteX1" fmla="*/ 141869 w 278955"/>
                <a:gd name="connsiteY1" fmla="*/ -197 h 201305"/>
                <a:gd name="connsiteX2" fmla="*/ 142250 w 278955"/>
                <a:gd name="connsiteY2" fmla="*/ 54363 h 201305"/>
                <a:gd name="connsiteX3" fmla="*/ 263907 w 278955"/>
                <a:gd name="connsiteY3" fmla="*/ 137131 h 201305"/>
                <a:gd name="connsiteX4" fmla="*/ 272920 w 278955"/>
                <a:gd name="connsiteY4" fmla="*/ 184479 h 201305"/>
                <a:gd name="connsiteX5" fmla="*/ 244976 w 278955"/>
                <a:gd name="connsiteY5" fmla="*/ 199392 h 201305"/>
                <a:gd name="connsiteX6" fmla="*/ 93366 w 278955"/>
                <a:gd name="connsiteY6" fmla="*/ 200454 h 201305"/>
                <a:gd name="connsiteX7" fmla="*/ 66856 w 278955"/>
                <a:gd name="connsiteY7" fmla="*/ 146668 h 201305"/>
                <a:gd name="connsiteX8" fmla="*/ 57031 w 278955"/>
                <a:gd name="connsiteY8" fmla="*/ 200708 h 201305"/>
                <a:gd name="connsiteX9" fmla="*/ -132 w 278955"/>
                <a:gd name="connsiteY9" fmla="*/ 201108 h 20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8955" h="201305">
                  <a:moveTo>
                    <a:pt x="14576" y="8295"/>
                  </a:moveTo>
                  <a:lnTo>
                    <a:pt x="141869" y="-197"/>
                  </a:lnTo>
                  <a:lnTo>
                    <a:pt x="142250" y="54363"/>
                  </a:lnTo>
                  <a:lnTo>
                    <a:pt x="263907" y="137131"/>
                  </a:lnTo>
                  <a:cubicBezTo>
                    <a:pt x="279470" y="147717"/>
                    <a:pt x="283506" y="168915"/>
                    <a:pt x="272920" y="184479"/>
                  </a:cubicBezTo>
                  <a:cubicBezTo>
                    <a:pt x="266621" y="193740"/>
                    <a:pt x="256175" y="199314"/>
                    <a:pt x="244976" y="199392"/>
                  </a:cubicBezTo>
                  <a:lnTo>
                    <a:pt x="93366" y="200454"/>
                  </a:lnTo>
                  <a:lnTo>
                    <a:pt x="66856" y="146668"/>
                  </a:lnTo>
                  <a:lnTo>
                    <a:pt x="57031" y="200708"/>
                  </a:lnTo>
                  <a:lnTo>
                    <a:pt x="-132" y="201108"/>
                  </a:lnTo>
                  <a:close/>
                </a:path>
              </a:pathLst>
            </a:custGeom>
            <a:solidFill>
              <a:srgbClr val="2F2E41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C031764-F3F7-4543-B2A2-FC40D70609B7}"/>
                </a:ext>
              </a:extLst>
            </p:cNvPr>
            <p:cNvSpPr/>
            <p:nvPr/>
          </p:nvSpPr>
          <p:spPr>
            <a:xfrm>
              <a:off x="1353140" y="3996710"/>
              <a:ext cx="709556" cy="1438065"/>
            </a:xfrm>
            <a:custGeom>
              <a:avLst/>
              <a:gdLst>
                <a:gd name="connsiteX0" fmla="*/ 18224 w 709556"/>
                <a:gd name="connsiteY0" fmla="*/ 1352727 h 1438065"/>
                <a:gd name="connsiteX1" fmla="*/ 76885 w 709556"/>
                <a:gd name="connsiteY1" fmla="*/ 883841 h 1438065"/>
                <a:gd name="connsiteX2" fmla="*/ 146677 w 709556"/>
                <a:gd name="connsiteY2" fmla="*/ 389477 h 1438065"/>
                <a:gd name="connsiteX3" fmla="*/ 210654 w 709556"/>
                <a:gd name="connsiteY3" fmla="*/ -197 h 1438065"/>
                <a:gd name="connsiteX4" fmla="*/ 226899 w 709556"/>
                <a:gd name="connsiteY4" fmla="*/ 582 h 1438065"/>
                <a:gd name="connsiteX5" fmla="*/ 594591 w 709556"/>
                <a:gd name="connsiteY5" fmla="*/ 69949 h 1438065"/>
                <a:gd name="connsiteX6" fmla="*/ 594512 w 709556"/>
                <a:gd name="connsiteY6" fmla="*/ 69595 h 1438065"/>
                <a:gd name="connsiteX7" fmla="*/ 690512 w 709556"/>
                <a:gd name="connsiteY7" fmla="*/ 594484 h 1438065"/>
                <a:gd name="connsiteX8" fmla="*/ 675696 w 709556"/>
                <a:gd name="connsiteY8" fmla="*/ 1379707 h 1438065"/>
                <a:gd name="connsiteX9" fmla="*/ 680344 w 709556"/>
                <a:gd name="connsiteY9" fmla="*/ 1379707 h 1438065"/>
                <a:gd name="connsiteX10" fmla="*/ 709425 w 709556"/>
                <a:gd name="connsiteY10" fmla="*/ 1408787 h 1438065"/>
                <a:gd name="connsiteX11" fmla="*/ 680344 w 709556"/>
                <a:gd name="connsiteY11" fmla="*/ 1437868 h 1438065"/>
                <a:gd name="connsiteX12" fmla="*/ 534944 w 709556"/>
                <a:gd name="connsiteY12" fmla="*/ 1437867 h 1438065"/>
                <a:gd name="connsiteX13" fmla="*/ 505813 w 709556"/>
                <a:gd name="connsiteY13" fmla="*/ 1408837 h 1438065"/>
                <a:gd name="connsiteX14" fmla="*/ 534844 w 709556"/>
                <a:gd name="connsiteY14" fmla="*/ 1379707 h 1438065"/>
                <a:gd name="connsiteX15" fmla="*/ 534944 w 709556"/>
                <a:gd name="connsiteY15" fmla="*/ 1379707 h 1438065"/>
                <a:gd name="connsiteX16" fmla="*/ 538692 w 709556"/>
                <a:gd name="connsiteY16" fmla="*/ 1379707 h 1438065"/>
                <a:gd name="connsiteX17" fmla="*/ 405232 w 709556"/>
                <a:gd name="connsiteY17" fmla="*/ 444740 h 1438065"/>
                <a:gd name="connsiteX18" fmla="*/ 292078 w 709556"/>
                <a:gd name="connsiteY18" fmla="*/ 837313 h 1438065"/>
                <a:gd name="connsiteX19" fmla="*/ 164125 w 709556"/>
                <a:gd name="connsiteY19" fmla="*/ 1349124 h 1438065"/>
                <a:gd name="connsiteX20" fmla="*/ 203429 w 709556"/>
                <a:gd name="connsiteY20" fmla="*/ 1379707 h 1438065"/>
                <a:gd name="connsiteX21" fmla="*/ 174349 w 709556"/>
                <a:gd name="connsiteY21" fmla="*/ 1408787 h 1438065"/>
                <a:gd name="connsiteX22" fmla="*/ 28948 w 709556"/>
                <a:gd name="connsiteY22" fmla="*/ 1408787 h 1438065"/>
                <a:gd name="connsiteX23" fmla="*/ -132 w 709556"/>
                <a:gd name="connsiteY23" fmla="*/ 1379768 h 1438065"/>
                <a:gd name="connsiteX24" fmla="*/ 18224 w 709556"/>
                <a:gd name="connsiteY24" fmla="*/ 1352728 h 143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09556" h="1438065">
                  <a:moveTo>
                    <a:pt x="18224" y="1352727"/>
                  </a:moveTo>
                  <a:lnTo>
                    <a:pt x="76885" y="883841"/>
                  </a:lnTo>
                  <a:lnTo>
                    <a:pt x="146677" y="389477"/>
                  </a:lnTo>
                  <a:cubicBezTo>
                    <a:pt x="95567" y="294558"/>
                    <a:pt x="210654" y="-197"/>
                    <a:pt x="210654" y="-197"/>
                  </a:cubicBezTo>
                  <a:lnTo>
                    <a:pt x="226899" y="582"/>
                  </a:lnTo>
                  <a:lnTo>
                    <a:pt x="594591" y="69949"/>
                  </a:lnTo>
                  <a:lnTo>
                    <a:pt x="594512" y="69595"/>
                  </a:lnTo>
                  <a:cubicBezTo>
                    <a:pt x="669717" y="274716"/>
                    <a:pt x="694634" y="376050"/>
                    <a:pt x="690512" y="594484"/>
                  </a:cubicBezTo>
                  <a:lnTo>
                    <a:pt x="675696" y="1379707"/>
                  </a:lnTo>
                  <a:lnTo>
                    <a:pt x="680344" y="1379707"/>
                  </a:lnTo>
                  <a:cubicBezTo>
                    <a:pt x="696405" y="1379707"/>
                    <a:pt x="709425" y="1392726"/>
                    <a:pt x="709425" y="1408787"/>
                  </a:cubicBezTo>
                  <a:cubicBezTo>
                    <a:pt x="709425" y="1424848"/>
                    <a:pt x="696405" y="1437868"/>
                    <a:pt x="680344" y="1437868"/>
                  </a:cubicBezTo>
                  <a:lnTo>
                    <a:pt x="534944" y="1437867"/>
                  </a:lnTo>
                  <a:cubicBezTo>
                    <a:pt x="518883" y="1437895"/>
                    <a:pt x="505841" y="1424897"/>
                    <a:pt x="505813" y="1408837"/>
                  </a:cubicBezTo>
                  <a:cubicBezTo>
                    <a:pt x="505786" y="1392776"/>
                    <a:pt x="518783" y="1379734"/>
                    <a:pt x="534844" y="1379707"/>
                  </a:cubicBezTo>
                  <a:cubicBezTo>
                    <a:pt x="534877" y="1379707"/>
                    <a:pt x="534910" y="1379707"/>
                    <a:pt x="534944" y="1379707"/>
                  </a:cubicBezTo>
                  <a:lnTo>
                    <a:pt x="538692" y="1379707"/>
                  </a:lnTo>
                  <a:lnTo>
                    <a:pt x="405232" y="444740"/>
                  </a:lnTo>
                  <a:lnTo>
                    <a:pt x="292078" y="837313"/>
                  </a:lnTo>
                  <a:lnTo>
                    <a:pt x="164125" y="1349124"/>
                  </a:lnTo>
                  <a:cubicBezTo>
                    <a:pt x="210654" y="1337492"/>
                    <a:pt x="203429" y="1364443"/>
                    <a:pt x="203429" y="1379707"/>
                  </a:cubicBezTo>
                  <a:cubicBezTo>
                    <a:pt x="203429" y="1395767"/>
                    <a:pt x="190409" y="1408787"/>
                    <a:pt x="174349" y="1408787"/>
                  </a:cubicBezTo>
                  <a:lnTo>
                    <a:pt x="28948" y="1408787"/>
                  </a:lnTo>
                  <a:cubicBezTo>
                    <a:pt x="12904" y="1408804"/>
                    <a:pt x="-115" y="1395811"/>
                    <a:pt x="-132" y="1379768"/>
                  </a:cubicBezTo>
                  <a:cubicBezTo>
                    <a:pt x="-144" y="1367841"/>
                    <a:pt x="7135" y="1357118"/>
                    <a:pt x="18224" y="1352728"/>
                  </a:cubicBezTo>
                  <a:close/>
                </a:path>
              </a:pathLst>
            </a:custGeom>
            <a:solidFill>
              <a:srgbClr val="2F2E41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BA5109F7-D2A7-4520-8670-84281A1F11CC}"/>
                </a:ext>
              </a:extLst>
            </p:cNvPr>
            <p:cNvSpPr/>
            <p:nvPr/>
          </p:nvSpPr>
          <p:spPr>
            <a:xfrm>
              <a:off x="1535211" y="3299996"/>
              <a:ext cx="502362" cy="787622"/>
            </a:xfrm>
            <a:custGeom>
              <a:avLst/>
              <a:gdLst>
                <a:gd name="connsiteX0" fmla="*/ -47 w 502362"/>
                <a:gd name="connsiteY0" fmla="*/ 711786 h 787622"/>
                <a:gd name="connsiteX1" fmla="*/ 11585 w 502362"/>
                <a:gd name="connsiteY1" fmla="*/ 595465 h 787622"/>
                <a:gd name="connsiteX2" fmla="*/ 32552 w 502362"/>
                <a:gd name="connsiteY2" fmla="*/ 578047 h 787622"/>
                <a:gd name="connsiteX3" fmla="*/ 59009 w 502362"/>
                <a:gd name="connsiteY3" fmla="*/ 273163 h 787622"/>
                <a:gd name="connsiteX4" fmla="*/ 59056 w 502362"/>
                <a:gd name="connsiteY4" fmla="*/ 272722 h 787622"/>
                <a:gd name="connsiteX5" fmla="*/ 68329 w 502362"/>
                <a:gd name="connsiteY5" fmla="*/ 74641 h 787622"/>
                <a:gd name="connsiteX6" fmla="*/ 95679 w 502362"/>
                <a:gd name="connsiteY6" fmla="*/ 46780 h 787622"/>
                <a:gd name="connsiteX7" fmla="*/ 144654 w 502362"/>
                <a:gd name="connsiteY7" fmla="*/ 43578 h 787622"/>
                <a:gd name="connsiteX8" fmla="*/ 147159 w 502362"/>
                <a:gd name="connsiteY8" fmla="*/ 40989 h 787622"/>
                <a:gd name="connsiteX9" fmla="*/ 188344 w 502362"/>
                <a:gd name="connsiteY9" fmla="*/ -197 h 787622"/>
                <a:gd name="connsiteX10" fmla="*/ 333345 w 502362"/>
                <a:gd name="connsiteY10" fmla="*/ -197 h 787622"/>
                <a:gd name="connsiteX11" fmla="*/ 371589 w 502362"/>
                <a:gd name="connsiteY11" fmla="*/ 33558 h 787622"/>
                <a:gd name="connsiteX12" fmla="*/ 374194 w 502362"/>
                <a:gd name="connsiteY12" fmla="*/ 35862 h 787622"/>
                <a:gd name="connsiteX13" fmla="*/ 374212 w 502362"/>
                <a:gd name="connsiteY13" fmla="*/ 35862 h 787622"/>
                <a:gd name="connsiteX14" fmla="*/ 443512 w 502362"/>
                <a:gd name="connsiteY14" fmla="*/ 93001 h 787622"/>
                <a:gd name="connsiteX15" fmla="*/ 483421 w 502362"/>
                <a:gd name="connsiteY15" fmla="*/ 615643 h 787622"/>
                <a:gd name="connsiteX16" fmla="*/ 493910 w 502362"/>
                <a:gd name="connsiteY16" fmla="*/ 668568 h 787622"/>
                <a:gd name="connsiteX17" fmla="*/ 486142 w 502362"/>
                <a:gd name="connsiteY17" fmla="*/ 691190 h 787622"/>
                <a:gd name="connsiteX18" fmla="*/ 499682 w 502362"/>
                <a:gd name="connsiteY18" fmla="*/ 719782 h 787622"/>
                <a:gd name="connsiteX19" fmla="*/ 502231 w 502362"/>
                <a:gd name="connsiteY19" fmla="*/ 719151 h 787622"/>
                <a:gd name="connsiteX20" fmla="*/ 473986 w 502362"/>
                <a:gd name="connsiteY20" fmla="*/ 736023 h 787622"/>
                <a:gd name="connsiteX21" fmla="*/ 473986 w 502362"/>
                <a:gd name="connsiteY21" fmla="*/ 736023 h 787622"/>
                <a:gd name="connsiteX22" fmla="*/ 94628 w 502362"/>
                <a:gd name="connsiteY22" fmla="*/ 787425 h 787622"/>
                <a:gd name="connsiteX23" fmla="*/ -47 w 502362"/>
                <a:gd name="connsiteY23" fmla="*/ 711786 h 787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02362" h="787622">
                  <a:moveTo>
                    <a:pt x="-47" y="711786"/>
                  </a:moveTo>
                  <a:lnTo>
                    <a:pt x="11585" y="595465"/>
                  </a:lnTo>
                  <a:cubicBezTo>
                    <a:pt x="14063" y="585730"/>
                    <a:pt x="22528" y="578698"/>
                    <a:pt x="32552" y="578047"/>
                  </a:cubicBezTo>
                  <a:cubicBezTo>
                    <a:pt x="37399" y="522636"/>
                    <a:pt x="57790" y="283588"/>
                    <a:pt x="59009" y="273163"/>
                  </a:cubicBezTo>
                  <a:lnTo>
                    <a:pt x="59056" y="272722"/>
                  </a:lnTo>
                  <a:lnTo>
                    <a:pt x="68329" y="74641"/>
                  </a:lnTo>
                  <a:cubicBezTo>
                    <a:pt x="69026" y="59746"/>
                    <a:pt x="80800" y="47752"/>
                    <a:pt x="95679" y="46780"/>
                  </a:cubicBezTo>
                  <a:lnTo>
                    <a:pt x="144654" y="43578"/>
                  </a:lnTo>
                  <a:cubicBezTo>
                    <a:pt x="146051" y="43532"/>
                    <a:pt x="147158" y="42386"/>
                    <a:pt x="147159" y="40989"/>
                  </a:cubicBezTo>
                  <a:cubicBezTo>
                    <a:pt x="147158" y="18243"/>
                    <a:pt x="165598" y="-197"/>
                    <a:pt x="188344" y="-197"/>
                  </a:cubicBezTo>
                  <a:lnTo>
                    <a:pt x="333345" y="-197"/>
                  </a:lnTo>
                  <a:cubicBezTo>
                    <a:pt x="352777" y="-190"/>
                    <a:pt x="369167" y="14277"/>
                    <a:pt x="371589" y="33558"/>
                  </a:cubicBezTo>
                  <a:cubicBezTo>
                    <a:pt x="371722" y="34889"/>
                    <a:pt x="372858" y="35892"/>
                    <a:pt x="374194" y="35862"/>
                  </a:cubicBezTo>
                  <a:lnTo>
                    <a:pt x="374212" y="35862"/>
                  </a:lnTo>
                  <a:cubicBezTo>
                    <a:pt x="408260" y="35160"/>
                    <a:pt x="437711" y="59443"/>
                    <a:pt x="443512" y="93001"/>
                  </a:cubicBezTo>
                  <a:cubicBezTo>
                    <a:pt x="463336" y="208339"/>
                    <a:pt x="503063" y="470112"/>
                    <a:pt x="483421" y="615643"/>
                  </a:cubicBezTo>
                  <a:cubicBezTo>
                    <a:pt x="476584" y="666305"/>
                    <a:pt x="491324" y="626179"/>
                    <a:pt x="493910" y="668568"/>
                  </a:cubicBezTo>
                  <a:cubicBezTo>
                    <a:pt x="494428" y="676841"/>
                    <a:pt x="491633" y="684980"/>
                    <a:pt x="486142" y="691190"/>
                  </a:cubicBezTo>
                  <a:cubicBezTo>
                    <a:pt x="497727" y="695400"/>
                    <a:pt x="503765" y="708151"/>
                    <a:pt x="499682" y="719782"/>
                  </a:cubicBezTo>
                  <a:lnTo>
                    <a:pt x="502231" y="719151"/>
                  </a:lnTo>
                  <a:cubicBezTo>
                    <a:pt x="499090" y="731610"/>
                    <a:pt x="486444" y="739164"/>
                    <a:pt x="473986" y="736023"/>
                  </a:cubicBezTo>
                  <a:cubicBezTo>
                    <a:pt x="473986" y="736023"/>
                    <a:pt x="473986" y="736023"/>
                    <a:pt x="473986" y="736023"/>
                  </a:cubicBezTo>
                  <a:lnTo>
                    <a:pt x="94628" y="787425"/>
                  </a:lnTo>
                  <a:cubicBezTo>
                    <a:pt x="82169" y="784285"/>
                    <a:pt x="-3188" y="724244"/>
                    <a:pt x="-47" y="711786"/>
                  </a:cubicBezTo>
                  <a:close/>
                </a:path>
              </a:pathLst>
            </a:custGeom>
            <a:solidFill>
              <a:srgbClr val="CCCCCC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7CDFBFD-8D30-46E5-8F5C-AFE822EA25D8}"/>
                </a:ext>
              </a:extLst>
            </p:cNvPr>
            <p:cNvSpPr/>
            <p:nvPr/>
          </p:nvSpPr>
          <p:spPr>
            <a:xfrm>
              <a:off x="2302915" y="3465264"/>
              <a:ext cx="248576" cy="242053"/>
            </a:xfrm>
            <a:custGeom>
              <a:avLst/>
              <a:gdLst>
                <a:gd name="connsiteX0" fmla="*/ 245941 w 248576"/>
                <a:gd name="connsiteY0" fmla="*/ 73582 h 242053"/>
                <a:gd name="connsiteX1" fmla="*/ 175298 w 248576"/>
                <a:gd name="connsiteY1" fmla="*/ 111715 h 242053"/>
                <a:gd name="connsiteX2" fmla="*/ 165998 w 248576"/>
                <a:gd name="connsiteY2" fmla="*/ 108014 h 242053"/>
                <a:gd name="connsiteX3" fmla="*/ 19340 w 248576"/>
                <a:gd name="connsiteY3" fmla="*/ 241856 h 242053"/>
                <a:gd name="connsiteX4" fmla="*/ -132 w 248576"/>
                <a:gd name="connsiteY4" fmla="*/ 138853 h 242053"/>
                <a:gd name="connsiteX5" fmla="*/ 142214 w 248576"/>
                <a:gd name="connsiteY5" fmla="*/ 27876 h 242053"/>
                <a:gd name="connsiteX6" fmla="*/ 220374 w 248576"/>
                <a:gd name="connsiteY6" fmla="*/ 7734 h 242053"/>
                <a:gd name="connsiteX7" fmla="*/ 245942 w 248576"/>
                <a:gd name="connsiteY7" fmla="*/ 73582 h 242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576" h="242053">
                  <a:moveTo>
                    <a:pt x="245941" y="73582"/>
                  </a:moveTo>
                  <a:cubicBezTo>
                    <a:pt x="236964" y="103620"/>
                    <a:pt x="205336" y="120692"/>
                    <a:pt x="175298" y="111715"/>
                  </a:cubicBezTo>
                  <a:cubicBezTo>
                    <a:pt x="172095" y="110758"/>
                    <a:pt x="168983" y="109519"/>
                    <a:pt x="165998" y="108014"/>
                  </a:cubicBezTo>
                  <a:lnTo>
                    <a:pt x="19340" y="241856"/>
                  </a:lnTo>
                  <a:lnTo>
                    <a:pt x="-132" y="138853"/>
                  </a:lnTo>
                  <a:lnTo>
                    <a:pt x="142214" y="27876"/>
                  </a:lnTo>
                  <a:cubicBezTo>
                    <a:pt x="158235" y="731"/>
                    <a:pt x="193228" y="-8288"/>
                    <a:pt x="220374" y="7734"/>
                  </a:cubicBezTo>
                  <a:cubicBezTo>
                    <a:pt x="243087" y="21139"/>
                    <a:pt x="253657" y="48361"/>
                    <a:pt x="245942" y="73582"/>
                  </a:cubicBezTo>
                  <a:close/>
                </a:path>
              </a:pathLst>
            </a:custGeom>
            <a:solidFill>
              <a:srgbClr val="9E616A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C0682A57-31DE-4E6B-BC26-C384651F1DF2}"/>
                </a:ext>
              </a:extLst>
            </p:cNvPr>
            <p:cNvSpPr/>
            <p:nvPr/>
          </p:nvSpPr>
          <p:spPr>
            <a:xfrm>
              <a:off x="1882964" y="3341123"/>
              <a:ext cx="562300" cy="503778"/>
            </a:xfrm>
            <a:custGeom>
              <a:avLst/>
              <a:gdLst>
                <a:gd name="connsiteX0" fmla="*/ 155442 w 562300"/>
                <a:gd name="connsiteY0" fmla="*/ 95419 h 503778"/>
                <a:gd name="connsiteX1" fmla="*/ 39715 w 562300"/>
                <a:gd name="connsiteY1" fmla="*/ 2824 h 503778"/>
                <a:gd name="connsiteX2" fmla="*/ 8475 w 562300"/>
                <a:gd name="connsiteY2" fmla="*/ 137925 h 503778"/>
                <a:gd name="connsiteX3" fmla="*/ 251135 w 562300"/>
                <a:gd name="connsiteY3" fmla="*/ 503581 h 503778"/>
                <a:gd name="connsiteX4" fmla="*/ 558580 w 562300"/>
                <a:gd name="connsiteY4" fmla="*/ 277471 h 503778"/>
                <a:gd name="connsiteX5" fmla="*/ 503288 w 562300"/>
                <a:gd name="connsiteY5" fmla="*/ 198476 h 503778"/>
                <a:gd name="connsiteX6" fmla="*/ 318304 w 562300"/>
                <a:gd name="connsiteY6" fmla="*/ 290906 h 503778"/>
                <a:gd name="connsiteX7" fmla="*/ 312045 w 562300"/>
                <a:gd name="connsiteY7" fmla="*/ 258002 h 503778"/>
                <a:gd name="connsiteX8" fmla="*/ 302013 w 562300"/>
                <a:gd name="connsiteY8" fmla="*/ 268034 h 503778"/>
                <a:gd name="connsiteX9" fmla="*/ 276126 w 562300"/>
                <a:gd name="connsiteY9" fmla="*/ 247658 h 503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2300" h="503778">
                  <a:moveTo>
                    <a:pt x="155442" y="95419"/>
                  </a:moveTo>
                  <a:cubicBezTo>
                    <a:pt x="155442" y="95419"/>
                    <a:pt x="104303" y="-20148"/>
                    <a:pt x="39715" y="2824"/>
                  </a:cubicBezTo>
                  <a:cubicBezTo>
                    <a:pt x="-24873" y="25795"/>
                    <a:pt x="8475" y="137925"/>
                    <a:pt x="8475" y="137925"/>
                  </a:cubicBezTo>
                  <a:lnTo>
                    <a:pt x="251135" y="503581"/>
                  </a:lnTo>
                  <a:cubicBezTo>
                    <a:pt x="251135" y="503581"/>
                    <a:pt x="601140" y="279057"/>
                    <a:pt x="558580" y="277471"/>
                  </a:cubicBezTo>
                  <a:cubicBezTo>
                    <a:pt x="516019" y="275885"/>
                    <a:pt x="503288" y="198476"/>
                    <a:pt x="503288" y="198476"/>
                  </a:cubicBezTo>
                  <a:lnTo>
                    <a:pt x="318304" y="290906"/>
                  </a:lnTo>
                  <a:lnTo>
                    <a:pt x="312045" y="258002"/>
                  </a:lnTo>
                  <a:lnTo>
                    <a:pt x="302013" y="268034"/>
                  </a:lnTo>
                  <a:lnTo>
                    <a:pt x="276126" y="247658"/>
                  </a:lnTo>
                  <a:close/>
                </a:path>
              </a:pathLst>
            </a:custGeom>
            <a:solidFill>
              <a:srgbClr val="CCCCCC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7FD208AF-D875-437E-997E-39D3E5362DEE}"/>
                </a:ext>
              </a:extLst>
            </p:cNvPr>
            <p:cNvSpPr/>
            <p:nvPr/>
          </p:nvSpPr>
          <p:spPr>
            <a:xfrm>
              <a:off x="766792" y="5727153"/>
              <a:ext cx="4110008" cy="45719"/>
            </a:xfrm>
            <a:custGeom>
              <a:avLst/>
              <a:gdLst>
                <a:gd name="connsiteX0" fmla="*/ 7985226 w 7995498"/>
                <a:gd name="connsiteY0" fmla="*/ 20142 h 22964"/>
                <a:gd name="connsiteX1" fmla="*/ 10008 w 7995498"/>
                <a:gd name="connsiteY1" fmla="*/ 22767 h 22964"/>
                <a:gd name="connsiteX2" fmla="*/ -132 w 7995498"/>
                <a:gd name="connsiteY2" fmla="*/ 12568 h 22964"/>
                <a:gd name="connsiteX3" fmla="*/ 10008 w 7995498"/>
                <a:gd name="connsiteY3" fmla="*/ 2427 h 22964"/>
                <a:gd name="connsiteX4" fmla="*/ 7985226 w 7995498"/>
                <a:gd name="connsiteY4" fmla="*/ -197 h 22964"/>
                <a:gd name="connsiteX5" fmla="*/ 7995367 w 7995498"/>
                <a:gd name="connsiteY5" fmla="*/ 10002 h 22964"/>
                <a:gd name="connsiteX6" fmla="*/ 7985226 w 7995498"/>
                <a:gd name="connsiteY6" fmla="*/ 20142 h 22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95498" h="22964">
                  <a:moveTo>
                    <a:pt x="7985226" y="20142"/>
                  </a:moveTo>
                  <a:lnTo>
                    <a:pt x="10008" y="22767"/>
                  </a:lnTo>
                  <a:cubicBezTo>
                    <a:pt x="4392" y="22751"/>
                    <a:pt x="-148" y="18184"/>
                    <a:pt x="-132" y="12568"/>
                  </a:cubicBezTo>
                  <a:cubicBezTo>
                    <a:pt x="-116" y="6974"/>
                    <a:pt x="4415" y="2444"/>
                    <a:pt x="10008" y="2427"/>
                  </a:cubicBezTo>
                  <a:lnTo>
                    <a:pt x="7985226" y="-197"/>
                  </a:lnTo>
                  <a:cubicBezTo>
                    <a:pt x="7990843" y="-181"/>
                    <a:pt x="7995382" y="4385"/>
                    <a:pt x="7995367" y="10002"/>
                  </a:cubicBezTo>
                  <a:cubicBezTo>
                    <a:pt x="7995350" y="15596"/>
                    <a:pt x="7990820" y="20126"/>
                    <a:pt x="7985226" y="20142"/>
                  </a:cubicBezTo>
                  <a:close/>
                </a:path>
              </a:pathLst>
            </a:custGeom>
            <a:solidFill>
              <a:srgbClr val="CACACA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A00539AC-F85F-411E-9CE0-2D8804FD7CED}"/>
                </a:ext>
              </a:extLst>
            </p:cNvPr>
            <p:cNvSpPr/>
            <p:nvPr/>
          </p:nvSpPr>
          <p:spPr>
            <a:xfrm>
              <a:off x="1094363" y="2872146"/>
              <a:ext cx="574421" cy="515266"/>
            </a:xfrm>
            <a:custGeom>
              <a:avLst/>
              <a:gdLst>
                <a:gd name="connsiteX0" fmla="*/ 557121 w 574421"/>
                <a:gd name="connsiteY0" fmla="*/ 158246 h 515266"/>
                <a:gd name="connsiteX1" fmla="*/ 498751 w 574421"/>
                <a:gd name="connsiteY1" fmla="*/ 139508 h 515266"/>
                <a:gd name="connsiteX2" fmla="*/ 504795 w 574421"/>
                <a:gd name="connsiteY2" fmla="*/ 144728 h 515266"/>
                <a:gd name="connsiteX3" fmla="*/ 454154 w 574421"/>
                <a:gd name="connsiteY3" fmla="*/ 256720 h 515266"/>
                <a:gd name="connsiteX4" fmla="*/ 437967 w 574421"/>
                <a:gd name="connsiteY4" fmla="*/ 380663 h 515266"/>
                <a:gd name="connsiteX5" fmla="*/ 378178 w 574421"/>
                <a:gd name="connsiteY5" fmla="*/ 487357 h 515266"/>
                <a:gd name="connsiteX6" fmla="*/ 217111 w 574421"/>
                <a:gd name="connsiteY6" fmla="*/ 508401 h 515266"/>
                <a:gd name="connsiteX7" fmla="*/ 214971 w 574421"/>
                <a:gd name="connsiteY7" fmla="*/ 507992 h 515266"/>
                <a:gd name="connsiteX8" fmla="*/ 232595 w 574421"/>
                <a:gd name="connsiteY8" fmla="*/ 375340 h 515266"/>
                <a:gd name="connsiteX9" fmla="*/ 159558 w 574421"/>
                <a:gd name="connsiteY9" fmla="*/ 495055 h 515266"/>
                <a:gd name="connsiteX10" fmla="*/ 53497 w 574421"/>
                <a:gd name="connsiteY10" fmla="*/ 456408 h 515266"/>
                <a:gd name="connsiteX11" fmla="*/ 1319 w 574421"/>
                <a:gd name="connsiteY11" fmla="*/ 408640 h 515266"/>
                <a:gd name="connsiteX12" fmla="*/ 28620 w 574421"/>
                <a:gd name="connsiteY12" fmla="*/ 345813 h 515266"/>
                <a:gd name="connsiteX13" fmla="*/ 93082 w 574421"/>
                <a:gd name="connsiteY13" fmla="*/ 312746 h 515266"/>
                <a:gd name="connsiteX14" fmla="*/ 145131 w 574421"/>
                <a:gd name="connsiteY14" fmla="*/ 264700 h 515266"/>
                <a:gd name="connsiteX15" fmla="*/ 130278 w 574421"/>
                <a:gd name="connsiteY15" fmla="*/ 102028 h 515266"/>
                <a:gd name="connsiteX16" fmla="*/ 193607 w 574421"/>
                <a:gd name="connsiteY16" fmla="*/ 52712 h 515266"/>
                <a:gd name="connsiteX17" fmla="*/ 312547 w 574421"/>
                <a:gd name="connsiteY17" fmla="*/ 12593 h 515266"/>
                <a:gd name="connsiteX18" fmla="*/ 421456 w 574421"/>
                <a:gd name="connsiteY18" fmla="*/ 2073 h 515266"/>
                <a:gd name="connsiteX19" fmla="*/ 506204 w 574421"/>
                <a:gd name="connsiteY19" fmla="*/ 64655 h 515266"/>
                <a:gd name="connsiteX20" fmla="*/ 565011 w 574421"/>
                <a:gd name="connsiteY20" fmla="*/ 98602 h 515266"/>
                <a:gd name="connsiteX21" fmla="*/ 557121 w 574421"/>
                <a:gd name="connsiteY21" fmla="*/ 158246 h 515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74421" h="515266">
                  <a:moveTo>
                    <a:pt x="557121" y="158246"/>
                  </a:moveTo>
                  <a:cubicBezTo>
                    <a:pt x="537552" y="167637"/>
                    <a:pt x="515646" y="153508"/>
                    <a:pt x="498751" y="139508"/>
                  </a:cubicBezTo>
                  <a:lnTo>
                    <a:pt x="504795" y="144728"/>
                  </a:lnTo>
                  <a:cubicBezTo>
                    <a:pt x="474935" y="173779"/>
                    <a:pt x="460975" y="215576"/>
                    <a:pt x="454154" y="256720"/>
                  </a:cubicBezTo>
                  <a:cubicBezTo>
                    <a:pt x="447325" y="297821"/>
                    <a:pt x="446564" y="339854"/>
                    <a:pt x="437967" y="380663"/>
                  </a:cubicBezTo>
                  <a:cubicBezTo>
                    <a:pt x="429363" y="421429"/>
                    <a:pt x="411515" y="462388"/>
                    <a:pt x="378178" y="487357"/>
                  </a:cubicBezTo>
                  <a:cubicBezTo>
                    <a:pt x="333517" y="520799"/>
                    <a:pt x="271920" y="518653"/>
                    <a:pt x="217111" y="508401"/>
                  </a:cubicBezTo>
                  <a:cubicBezTo>
                    <a:pt x="216381" y="508253"/>
                    <a:pt x="215701" y="508141"/>
                    <a:pt x="214971" y="507992"/>
                  </a:cubicBezTo>
                  <a:cubicBezTo>
                    <a:pt x="229718" y="465413"/>
                    <a:pt x="235712" y="420293"/>
                    <a:pt x="232595" y="375340"/>
                  </a:cubicBezTo>
                  <a:cubicBezTo>
                    <a:pt x="217904" y="420388"/>
                    <a:pt x="192894" y="461382"/>
                    <a:pt x="159558" y="495055"/>
                  </a:cubicBezTo>
                  <a:cubicBezTo>
                    <a:pt x="123219" y="485055"/>
                    <a:pt x="87750" y="472131"/>
                    <a:pt x="53497" y="456408"/>
                  </a:cubicBezTo>
                  <a:cubicBezTo>
                    <a:pt x="31334" y="446207"/>
                    <a:pt x="7470" y="432258"/>
                    <a:pt x="1319" y="408640"/>
                  </a:cubicBezTo>
                  <a:cubicBezTo>
                    <a:pt x="-4848" y="385200"/>
                    <a:pt x="9472" y="360614"/>
                    <a:pt x="28620" y="345813"/>
                  </a:cubicBezTo>
                  <a:cubicBezTo>
                    <a:pt x="47768" y="331012"/>
                    <a:pt x="71268" y="323290"/>
                    <a:pt x="93082" y="312746"/>
                  </a:cubicBezTo>
                  <a:cubicBezTo>
                    <a:pt x="114860" y="302252"/>
                    <a:pt x="136411" y="287289"/>
                    <a:pt x="145131" y="264700"/>
                  </a:cubicBezTo>
                  <a:cubicBezTo>
                    <a:pt x="165243" y="212736"/>
                    <a:pt x="107950" y="153108"/>
                    <a:pt x="130278" y="102028"/>
                  </a:cubicBezTo>
                  <a:cubicBezTo>
                    <a:pt x="141289" y="76909"/>
                    <a:pt x="168258" y="63246"/>
                    <a:pt x="193607" y="52712"/>
                  </a:cubicBezTo>
                  <a:cubicBezTo>
                    <a:pt x="232304" y="36674"/>
                    <a:pt x="272041" y="23271"/>
                    <a:pt x="312547" y="12593"/>
                  </a:cubicBezTo>
                  <a:cubicBezTo>
                    <a:pt x="348105" y="3214"/>
                    <a:pt x="385233" y="-4075"/>
                    <a:pt x="421456" y="2073"/>
                  </a:cubicBezTo>
                  <a:cubicBezTo>
                    <a:pt x="457679" y="8222"/>
                    <a:pt x="493166" y="30254"/>
                    <a:pt x="506204" y="64655"/>
                  </a:cubicBezTo>
                  <a:cubicBezTo>
                    <a:pt x="527956" y="72006"/>
                    <a:pt x="551050" y="80292"/>
                    <a:pt x="565011" y="98602"/>
                  </a:cubicBezTo>
                  <a:cubicBezTo>
                    <a:pt x="578965" y="116870"/>
                    <a:pt x="577840" y="148317"/>
                    <a:pt x="557121" y="158246"/>
                  </a:cubicBezTo>
                  <a:close/>
                </a:path>
              </a:pathLst>
            </a:custGeom>
            <a:solidFill>
              <a:srgbClr val="2F2E41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A49803BE-72E0-4218-BD6A-BD91B4B611BE}"/>
                </a:ext>
              </a:extLst>
            </p:cNvPr>
            <p:cNvSpPr/>
            <p:nvPr/>
          </p:nvSpPr>
          <p:spPr>
            <a:xfrm>
              <a:off x="1593263" y="2938904"/>
              <a:ext cx="340236" cy="484347"/>
            </a:xfrm>
            <a:custGeom>
              <a:avLst/>
              <a:gdLst>
                <a:gd name="connsiteX0" fmla="*/ 232342 w 340236"/>
                <a:gd name="connsiteY0" fmla="*/ 31273 h 484347"/>
                <a:gd name="connsiteX1" fmla="*/ 96177 w 340236"/>
                <a:gd name="connsiteY1" fmla="*/ 22079 h 484347"/>
                <a:gd name="connsiteX2" fmla="*/ 56868 w 340236"/>
                <a:gd name="connsiteY2" fmla="*/ 30933 h 484347"/>
                <a:gd name="connsiteX3" fmla="*/ 26275 w 340236"/>
                <a:gd name="connsiteY3" fmla="*/ 88365 h 484347"/>
                <a:gd name="connsiteX4" fmla="*/ 6619 w 340236"/>
                <a:gd name="connsiteY4" fmla="*/ 160463 h 484347"/>
                <a:gd name="connsiteX5" fmla="*/ 127539 w 340236"/>
                <a:gd name="connsiteY5" fmla="*/ 325464 h 484347"/>
                <a:gd name="connsiteX6" fmla="*/ 228025 w 340236"/>
                <a:gd name="connsiteY6" fmla="*/ 326919 h 484347"/>
                <a:gd name="connsiteX7" fmla="*/ 229023 w 340236"/>
                <a:gd name="connsiteY7" fmla="*/ 313082 h 484347"/>
                <a:gd name="connsiteX8" fmla="*/ 235173 w 340236"/>
                <a:gd name="connsiteY8" fmla="*/ 324423 h 484347"/>
                <a:gd name="connsiteX9" fmla="*/ 326955 w 340236"/>
                <a:gd name="connsiteY9" fmla="*/ 484150 h 484347"/>
                <a:gd name="connsiteX10" fmla="*/ 280399 w 340236"/>
                <a:gd name="connsiteY10" fmla="*/ 297942 h 484347"/>
                <a:gd name="connsiteX11" fmla="*/ 283309 w 340236"/>
                <a:gd name="connsiteY11" fmla="*/ 165333 h 484347"/>
                <a:gd name="connsiteX12" fmla="*/ 283918 w 340236"/>
                <a:gd name="connsiteY12" fmla="*/ 97712 h 484347"/>
                <a:gd name="connsiteX13" fmla="*/ 283762 w 340236"/>
                <a:gd name="connsiteY13" fmla="*/ 96732 h 484347"/>
                <a:gd name="connsiteX14" fmla="*/ 301132 w 340236"/>
                <a:gd name="connsiteY14" fmla="*/ 131796 h 484347"/>
                <a:gd name="connsiteX15" fmla="*/ 340105 w 340236"/>
                <a:gd name="connsiteY15" fmla="*/ 107289 h 484347"/>
                <a:gd name="connsiteX16" fmla="*/ 232342 w 340236"/>
                <a:gd name="connsiteY16" fmla="*/ 31273 h 48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40236" h="484347">
                  <a:moveTo>
                    <a:pt x="232342" y="31273"/>
                  </a:moveTo>
                  <a:cubicBezTo>
                    <a:pt x="176359" y="-12923"/>
                    <a:pt x="131096" y="-5378"/>
                    <a:pt x="96177" y="22079"/>
                  </a:cubicBezTo>
                  <a:cubicBezTo>
                    <a:pt x="90307" y="15549"/>
                    <a:pt x="65326" y="33516"/>
                    <a:pt x="56868" y="30933"/>
                  </a:cubicBezTo>
                  <a:lnTo>
                    <a:pt x="26275" y="88365"/>
                  </a:lnTo>
                  <a:cubicBezTo>
                    <a:pt x="10532" y="116145"/>
                    <a:pt x="4074" y="144503"/>
                    <a:pt x="6619" y="160463"/>
                  </a:cubicBezTo>
                  <a:cubicBezTo>
                    <a:pt x="-22339" y="241670"/>
                    <a:pt x="46330" y="296508"/>
                    <a:pt x="127539" y="325464"/>
                  </a:cubicBezTo>
                  <a:cubicBezTo>
                    <a:pt x="159942" y="337099"/>
                    <a:pt x="195298" y="337611"/>
                    <a:pt x="228025" y="326919"/>
                  </a:cubicBezTo>
                  <a:lnTo>
                    <a:pt x="229023" y="313082"/>
                  </a:lnTo>
                  <a:lnTo>
                    <a:pt x="235173" y="324423"/>
                  </a:lnTo>
                  <a:cubicBezTo>
                    <a:pt x="235173" y="324423"/>
                    <a:pt x="309412" y="477285"/>
                    <a:pt x="326955" y="484150"/>
                  </a:cubicBezTo>
                  <a:cubicBezTo>
                    <a:pt x="316311" y="456536"/>
                    <a:pt x="288235" y="325298"/>
                    <a:pt x="280399" y="297942"/>
                  </a:cubicBezTo>
                  <a:cubicBezTo>
                    <a:pt x="269653" y="260721"/>
                    <a:pt x="276994" y="201588"/>
                    <a:pt x="283309" y="165333"/>
                  </a:cubicBezTo>
                  <a:cubicBezTo>
                    <a:pt x="287245" y="142981"/>
                    <a:pt x="287451" y="120131"/>
                    <a:pt x="283918" y="97712"/>
                  </a:cubicBezTo>
                  <a:lnTo>
                    <a:pt x="283762" y="96732"/>
                  </a:lnTo>
                  <a:lnTo>
                    <a:pt x="301132" y="131796"/>
                  </a:lnTo>
                  <a:lnTo>
                    <a:pt x="340105" y="107289"/>
                  </a:lnTo>
                  <a:cubicBezTo>
                    <a:pt x="325210" y="63906"/>
                    <a:pt x="324913" y="12007"/>
                    <a:pt x="232342" y="31273"/>
                  </a:cubicBezTo>
                  <a:close/>
                </a:path>
              </a:pathLst>
            </a:custGeom>
            <a:solidFill>
              <a:srgbClr val="2F2E41"/>
            </a:solidFill>
            <a:ln w="85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98056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F47C2E-B012-4D30-8479-BB9BD3308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8200" y="2389914"/>
            <a:ext cx="5435600" cy="1371600"/>
          </a:xfrm>
        </p:spPr>
        <p:txBody>
          <a:bodyPr/>
          <a:lstStyle/>
          <a:p>
            <a:r>
              <a:rPr lang="zh-CN" altLang="en-US" b="0">
                <a:latin typeface="+mj-ea"/>
                <a:ea typeface="+mj-ea"/>
                <a:cs typeface="+mn-ea"/>
                <a:sym typeface="+mn-lt"/>
              </a:rPr>
              <a:t>规划学业，制定目标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1D15AB-5D06-4C4C-9D34-369653EC2C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78200" y="3767019"/>
            <a:ext cx="5435600" cy="274320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>
                <a:ea typeface="+mn-ea"/>
                <a:cs typeface="+mn-ea"/>
                <a:sym typeface="+mn-lt"/>
              </a:rPr>
              <a:t>Academic Planning and Goal Setting</a:t>
            </a:r>
            <a:endParaRPr lang="zh-CN" altLang="en-US">
              <a:ea typeface="+mn-ea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033AEC3-96A4-49E5-A08C-0208298B620F}"/>
              </a:ext>
            </a:extLst>
          </p:cNvPr>
          <p:cNvSpPr txBox="1"/>
          <p:nvPr/>
        </p:nvSpPr>
        <p:spPr>
          <a:xfrm>
            <a:off x="5031501" y="1642564"/>
            <a:ext cx="2128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>
                <a:solidFill>
                  <a:schemeClr val="accent3">
                    <a:lumMod val="50000"/>
                  </a:schemeClr>
                </a:solidFill>
                <a:latin typeface="+mj-lt"/>
                <a:cs typeface="+mn-ea"/>
                <a:sym typeface="+mn-lt"/>
              </a:rPr>
              <a:t>02</a:t>
            </a:r>
            <a:endParaRPr lang="zh-CN" altLang="en-US" sz="9600">
              <a:solidFill>
                <a:schemeClr val="accent3">
                  <a:lumMod val="50000"/>
                </a:schemeClr>
              </a:solidFill>
              <a:latin typeface="+mj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325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主题">
  <a:themeElements>
    <a:clrScheme name="OfficePLUS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84D4D"/>
      </a:accent1>
      <a:accent2>
        <a:srgbClr val="FF6B42"/>
      </a:accent2>
      <a:accent3>
        <a:srgbClr val="5BA3EB"/>
      </a:accent3>
      <a:accent4>
        <a:srgbClr val="06BB9A"/>
      </a:accent4>
      <a:accent5>
        <a:srgbClr val="8E7EF0"/>
      </a:accent5>
      <a:accent6>
        <a:srgbClr val="F4B919"/>
      </a:accent6>
      <a:hlink>
        <a:srgbClr val="4472C4"/>
      </a:hlink>
      <a:folHlink>
        <a:srgbClr val="BFBFBF"/>
      </a:folHlink>
    </a:clrScheme>
    <a:fontScheme name="自定义 7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30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31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32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PLUS">
    <a:dk1>
      <a:srgbClr val="000000"/>
    </a:dk1>
    <a:lt1>
      <a:srgbClr val="FFFFFF"/>
    </a:lt1>
    <a:dk2>
      <a:srgbClr val="778495"/>
    </a:dk2>
    <a:lt2>
      <a:srgbClr val="F0F0F0"/>
    </a:lt2>
    <a:accent1>
      <a:srgbClr val="F84D4D"/>
    </a:accent1>
    <a:accent2>
      <a:srgbClr val="FF6B42"/>
    </a:accent2>
    <a:accent3>
      <a:srgbClr val="5BA3EB"/>
    </a:accent3>
    <a:accent4>
      <a:srgbClr val="06BB9A"/>
    </a:accent4>
    <a:accent5>
      <a:srgbClr val="8E7EF0"/>
    </a:accent5>
    <a:accent6>
      <a:srgbClr val="F4B919"/>
    </a:accent6>
    <a:hlink>
      <a:srgbClr val="4472C4"/>
    </a:hlink>
    <a:folHlink>
      <a:srgbClr val="BFBFBF"/>
    </a:folHlink>
  </a:clrScheme>
</a:themeOverrid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4355</TotalTime>
  <Words>1969</Words>
  <Application>Microsoft Office PowerPoint</Application>
  <PresentationFormat>宽屏</PresentationFormat>
  <Paragraphs>248</Paragraphs>
  <Slides>33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Arial</vt:lpstr>
      <vt:lpstr>office主题</vt:lpstr>
      <vt:lpstr> 中学开学第一课  迎接新学年</vt:lpstr>
      <vt:lpstr>PowerPoint 演示文稿</vt:lpstr>
      <vt:lpstr>新学年的期待与希望</vt:lpstr>
      <vt:lpstr>学校新气象</vt:lpstr>
      <vt:lpstr>新学年的挑战与机遇</vt:lpstr>
      <vt:lpstr>新学年的目标与规划</vt:lpstr>
      <vt:lpstr>新学年的学习态度与方法</vt:lpstr>
      <vt:lpstr>新学年的期望</vt:lpstr>
      <vt:lpstr>规划学业，制定目标</vt:lpstr>
      <vt:lpstr>学习目标的重要性</vt:lpstr>
      <vt:lpstr>SMART目标制定法</vt:lpstr>
      <vt:lpstr>计划与执行学习目标</vt:lpstr>
      <vt:lpstr>克服学习障碍</vt:lpstr>
      <vt:lpstr>鼓励学习成果的奖励</vt:lpstr>
      <vt:lpstr>学习方法与技巧</vt:lpstr>
      <vt:lpstr>多元化学习方法</vt:lpstr>
      <vt:lpstr>时间管理技巧</vt:lpstr>
      <vt:lpstr>记忆与复习策略</vt:lpstr>
      <vt:lpstr>积极参与课堂互动</vt:lpstr>
      <vt:lpstr>学习中的困惑与解决</vt:lpstr>
      <vt:lpstr>培养良好学习习惯</vt:lpstr>
      <vt:lpstr>规律学习</vt:lpstr>
      <vt:lpstr>自律与坚持</vt:lpstr>
      <vt:lpstr>良好学习环境</vt:lpstr>
      <vt:lpstr>合理时间管理</vt:lpstr>
      <vt:lpstr>克服学习障碍</vt:lpstr>
      <vt:lpstr>积极参与课外活动</vt:lpstr>
      <vt:lpstr>积极参与课外活动的益处</vt:lpstr>
      <vt:lpstr>开发兴趣，培养特长</vt:lpstr>
      <vt:lpstr>学习与兴趣的结合</vt:lpstr>
      <vt:lpstr>Thank you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蓝色插画风开学第一课ppt模板</dc:title>
  <dc:creator>©秋末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136</cp:revision>
  <dcterms:created xsi:type="dcterms:W3CDTF">2023-06-05T05:58:43Z</dcterms:created>
  <dcterms:modified xsi:type="dcterms:W3CDTF">2023-11-14T14:45:31Z</dcterms:modified>
</cp:coreProperties>
</file>