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7" r:id="rId13"/>
    <p:sldId id="269" r:id="rId14"/>
    <p:sldId id="270" r:id="rId15"/>
    <p:sldId id="271" r:id="rId16"/>
    <p:sldId id="1126" r:id="rId17"/>
    <p:sldId id="200757849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1322"/>
    <a:srgbClr val="FFFFFF"/>
    <a:srgbClr val="181F2F"/>
    <a:srgbClr val="03060B"/>
    <a:srgbClr val="1E27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68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924" y="10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130423511875828"/>
          <c:y val="0.11665650478676508"/>
          <c:w val="0.56905706231165543"/>
          <c:h val="0.7604811707871356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901-46A8-99B0-4338B99B4B25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901-46A8-99B0-4338B99B4B25}"/>
              </c:ext>
            </c:extLst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01-46A8-99B0-4338B99B4B2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41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130423511875828"/>
          <c:y val="0.11665650478676508"/>
          <c:w val="0.56905706231165543"/>
          <c:h val="0.7604811707871356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901-46A8-99B0-4338B99B4B25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901-46A8-99B0-4338B99B4B25}"/>
              </c:ext>
            </c:extLst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01-46A8-99B0-4338B99B4B2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41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0.65</cdr:x>
      <cdr:y>0.26523</cdr:y>
    </cdr:from>
    <cdr:to>
      <cdr:x>1</cdr:x>
      <cdr:y>0.55531</cdr:y>
    </cdr:to>
    <cdr:sp macro="" textlink="">
      <cdr:nvSpPr>
        <cdr:cNvPr id="3" name="文本框 2">
          <a:extLst xmlns:a="http://schemas.openxmlformats.org/drawingml/2006/main">
            <a:ext uri="{FF2B5EF4-FFF2-40B4-BE49-F238E27FC236}">
              <a16:creationId xmlns:a16="http://schemas.microsoft.com/office/drawing/2014/main" id="{FFA0B7FB-F732-4B9E-B4EB-346D3D27232F}"/>
            </a:ext>
          </a:extLst>
        </cdr:cNvPr>
        <cdr:cNvSpPr txBox="1"/>
      </cdr:nvSpPr>
      <cdr:spPr>
        <a:xfrm xmlns:a="http://schemas.openxmlformats.org/drawingml/2006/main">
          <a:off x="3492500" y="836084"/>
          <a:ext cx="17780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0.65</cdr:x>
      <cdr:y>0.26523</cdr:y>
    </cdr:from>
    <cdr:to>
      <cdr:x>1</cdr:x>
      <cdr:y>0.55531</cdr:y>
    </cdr:to>
    <cdr:sp macro="" textlink="">
      <cdr:nvSpPr>
        <cdr:cNvPr id="3" name="文本框 2">
          <a:extLst xmlns:a="http://schemas.openxmlformats.org/drawingml/2006/main">
            <a:ext uri="{FF2B5EF4-FFF2-40B4-BE49-F238E27FC236}">
              <a16:creationId xmlns:a16="http://schemas.microsoft.com/office/drawing/2014/main" id="{FFA0B7FB-F732-4B9E-B4EB-346D3D27232F}"/>
            </a:ext>
          </a:extLst>
        </cdr:cNvPr>
        <cdr:cNvSpPr txBox="1"/>
      </cdr:nvSpPr>
      <cdr:spPr>
        <a:xfrm xmlns:a="http://schemas.openxmlformats.org/drawingml/2006/main">
          <a:off x="3492500" y="836084"/>
          <a:ext cx="17780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0B9F1-C91B-44B1-8398-E439CB10952B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A8A5EB-99E7-4873-AF68-A9354B4DDD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864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05561A-CF6A-C612-0749-F51EEC8600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A471011-AEA6-6CCB-EC06-F2B0B230C1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7F1F38E-0826-D3E1-1200-B122B31BA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B4D81-23A1-495A-AF51-DFCF095DBC3F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F8D8FA4-00F9-5A6D-5AB5-52C580D7D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AD7EAE-A60D-1F17-D76B-F0017C288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0DD6-13C8-48D9-A87D-56BD0F3612E7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E841D57F-8668-FC93-05FB-82852C980ED7}"/>
              </a:ext>
            </a:extLst>
          </p:cNvPr>
          <p:cNvGrpSpPr/>
          <p:nvPr userDrawn="1"/>
        </p:nvGrpSpPr>
        <p:grpSpPr>
          <a:xfrm>
            <a:off x="-219652" y="120336"/>
            <a:ext cx="12712212" cy="425764"/>
            <a:chOff x="160115" y="120336"/>
            <a:chExt cx="12712212" cy="425764"/>
          </a:xfrm>
          <a:gradFill>
            <a:gsLst>
              <a:gs pos="47000">
                <a:srgbClr val="FFC000">
                  <a:lumMod val="77000"/>
                  <a:lumOff val="23000"/>
                </a:srgbClr>
              </a:gs>
              <a:gs pos="100000">
                <a:schemeClr val="accent6">
                  <a:lumMod val="90000"/>
                  <a:alpha val="35000"/>
                </a:schemeClr>
              </a:gs>
              <a:gs pos="0">
                <a:schemeClr val="accent6">
                  <a:lumMod val="100000"/>
                  <a:alpha val="30000"/>
                </a:schemeClr>
              </a:gs>
            </a:gsLst>
            <a:lin ang="0" scaled="1"/>
          </a:gradFill>
        </p:grpSpPr>
        <p:sp>
          <p:nvSpPr>
            <p:cNvPr id="92" name="平行四边形 91">
              <a:extLst>
                <a:ext uri="{FF2B5EF4-FFF2-40B4-BE49-F238E27FC236}">
                  <a16:creationId xmlns:a16="http://schemas.microsoft.com/office/drawing/2014/main" id="{7AD7A63B-9BC2-BFC5-0CA5-F92B15AE87EB}"/>
                </a:ext>
              </a:extLst>
            </p:cNvPr>
            <p:cNvSpPr/>
            <p:nvPr/>
          </p:nvSpPr>
          <p:spPr>
            <a:xfrm>
              <a:off x="1601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平行四边形 92">
              <a:extLst>
                <a:ext uri="{FF2B5EF4-FFF2-40B4-BE49-F238E27FC236}">
                  <a16:creationId xmlns:a16="http://schemas.microsoft.com/office/drawing/2014/main" id="{09D352A2-DB1B-E74D-41CE-C2BC8C6EA0AF}"/>
                </a:ext>
              </a:extLst>
            </p:cNvPr>
            <p:cNvSpPr/>
            <p:nvPr/>
          </p:nvSpPr>
          <p:spPr>
            <a:xfrm>
              <a:off x="4698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平行四边形 93">
              <a:extLst>
                <a:ext uri="{FF2B5EF4-FFF2-40B4-BE49-F238E27FC236}">
                  <a16:creationId xmlns:a16="http://schemas.microsoft.com/office/drawing/2014/main" id="{2A8D8EED-1E92-E819-13D0-C2D14A105DDA}"/>
                </a:ext>
              </a:extLst>
            </p:cNvPr>
            <p:cNvSpPr/>
            <p:nvPr/>
          </p:nvSpPr>
          <p:spPr>
            <a:xfrm>
              <a:off x="7796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平行四边形 94">
              <a:extLst>
                <a:ext uri="{FF2B5EF4-FFF2-40B4-BE49-F238E27FC236}">
                  <a16:creationId xmlns:a16="http://schemas.microsoft.com/office/drawing/2014/main" id="{C813B20D-8E71-B1E2-3445-658F6941284D}"/>
                </a:ext>
              </a:extLst>
            </p:cNvPr>
            <p:cNvSpPr/>
            <p:nvPr/>
          </p:nvSpPr>
          <p:spPr>
            <a:xfrm>
              <a:off x="10894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平行四边形 95">
              <a:extLst>
                <a:ext uri="{FF2B5EF4-FFF2-40B4-BE49-F238E27FC236}">
                  <a16:creationId xmlns:a16="http://schemas.microsoft.com/office/drawing/2014/main" id="{241E5192-A5FD-2363-0B6B-14DDA54FCCA5}"/>
                </a:ext>
              </a:extLst>
            </p:cNvPr>
            <p:cNvSpPr/>
            <p:nvPr/>
          </p:nvSpPr>
          <p:spPr>
            <a:xfrm>
              <a:off x="13992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平行四边形 96">
              <a:extLst>
                <a:ext uri="{FF2B5EF4-FFF2-40B4-BE49-F238E27FC236}">
                  <a16:creationId xmlns:a16="http://schemas.microsoft.com/office/drawing/2014/main" id="{D8B51314-1761-00B0-369D-FF7DF8215C58}"/>
                </a:ext>
              </a:extLst>
            </p:cNvPr>
            <p:cNvSpPr/>
            <p:nvPr/>
          </p:nvSpPr>
          <p:spPr>
            <a:xfrm>
              <a:off x="17090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平行四边形 97">
              <a:extLst>
                <a:ext uri="{FF2B5EF4-FFF2-40B4-BE49-F238E27FC236}">
                  <a16:creationId xmlns:a16="http://schemas.microsoft.com/office/drawing/2014/main" id="{FC06F6A2-329E-0388-00DE-F106A663CDAB}"/>
                </a:ext>
              </a:extLst>
            </p:cNvPr>
            <p:cNvSpPr/>
            <p:nvPr/>
          </p:nvSpPr>
          <p:spPr>
            <a:xfrm>
              <a:off x="20187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平行四边形 98">
              <a:extLst>
                <a:ext uri="{FF2B5EF4-FFF2-40B4-BE49-F238E27FC236}">
                  <a16:creationId xmlns:a16="http://schemas.microsoft.com/office/drawing/2014/main" id="{BD3253CF-A100-11C6-C156-0486801750A8}"/>
                </a:ext>
              </a:extLst>
            </p:cNvPr>
            <p:cNvSpPr/>
            <p:nvPr/>
          </p:nvSpPr>
          <p:spPr>
            <a:xfrm>
              <a:off x="23285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平行四边形 99">
              <a:extLst>
                <a:ext uri="{FF2B5EF4-FFF2-40B4-BE49-F238E27FC236}">
                  <a16:creationId xmlns:a16="http://schemas.microsoft.com/office/drawing/2014/main" id="{6532D8C8-AF48-AAA8-A3AE-8CEAA4A387DF}"/>
                </a:ext>
              </a:extLst>
            </p:cNvPr>
            <p:cNvSpPr/>
            <p:nvPr/>
          </p:nvSpPr>
          <p:spPr>
            <a:xfrm>
              <a:off x="26383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平行四边形 100">
              <a:extLst>
                <a:ext uri="{FF2B5EF4-FFF2-40B4-BE49-F238E27FC236}">
                  <a16:creationId xmlns:a16="http://schemas.microsoft.com/office/drawing/2014/main" id="{3823F9D4-9F23-A91E-1727-6FC64A5C1AC7}"/>
                </a:ext>
              </a:extLst>
            </p:cNvPr>
            <p:cNvSpPr/>
            <p:nvPr/>
          </p:nvSpPr>
          <p:spPr>
            <a:xfrm>
              <a:off x="29481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平行四边形 101">
              <a:extLst>
                <a:ext uri="{FF2B5EF4-FFF2-40B4-BE49-F238E27FC236}">
                  <a16:creationId xmlns:a16="http://schemas.microsoft.com/office/drawing/2014/main" id="{0DC46745-85E5-412F-BDF1-9EB18B1EAED5}"/>
                </a:ext>
              </a:extLst>
            </p:cNvPr>
            <p:cNvSpPr/>
            <p:nvPr/>
          </p:nvSpPr>
          <p:spPr>
            <a:xfrm>
              <a:off x="32579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平行四边形 102">
              <a:extLst>
                <a:ext uri="{FF2B5EF4-FFF2-40B4-BE49-F238E27FC236}">
                  <a16:creationId xmlns:a16="http://schemas.microsoft.com/office/drawing/2014/main" id="{64296E22-14CF-C992-B82A-E6A4C6EF8EB6}"/>
                </a:ext>
              </a:extLst>
            </p:cNvPr>
            <p:cNvSpPr/>
            <p:nvPr/>
          </p:nvSpPr>
          <p:spPr>
            <a:xfrm>
              <a:off x="35676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平行四边形 103">
              <a:extLst>
                <a:ext uri="{FF2B5EF4-FFF2-40B4-BE49-F238E27FC236}">
                  <a16:creationId xmlns:a16="http://schemas.microsoft.com/office/drawing/2014/main" id="{70CBF857-BD8A-D33B-2E8E-1B78F0402B05}"/>
                </a:ext>
              </a:extLst>
            </p:cNvPr>
            <p:cNvSpPr/>
            <p:nvPr/>
          </p:nvSpPr>
          <p:spPr>
            <a:xfrm>
              <a:off x="38774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平行四边形 104">
              <a:extLst>
                <a:ext uri="{FF2B5EF4-FFF2-40B4-BE49-F238E27FC236}">
                  <a16:creationId xmlns:a16="http://schemas.microsoft.com/office/drawing/2014/main" id="{1381A82F-644C-4BB7-6CB4-A09A9B94B80F}"/>
                </a:ext>
              </a:extLst>
            </p:cNvPr>
            <p:cNvSpPr/>
            <p:nvPr/>
          </p:nvSpPr>
          <p:spPr>
            <a:xfrm>
              <a:off x="41872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平行四边形 105">
              <a:extLst>
                <a:ext uri="{FF2B5EF4-FFF2-40B4-BE49-F238E27FC236}">
                  <a16:creationId xmlns:a16="http://schemas.microsoft.com/office/drawing/2014/main" id="{1DF2A324-BEE8-783B-EC3C-4BC6CB751B39}"/>
                </a:ext>
              </a:extLst>
            </p:cNvPr>
            <p:cNvSpPr/>
            <p:nvPr/>
          </p:nvSpPr>
          <p:spPr>
            <a:xfrm>
              <a:off x="44970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平行四边形 106">
              <a:extLst>
                <a:ext uri="{FF2B5EF4-FFF2-40B4-BE49-F238E27FC236}">
                  <a16:creationId xmlns:a16="http://schemas.microsoft.com/office/drawing/2014/main" id="{E4D8900F-4497-BA55-1DED-F4926293CE29}"/>
                </a:ext>
              </a:extLst>
            </p:cNvPr>
            <p:cNvSpPr/>
            <p:nvPr/>
          </p:nvSpPr>
          <p:spPr>
            <a:xfrm>
              <a:off x="48068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平行四边形 107">
              <a:extLst>
                <a:ext uri="{FF2B5EF4-FFF2-40B4-BE49-F238E27FC236}">
                  <a16:creationId xmlns:a16="http://schemas.microsoft.com/office/drawing/2014/main" id="{85B30D6D-6E73-EE30-6449-2D5FC76605B7}"/>
                </a:ext>
              </a:extLst>
            </p:cNvPr>
            <p:cNvSpPr/>
            <p:nvPr/>
          </p:nvSpPr>
          <p:spPr>
            <a:xfrm>
              <a:off x="51165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平行四边形 108">
              <a:extLst>
                <a:ext uri="{FF2B5EF4-FFF2-40B4-BE49-F238E27FC236}">
                  <a16:creationId xmlns:a16="http://schemas.microsoft.com/office/drawing/2014/main" id="{7C564E72-5857-6DE9-C4DC-3571F04D1C16}"/>
                </a:ext>
              </a:extLst>
            </p:cNvPr>
            <p:cNvSpPr/>
            <p:nvPr/>
          </p:nvSpPr>
          <p:spPr>
            <a:xfrm>
              <a:off x="54263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平行四边形 109">
              <a:extLst>
                <a:ext uri="{FF2B5EF4-FFF2-40B4-BE49-F238E27FC236}">
                  <a16:creationId xmlns:a16="http://schemas.microsoft.com/office/drawing/2014/main" id="{F9A9461C-89E8-4FFA-9A5B-5C2A1CC625CF}"/>
                </a:ext>
              </a:extLst>
            </p:cNvPr>
            <p:cNvSpPr/>
            <p:nvPr/>
          </p:nvSpPr>
          <p:spPr>
            <a:xfrm>
              <a:off x="57361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平行四边形 110">
              <a:extLst>
                <a:ext uri="{FF2B5EF4-FFF2-40B4-BE49-F238E27FC236}">
                  <a16:creationId xmlns:a16="http://schemas.microsoft.com/office/drawing/2014/main" id="{3486BEF5-1CD9-DEE4-232F-AB15E0C56E47}"/>
                </a:ext>
              </a:extLst>
            </p:cNvPr>
            <p:cNvSpPr/>
            <p:nvPr/>
          </p:nvSpPr>
          <p:spPr>
            <a:xfrm>
              <a:off x="60459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平行四边形 111">
              <a:extLst>
                <a:ext uri="{FF2B5EF4-FFF2-40B4-BE49-F238E27FC236}">
                  <a16:creationId xmlns:a16="http://schemas.microsoft.com/office/drawing/2014/main" id="{5AD6F96C-A032-D455-53E5-B79D3B8553BA}"/>
                </a:ext>
              </a:extLst>
            </p:cNvPr>
            <p:cNvSpPr/>
            <p:nvPr/>
          </p:nvSpPr>
          <p:spPr>
            <a:xfrm>
              <a:off x="63557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平行四边形 112">
              <a:extLst>
                <a:ext uri="{FF2B5EF4-FFF2-40B4-BE49-F238E27FC236}">
                  <a16:creationId xmlns:a16="http://schemas.microsoft.com/office/drawing/2014/main" id="{4FD5C0BE-5F9C-98C1-9D45-107268464A0E}"/>
                </a:ext>
              </a:extLst>
            </p:cNvPr>
            <p:cNvSpPr/>
            <p:nvPr/>
          </p:nvSpPr>
          <p:spPr>
            <a:xfrm>
              <a:off x="66654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平行四边形 113">
              <a:extLst>
                <a:ext uri="{FF2B5EF4-FFF2-40B4-BE49-F238E27FC236}">
                  <a16:creationId xmlns:a16="http://schemas.microsoft.com/office/drawing/2014/main" id="{3BAEC47E-8029-B5EE-7C9C-D7E144D412E3}"/>
                </a:ext>
              </a:extLst>
            </p:cNvPr>
            <p:cNvSpPr/>
            <p:nvPr/>
          </p:nvSpPr>
          <p:spPr>
            <a:xfrm>
              <a:off x="69752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平行四边形 114">
              <a:extLst>
                <a:ext uri="{FF2B5EF4-FFF2-40B4-BE49-F238E27FC236}">
                  <a16:creationId xmlns:a16="http://schemas.microsoft.com/office/drawing/2014/main" id="{D25CF078-0075-9BB2-0E64-E475D06E175E}"/>
                </a:ext>
              </a:extLst>
            </p:cNvPr>
            <p:cNvSpPr/>
            <p:nvPr/>
          </p:nvSpPr>
          <p:spPr>
            <a:xfrm>
              <a:off x="72850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平行四边形 115">
              <a:extLst>
                <a:ext uri="{FF2B5EF4-FFF2-40B4-BE49-F238E27FC236}">
                  <a16:creationId xmlns:a16="http://schemas.microsoft.com/office/drawing/2014/main" id="{D28F4CC9-D87A-5C5E-0FBF-880C2B203D21}"/>
                </a:ext>
              </a:extLst>
            </p:cNvPr>
            <p:cNvSpPr/>
            <p:nvPr/>
          </p:nvSpPr>
          <p:spPr>
            <a:xfrm>
              <a:off x="75948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平行四边形 116">
              <a:extLst>
                <a:ext uri="{FF2B5EF4-FFF2-40B4-BE49-F238E27FC236}">
                  <a16:creationId xmlns:a16="http://schemas.microsoft.com/office/drawing/2014/main" id="{271EDD38-642D-B5A5-ACF6-B112C77FFFDE}"/>
                </a:ext>
              </a:extLst>
            </p:cNvPr>
            <p:cNvSpPr/>
            <p:nvPr/>
          </p:nvSpPr>
          <p:spPr>
            <a:xfrm>
              <a:off x="79046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平行四边形 117">
              <a:extLst>
                <a:ext uri="{FF2B5EF4-FFF2-40B4-BE49-F238E27FC236}">
                  <a16:creationId xmlns:a16="http://schemas.microsoft.com/office/drawing/2014/main" id="{59E2517D-0E21-0E84-14D7-C9C57F0625D7}"/>
                </a:ext>
              </a:extLst>
            </p:cNvPr>
            <p:cNvSpPr/>
            <p:nvPr/>
          </p:nvSpPr>
          <p:spPr>
            <a:xfrm>
              <a:off x="82143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平行四边形 118">
              <a:extLst>
                <a:ext uri="{FF2B5EF4-FFF2-40B4-BE49-F238E27FC236}">
                  <a16:creationId xmlns:a16="http://schemas.microsoft.com/office/drawing/2014/main" id="{E2540FCE-1761-5D0A-FD59-1F70E0F18BFE}"/>
                </a:ext>
              </a:extLst>
            </p:cNvPr>
            <p:cNvSpPr/>
            <p:nvPr/>
          </p:nvSpPr>
          <p:spPr>
            <a:xfrm>
              <a:off x="85241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平行四边形 119">
              <a:extLst>
                <a:ext uri="{FF2B5EF4-FFF2-40B4-BE49-F238E27FC236}">
                  <a16:creationId xmlns:a16="http://schemas.microsoft.com/office/drawing/2014/main" id="{29278F5E-49DF-CB5B-2274-2F552A37B268}"/>
                </a:ext>
              </a:extLst>
            </p:cNvPr>
            <p:cNvSpPr/>
            <p:nvPr/>
          </p:nvSpPr>
          <p:spPr>
            <a:xfrm>
              <a:off x="88339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平行四边形 120">
              <a:extLst>
                <a:ext uri="{FF2B5EF4-FFF2-40B4-BE49-F238E27FC236}">
                  <a16:creationId xmlns:a16="http://schemas.microsoft.com/office/drawing/2014/main" id="{2D1C6A47-3643-A795-7C29-D02591E20175}"/>
                </a:ext>
              </a:extLst>
            </p:cNvPr>
            <p:cNvSpPr/>
            <p:nvPr/>
          </p:nvSpPr>
          <p:spPr>
            <a:xfrm>
              <a:off x="91437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平行四边形 121">
              <a:extLst>
                <a:ext uri="{FF2B5EF4-FFF2-40B4-BE49-F238E27FC236}">
                  <a16:creationId xmlns:a16="http://schemas.microsoft.com/office/drawing/2014/main" id="{8CABA548-3D01-0EA4-7E02-18481C7F6643}"/>
                </a:ext>
              </a:extLst>
            </p:cNvPr>
            <p:cNvSpPr/>
            <p:nvPr/>
          </p:nvSpPr>
          <p:spPr>
            <a:xfrm>
              <a:off x="94535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平行四边形 122">
              <a:extLst>
                <a:ext uri="{FF2B5EF4-FFF2-40B4-BE49-F238E27FC236}">
                  <a16:creationId xmlns:a16="http://schemas.microsoft.com/office/drawing/2014/main" id="{CFDABAE3-9E90-D611-5B3C-B626D8A2677A}"/>
                </a:ext>
              </a:extLst>
            </p:cNvPr>
            <p:cNvSpPr/>
            <p:nvPr/>
          </p:nvSpPr>
          <p:spPr>
            <a:xfrm>
              <a:off x="97632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平行四边形 123">
              <a:extLst>
                <a:ext uri="{FF2B5EF4-FFF2-40B4-BE49-F238E27FC236}">
                  <a16:creationId xmlns:a16="http://schemas.microsoft.com/office/drawing/2014/main" id="{02909FCB-3776-BE6D-E71E-E932367D4935}"/>
                </a:ext>
              </a:extLst>
            </p:cNvPr>
            <p:cNvSpPr/>
            <p:nvPr/>
          </p:nvSpPr>
          <p:spPr>
            <a:xfrm>
              <a:off x="100730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平行四边形 124">
              <a:extLst>
                <a:ext uri="{FF2B5EF4-FFF2-40B4-BE49-F238E27FC236}">
                  <a16:creationId xmlns:a16="http://schemas.microsoft.com/office/drawing/2014/main" id="{79714DEC-74B7-8CE5-F6B1-35604E8F8ABD}"/>
                </a:ext>
              </a:extLst>
            </p:cNvPr>
            <p:cNvSpPr/>
            <p:nvPr/>
          </p:nvSpPr>
          <p:spPr>
            <a:xfrm>
              <a:off x="103828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平行四边形 125">
              <a:extLst>
                <a:ext uri="{FF2B5EF4-FFF2-40B4-BE49-F238E27FC236}">
                  <a16:creationId xmlns:a16="http://schemas.microsoft.com/office/drawing/2014/main" id="{B30DF052-CC4B-124A-74BA-739A7B51D9E6}"/>
                </a:ext>
              </a:extLst>
            </p:cNvPr>
            <p:cNvSpPr/>
            <p:nvPr/>
          </p:nvSpPr>
          <p:spPr>
            <a:xfrm>
              <a:off x="106926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平行四边形 126">
              <a:extLst>
                <a:ext uri="{FF2B5EF4-FFF2-40B4-BE49-F238E27FC236}">
                  <a16:creationId xmlns:a16="http://schemas.microsoft.com/office/drawing/2014/main" id="{F7D8F2C7-F97E-30E2-2E2B-B901F0825D82}"/>
                </a:ext>
              </a:extLst>
            </p:cNvPr>
            <p:cNvSpPr/>
            <p:nvPr/>
          </p:nvSpPr>
          <p:spPr>
            <a:xfrm>
              <a:off x="110024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平行四边形 127">
              <a:extLst>
                <a:ext uri="{FF2B5EF4-FFF2-40B4-BE49-F238E27FC236}">
                  <a16:creationId xmlns:a16="http://schemas.microsoft.com/office/drawing/2014/main" id="{5ABEA5FE-869F-B1BD-DA97-7A3D39DC6F05}"/>
                </a:ext>
              </a:extLst>
            </p:cNvPr>
            <p:cNvSpPr/>
            <p:nvPr/>
          </p:nvSpPr>
          <p:spPr>
            <a:xfrm>
              <a:off x="113121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平行四边形 128">
              <a:extLst>
                <a:ext uri="{FF2B5EF4-FFF2-40B4-BE49-F238E27FC236}">
                  <a16:creationId xmlns:a16="http://schemas.microsoft.com/office/drawing/2014/main" id="{566A5698-C20B-8893-1E23-29E1692FF91E}"/>
                </a:ext>
              </a:extLst>
            </p:cNvPr>
            <p:cNvSpPr/>
            <p:nvPr/>
          </p:nvSpPr>
          <p:spPr>
            <a:xfrm>
              <a:off x="116219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平行四边形 129">
              <a:extLst>
                <a:ext uri="{FF2B5EF4-FFF2-40B4-BE49-F238E27FC236}">
                  <a16:creationId xmlns:a16="http://schemas.microsoft.com/office/drawing/2014/main" id="{5136A253-3FA1-22B3-B58D-A272AA093D76}"/>
                </a:ext>
              </a:extLst>
            </p:cNvPr>
            <p:cNvSpPr/>
            <p:nvPr/>
          </p:nvSpPr>
          <p:spPr>
            <a:xfrm>
              <a:off x="119317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平行四边形 130">
              <a:extLst>
                <a:ext uri="{FF2B5EF4-FFF2-40B4-BE49-F238E27FC236}">
                  <a16:creationId xmlns:a16="http://schemas.microsoft.com/office/drawing/2014/main" id="{6263AA1E-E61E-55BC-CE39-18A7A78BEA1C}"/>
                </a:ext>
              </a:extLst>
            </p:cNvPr>
            <p:cNvSpPr/>
            <p:nvPr/>
          </p:nvSpPr>
          <p:spPr>
            <a:xfrm>
              <a:off x="122415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平行四边形 131">
              <a:extLst>
                <a:ext uri="{FF2B5EF4-FFF2-40B4-BE49-F238E27FC236}">
                  <a16:creationId xmlns:a16="http://schemas.microsoft.com/office/drawing/2014/main" id="{B4DDE8A0-110F-3E82-1E40-4A6D370D8C7A}"/>
                </a:ext>
              </a:extLst>
            </p:cNvPr>
            <p:cNvSpPr/>
            <p:nvPr/>
          </p:nvSpPr>
          <p:spPr>
            <a:xfrm>
              <a:off x="125513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291C0F58-1ED8-0932-4993-4F0E938BD5CD}"/>
              </a:ext>
            </a:extLst>
          </p:cNvPr>
          <p:cNvGrpSpPr/>
          <p:nvPr userDrawn="1"/>
        </p:nvGrpSpPr>
        <p:grpSpPr>
          <a:xfrm>
            <a:off x="-219652" y="6311900"/>
            <a:ext cx="12712212" cy="425764"/>
            <a:chOff x="160115" y="120336"/>
            <a:chExt cx="12712212" cy="425764"/>
          </a:xfrm>
          <a:gradFill>
            <a:gsLst>
              <a:gs pos="47000">
                <a:srgbClr val="FFC000">
                  <a:lumMod val="77000"/>
                  <a:lumOff val="23000"/>
                </a:srgbClr>
              </a:gs>
              <a:gs pos="100000">
                <a:schemeClr val="accent6">
                  <a:lumMod val="90000"/>
                  <a:alpha val="35000"/>
                </a:schemeClr>
              </a:gs>
              <a:gs pos="0">
                <a:schemeClr val="accent6">
                  <a:lumMod val="100000"/>
                  <a:alpha val="30000"/>
                </a:schemeClr>
              </a:gs>
            </a:gsLst>
            <a:lin ang="0" scaled="1"/>
          </a:gradFill>
        </p:grpSpPr>
        <p:sp>
          <p:nvSpPr>
            <p:cNvPr id="134" name="平行四边形 133">
              <a:extLst>
                <a:ext uri="{FF2B5EF4-FFF2-40B4-BE49-F238E27FC236}">
                  <a16:creationId xmlns:a16="http://schemas.microsoft.com/office/drawing/2014/main" id="{C502F026-3339-6A37-13E6-27F208385F17}"/>
                </a:ext>
              </a:extLst>
            </p:cNvPr>
            <p:cNvSpPr/>
            <p:nvPr/>
          </p:nvSpPr>
          <p:spPr>
            <a:xfrm>
              <a:off x="1601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平行四边形 134">
              <a:extLst>
                <a:ext uri="{FF2B5EF4-FFF2-40B4-BE49-F238E27FC236}">
                  <a16:creationId xmlns:a16="http://schemas.microsoft.com/office/drawing/2014/main" id="{E0A6E12D-F20D-5725-BC18-37A85B66B4B1}"/>
                </a:ext>
              </a:extLst>
            </p:cNvPr>
            <p:cNvSpPr/>
            <p:nvPr/>
          </p:nvSpPr>
          <p:spPr>
            <a:xfrm>
              <a:off x="4698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平行四边形 135">
              <a:extLst>
                <a:ext uri="{FF2B5EF4-FFF2-40B4-BE49-F238E27FC236}">
                  <a16:creationId xmlns:a16="http://schemas.microsoft.com/office/drawing/2014/main" id="{4587F2D1-70E2-29D4-7D0D-403637C1AD5B}"/>
                </a:ext>
              </a:extLst>
            </p:cNvPr>
            <p:cNvSpPr/>
            <p:nvPr/>
          </p:nvSpPr>
          <p:spPr>
            <a:xfrm>
              <a:off x="7796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平行四边形 136">
              <a:extLst>
                <a:ext uri="{FF2B5EF4-FFF2-40B4-BE49-F238E27FC236}">
                  <a16:creationId xmlns:a16="http://schemas.microsoft.com/office/drawing/2014/main" id="{E42D6919-8FA2-CA99-F87A-2710BB10C3CA}"/>
                </a:ext>
              </a:extLst>
            </p:cNvPr>
            <p:cNvSpPr/>
            <p:nvPr/>
          </p:nvSpPr>
          <p:spPr>
            <a:xfrm>
              <a:off x="10894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平行四边形 137">
              <a:extLst>
                <a:ext uri="{FF2B5EF4-FFF2-40B4-BE49-F238E27FC236}">
                  <a16:creationId xmlns:a16="http://schemas.microsoft.com/office/drawing/2014/main" id="{61BCA7E9-670A-2D76-89AB-69A7B72FC77E}"/>
                </a:ext>
              </a:extLst>
            </p:cNvPr>
            <p:cNvSpPr/>
            <p:nvPr/>
          </p:nvSpPr>
          <p:spPr>
            <a:xfrm>
              <a:off x="13992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平行四边形 138">
              <a:extLst>
                <a:ext uri="{FF2B5EF4-FFF2-40B4-BE49-F238E27FC236}">
                  <a16:creationId xmlns:a16="http://schemas.microsoft.com/office/drawing/2014/main" id="{13B27D31-EED5-F89F-EC07-D58E81B87756}"/>
                </a:ext>
              </a:extLst>
            </p:cNvPr>
            <p:cNvSpPr/>
            <p:nvPr/>
          </p:nvSpPr>
          <p:spPr>
            <a:xfrm>
              <a:off x="17090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平行四边形 139">
              <a:extLst>
                <a:ext uri="{FF2B5EF4-FFF2-40B4-BE49-F238E27FC236}">
                  <a16:creationId xmlns:a16="http://schemas.microsoft.com/office/drawing/2014/main" id="{96EF24D8-8374-D296-E9E0-9823E954596B}"/>
                </a:ext>
              </a:extLst>
            </p:cNvPr>
            <p:cNvSpPr/>
            <p:nvPr/>
          </p:nvSpPr>
          <p:spPr>
            <a:xfrm>
              <a:off x="20187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平行四边形 140">
              <a:extLst>
                <a:ext uri="{FF2B5EF4-FFF2-40B4-BE49-F238E27FC236}">
                  <a16:creationId xmlns:a16="http://schemas.microsoft.com/office/drawing/2014/main" id="{A20B6B41-5BBB-343B-54AA-38ADA144D811}"/>
                </a:ext>
              </a:extLst>
            </p:cNvPr>
            <p:cNvSpPr/>
            <p:nvPr/>
          </p:nvSpPr>
          <p:spPr>
            <a:xfrm>
              <a:off x="23285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平行四边形 141">
              <a:extLst>
                <a:ext uri="{FF2B5EF4-FFF2-40B4-BE49-F238E27FC236}">
                  <a16:creationId xmlns:a16="http://schemas.microsoft.com/office/drawing/2014/main" id="{0E0C5DB5-D4A3-A72A-C144-8A44E0A6D026}"/>
                </a:ext>
              </a:extLst>
            </p:cNvPr>
            <p:cNvSpPr/>
            <p:nvPr/>
          </p:nvSpPr>
          <p:spPr>
            <a:xfrm>
              <a:off x="26383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平行四边形 142">
              <a:extLst>
                <a:ext uri="{FF2B5EF4-FFF2-40B4-BE49-F238E27FC236}">
                  <a16:creationId xmlns:a16="http://schemas.microsoft.com/office/drawing/2014/main" id="{4EC12D9D-AC8A-21D1-C102-F370326A4F2E}"/>
                </a:ext>
              </a:extLst>
            </p:cNvPr>
            <p:cNvSpPr/>
            <p:nvPr/>
          </p:nvSpPr>
          <p:spPr>
            <a:xfrm>
              <a:off x="29481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平行四边形 143">
              <a:extLst>
                <a:ext uri="{FF2B5EF4-FFF2-40B4-BE49-F238E27FC236}">
                  <a16:creationId xmlns:a16="http://schemas.microsoft.com/office/drawing/2014/main" id="{002AC59C-B4BF-868F-F6A4-72E8A976266D}"/>
                </a:ext>
              </a:extLst>
            </p:cNvPr>
            <p:cNvSpPr/>
            <p:nvPr/>
          </p:nvSpPr>
          <p:spPr>
            <a:xfrm>
              <a:off x="32579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平行四边形 144">
              <a:extLst>
                <a:ext uri="{FF2B5EF4-FFF2-40B4-BE49-F238E27FC236}">
                  <a16:creationId xmlns:a16="http://schemas.microsoft.com/office/drawing/2014/main" id="{CD0FA90C-01AF-C67D-4270-79DF980C0D48}"/>
                </a:ext>
              </a:extLst>
            </p:cNvPr>
            <p:cNvSpPr/>
            <p:nvPr/>
          </p:nvSpPr>
          <p:spPr>
            <a:xfrm>
              <a:off x="35676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平行四边形 145">
              <a:extLst>
                <a:ext uri="{FF2B5EF4-FFF2-40B4-BE49-F238E27FC236}">
                  <a16:creationId xmlns:a16="http://schemas.microsoft.com/office/drawing/2014/main" id="{64186FD1-2BDB-386F-A82E-72C82F944D7F}"/>
                </a:ext>
              </a:extLst>
            </p:cNvPr>
            <p:cNvSpPr/>
            <p:nvPr/>
          </p:nvSpPr>
          <p:spPr>
            <a:xfrm>
              <a:off x="38774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平行四边形 146">
              <a:extLst>
                <a:ext uri="{FF2B5EF4-FFF2-40B4-BE49-F238E27FC236}">
                  <a16:creationId xmlns:a16="http://schemas.microsoft.com/office/drawing/2014/main" id="{CD85B5EC-E939-586B-3352-E9BAB5BF99FD}"/>
                </a:ext>
              </a:extLst>
            </p:cNvPr>
            <p:cNvSpPr/>
            <p:nvPr/>
          </p:nvSpPr>
          <p:spPr>
            <a:xfrm>
              <a:off x="41872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平行四边形 147">
              <a:extLst>
                <a:ext uri="{FF2B5EF4-FFF2-40B4-BE49-F238E27FC236}">
                  <a16:creationId xmlns:a16="http://schemas.microsoft.com/office/drawing/2014/main" id="{B34F8A8F-02E6-4404-9C49-F6653F13B70C}"/>
                </a:ext>
              </a:extLst>
            </p:cNvPr>
            <p:cNvSpPr/>
            <p:nvPr/>
          </p:nvSpPr>
          <p:spPr>
            <a:xfrm>
              <a:off x="44970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平行四边形 148">
              <a:extLst>
                <a:ext uri="{FF2B5EF4-FFF2-40B4-BE49-F238E27FC236}">
                  <a16:creationId xmlns:a16="http://schemas.microsoft.com/office/drawing/2014/main" id="{62D56AA3-B8CE-A7CF-C178-107FBA757898}"/>
                </a:ext>
              </a:extLst>
            </p:cNvPr>
            <p:cNvSpPr/>
            <p:nvPr/>
          </p:nvSpPr>
          <p:spPr>
            <a:xfrm>
              <a:off x="48068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平行四边形 149">
              <a:extLst>
                <a:ext uri="{FF2B5EF4-FFF2-40B4-BE49-F238E27FC236}">
                  <a16:creationId xmlns:a16="http://schemas.microsoft.com/office/drawing/2014/main" id="{0E152FC6-9895-4D8F-07BD-5EFF69B2BA9A}"/>
                </a:ext>
              </a:extLst>
            </p:cNvPr>
            <p:cNvSpPr/>
            <p:nvPr/>
          </p:nvSpPr>
          <p:spPr>
            <a:xfrm>
              <a:off x="51165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平行四边形 150">
              <a:extLst>
                <a:ext uri="{FF2B5EF4-FFF2-40B4-BE49-F238E27FC236}">
                  <a16:creationId xmlns:a16="http://schemas.microsoft.com/office/drawing/2014/main" id="{9CDDB0FE-CE75-526B-750B-FE6805BD0951}"/>
                </a:ext>
              </a:extLst>
            </p:cNvPr>
            <p:cNvSpPr/>
            <p:nvPr/>
          </p:nvSpPr>
          <p:spPr>
            <a:xfrm>
              <a:off x="54263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平行四边形 151">
              <a:extLst>
                <a:ext uri="{FF2B5EF4-FFF2-40B4-BE49-F238E27FC236}">
                  <a16:creationId xmlns:a16="http://schemas.microsoft.com/office/drawing/2014/main" id="{96574968-7FD2-0348-6176-19777E1B11B9}"/>
                </a:ext>
              </a:extLst>
            </p:cNvPr>
            <p:cNvSpPr/>
            <p:nvPr/>
          </p:nvSpPr>
          <p:spPr>
            <a:xfrm>
              <a:off x="57361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平行四边形 152">
              <a:extLst>
                <a:ext uri="{FF2B5EF4-FFF2-40B4-BE49-F238E27FC236}">
                  <a16:creationId xmlns:a16="http://schemas.microsoft.com/office/drawing/2014/main" id="{2B68DC7F-796C-6C3B-AD9D-6853C4339019}"/>
                </a:ext>
              </a:extLst>
            </p:cNvPr>
            <p:cNvSpPr/>
            <p:nvPr/>
          </p:nvSpPr>
          <p:spPr>
            <a:xfrm>
              <a:off x="60459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平行四边形 153">
              <a:extLst>
                <a:ext uri="{FF2B5EF4-FFF2-40B4-BE49-F238E27FC236}">
                  <a16:creationId xmlns:a16="http://schemas.microsoft.com/office/drawing/2014/main" id="{77217238-519E-F326-CF8B-966B229ADB67}"/>
                </a:ext>
              </a:extLst>
            </p:cNvPr>
            <p:cNvSpPr/>
            <p:nvPr/>
          </p:nvSpPr>
          <p:spPr>
            <a:xfrm>
              <a:off x="63557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平行四边形 154">
              <a:extLst>
                <a:ext uri="{FF2B5EF4-FFF2-40B4-BE49-F238E27FC236}">
                  <a16:creationId xmlns:a16="http://schemas.microsoft.com/office/drawing/2014/main" id="{B3B54005-62C0-860C-7639-D4EFFF2C70B7}"/>
                </a:ext>
              </a:extLst>
            </p:cNvPr>
            <p:cNvSpPr/>
            <p:nvPr/>
          </p:nvSpPr>
          <p:spPr>
            <a:xfrm>
              <a:off x="66654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平行四边形 155">
              <a:extLst>
                <a:ext uri="{FF2B5EF4-FFF2-40B4-BE49-F238E27FC236}">
                  <a16:creationId xmlns:a16="http://schemas.microsoft.com/office/drawing/2014/main" id="{95A81B2F-7E46-A7D6-5A59-3CB8CDF8D3A3}"/>
                </a:ext>
              </a:extLst>
            </p:cNvPr>
            <p:cNvSpPr/>
            <p:nvPr/>
          </p:nvSpPr>
          <p:spPr>
            <a:xfrm>
              <a:off x="69752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平行四边形 156">
              <a:extLst>
                <a:ext uri="{FF2B5EF4-FFF2-40B4-BE49-F238E27FC236}">
                  <a16:creationId xmlns:a16="http://schemas.microsoft.com/office/drawing/2014/main" id="{4037FC24-5AA5-DE1F-A54F-5D49576B8A17}"/>
                </a:ext>
              </a:extLst>
            </p:cNvPr>
            <p:cNvSpPr/>
            <p:nvPr/>
          </p:nvSpPr>
          <p:spPr>
            <a:xfrm>
              <a:off x="72850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平行四边形 157">
              <a:extLst>
                <a:ext uri="{FF2B5EF4-FFF2-40B4-BE49-F238E27FC236}">
                  <a16:creationId xmlns:a16="http://schemas.microsoft.com/office/drawing/2014/main" id="{24AC5702-5CB8-ABCD-8EE8-E224F3FD5D45}"/>
                </a:ext>
              </a:extLst>
            </p:cNvPr>
            <p:cNvSpPr/>
            <p:nvPr/>
          </p:nvSpPr>
          <p:spPr>
            <a:xfrm>
              <a:off x="75948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平行四边形 158">
              <a:extLst>
                <a:ext uri="{FF2B5EF4-FFF2-40B4-BE49-F238E27FC236}">
                  <a16:creationId xmlns:a16="http://schemas.microsoft.com/office/drawing/2014/main" id="{0666EC58-5672-D51B-6D14-CA47732BFE9E}"/>
                </a:ext>
              </a:extLst>
            </p:cNvPr>
            <p:cNvSpPr/>
            <p:nvPr/>
          </p:nvSpPr>
          <p:spPr>
            <a:xfrm>
              <a:off x="79046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平行四边形 159">
              <a:extLst>
                <a:ext uri="{FF2B5EF4-FFF2-40B4-BE49-F238E27FC236}">
                  <a16:creationId xmlns:a16="http://schemas.microsoft.com/office/drawing/2014/main" id="{0A08B7C9-A207-40B2-4549-86CF85B28C7B}"/>
                </a:ext>
              </a:extLst>
            </p:cNvPr>
            <p:cNvSpPr/>
            <p:nvPr/>
          </p:nvSpPr>
          <p:spPr>
            <a:xfrm>
              <a:off x="82143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平行四边形 160">
              <a:extLst>
                <a:ext uri="{FF2B5EF4-FFF2-40B4-BE49-F238E27FC236}">
                  <a16:creationId xmlns:a16="http://schemas.microsoft.com/office/drawing/2014/main" id="{EDE81FEB-0F87-0578-C663-F255BB1B5984}"/>
                </a:ext>
              </a:extLst>
            </p:cNvPr>
            <p:cNvSpPr/>
            <p:nvPr/>
          </p:nvSpPr>
          <p:spPr>
            <a:xfrm>
              <a:off x="85241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平行四边形 161">
              <a:extLst>
                <a:ext uri="{FF2B5EF4-FFF2-40B4-BE49-F238E27FC236}">
                  <a16:creationId xmlns:a16="http://schemas.microsoft.com/office/drawing/2014/main" id="{6EECB181-41D8-1CBF-338B-0F0C20E15B83}"/>
                </a:ext>
              </a:extLst>
            </p:cNvPr>
            <p:cNvSpPr/>
            <p:nvPr/>
          </p:nvSpPr>
          <p:spPr>
            <a:xfrm>
              <a:off x="88339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平行四边形 162">
              <a:extLst>
                <a:ext uri="{FF2B5EF4-FFF2-40B4-BE49-F238E27FC236}">
                  <a16:creationId xmlns:a16="http://schemas.microsoft.com/office/drawing/2014/main" id="{FC8BC5AD-984D-2000-37F2-D6A07ECB2DFA}"/>
                </a:ext>
              </a:extLst>
            </p:cNvPr>
            <p:cNvSpPr/>
            <p:nvPr/>
          </p:nvSpPr>
          <p:spPr>
            <a:xfrm>
              <a:off x="91437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平行四边形 163">
              <a:extLst>
                <a:ext uri="{FF2B5EF4-FFF2-40B4-BE49-F238E27FC236}">
                  <a16:creationId xmlns:a16="http://schemas.microsoft.com/office/drawing/2014/main" id="{9610DA74-108C-69D3-16B1-D3C9E344C63C}"/>
                </a:ext>
              </a:extLst>
            </p:cNvPr>
            <p:cNvSpPr/>
            <p:nvPr/>
          </p:nvSpPr>
          <p:spPr>
            <a:xfrm>
              <a:off x="94535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平行四边形 164">
              <a:extLst>
                <a:ext uri="{FF2B5EF4-FFF2-40B4-BE49-F238E27FC236}">
                  <a16:creationId xmlns:a16="http://schemas.microsoft.com/office/drawing/2014/main" id="{7B79D3BC-015F-3A85-1830-98868D8E053F}"/>
                </a:ext>
              </a:extLst>
            </p:cNvPr>
            <p:cNvSpPr/>
            <p:nvPr/>
          </p:nvSpPr>
          <p:spPr>
            <a:xfrm>
              <a:off x="97632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平行四边形 165">
              <a:extLst>
                <a:ext uri="{FF2B5EF4-FFF2-40B4-BE49-F238E27FC236}">
                  <a16:creationId xmlns:a16="http://schemas.microsoft.com/office/drawing/2014/main" id="{F4B874AE-100A-A650-0096-C788C1AE6477}"/>
                </a:ext>
              </a:extLst>
            </p:cNvPr>
            <p:cNvSpPr/>
            <p:nvPr/>
          </p:nvSpPr>
          <p:spPr>
            <a:xfrm>
              <a:off x="100730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平行四边形 166">
              <a:extLst>
                <a:ext uri="{FF2B5EF4-FFF2-40B4-BE49-F238E27FC236}">
                  <a16:creationId xmlns:a16="http://schemas.microsoft.com/office/drawing/2014/main" id="{CBFC8D7D-1269-FD5E-2A75-8714B8A0F7EF}"/>
                </a:ext>
              </a:extLst>
            </p:cNvPr>
            <p:cNvSpPr/>
            <p:nvPr/>
          </p:nvSpPr>
          <p:spPr>
            <a:xfrm>
              <a:off x="103828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平行四边形 167">
              <a:extLst>
                <a:ext uri="{FF2B5EF4-FFF2-40B4-BE49-F238E27FC236}">
                  <a16:creationId xmlns:a16="http://schemas.microsoft.com/office/drawing/2014/main" id="{55098B7C-5E48-47F2-FC17-73602D6B7F5E}"/>
                </a:ext>
              </a:extLst>
            </p:cNvPr>
            <p:cNvSpPr/>
            <p:nvPr/>
          </p:nvSpPr>
          <p:spPr>
            <a:xfrm>
              <a:off x="106926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平行四边形 168">
              <a:extLst>
                <a:ext uri="{FF2B5EF4-FFF2-40B4-BE49-F238E27FC236}">
                  <a16:creationId xmlns:a16="http://schemas.microsoft.com/office/drawing/2014/main" id="{9B888530-66B1-CC4F-85C6-F23105E5D9BB}"/>
                </a:ext>
              </a:extLst>
            </p:cNvPr>
            <p:cNvSpPr/>
            <p:nvPr/>
          </p:nvSpPr>
          <p:spPr>
            <a:xfrm>
              <a:off x="110024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平行四边形 169">
              <a:extLst>
                <a:ext uri="{FF2B5EF4-FFF2-40B4-BE49-F238E27FC236}">
                  <a16:creationId xmlns:a16="http://schemas.microsoft.com/office/drawing/2014/main" id="{0295A5A3-FEA2-E35C-7128-A07A85EDAAE0}"/>
                </a:ext>
              </a:extLst>
            </p:cNvPr>
            <p:cNvSpPr/>
            <p:nvPr/>
          </p:nvSpPr>
          <p:spPr>
            <a:xfrm>
              <a:off x="113121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平行四边形 170">
              <a:extLst>
                <a:ext uri="{FF2B5EF4-FFF2-40B4-BE49-F238E27FC236}">
                  <a16:creationId xmlns:a16="http://schemas.microsoft.com/office/drawing/2014/main" id="{AF033209-BC2A-14DC-B8B2-28F7C52BC132}"/>
                </a:ext>
              </a:extLst>
            </p:cNvPr>
            <p:cNvSpPr/>
            <p:nvPr/>
          </p:nvSpPr>
          <p:spPr>
            <a:xfrm>
              <a:off x="116219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平行四边形 171">
              <a:extLst>
                <a:ext uri="{FF2B5EF4-FFF2-40B4-BE49-F238E27FC236}">
                  <a16:creationId xmlns:a16="http://schemas.microsoft.com/office/drawing/2014/main" id="{22C79FBD-2AF3-32BC-6772-5C27D6F93601}"/>
                </a:ext>
              </a:extLst>
            </p:cNvPr>
            <p:cNvSpPr/>
            <p:nvPr/>
          </p:nvSpPr>
          <p:spPr>
            <a:xfrm>
              <a:off x="119317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平行四边形 172">
              <a:extLst>
                <a:ext uri="{FF2B5EF4-FFF2-40B4-BE49-F238E27FC236}">
                  <a16:creationId xmlns:a16="http://schemas.microsoft.com/office/drawing/2014/main" id="{D8B64877-1BD4-3639-53F9-927057234C95}"/>
                </a:ext>
              </a:extLst>
            </p:cNvPr>
            <p:cNvSpPr/>
            <p:nvPr/>
          </p:nvSpPr>
          <p:spPr>
            <a:xfrm>
              <a:off x="122415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平行四边形 173">
              <a:extLst>
                <a:ext uri="{FF2B5EF4-FFF2-40B4-BE49-F238E27FC236}">
                  <a16:creationId xmlns:a16="http://schemas.microsoft.com/office/drawing/2014/main" id="{7A740A69-56A5-7F89-9F08-3B4969B52DD5}"/>
                </a:ext>
              </a:extLst>
            </p:cNvPr>
            <p:cNvSpPr/>
            <p:nvPr/>
          </p:nvSpPr>
          <p:spPr>
            <a:xfrm>
              <a:off x="125513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58580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082403-90C8-B45D-3DB7-4D8B523B6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A1833F5-D38B-1350-5CA0-36168423BC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CA74F7-602B-F648-A858-8EFD28E96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B4D81-23A1-495A-AF51-DFCF095DBC3F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FE41CD-3DA2-8E33-3ADD-EF00324A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36717D-4ED1-C684-2A67-AC2FE14BE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0DD6-13C8-48D9-A87D-56BD0F3612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967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2F0C285-F600-5897-6354-09FBD96AA8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DF057CA-8078-FF94-937F-B1F40D60F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00E5EB-A9CF-15B3-5DFD-0EDACF9FE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B4D81-23A1-495A-AF51-DFCF095DBC3F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59D13C-4BB1-75EE-C9AA-EB657FA21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40ED96-EF7F-34DA-1E89-6B9B320AE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0DD6-13C8-48D9-A87D-56BD0F3612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5236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968011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5453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4B643A-6A3D-219F-9E53-2DF4176BF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2514F4-D1C8-81C9-EE5D-343A16E4B8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6B04B0-B2BF-3C8C-E052-491715CBD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B4D81-23A1-495A-AF51-DFCF095DBC3F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BD3823-7A92-055A-FEE6-60E64EE12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2B055F-5FEC-6012-BA8D-E12768F24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0DD6-13C8-48D9-A87D-56BD0F3612E7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9231FF8-D698-A944-6B86-5E738ACB9F15}"/>
              </a:ext>
            </a:extLst>
          </p:cNvPr>
          <p:cNvGrpSpPr/>
          <p:nvPr userDrawn="1"/>
        </p:nvGrpSpPr>
        <p:grpSpPr>
          <a:xfrm>
            <a:off x="-219652" y="120336"/>
            <a:ext cx="12712212" cy="425764"/>
            <a:chOff x="160115" y="120336"/>
            <a:chExt cx="12712212" cy="425764"/>
          </a:xfrm>
          <a:gradFill>
            <a:gsLst>
              <a:gs pos="47000">
                <a:srgbClr val="FFC000">
                  <a:lumMod val="77000"/>
                  <a:lumOff val="23000"/>
                </a:srgbClr>
              </a:gs>
              <a:gs pos="100000">
                <a:schemeClr val="accent6">
                  <a:lumMod val="90000"/>
                  <a:alpha val="35000"/>
                </a:schemeClr>
              </a:gs>
              <a:gs pos="0">
                <a:schemeClr val="accent6">
                  <a:lumMod val="100000"/>
                  <a:alpha val="30000"/>
                </a:schemeClr>
              </a:gs>
            </a:gsLst>
            <a:lin ang="0" scaled="1"/>
          </a:gradFill>
        </p:grpSpPr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55153139-2588-360B-A94F-9339BC269418}"/>
                </a:ext>
              </a:extLst>
            </p:cNvPr>
            <p:cNvSpPr/>
            <p:nvPr/>
          </p:nvSpPr>
          <p:spPr>
            <a:xfrm>
              <a:off x="1601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C2DAE450-8ACE-C4A1-CB40-2C0D701CCE54}"/>
                </a:ext>
              </a:extLst>
            </p:cNvPr>
            <p:cNvSpPr/>
            <p:nvPr/>
          </p:nvSpPr>
          <p:spPr>
            <a:xfrm>
              <a:off x="4698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389BDCC5-43EB-4596-8193-FB608B888016}"/>
                </a:ext>
              </a:extLst>
            </p:cNvPr>
            <p:cNvSpPr/>
            <p:nvPr/>
          </p:nvSpPr>
          <p:spPr>
            <a:xfrm>
              <a:off x="7796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8EFAD41E-04CF-B6BD-3F6E-F10DF3770236}"/>
                </a:ext>
              </a:extLst>
            </p:cNvPr>
            <p:cNvSpPr/>
            <p:nvPr/>
          </p:nvSpPr>
          <p:spPr>
            <a:xfrm>
              <a:off x="10894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CBAF9286-3920-464C-BAEE-DD1CA203E9CA}"/>
                </a:ext>
              </a:extLst>
            </p:cNvPr>
            <p:cNvSpPr/>
            <p:nvPr/>
          </p:nvSpPr>
          <p:spPr>
            <a:xfrm>
              <a:off x="13992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id="{8F32E0CB-59EA-1CBA-BD45-F8AB7AC8975E}"/>
                </a:ext>
              </a:extLst>
            </p:cNvPr>
            <p:cNvSpPr/>
            <p:nvPr/>
          </p:nvSpPr>
          <p:spPr>
            <a:xfrm>
              <a:off x="17090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id="{9A850B63-E048-F512-DA34-C6F81580A8D6}"/>
                </a:ext>
              </a:extLst>
            </p:cNvPr>
            <p:cNvSpPr/>
            <p:nvPr/>
          </p:nvSpPr>
          <p:spPr>
            <a:xfrm>
              <a:off x="20187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03103C78-63F7-EA2C-D267-909CCBB8DBE4}"/>
                </a:ext>
              </a:extLst>
            </p:cNvPr>
            <p:cNvSpPr/>
            <p:nvPr/>
          </p:nvSpPr>
          <p:spPr>
            <a:xfrm>
              <a:off x="23285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B6E62EC6-0340-A57C-7ADB-1037C3B19E08}"/>
                </a:ext>
              </a:extLst>
            </p:cNvPr>
            <p:cNvSpPr/>
            <p:nvPr/>
          </p:nvSpPr>
          <p:spPr>
            <a:xfrm>
              <a:off x="26383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BCDEE824-DD5C-F3BF-D45F-A74F0F5CBF99}"/>
                </a:ext>
              </a:extLst>
            </p:cNvPr>
            <p:cNvSpPr/>
            <p:nvPr/>
          </p:nvSpPr>
          <p:spPr>
            <a:xfrm>
              <a:off x="29481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2B11A964-7841-43E5-D0BB-CB20F7DBA701}"/>
                </a:ext>
              </a:extLst>
            </p:cNvPr>
            <p:cNvSpPr/>
            <p:nvPr/>
          </p:nvSpPr>
          <p:spPr>
            <a:xfrm>
              <a:off x="32579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0CCF6E1E-D5AE-5D28-9D90-6B0ADE8D1EF0}"/>
                </a:ext>
              </a:extLst>
            </p:cNvPr>
            <p:cNvSpPr/>
            <p:nvPr/>
          </p:nvSpPr>
          <p:spPr>
            <a:xfrm>
              <a:off x="35676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CA84A075-8204-78D1-146B-34102C422CA8}"/>
                </a:ext>
              </a:extLst>
            </p:cNvPr>
            <p:cNvSpPr/>
            <p:nvPr/>
          </p:nvSpPr>
          <p:spPr>
            <a:xfrm>
              <a:off x="38774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707611A7-4FA1-878E-0F58-08B37D7F813B}"/>
                </a:ext>
              </a:extLst>
            </p:cNvPr>
            <p:cNvSpPr/>
            <p:nvPr/>
          </p:nvSpPr>
          <p:spPr>
            <a:xfrm>
              <a:off x="41872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4C7D93EF-2C67-7681-CEE9-F00ADFFF5DC7}"/>
                </a:ext>
              </a:extLst>
            </p:cNvPr>
            <p:cNvSpPr/>
            <p:nvPr/>
          </p:nvSpPr>
          <p:spPr>
            <a:xfrm>
              <a:off x="44970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id="{B02DD154-FAFB-0A43-E5C0-647A12294285}"/>
                </a:ext>
              </a:extLst>
            </p:cNvPr>
            <p:cNvSpPr/>
            <p:nvPr/>
          </p:nvSpPr>
          <p:spPr>
            <a:xfrm>
              <a:off x="48068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6202BE7B-1D5E-C792-413F-AB18AF34F16F}"/>
                </a:ext>
              </a:extLst>
            </p:cNvPr>
            <p:cNvSpPr/>
            <p:nvPr/>
          </p:nvSpPr>
          <p:spPr>
            <a:xfrm>
              <a:off x="51165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83D8A4CD-0D3C-6D4E-1DF7-61A4915AFD7B}"/>
                </a:ext>
              </a:extLst>
            </p:cNvPr>
            <p:cNvSpPr/>
            <p:nvPr/>
          </p:nvSpPr>
          <p:spPr>
            <a:xfrm>
              <a:off x="54263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id="{D0EEA185-0AC4-B411-3152-3330961100A5}"/>
                </a:ext>
              </a:extLst>
            </p:cNvPr>
            <p:cNvSpPr/>
            <p:nvPr/>
          </p:nvSpPr>
          <p:spPr>
            <a:xfrm>
              <a:off x="57361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6F655F96-1079-F25F-44A9-CA437C2F3E0C}"/>
                </a:ext>
              </a:extLst>
            </p:cNvPr>
            <p:cNvSpPr/>
            <p:nvPr/>
          </p:nvSpPr>
          <p:spPr>
            <a:xfrm>
              <a:off x="60459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27EB0F82-A303-81A9-33C3-56D18BFE6C1D}"/>
                </a:ext>
              </a:extLst>
            </p:cNvPr>
            <p:cNvSpPr/>
            <p:nvPr/>
          </p:nvSpPr>
          <p:spPr>
            <a:xfrm>
              <a:off x="63557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3FCE27A2-EEC0-5159-5E6E-E985B017A19F}"/>
                </a:ext>
              </a:extLst>
            </p:cNvPr>
            <p:cNvSpPr/>
            <p:nvPr/>
          </p:nvSpPr>
          <p:spPr>
            <a:xfrm>
              <a:off x="66654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09DE7149-3BF3-13C5-76D0-0EC22BBB368F}"/>
                </a:ext>
              </a:extLst>
            </p:cNvPr>
            <p:cNvSpPr/>
            <p:nvPr/>
          </p:nvSpPr>
          <p:spPr>
            <a:xfrm>
              <a:off x="69752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0F7E5C4E-F1BE-EE4E-6906-824B9F575781}"/>
                </a:ext>
              </a:extLst>
            </p:cNvPr>
            <p:cNvSpPr/>
            <p:nvPr/>
          </p:nvSpPr>
          <p:spPr>
            <a:xfrm>
              <a:off x="72850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0CEE78FA-30E8-2122-4A67-4BF166DFBBC1}"/>
                </a:ext>
              </a:extLst>
            </p:cNvPr>
            <p:cNvSpPr/>
            <p:nvPr/>
          </p:nvSpPr>
          <p:spPr>
            <a:xfrm>
              <a:off x="75948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1BC3B2E6-28BC-CBF9-3DBD-167274500F4D}"/>
                </a:ext>
              </a:extLst>
            </p:cNvPr>
            <p:cNvSpPr/>
            <p:nvPr/>
          </p:nvSpPr>
          <p:spPr>
            <a:xfrm>
              <a:off x="79046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20EFB315-E128-0DB1-7CDE-51CAE78928A6}"/>
                </a:ext>
              </a:extLst>
            </p:cNvPr>
            <p:cNvSpPr/>
            <p:nvPr/>
          </p:nvSpPr>
          <p:spPr>
            <a:xfrm>
              <a:off x="82143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F48BFDF5-6AF7-7EA2-EC24-B03EF32D7053}"/>
                </a:ext>
              </a:extLst>
            </p:cNvPr>
            <p:cNvSpPr/>
            <p:nvPr/>
          </p:nvSpPr>
          <p:spPr>
            <a:xfrm>
              <a:off x="85241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平行四边形 35">
              <a:extLst>
                <a:ext uri="{FF2B5EF4-FFF2-40B4-BE49-F238E27FC236}">
                  <a16:creationId xmlns:a16="http://schemas.microsoft.com/office/drawing/2014/main" id="{6EEE5C90-EAD4-BA61-3E81-113A370054ED}"/>
                </a:ext>
              </a:extLst>
            </p:cNvPr>
            <p:cNvSpPr/>
            <p:nvPr/>
          </p:nvSpPr>
          <p:spPr>
            <a:xfrm>
              <a:off x="88339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平行四边形 36">
              <a:extLst>
                <a:ext uri="{FF2B5EF4-FFF2-40B4-BE49-F238E27FC236}">
                  <a16:creationId xmlns:a16="http://schemas.microsoft.com/office/drawing/2014/main" id="{916459A7-8950-9946-7C67-D1CD0652ACA3}"/>
                </a:ext>
              </a:extLst>
            </p:cNvPr>
            <p:cNvSpPr/>
            <p:nvPr/>
          </p:nvSpPr>
          <p:spPr>
            <a:xfrm>
              <a:off x="91437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平行四边形 37">
              <a:extLst>
                <a:ext uri="{FF2B5EF4-FFF2-40B4-BE49-F238E27FC236}">
                  <a16:creationId xmlns:a16="http://schemas.microsoft.com/office/drawing/2014/main" id="{7876E6A8-4E4C-2D05-673D-C3CB17886381}"/>
                </a:ext>
              </a:extLst>
            </p:cNvPr>
            <p:cNvSpPr/>
            <p:nvPr/>
          </p:nvSpPr>
          <p:spPr>
            <a:xfrm>
              <a:off x="94535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8FAB852B-9840-C4E8-5DFB-0CD5FD39793B}"/>
                </a:ext>
              </a:extLst>
            </p:cNvPr>
            <p:cNvSpPr/>
            <p:nvPr/>
          </p:nvSpPr>
          <p:spPr>
            <a:xfrm>
              <a:off x="97632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CA7C3EAD-BEFE-64AF-60E8-AD535437243B}"/>
                </a:ext>
              </a:extLst>
            </p:cNvPr>
            <p:cNvSpPr/>
            <p:nvPr/>
          </p:nvSpPr>
          <p:spPr>
            <a:xfrm>
              <a:off x="100730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BFA39484-7783-DC15-E4CF-9E4168CFDB4D}"/>
                </a:ext>
              </a:extLst>
            </p:cNvPr>
            <p:cNvSpPr/>
            <p:nvPr/>
          </p:nvSpPr>
          <p:spPr>
            <a:xfrm>
              <a:off x="103828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id="{8DB80D5C-C414-CD5C-8410-584A99C9B4AD}"/>
                </a:ext>
              </a:extLst>
            </p:cNvPr>
            <p:cNvSpPr/>
            <p:nvPr/>
          </p:nvSpPr>
          <p:spPr>
            <a:xfrm>
              <a:off x="106926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8344027D-3F3B-550E-BB1C-45D7EC552CFE}"/>
                </a:ext>
              </a:extLst>
            </p:cNvPr>
            <p:cNvSpPr/>
            <p:nvPr/>
          </p:nvSpPr>
          <p:spPr>
            <a:xfrm>
              <a:off x="110024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平行四边形 43">
              <a:extLst>
                <a:ext uri="{FF2B5EF4-FFF2-40B4-BE49-F238E27FC236}">
                  <a16:creationId xmlns:a16="http://schemas.microsoft.com/office/drawing/2014/main" id="{2858B8B1-74D2-AD92-4D0F-1965FA99C002}"/>
                </a:ext>
              </a:extLst>
            </p:cNvPr>
            <p:cNvSpPr/>
            <p:nvPr/>
          </p:nvSpPr>
          <p:spPr>
            <a:xfrm>
              <a:off x="113121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平行四边形 44">
              <a:extLst>
                <a:ext uri="{FF2B5EF4-FFF2-40B4-BE49-F238E27FC236}">
                  <a16:creationId xmlns:a16="http://schemas.microsoft.com/office/drawing/2014/main" id="{87F36862-94B7-0E04-0F39-C484D218B8AB}"/>
                </a:ext>
              </a:extLst>
            </p:cNvPr>
            <p:cNvSpPr/>
            <p:nvPr/>
          </p:nvSpPr>
          <p:spPr>
            <a:xfrm>
              <a:off x="116219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平行四边形 45">
              <a:extLst>
                <a:ext uri="{FF2B5EF4-FFF2-40B4-BE49-F238E27FC236}">
                  <a16:creationId xmlns:a16="http://schemas.microsoft.com/office/drawing/2014/main" id="{44188A15-FD37-405E-5D01-54D35961010D}"/>
                </a:ext>
              </a:extLst>
            </p:cNvPr>
            <p:cNvSpPr/>
            <p:nvPr/>
          </p:nvSpPr>
          <p:spPr>
            <a:xfrm>
              <a:off x="119317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id="{0E994DE4-C602-DAB9-0357-4E27C173D692}"/>
                </a:ext>
              </a:extLst>
            </p:cNvPr>
            <p:cNvSpPr/>
            <p:nvPr/>
          </p:nvSpPr>
          <p:spPr>
            <a:xfrm>
              <a:off x="122415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平行四边形 47">
              <a:extLst>
                <a:ext uri="{FF2B5EF4-FFF2-40B4-BE49-F238E27FC236}">
                  <a16:creationId xmlns:a16="http://schemas.microsoft.com/office/drawing/2014/main" id="{E7AE97DD-EEB8-5F56-5FA4-18BF02597515}"/>
                </a:ext>
              </a:extLst>
            </p:cNvPr>
            <p:cNvSpPr/>
            <p:nvPr/>
          </p:nvSpPr>
          <p:spPr>
            <a:xfrm>
              <a:off x="125513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C0216C9-14D7-EDEA-2156-D0CA86E5C517}"/>
              </a:ext>
            </a:extLst>
          </p:cNvPr>
          <p:cNvGrpSpPr/>
          <p:nvPr userDrawn="1"/>
        </p:nvGrpSpPr>
        <p:grpSpPr>
          <a:xfrm>
            <a:off x="-219652" y="6311900"/>
            <a:ext cx="12712212" cy="425764"/>
            <a:chOff x="160115" y="120336"/>
            <a:chExt cx="12712212" cy="425764"/>
          </a:xfrm>
          <a:gradFill>
            <a:gsLst>
              <a:gs pos="47000">
                <a:srgbClr val="FFC000">
                  <a:lumMod val="77000"/>
                  <a:lumOff val="23000"/>
                </a:srgbClr>
              </a:gs>
              <a:gs pos="100000">
                <a:schemeClr val="accent6">
                  <a:lumMod val="90000"/>
                  <a:alpha val="35000"/>
                </a:schemeClr>
              </a:gs>
              <a:gs pos="0">
                <a:schemeClr val="accent6">
                  <a:lumMod val="100000"/>
                  <a:alpha val="30000"/>
                </a:schemeClr>
              </a:gs>
            </a:gsLst>
            <a:lin ang="0" scaled="1"/>
          </a:gradFill>
        </p:grpSpPr>
        <p:sp>
          <p:nvSpPr>
            <p:cNvPr id="50" name="平行四边形 49">
              <a:extLst>
                <a:ext uri="{FF2B5EF4-FFF2-40B4-BE49-F238E27FC236}">
                  <a16:creationId xmlns:a16="http://schemas.microsoft.com/office/drawing/2014/main" id="{FBC8EF3D-40D9-B8B9-FBDE-D7291E04B623}"/>
                </a:ext>
              </a:extLst>
            </p:cNvPr>
            <p:cNvSpPr/>
            <p:nvPr/>
          </p:nvSpPr>
          <p:spPr>
            <a:xfrm>
              <a:off x="1601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平行四边形 50">
              <a:extLst>
                <a:ext uri="{FF2B5EF4-FFF2-40B4-BE49-F238E27FC236}">
                  <a16:creationId xmlns:a16="http://schemas.microsoft.com/office/drawing/2014/main" id="{747094F7-3C03-46FA-7B3C-4C4C1C936C6E}"/>
                </a:ext>
              </a:extLst>
            </p:cNvPr>
            <p:cNvSpPr/>
            <p:nvPr/>
          </p:nvSpPr>
          <p:spPr>
            <a:xfrm>
              <a:off x="4698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平行四边形 51">
              <a:extLst>
                <a:ext uri="{FF2B5EF4-FFF2-40B4-BE49-F238E27FC236}">
                  <a16:creationId xmlns:a16="http://schemas.microsoft.com/office/drawing/2014/main" id="{432428D0-8312-B98A-BD3A-22EF93CADB29}"/>
                </a:ext>
              </a:extLst>
            </p:cNvPr>
            <p:cNvSpPr/>
            <p:nvPr/>
          </p:nvSpPr>
          <p:spPr>
            <a:xfrm>
              <a:off x="7796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平行四边形 52">
              <a:extLst>
                <a:ext uri="{FF2B5EF4-FFF2-40B4-BE49-F238E27FC236}">
                  <a16:creationId xmlns:a16="http://schemas.microsoft.com/office/drawing/2014/main" id="{78113627-217E-83E2-BAE7-1AB6D8B3AF71}"/>
                </a:ext>
              </a:extLst>
            </p:cNvPr>
            <p:cNvSpPr/>
            <p:nvPr/>
          </p:nvSpPr>
          <p:spPr>
            <a:xfrm>
              <a:off x="10894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平行四边形 53">
              <a:extLst>
                <a:ext uri="{FF2B5EF4-FFF2-40B4-BE49-F238E27FC236}">
                  <a16:creationId xmlns:a16="http://schemas.microsoft.com/office/drawing/2014/main" id="{A244C6FF-8BAD-3367-46CD-DB45E550DAF3}"/>
                </a:ext>
              </a:extLst>
            </p:cNvPr>
            <p:cNvSpPr/>
            <p:nvPr/>
          </p:nvSpPr>
          <p:spPr>
            <a:xfrm>
              <a:off x="13992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平行四边形 54">
              <a:extLst>
                <a:ext uri="{FF2B5EF4-FFF2-40B4-BE49-F238E27FC236}">
                  <a16:creationId xmlns:a16="http://schemas.microsoft.com/office/drawing/2014/main" id="{504DA010-9ABD-5C25-5C11-043C3F35CA66}"/>
                </a:ext>
              </a:extLst>
            </p:cNvPr>
            <p:cNvSpPr/>
            <p:nvPr/>
          </p:nvSpPr>
          <p:spPr>
            <a:xfrm>
              <a:off x="17090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平行四边形 55">
              <a:extLst>
                <a:ext uri="{FF2B5EF4-FFF2-40B4-BE49-F238E27FC236}">
                  <a16:creationId xmlns:a16="http://schemas.microsoft.com/office/drawing/2014/main" id="{98CEA668-CB7B-2348-910C-73F0D7E5585E}"/>
                </a:ext>
              </a:extLst>
            </p:cNvPr>
            <p:cNvSpPr/>
            <p:nvPr/>
          </p:nvSpPr>
          <p:spPr>
            <a:xfrm>
              <a:off x="20187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平行四边形 56">
              <a:extLst>
                <a:ext uri="{FF2B5EF4-FFF2-40B4-BE49-F238E27FC236}">
                  <a16:creationId xmlns:a16="http://schemas.microsoft.com/office/drawing/2014/main" id="{11A377EF-F4F6-AABC-3405-024A6A6075AE}"/>
                </a:ext>
              </a:extLst>
            </p:cNvPr>
            <p:cNvSpPr/>
            <p:nvPr/>
          </p:nvSpPr>
          <p:spPr>
            <a:xfrm>
              <a:off x="23285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平行四边形 57">
              <a:extLst>
                <a:ext uri="{FF2B5EF4-FFF2-40B4-BE49-F238E27FC236}">
                  <a16:creationId xmlns:a16="http://schemas.microsoft.com/office/drawing/2014/main" id="{F3505620-7B9C-EC22-A5F0-265687CBA088}"/>
                </a:ext>
              </a:extLst>
            </p:cNvPr>
            <p:cNvSpPr/>
            <p:nvPr/>
          </p:nvSpPr>
          <p:spPr>
            <a:xfrm>
              <a:off x="26383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平行四边形 58">
              <a:extLst>
                <a:ext uri="{FF2B5EF4-FFF2-40B4-BE49-F238E27FC236}">
                  <a16:creationId xmlns:a16="http://schemas.microsoft.com/office/drawing/2014/main" id="{4AAA9A15-5733-BCC0-1B14-83374FB1231D}"/>
                </a:ext>
              </a:extLst>
            </p:cNvPr>
            <p:cNvSpPr/>
            <p:nvPr/>
          </p:nvSpPr>
          <p:spPr>
            <a:xfrm>
              <a:off x="29481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平行四边形 59">
              <a:extLst>
                <a:ext uri="{FF2B5EF4-FFF2-40B4-BE49-F238E27FC236}">
                  <a16:creationId xmlns:a16="http://schemas.microsoft.com/office/drawing/2014/main" id="{DDBEA1C9-0223-9E34-66A1-7F2DD00F7A3E}"/>
                </a:ext>
              </a:extLst>
            </p:cNvPr>
            <p:cNvSpPr/>
            <p:nvPr/>
          </p:nvSpPr>
          <p:spPr>
            <a:xfrm>
              <a:off x="32579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平行四边形 60">
              <a:extLst>
                <a:ext uri="{FF2B5EF4-FFF2-40B4-BE49-F238E27FC236}">
                  <a16:creationId xmlns:a16="http://schemas.microsoft.com/office/drawing/2014/main" id="{403C57BC-466A-585C-24AD-067C39D81ED2}"/>
                </a:ext>
              </a:extLst>
            </p:cNvPr>
            <p:cNvSpPr/>
            <p:nvPr/>
          </p:nvSpPr>
          <p:spPr>
            <a:xfrm>
              <a:off x="35676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平行四边形 61">
              <a:extLst>
                <a:ext uri="{FF2B5EF4-FFF2-40B4-BE49-F238E27FC236}">
                  <a16:creationId xmlns:a16="http://schemas.microsoft.com/office/drawing/2014/main" id="{0236C8BF-9CB7-1AFA-71E8-A96F9072925C}"/>
                </a:ext>
              </a:extLst>
            </p:cNvPr>
            <p:cNvSpPr/>
            <p:nvPr/>
          </p:nvSpPr>
          <p:spPr>
            <a:xfrm>
              <a:off x="38774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平行四边形 62">
              <a:extLst>
                <a:ext uri="{FF2B5EF4-FFF2-40B4-BE49-F238E27FC236}">
                  <a16:creationId xmlns:a16="http://schemas.microsoft.com/office/drawing/2014/main" id="{BD48DC7D-6ED1-EAD9-8E79-2D0665B4F4B3}"/>
                </a:ext>
              </a:extLst>
            </p:cNvPr>
            <p:cNvSpPr/>
            <p:nvPr/>
          </p:nvSpPr>
          <p:spPr>
            <a:xfrm>
              <a:off x="41872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平行四边形 63">
              <a:extLst>
                <a:ext uri="{FF2B5EF4-FFF2-40B4-BE49-F238E27FC236}">
                  <a16:creationId xmlns:a16="http://schemas.microsoft.com/office/drawing/2014/main" id="{EFBB17BD-C05D-B2A5-1B23-A5A30EB434E1}"/>
                </a:ext>
              </a:extLst>
            </p:cNvPr>
            <p:cNvSpPr/>
            <p:nvPr/>
          </p:nvSpPr>
          <p:spPr>
            <a:xfrm>
              <a:off x="44970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平行四边形 64">
              <a:extLst>
                <a:ext uri="{FF2B5EF4-FFF2-40B4-BE49-F238E27FC236}">
                  <a16:creationId xmlns:a16="http://schemas.microsoft.com/office/drawing/2014/main" id="{2C479AE0-0813-2123-7853-9F68D6DDCA2C}"/>
                </a:ext>
              </a:extLst>
            </p:cNvPr>
            <p:cNvSpPr/>
            <p:nvPr/>
          </p:nvSpPr>
          <p:spPr>
            <a:xfrm>
              <a:off x="48068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平行四边形 65">
              <a:extLst>
                <a:ext uri="{FF2B5EF4-FFF2-40B4-BE49-F238E27FC236}">
                  <a16:creationId xmlns:a16="http://schemas.microsoft.com/office/drawing/2014/main" id="{0A7D1A65-FEE7-D56D-03F8-C9A00588679A}"/>
                </a:ext>
              </a:extLst>
            </p:cNvPr>
            <p:cNvSpPr/>
            <p:nvPr/>
          </p:nvSpPr>
          <p:spPr>
            <a:xfrm>
              <a:off x="51165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平行四边形 66">
              <a:extLst>
                <a:ext uri="{FF2B5EF4-FFF2-40B4-BE49-F238E27FC236}">
                  <a16:creationId xmlns:a16="http://schemas.microsoft.com/office/drawing/2014/main" id="{001EEB9E-80D0-6467-7294-7DB0E2769205}"/>
                </a:ext>
              </a:extLst>
            </p:cNvPr>
            <p:cNvSpPr/>
            <p:nvPr/>
          </p:nvSpPr>
          <p:spPr>
            <a:xfrm>
              <a:off x="54263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平行四边形 67">
              <a:extLst>
                <a:ext uri="{FF2B5EF4-FFF2-40B4-BE49-F238E27FC236}">
                  <a16:creationId xmlns:a16="http://schemas.microsoft.com/office/drawing/2014/main" id="{CDF90895-6359-634A-CA92-69E96EEDD298}"/>
                </a:ext>
              </a:extLst>
            </p:cNvPr>
            <p:cNvSpPr/>
            <p:nvPr/>
          </p:nvSpPr>
          <p:spPr>
            <a:xfrm>
              <a:off x="57361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平行四边形 68">
              <a:extLst>
                <a:ext uri="{FF2B5EF4-FFF2-40B4-BE49-F238E27FC236}">
                  <a16:creationId xmlns:a16="http://schemas.microsoft.com/office/drawing/2014/main" id="{84DCC718-E2EF-C14C-35A7-99E665EA8AB4}"/>
                </a:ext>
              </a:extLst>
            </p:cNvPr>
            <p:cNvSpPr/>
            <p:nvPr/>
          </p:nvSpPr>
          <p:spPr>
            <a:xfrm>
              <a:off x="60459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id="{DAB0E556-93A5-5445-160E-BBA47D4DFD4E}"/>
                </a:ext>
              </a:extLst>
            </p:cNvPr>
            <p:cNvSpPr/>
            <p:nvPr/>
          </p:nvSpPr>
          <p:spPr>
            <a:xfrm>
              <a:off x="63557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平行四边形 70">
              <a:extLst>
                <a:ext uri="{FF2B5EF4-FFF2-40B4-BE49-F238E27FC236}">
                  <a16:creationId xmlns:a16="http://schemas.microsoft.com/office/drawing/2014/main" id="{EF5F4F85-625A-5B6F-EF10-61C8D149C130}"/>
                </a:ext>
              </a:extLst>
            </p:cNvPr>
            <p:cNvSpPr/>
            <p:nvPr/>
          </p:nvSpPr>
          <p:spPr>
            <a:xfrm>
              <a:off x="66654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8AA2E25C-212D-262D-B34E-3E3AB71AC18F}"/>
                </a:ext>
              </a:extLst>
            </p:cNvPr>
            <p:cNvSpPr/>
            <p:nvPr/>
          </p:nvSpPr>
          <p:spPr>
            <a:xfrm>
              <a:off x="69752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平行四边形 72">
              <a:extLst>
                <a:ext uri="{FF2B5EF4-FFF2-40B4-BE49-F238E27FC236}">
                  <a16:creationId xmlns:a16="http://schemas.microsoft.com/office/drawing/2014/main" id="{C320D066-3AAA-744D-66BC-FDBAE2DFD889}"/>
                </a:ext>
              </a:extLst>
            </p:cNvPr>
            <p:cNvSpPr/>
            <p:nvPr/>
          </p:nvSpPr>
          <p:spPr>
            <a:xfrm>
              <a:off x="72850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平行四边形 73">
              <a:extLst>
                <a:ext uri="{FF2B5EF4-FFF2-40B4-BE49-F238E27FC236}">
                  <a16:creationId xmlns:a16="http://schemas.microsoft.com/office/drawing/2014/main" id="{CA14C8C0-B3B9-4E0E-C737-17F2900033AF}"/>
                </a:ext>
              </a:extLst>
            </p:cNvPr>
            <p:cNvSpPr/>
            <p:nvPr/>
          </p:nvSpPr>
          <p:spPr>
            <a:xfrm>
              <a:off x="75948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平行四边形 74">
              <a:extLst>
                <a:ext uri="{FF2B5EF4-FFF2-40B4-BE49-F238E27FC236}">
                  <a16:creationId xmlns:a16="http://schemas.microsoft.com/office/drawing/2014/main" id="{BD2F6FEC-C898-924E-20EE-E527826902F8}"/>
                </a:ext>
              </a:extLst>
            </p:cNvPr>
            <p:cNvSpPr/>
            <p:nvPr/>
          </p:nvSpPr>
          <p:spPr>
            <a:xfrm>
              <a:off x="79046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平行四边形 75">
              <a:extLst>
                <a:ext uri="{FF2B5EF4-FFF2-40B4-BE49-F238E27FC236}">
                  <a16:creationId xmlns:a16="http://schemas.microsoft.com/office/drawing/2014/main" id="{6E535F1C-4A94-039F-68A8-04C793467BEC}"/>
                </a:ext>
              </a:extLst>
            </p:cNvPr>
            <p:cNvSpPr/>
            <p:nvPr/>
          </p:nvSpPr>
          <p:spPr>
            <a:xfrm>
              <a:off x="82143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平行四边形 76">
              <a:extLst>
                <a:ext uri="{FF2B5EF4-FFF2-40B4-BE49-F238E27FC236}">
                  <a16:creationId xmlns:a16="http://schemas.microsoft.com/office/drawing/2014/main" id="{91A9F2FE-45B0-F01D-7FAD-DD13EDF2E8BC}"/>
                </a:ext>
              </a:extLst>
            </p:cNvPr>
            <p:cNvSpPr/>
            <p:nvPr/>
          </p:nvSpPr>
          <p:spPr>
            <a:xfrm>
              <a:off x="85241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平行四边形 77">
              <a:extLst>
                <a:ext uri="{FF2B5EF4-FFF2-40B4-BE49-F238E27FC236}">
                  <a16:creationId xmlns:a16="http://schemas.microsoft.com/office/drawing/2014/main" id="{6649BCA0-E2FA-B276-39F5-B3F21C957233}"/>
                </a:ext>
              </a:extLst>
            </p:cNvPr>
            <p:cNvSpPr/>
            <p:nvPr/>
          </p:nvSpPr>
          <p:spPr>
            <a:xfrm>
              <a:off x="88339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平行四边形 78">
              <a:extLst>
                <a:ext uri="{FF2B5EF4-FFF2-40B4-BE49-F238E27FC236}">
                  <a16:creationId xmlns:a16="http://schemas.microsoft.com/office/drawing/2014/main" id="{BC0CEA86-C07B-C376-31A0-72E51B53221F}"/>
                </a:ext>
              </a:extLst>
            </p:cNvPr>
            <p:cNvSpPr/>
            <p:nvPr/>
          </p:nvSpPr>
          <p:spPr>
            <a:xfrm>
              <a:off x="91437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平行四边形 79">
              <a:extLst>
                <a:ext uri="{FF2B5EF4-FFF2-40B4-BE49-F238E27FC236}">
                  <a16:creationId xmlns:a16="http://schemas.microsoft.com/office/drawing/2014/main" id="{E3BA327A-9F63-8761-092C-41765EE1765A}"/>
                </a:ext>
              </a:extLst>
            </p:cNvPr>
            <p:cNvSpPr/>
            <p:nvPr/>
          </p:nvSpPr>
          <p:spPr>
            <a:xfrm>
              <a:off x="94535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平行四边形 80">
              <a:extLst>
                <a:ext uri="{FF2B5EF4-FFF2-40B4-BE49-F238E27FC236}">
                  <a16:creationId xmlns:a16="http://schemas.microsoft.com/office/drawing/2014/main" id="{AC85B3F4-F9FD-4525-75FE-2F72BD99735A}"/>
                </a:ext>
              </a:extLst>
            </p:cNvPr>
            <p:cNvSpPr/>
            <p:nvPr/>
          </p:nvSpPr>
          <p:spPr>
            <a:xfrm>
              <a:off x="97632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平行四边形 81">
              <a:extLst>
                <a:ext uri="{FF2B5EF4-FFF2-40B4-BE49-F238E27FC236}">
                  <a16:creationId xmlns:a16="http://schemas.microsoft.com/office/drawing/2014/main" id="{B19F6AAF-A34F-8FDD-2618-1F4D6D41281C}"/>
                </a:ext>
              </a:extLst>
            </p:cNvPr>
            <p:cNvSpPr/>
            <p:nvPr/>
          </p:nvSpPr>
          <p:spPr>
            <a:xfrm>
              <a:off x="100730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平行四边形 82">
              <a:extLst>
                <a:ext uri="{FF2B5EF4-FFF2-40B4-BE49-F238E27FC236}">
                  <a16:creationId xmlns:a16="http://schemas.microsoft.com/office/drawing/2014/main" id="{D3ACF47D-B47F-1FFC-F152-AF2B9D5CC4F9}"/>
                </a:ext>
              </a:extLst>
            </p:cNvPr>
            <p:cNvSpPr/>
            <p:nvPr/>
          </p:nvSpPr>
          <p:spPr>
            <a:xfrm>
              <a:off x="103828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平行四边形 83">
              <a:extLst>
                <a:ext uri="{FF2B5EF4-FFF2-40B4-BE49-F238E27FC236}">
                  <a16:creationId xmlns:a16="http://schemas.microsoft.com/office/drawing/2014/main" id="{4C86E63E-0E61-2C1C-87CD-FF14BFCCB16E}"/>
                </a:ext>
              </a:extLst>
            </p:cNvPr>
            <p:cNvSpPr/>
            <p:nvPr/>
          </p:nvSpPr>
          <p:spPr>
            <a:xfrm>
              <a:off x="106926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平行四边形 84">
              <a:extLst>
                <a:ext uri="{FF2B5EF4-FFF2-40B4-BE49-F238E27FC236}">
                  <a16:creationId xmlns:a16="http://schemas.microsoft.com/office/drawing/2014/main" id="{18BE0786-D372-1BEE-366E-CFAFB2658150}"/>
                </a:ext>
              </a:extLst>
            </p:cNvPr>
            <p:cNvSpPr/>
            <p:nvPr/>
          </p:nvSpPr>
          <p:spPr>
            <a:xfrm>
              <a:off x="110024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平行四边形 85">
              <a:extLst>
                <a:ext uri="{FF2B5EF4-FFF2-40B4-BE49-F238E27FC236}">
                  <a16:creationId xmlns:a16="http://schemas.microsoft.com/office/drawing/2014/main" id="{8B4FFDE2-8CDC-70BA-0D3E-6B1D12B983A1}"/>
                </a:ext>
              </a:extLst>
            </p:cNvPr>
            <p:cNvSpPr/>
            <p:nvPr/>
          </p:nvSpPr>
          <p:spPr>
            <a:xfrm>
              <a:off x="113121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平行四边形 86">
              <a:extLst>
                <a:ext uri="{FF2B5EF4-FFF2-40B4-BE49-F238E27FC236}">
                  <a16:creationId xmlns:a16="http://schemas.microsoft.com/office/drawing/2014/main" id="{27A5AC24-C394-A250-8ECF-3F2C83246D24}"/>
                </a:ext>
              </a:extLst>
            </p:cNvPr>
            <p:cNvSpPr/>
            <p:nvPr/>
          </p:nvSpPr>
          <p:spPr>
            <a:xfrm>
              <a:off x="116219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平行四边形 87">
              <a:extLst>
                <a:ext uri="{FF2B5EF4-FFF2-40B4-BE49-F238E27FC236}">
                  <a16:creationId xmlns:a16="http://schemas.microsoft.com/office/drawing/2014/main" id="{6E82A4E1-788E-6FDA-735C-6802636EFF76}"/>
                </a:ext>
              </a:extLst>
            </p:cNvPr>
            <p:cNvSpPr/>
            <p:nvPr/>
          </p:nvSpPr>
          <p:spPr>
            <a:xfrm>
              <a:off x="119317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平行四边形 88">
              <a:extLst>
                <a:ext uri="{FF2B5EF4-FFF2-40B4-BE49-F238E27FC236}">
                  <a16:creationId xmlns:a16="http://schemas.microsoft.com/office/drawing/2014/main" id="{B94A642D-511C-668D-59FB-BF2477909FD2}"/>
                </a:ext>
              </a:extLst>
            </p:cNvPr>
            <p:cNvSpPr/>
            <p:nvPr/>
          </p:nvSpPr>
          <p:spPr>
            <a:xfrm>
              <a:off x="122415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平行四边形 89">
              <a:extLst>
                <a:ext uri="{FF2B5EF4-FFF2-40B4-BE49-F238E27FC236}">
                  <a16:creationId xmlns:a16="http://schemas.microsoft.com/office/drawing/2014/main" id="{EF8BFF94-E6C3-1B35-472C-28CFD4436E76}"/>
                </a:ext>
              </a:extLst>
            </p:cNvPr>
            <p:cNvSpPr/>
            <p:nvPr/>
          </p:nvSpPr>
          <p:spPr>
            <a:xfrm>
              <a:off x="125513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79762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333C33-F2BF-5F5C-4883-55652DB81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A9C4499-5E90-3EAA-4DDC-D3F420BF2F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30673E-B5CB-CB61-1609-59D8DACC9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B4D81-23A1-495A-AF51-DFCF095DBC3F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EC902A8-9450-BC08-32E1-409F18AAC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1E1CD5-1583-3583-1A19-9298FA467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0DD6-13C8-48D9-A87D-56BD0F3612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03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08A0A3-5D4B-B723-710F-E68E968EE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619EC8-2ABB-C54B-C840-321F04C8A2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9BE976-06AD-353F-DD86-ED1C650480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7010BE3-964A-C3A9-76C5-0440D20D83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B4D81-23A1-495A-AF51-DFCF095DBC3F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C45FA9E-1C04-041F-2CA7-047DEE492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617C19D-239F-2077-4743-010604C23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0DD6-13C8-48D9-A87D-56BD0F3612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592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29980B-FC69-35EE-8DB7-F24321741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A7F6E90-1F4C-B54C-FF36-C0E5161F88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F5949DD-F37E-E82C-03BD-A19C56AC1D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68B4BA5-3F69-355D-B6DB-DAA5CEBAC4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743B15B-7A0A-58D4-FFF9-F5C321B166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D988E0D-8130-47FE-29C2-C4D44B667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B4D81-23A1-495A-AF51-DFCF095DBC3F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BCD30C3-C9CE-07D9-C779-8239DB0B3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A0D2B68-6847-D1D6-F438-08632A04F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0DD6-13C8-48D9-A87D-56BD0F3612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699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56DCA7-D110-32C1-A857-CF56DA96C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075" y="413808"/>
            <a:ext cx="10515600" cy="705908"/>
          </a:xfrm>
        </p:spPr>
        <p:txBody>
          <a:bodyPr lIns="0">
            <a:normAutofit/>
          </a:bodyPr>
          <a:lstStyle>
            <a:lvl1pPr>
              <a:defRPr sz="3200" spc="300">
                <a:gradFill>
                  <a:gsLst>
                    <a:gs pos="100000">
                      <a:schemeClr val="accent6">
                        <a:lumMod val="100000"/>
                      </a:schemeClr>
                    </a:gs>
                    <a:gs pos="0">
                      <a:schemeClr val="accent6">
                        <a:lumMod val="77000"/>
                        <a:lumOff val="23000"/>
                      </a:schemeClr>
                    </a:gs>
                  </a:gsLst>
                  <a:lin ang="2700000" scaled="1"/>
                </a:gra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98E687F-A967-1D88-17AD-1A1DBE432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B4D81-23A1-495A-AF51-DFCF095DBC3F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29AD1E6-970A-620A-7BF3-AAEDD06AD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594AF16-F52A-CD9D-BB80-6736BCFFE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0DD6-13C8-48D9-A87D-56BD0F3612E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F8ABAF58-7142-1DF3-F012-480733A5D35A}"/>
              </a:ext>
            </a:extLst>
          </p:cNvPr>
          <p:cNvSpPr/>
          <p:nvPr userDrawn="1"/>
        </p:nvSpPr>
        <p:spPr>
          <a:xfrm>
            <a:off x="723900" y="546100"/>
            <a:ext cx="323850" cy="441325"/>
          </a:xfrm>
          <a:prstGeom prst="parallelogram">
            <a:avLst/>
          </a:prstGeom>
          <a:gradFill flip="none" rotWithShape="1">
            <a:gsLst>
              <a:gs pos="100000">
                <a:schemeClr val="accent6">
                  <a:lumMod val="100000"/>
                </a:schemeClr>
              </a:gs>
              <a:gs pos="0">
                <a:schemeClr val="accent6">
                  <a:lumMod val="77000"/>
                  <a:lumOff val="23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269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D51FC50-0B1E-5F00-1C6E-961A0D037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B4D81-23A1-495A-AF51-DFCF095DBC3F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08A1EAF-A288-C8E2-DD79-57684FD36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E270D82-F894-9319-1A64-8AD4EB644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0DD6-13C8-48D9-A87D-56BD0F3612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816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3ED390-1959-329D-74FC-575716AE0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2981C73-849C-AEC6-3CF3-2BBA959810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B958A00-FAC1-D93C-1E80-720001CE16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104ADB6-52CC-7AC3-4648-2B5512EF0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B4D81-23A1-495A-AF51-DFCF095DBC3F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41F36FF-9051-1A8F-61B1-BA9244605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9EC987D-1E7D-1531-0B80-3D6221451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0DD6-13C8-48D9-A87D-56BD0F3612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245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555498-6D03-9AD3-F277-A273334F0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6840254-063C-366B-5F4C-3EF145C666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537A19-E937-1857-5E14-B9C2BC9D86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EF15E13-00E2-4887-F739-AF634E5EB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B4D81-23A1-495A-AF51-DFCF095DBC3F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047D36C-C1C4-FE4D-B612-261C14495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B83B5DE-495B-DC96-5172-C34049221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0DD6-13C8-48D9-A87D-56BD0F3612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010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C0594C8-A5C7-77B3-04ED-B69FC5FDC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7336AC-9479-3A69-F52B-0817AD2BF3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EC1E14D-CF67-5292-1B5A-9A8DDB5C0C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B4D81-23A1-495A-AF51-DFCF095DBC3F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9F91F36-C116-0704-C529-B572E856B2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3F296F-88DC-A76D-0DC5-1C1C1152C9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360DD6-13C8-48D9-A87D-56BD0F3612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313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56" userDrawn="1">
          <p15:clr>
            <a:srgbClr val="F26B43"/>
          </p15:clr>
        </p15:guide>
        <p15:guide id="4" pos="7216" userDrawn="1">
          <p15:clr>
            <a:srgbClr val="F26B43"/>
          </p15:clr>
        </p15:guide>
        <p15:guide id="5" orient="horz" pos="344" userDrawn="1">
          <p15:clr>
            <a:srgbClr val="F26B43"/>
          </p15:clr>
        </p15:guide>
        <p15:guide id="6" orient="horz" pos="560" userDrawn="1">
          <p15:clr>
            <a:srgbClr val="F26B43"/>
          </p15:clr>
        </p15:guide>
        <p15:guide id="7" orient="horz" pos="3968" userDrawn="1">
          <p15:clr>
            <a:srgbClr val="F26B43"/>
          </p15:clr>
        </p15:guide>
        <p15:guide id="8" orient="horz" pos="37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2" name="Picture 12" descr="Free photo couple training together in gym">
            <a:extLst>
              <a:ext uri="{FF2B5EF4-FFF2-40B4-BE49-F238E27FC236}">
                <a16:creationId xmlns:a16="http://schemas.microsoft.com/office/drawing/2014/main" id="{E629CD50-F5EB-2EA9-63E3-EF9493C153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" t="-99" r="-130" b="15828"/>
          <a:stretch/>
        </p:blipFill>
        <p:spPr bwMode="auto">
          <a:xfrm flipH="1">
            <a:off x="-25868" y="-47859"/>
            <a:ext cx="12208648" cy="686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38" name="组合 2337">
            <a:extLst>
              <a:ext uri="{FF2B5EF4-FFF2-40B4-BE49-F238E27FC236}">
                <a16:creationId xmlns:a16="http://schemas.microsoft.com/office/drawing/2014/main" id="{213E08D3-C5F3-4F71-62BB-A895C0BD1997}"/>
              </a:ext>
            </a:extLst>
          </p:cNvPr>
          <p:cNvGrpSpPr/>
          <p:nvPr/>
        </p:nvGrpSpPr>
        <p:grpSpPr>
          <a:xfrm>
            <a:off x="-219652" y="120336"/>
            <a:ext cx="12712212" cy="425764"/>
            <a:chOff x="160115" y="120336"/>
            <a:chExt cx="12712212" cy="425764"/>
          </a:xfrm>
          <a:gradFill>
            <a:gsLst>
              <a:gs pos="50000">
                <a:srgbClr val="FFC000">
                  <a:lumMod val="77000"/>
                  <a:lumOff val="23000"/>
                </a:srgbClr>
              </a:gs>
              <a:gs pos="100000">
                <a:schemeClr val="accent6">
                  <a:lumMod val="90000"/>
                  <a:alpha val="60000"/>
                </a:schemeClr>
              </a:gs>
              <a:gs pos="0">
                <a:schemeClr val="accent6">
                  <a:lumMod val="100000"/>
                  <a:alpha val="60000"/>
                </a:schemeClr>
              </a:gs>
            </a:gsLst>
            <a:lin ang="0" scaled="1"/>
          </a:gradFill>
        </p:grpSpPr>
        <p:sp>
          <p:nvSpPr>
            <p:cNvPr id="2339" name="平行四边形 2338">
              <a:extLst>
                <a:ext uri="{FF2B5EF4-FFF2-40B4-BE49-F238E27FC236}">
                  <a16:creationId xmlns:a16="http://schemas.microsoft.com/office/drawing/2014/main" id="{BBD0F3C6-D9BF-920F-78C6-462EF327DCB4}"/>
                </a:ext>
              </a:extLst>
            </p:cNvPr>
            <p:cNvSpPr/>
            <p:nvPr/>
          </p:nvSpPr>
          <p:spPr>
            <a:xfrm>
              <a:off x="1601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0" name="平行四边形 2339">
              <a:extLst>
                <a:ext uri="{FF2B5EF4-FFF2-40B4-BE49-F238E27FC236}">
                  <a16:creationId xmlns:a16="http://schemas.microsoft.com/office/drawing/2014/main" id="{C9915134-0ACF-8227-26BF-DBA0FE091F59}"/>
                </a:ext>
              </a:extLst>
            </p:cNvPr>
            <p:cNvSpPr/>
            <p:nvPr/>
          </p:nvSpPr>
          <p:spPr>
            <a:xfrm>
              <a:off x="4698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1" name="平行四边形 2340">
              <a:extLst>
                <a:ext uri="{FF2B5EF4-FFF2-40B4-BE49-F238E27FC236}">
                  <a16:creationId xmlns:a16="http://schemas.microsoft.com/office/drawing/2014/main" id="{FB41CB66-64B8-EF45-110C-6C13A519CC0E}"/>
                </a:ext>
              </a:extLst>
            </p:cNvPr>
            <p:cNvSpPr/>
            <p:nvPr/>
          </p:nvSpPr>
          <p:spPr>
            <a:xfrm>
              <a:off x="7796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2" name="平行四边形 2341">
              <a:extLst>
                <a:ext uri="{FF2B5EF4-FFF2-40B4-BE49-F238E27FC236}">
                  <a16:creationId xmlns:a16="http://schemas.microsoft.com/office/drawing/2014/main" id="{ACF099D8-AC49-8EE8-1AD9-C37B64509C7C}"/>
                </a:ext>
              </a:extLst>
            </p:cNvPr>
            <p:cNvSpPr/>
            <p:nvPr/>
          </p:nvSpPr>
          <p:spPr>
            <a:xfrm>
              <a:off x="10894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3" name="平行四边形 2342">
              <a:extLst>
                <a:ext uri="{FF2B5EF4-FFF2-40B4-BE49-F238E27FC236}">
                  <a16:creationId xmlns:a16="http://schemas.microsoft.com/office/drawing/2014/main" id="{D2B55DC4-993B-BF33-0030-89AF6F521D65}"/>
                </a:ext>
              </a:extLst>
            </p:cNvPr>
            <p:cNvSpPr/>
            <p:nvPr/>
          </p:nvSpPr>
          <p:spPr>
            <a:xfrm>
              <a:off x="13992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4" name="平行四边形 2343">
              <a:extLst>
                <a:ext uri="{FF2B5EF4-FFF2-40B4-BE49-F238E27FC236}">
                  <a16:creationId xmlns:a16="http://schemas.microsoft.com/office/drawing/2014/main" id="{B9548529-C782-217E-F8BB-A65BC74C6C43}"/>
                </a:ext>
              </a:extLst>
            </p:cNvPr>
            <p:cNvSpPr/>
            <p:nvPr/>
          </p:nvSpPr>
          <p:spPr>
            <a:xfrm>
              <a:off x="17090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5" name="平行四边形 2344">
              <a:extLst>
                <a:ext uri="{FF2B5EF4-FFF2-40B4-BE49-F238E27FC236}">
                  <a16:creationId xmlns:a16="http://schemas.microsoft.com/office/drawing/2014/main" id="{AF3472CB-E0FF-CBD4-CA4B-C13861BA5A7A}"/>
                </a:ext>
              </a:extLst>
            </p:cNvPr>
            <p:cNvSpPr/>
            <p:nvPr/>
          </p:nvSpPr>
          <p:spPr>
            <a:xfrm>
              <a:off x="20187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6" name="平行四边形 2345">
              <a:extLst>
                <a:ext uri="{FF2B5EF4-FFF2-40B4-BE49-F238E27FC236}">
                  <a16:creationId xmlns:a16="http://schemas.microsoft.com/office/drawing/2014/main" id="{56256116-DCD7-AA22-33A4-E263D92CF0F6}"/>
                </a:ext>
              </a:extLst>
            </p:cNvPr>
            <p:cNvSpPr/>
            <p:nvPr/>
          </p:nvSpPr>
          <p:spPr>
            <a:xfrm>
              <a:off x="23285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7" name="平行四边形 2346">
              <a:extLst>
                <a:ext uri="{FF2B5EF4-FFF2-40B4-BE49-F238E27FC236}">
                  <a16:creationId xmlns:a16="http://schemas.microsoft.com/office/drawing/2014/main" id="{354A924A-65AC-80CA-1CF9-04B83260644A}"/>
                </a:ext>
              </a:extLst>
            </p:cNvPr>
            <p:cNvSpPr/>
            <p:nvPr/>
          </p:nvSpPr>
          <p:spPr>
            <a:xfrm>
              <a:off x="26383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8" name="平行四边形 2347">
              <a:extLst>
                <a:ext uri="{FF2B5EF4-FFF2-40B4-BE49-F238E27FC236}">
                  <a16:creationId xmlns:a16="http://schemas.microsoft.com/office/drawing/2014/main" id="{EBD55E1D-79F7-36B7-ED30-244BEC1E61BE}"/>
                </a:ext>
              </a:extLst>
            </p:cNvPr>
            <p:cNvSpPr/>
            <p:nvPr/>
          </p:nvSpPr>
          <p:spPr>
            <a:xfrm>
              <a:off x="29481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9" name="平行四边形 2348">
              <a:extLst>
                <a:ext uri="{FF2B5EF4-FFF2-40B4-BE49-F238E27FC236}">
                  <a16:creationId xmlns:a16="http://schemas.microsoft.com/office/drawing/2014/main" id="{4C671D20-F8EB-62DF-C3DD-60B70E528B55}"/>
                </a:ext>
              </a:extLst>
            </p:cNvPr>
            <p:cNvSpPr/>
            <p:nvPr/>
          </p:nvSpPr>
          <p:spPr>
            <a:xfrm>
              <a:off x="32579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0" name="平行四边形 2349">
              <a:extLst>
                <a:ext uri="{FF2B5EF4-FFF2-40B4-BE49-F238E27FC236}">
                  <a16:creationId xmlns:a16="http://schemas.microsoft.com/office/drawing/2014/main" id="{532D2125-8660-5AC6-1FE1-5C01913E0FE3}"/>
                </a:ext>
              </a:extLst>
            </p:cNvPr>
            <p:cNvSpPr/>
            <p:nvPr/>
          </p:nvSpPr>
          <p:spPr>
            <a:xfrm>
              <a:off x="35676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1" name="平行四边形 2350">
              <a:extLst>
                <a:ext uri="{FF2B5EF4-FFF2-40B4-BE49-F238E27FC236}">
                  <a16:creationId xmlns:a16="http://schemas.microsoft.com/office/drawing/2014/main" id="{441B84BB-2F61-7E57-A910-A22182A15D2E}"/>
                </a:ext>
              </a:extLst>
            </p:cNvPr>
            <p:cNvSpPr/>
            <p:nvPr/>
          </p:nvSpPr>
          <p:spPr>
            <a:xfrm>
              <a:off x="38774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2" name="平行四边形 2351">
              <a:extLst>
                <a:ext uri="{FF2B5EF4-FFF2-40B4-BE49-F238E27FC236}">
                  <a16:creationId xmlns:a16="http://schemas.microsoft.com/office/drawing/2014/main" id="{7F4005A4-6206-8DC1-905C-ECA3F321957B}"/>
                </a:ext>
              </a:extLst>
            </p:cNvPr>
            <p:cNvSpPr/>
            <p:nvPr/>
          </p:nvSpPr>
          <p:spPr>
            <a:xfrm>
              <a:off x="41872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3" name="平行四边形 2352">
              <a:extLst>
                <a:ext uri="{FF2B5EF4-FFF2-40B4-BE49-F238E27FC236}">
                  <a16:creationId xmlns:a16="http://schemas.microsoft.com/office/drawing/2014/main" id="{3D1B4084-5CAC-FE0C-9617-8FB4702D9C4B}"/>
                </a:ext>
              </a:extLst>
            </p:cNvPr>
            <p:cNvSpPr/>
            <p:nvPr/>
          </p:nvSpPr>
          <p:spPr>
            <a:xfrm>
              <a:off x="44970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4" name="平行四边形 2353">
              <a:extLst>
                <a:ext uri="{FF2B5EF4-FFF2-40B4-BE49-F238E27FC236}">
                  <a16:creationId xmlns:a16="http://schemas.microsoft.com/office/drawing/2014/main" id="{FE9EED18-8B12-A0E1-FEC4-977AC76D6FFC}"/>
                </a:ext>
              </a:extLst>
            </p:cNvPr>
            <p:cNvSpPr/>
            <p:nvPr/>
          </p:nvSpPr>
          <p:spPr>
            <a:xfrm>
              <a:off x="48068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5" name="平行四边形 2354">
              <a:extLst>
                <a:ext uri="{FF2B5EF4-FFF2-40B4-BE49-F238E27FC236}">
                  <a16:creationId xmlns:a16="http://schemas.microsoft.com/office/drawing/2014/main" id="{A8260B00-B0F7-7D43-8BCB-F5281507942B}"/>
                </a:ext>
              </a:extLst>
            </p:cNvPr>
            <p:cNvSpPr/>
            <p:nvPr/>
          </p:nvSpPr>
          <p:spPr>
            <a:xfrm>
              <a:off x="51165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6" name="平行四边形 2355">
              <a:extLst>
                <a:ext uri="{FF2B5EF4-FFF2-40B4-BE49-F238E27FC236}">
                  <a16:creationId xmlns:a16="http://schemas.microsoft.com/office/drawing/2014/main" id="{8A1E17A1-1055-4F2D-B153-EC40B3459B5F}"/>
                </a:ext>
              </a:extLst>
            </p:cNvPr>
            <p:cNvSpPr/>
            <p:nvPr/>
          </p:nvSpPr>
          <p:spPr>
            <a:xfrm>
              <a:off x="54263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7" name="平行四边形 2356">
              <a:extLst>
                <a:ext uri="{FF2B5EF4-FFF2-40B4-BE49-F238E27FC236}">
                  <a16:creationId xmlns:a16="http://schemas.microsoft.com/office/drawing/2014/main" id="{2F934B7D-02A0-3725-7A0A-2205AA11589D}"/>
                </a:ext>
              </a:extLst>
            </p:cNvPr>
            <p:cNvSpPr/>
            <p:nvPr/>
          </p:nvSpPr>
          <p:spPr>
            <a:xfrm>
              <a:off x="57361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58" name="平行四边形 2357">
              <a:extLst>
                <a:ext uri="{FF2B5EF4-FFF2-40B4-BE49-F238E27FC236}">
                  <a16:creationId xmlns:a16="http://schemas.microsoft.com/office/drawing/2014/main" id="{06557F61-234E-F5F9-515F-17DA8FF0BEF6}"/>
                </a:ext>
              </a:extLst>
            </p:cNvPr>
            <p:cNvSpPr/>
            <p:nvPr/>
          </p:nvSpPr>
          <p:spPr>
            <a:xfrm>
              <a:off x="60459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9" name="平行四边形 2358">
              <a:extLst>
                <a:ext uri="{FF2B5EF4-FFF2-40B4-BE49-F238E27FC236}">
                  <a16:creationId xmlns:a16="http://schemas.microsoft.com/office/drawing/2014/main" id="{B1B73980-2FFD-6277-04E9-453D7E6BC63E}"/>
                </a:ext>
              </a:extLst>
            </p:cNvPr>
            <p:cNvSpPr/>
            <p:nvPr/>
          </p:nvSpPr>
          <p:spPr>
            <a:xfrm>
              <a:off x="63557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0" name="平行四边形 2359">
              <a:extLst>
                <a:ext uri="{FF2B5EF4-FFF2-40B4-BE49-F238E27FC236}">
                  <a16:creationId xmlns:a16="http://schemas.microsoft.com/office/drawing/2014/main" id="{7F2912D5-8A6E-49DB-8266-83EDF05038BF}"/>
                </a:ext>
              </a:extLst>
            </p:cNvPr>
            <p:cNvSpPr/>
            <p:nvPr/>
          </p:nvSpPr>
          <p:spPr>
            <a:xfrm>
              <a:off x="66654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1" name="平行四边形 2360">
              <a:extLst>
                <a:ext uri="{FF2B5EF4-FFF2-40B4-BE49-F238E27FC236}">
                  <a16:creationId xmlns:a16="http://schemas.microsoft.com/office/drawing/2014/main" id="{D827A1FA-1E72-EA1C-4164-15F781927DEA}"/>
                </a:ext>
              </a:extLst>
            </p:cNvPr>
            <p:cNvSpPr/>
            <p:nvPr/>
          </p:nvSpPr>
          <p:spPr>
            <a:xfrm>
              <a:off x="69752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2" name="平行四边形 2361">
              <a:extLst>
                <a:ext uri="{FF2B5EF4-FFF2-40B4-BE49-F238E27FC236}">
                  <a16:creationId xmlns:a16="http://schemas.microsoft.com/office/drawing/2014/main" id="{264C4528-E92D-726C-5C52-345FD8CED89A}"/>
                </a:ext>
              </a:extLst>
            </p:cNvPr>
            <p:cNvSpPr/>
            <p:nvPr/>
          </p:nvSpPr>
          <p:spPr>
            <a:xfrm>
              <a:off x="72850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3" name="平行四边形 2362">
              <a:extLst>
                <a:ext uri="{FF2B5EF4-FFF2-40B4-BE49-F238E27FC236}">
                  <a16:creationId xmlns:a16="http://schemas.microsoft.com/office/drawing/2014/main" id="{E770CDB5-8764-9EF3-0A68-8CD83B7BFD39}"/>
                </a:ext>
              </a:extLst>
            </p:cNvPr>
            <p:cNvSpPr/>
            <p:nvPr/>
          </p:nvSpPr>
          <p:spPr>
            <a:xfrm>
              <a:off x="75948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4" name="平行四边形 2363">
              <a:extLst>
                <a:ext uri="{FF2B5EF4-FFF2-40B4-BE49-F238E27FC236}">
                  <a16:creationId xmlns:a16="http://schemas.microsoft.com/office/drawing/2014/main" id="{6D9D0696-EA13-65AD-BABC-631587D16C9F}"/>
                </a:ext>
              </a:extLst>
            </p:cNvPr>
            <p:cNvSpPr/>
            <p:nvPr/>
          </p:nvSpPr>
          <p:spPr>
            <a:xfrm>
              <a:off x="79046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5" name="平行四边形 2364">
              <a:extLst>
                <a:ext uri="{FF2B5EF4-FFF2-40B4-BE49-F238E27FC236}">
                  <a16:creationId xmlns:a16="http://schemas.microsoft.com/office/drawing/2014/main" id="{04F51332-E1B7-4AE2-1C7F-D880C67C293D}"/>
                </a:ext>
              </a:extLst>
            </p:cNvPr>
            <p:cNvSpPr/>
            <p:nvPr/>
          </p:nvSpPr>
          <p:spPr>
            <a:xfrm>
              <a:off x="82143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6" name="平行四边形 2365">
              <a:extLst>
                <a:ext uri="{FF2B5EF4-FFF2-40B4-BE49-F238E27FC236}">
                  <a16:creationId xmlns:a16="http://schemas.microsoft.com/office/drawing/2014/main" id="{4FD8AB53-AD7E-6B7A-A4AF-45C17FDE9706}"/>
                </a:ext>
              </a:extLst>
            </p:cNvPr>
            <p:cNvSpPr/>
            <p:nvPr/>
          </p:nvSpPr>
          <p:spPr>
            <a:xfrm>
              <a:off x="85241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7" name="平行四边形 2366">
              <a:extLst>
                <a:ext uri="{FF2B5EF4-FFF2-40B4-BE49-F238E27FC236}">
                  <a16:creationId xmlns:a16="http://schemas.microsoft.com/office/drawing/2014/main" id="{C7703D7F-A0B1-3F87-1C77-F4CA0C316845}"/>
                </a:ext>
              </a:extLst>
            </p:cNvPr>
            <p:cNvSpPr/>
            <p:nvPr/>
          </p:nvSpPr>
          <p:spPr>
            <a:xfrm>
              <a:off x="88339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8" name="平行四边形 2367">
              <a:extLst>
                <a:ext uri="{FF2B5EF4-FFF2-40B4-BE49-F238E27FC236}">
                  <a16:creationId xmlns:a16="http://schemas.microsoft.com/office/drawing/2014/main" id="{A9B64622-FFEA-1D70-BB21-21027D47F988}"/>
                </a:ext>
              </a:extLst>
            </p:cNvPr>
            <p:cNvSpPr/>
            <p:nvPr/>
          </p:nvSpPr>
          <p:spPr>
            <a:xfrm>
              <a:off x="91437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9" name="平行四边形 2368">
              <a:extLst>
                <a:ext uri="{FF2B5EF4-FFF2-40B4-BE49-F238E27FC236}">
                  <a16:creationId xmlns:a16="http://schemas.microsoft.com/office/drawing/2014/main" id="{557545E6-B1D4-2AB8-66C6-82B7DB527ACB}"/>
                </a:ext>
              </a:extLst>
            </p:cNvPr>
            <p:cNvSpPr/>
            <p:nvPr/>
          </p:nvSpPr>
          <p:spPr>
            <a:xfrm>
              <a:off x="94535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0" name="平行四边形 2369">
              <a:extLst>
                <a:ext uri="{FF2B5EF4-FFF2-40B4-BE49-F238E27FC236}">
                  <a16:creationId xmlns:a16="http://schemas.microsoft.com/office/drawing/2014/main" id="{693D7F48-C259-AF41-ACF1-64E327F10538}"/>
                </a:ext>
              </a:extLst>
            </p:cNvPr>
            <p:cNvSpPr/>
            <p:nvPr/>
          </p:nvSpPr>
          <p:spPr>
            <a:xfrm>
              <a:off x="97632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1" name="平行四边形 2370">
              <a:extLst>
                <a:ext uri="{FF2B5EF4-FFF2-40B4-BE49-F238E27FC236}">
                  <a16:creationId xmlns:a16="http://schemas.microsoft.com/office/drawing/2014/main" id="{AA4924F9-85EC-CC0E-3481-8E6D967041CD}"/>
                </a:ext>
              </a:extLst>
            </p:cNvPr>
            <p:cNvSpPr/>
            <p:nvPr/>
          </p:nvSpPr>
          <p:spPr>
            <a:xfrm>
              <a:off x="100730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2" name="平行四边形 2371">
              <a:extLst>
                <a:ext uri="{FF2B5EF4-FFF2-40B4-BE49-F238E27FC236}">
                  <a16:creationId xmlns:a16="http://schemas.microsoft.com/office/drawing/2014/main" id="{702EE327-A4C8-1B74-F046-0E097D356B4E}"/>
                </a:ext>
              </a:extLst>
            </p:cNvPr>
            <p:cNvSpPr/>
            <p:nvPr/>
          </p:nvSpPr>
          <p:spPr>
            <a:xfrm>
              <a:off x="103828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3" name="平行四边形 2372">
              <a:extLst>
                <a:ext uri="{FF2B5EF4-FFF2-40B4-BE49-F238E27FC236}">
                  <a16:creationId xmlns:a16="http://schemas.microsoft.com/office/drawing/2014/main" id="{0C70FDB3-63B0-7B5F-A5E5-CA96EC0330BE}"/>
                </a:ext>
              </a:extLst>
            </p:cNvPr>
            <p:cNvSpPr/>
            <p:nvPr/>
          </p:nvSpPr>
          <p:spPr>
            <a:xfrm>
              <a:off x="106926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4" name="平行四边形 2373">
              <a:extLst>
                <a:ext uri="{FF2B5EF4-FFF2-40B4-BE49-F238E27FC236}">
                  <a16:creationId xmlns:a16="http://schemas.microsoft.com/office/drawing/2014/main" id="{D7EADE19-CCBA-C239-3250-9F4857035E9A}"/>
                </a:ext>
              </a:extLst>
            </p:cNvPr>
            <p:cNvSpPr/>
            <p:nvPr/>
          </p:nvSpPr>
          <p:spPr>
            <a:xfrm>
              <a:off x="110024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5" name="平行四边形 2374">
              <a:extLst>
                <a:ext uri="{FF2B5EF4-FFF2-40B4-BE49-F238E27FC236}">
                  <a16:creationId xmlns:a16="http://schemas.microsoft.com/office/drawing/2014/main" id="{650EA1BB-4DB4-75FE-4ED2-A20F0BC0E6FE}"/>
                </a:ext>
              </a:extLst>
            </p:cNvPr>
            <p:cNvSpPr/>
            <p:nvPr/>
          </p:nvSpPr>
          <p:spPr>
            <a:xfrm>
              <a:off x="113121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6" name="平行四边形 2375">
              <a:extLst>
                <a:ext uri="{FF2B5EF4-FFF2-40B4-BE49-F238E27FC236}">
                  <a16:creationId xmlns:a16="http://schemas.microsoft.com/office/drawing/2014/main" id="{C173C727-34E9-CEE9-414C-6077C2D95F8B}"/>
                </a:ext>
              </a:extLst>
            </p:cNvPr>
            <p:cNvSpPr/>
            <p:nvPr/>
          </p:nvSpPr>
          <p:spPr>
            <a:xfrm>
              <a:off x="116219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7" name="平行四边形 2376">
              <a:extLst>
                <a:ext uri="{FF2B5EF4-FFF2-40B4-BE49-F238E27FC236}">
                  <a16:creationId xmlns:a16="http://schemas.microsoft.com/office/drawing/2014/main" id="{7570FF7E-398E-984C-BA13-E91E1051D5F6}"/>
                </a:ext>
              </a:extLst>
            </p:cNvPr>
            <p:cNvSpPr/>
            <p:nvPr/>
          </p:nvSpPr>
          <p:spPr>
            <a:xfrm>
              <a:off x="119317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8" name="平行四边形 2377">
              <a:extLst>
                <a:ext uri="{FF2B5EF4-FFF2-40B4-BE49-F238E27FC236}">
                  <a16:creationId xmlns:a16="http://schemas.microsoft.com/office/drawing/2014/main" id="{2F4350A2-A382-6E69-93BD-BB560D85F966}"/>
                </a:ext>
              </a:extLst>
            </p:cNvPr>
            <p:cNvSpPr/>
            <p:nvPr/>
          </p:nvSpPr>
          <p:spPr>
            <a:xfrm>
              <a:off x="122415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9" name="平行四边形 2378">
              <a:extLst>
                <a:ext uri="{FF2B5EF4-FFF2-40B4-BE49-F238E27FC236}">
                  <a16:creationId xmlns:a16="http://schemas.microsoft.com/office/drawing/2014/main" id="{773FD762-4D0A-00C8-5CB5-16D2F7E54955}"/>
                </a:ext>
              </a:extLst>
            </p:cNvPr>
            <p:cNvSpPr/>
            <p:nvPr/>
          </p:nvSpPr>
          <p:spPr>
            <a:xfrm>
              <a:off x="125513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80" name="组合 2379">
            <a:extLst>
              <a:ext uri="{FF2B5EF4-FFF2-40B4-BE49-F238E27FC236}">
                <a16:creationId xmlns:a16="http://schemas.microsoft.com/office/drawing/2014/main" id="{DC6D1DA6-8C02-C1BD-0507-66C7B96D8EB4}"/>
              </a:ext>
            </a:extLst>
          </p:cNvPr>
          <p:cNvGrpSpPr/>
          <p:nvPr/>
        </p:nvGrpSpPr>
        <p:grpSpPr>
          <a:xfrm>
            <a:off x="-219652" y="6311900"/>
            <a:ext cx="12712212" cy="425764"/>
            <a:chOff x="160115" y="120336"/>
            <a:chExt cx="12712212" cy="425764"/>
          </a:xfrm>
          <a:gradFill>
            <a:gsLst>
              <a:gs pos="46000">
                <a:srgbClr val="FFC000">
                  <a:lumMod val="77000"/>
                  <a:lumOff val="23000"/>
                </a:srgbClr>
              </a:gs>
              <a:gs pos="100000">
                <a:schemeClr val="accent6">
                  <a:lumMod val="90000"/>
                  <a:alpha val="35000"/>
                </a:schemeClr>
              </a:gs>
              <a:gs pos="0">
                <a:schemeClr val="accent6">
                  <a:lumMod val="100000"/>
                  <a:alpha val="60000"/>
                </a:schemeClr>
              </a:gs>
            </a:gsLst>
            <a:lin ang="0" scaled="1"/>
          </a:gradFill>
        </p:grpSpPr>
        <p:sp>
          <p:nvSpPr>
            <p:cNvPr id="2381" name="平行四边形 2380">
              <a:extLst>
                <a:ext uri="{FF2B5EF4-FFF2-40B4-BE49-F238E27FC236}">
                  <a16:creationId xmlns:a16="http://schemas.microsoft.com/office/drawing/2014/main" id="{324B9E28-7BA5-E223-25AE-588F20713E50}"/>
                </a:ext>
              </a:extLst>
            </p:cNvPr>
            <p:cNvSpPr/>
            <p:nvPr/>
          </p:nvSpPr>
          <p:spPr>
            <a:xfrm>
              <a:off x="1601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2" name="平行四边形 2381">
              <a:extLst>
                <a:ext uri="{FF2B5EF4-FFF2-40B4-BE49-F238E27FC236}">
                  <a16:creationId xmlns:a16="http://schemas.microsoft.com/office/drawing/2014/main" id="{B40542A4-4C79-94F7-F366-828411E97D99}"/>
                </a:ext>
              </a:extLst>
            </p:cNvPr>
            <p:cNvSpPr/>
            <p:nvPr/>
          </p:nvSpPr>
          <p:spPr>
            <a:xfrm>
              <a:off x="4698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3" name="平行四边形 2382">
              <a:extLst>
                <a:ext uri="{FF2B5EF4-FFF2-40B4-BE49-F238E27FC236}">
                  <a16:creationId xmlns:a16="http://schemas.microsoft.com/office/drawing/2014/main" id="{F8C24125-52C9-0008-8124-59D5F9384A3A}"/>
                </a:ext>
              </a:extLst>
            </p:cNvPr>
            <p:cNvSpPr/>
            <p:nvPr/>
          </p:nvSpPr>
          <p:spPr>
            <a:xfrm>
              <a:off x="7796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4" name="平行四边形 2383">
              <a:extLst>
                <a:ext uri="{FF2B5EF4-FFF2-40B4-BE49-F238E27FC236}">
                  <a16:creationId xmlns:a16="http://schemas.microsoft.com/office/drawing/2014/main" id="{9F3B931F-E832-0BEC-3534-7935AACFE0D5}"/>
                </a:ext>
              </a:extLst>
            </p:cNvPr>
            <p:cNvSpPr/>
            <p:nvPr/>
          </p:nvSpPr>
          <p:spPr>
            <a:xfrm>
              <a:off x="10894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5" name="平行四边形 2384">
              <a:extLst>
                <a:ext uri="{FF2B5EF4-FFF2-40B4-BE49-F238E27FC236}">
                  <a16:creationId xmlns:a16="http://schemas.microsoft.com/office/drawing/2014/main" id="{49E59A09-B58D-449D-FBE9-3C62F63EC559}"/>
                </a:ext>
              </a:extLst>
            </p:cNvPr>
            <p:cNvSpPr/>
            <p:nvPr/>
          </p:nvSpPr>
          <p:spPr>
            <a:xfrm>
              <a:off x="13992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6" name="平行四边形 2385">
              <a:extLst>
                <a:ext uri="{FF2B5EF4-FFF2-40B4-BE49-F238E27FC236}">
                  <a16:creationId xmlns:a16="http://schemas.microsoft.com/office/drawing/2014/main" id="{9064D89E-A373-705A-0248-1EB0DDE4CD23}"/>
                </a:ext>
              </a:extLst>
            </p:cNvPr>
            <p:cNvSpPr/>
            <p:nvPr/>
          </p:nvSpPr>
          <p:spPr>
            <a:xfrm>
              <a:off x="17090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7" name="平行四边形 2386">
              <a:extLst>
                <a:ext uri="{FF2B5EF4-FFF2-40B4-BE49-F238E27FC236}">
                  <a16:creationId xmlns:a16="http://schemas.microsoft.com/office/drawing/2014/main" id="{43FC290C-EDED-B52B-E50A-88940DC1BFBB}"/>
                </a:ext>
              </a:extLst>
            </p:cNvPr>
            <p:cNvSpPr/>
            <p:nvPr/>
          </p:nvSpPr>
          <p:spPr>
            <a:xfrm>
              <a:off x="20187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8" name="平行四边形 2387">
              <a:extLst>
                <a:ext uri="{FF2B5EF4-FFF2-40B4-BE49-F238E27FC236}">
                  <a16:creationId xmlns:a16="http://schemas.microsoft.com/office/drawing/2014/main" id="{E6432FA0-059A-CBB0-95AF-D0B77707BF3D}"/>
                </a:ext>
              </a:extLst>
            </p:cNvPr>
            <p:cNvSpPr/>
            <p:nvPr/>
          </p:nvSpPr>
          <p:spPr>
            <a:xfrm>
              <a:off x="23285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9" name="平行四边形 2388">
              <a:extLst>
                <a:ext uri="{FF2B5EF4-FFF2-40B4-BE49-F238E27FC236}">
                  <a16:creationId xmlns:a16="http://schemas.microsoft.com/office/drawing/2014/main" id="{93686A64-6C50-0AF2-9E6D-BB06C6DB0765}"/>
                </a:ext>
              </a:extLst>
            </p:cNvPr>
            <p:cNvSpPr/>
            <p:nvPr/>
          </p:nvSpPr>
          <p:spPr>
            <a:xfrm>
              <a:off x="26383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0" name="平行四边形 2389">
              <a:extLst>
                <a:ext uri="{FF2B5EF4-FFF2-40B4-BE49-F238E27FC236}">
                  <a16:creationId xmlns:a16="http://schemas.microsoft.com/office/drawing/2014/main" id="{B2B8E5EB-CF29-D26E-8581-7E87ABCF713D}"/>
                </a:ext>
              </a:extLst>
            </p:cNvPr>
            <p:cNvSpPr/>
            <p:nvPr/>
          </p:nvSpPr>
          <p:spPr>
            <a:xfrm>
              <a:off x="29481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1" name="平行四边形 2390">
              <a:extLst>
                <a:ext uri="{FF2B5EF4-FFF2-40B4-BE49-F238E27FC236}">
                  <a16:creationId xmlns:a16="http://schemas.microsoft.com/office/drawing/2014/main" id="{302E31C6-549F-935C-B798-BCDDD59C6C66}"/>
                </a:ext>
              </a:extLst>
            </p:cNvPr>
            <p:cNvSpPr/>
            <p:nvPr/>
          </p:nvSpPr>
          <p:spPr>
            <a:xfrm>
              <a:off x="32579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2" name="平行四边形 2391">
              <a:extLst>
                <a:ext uri="{FF2B5EF4-FFF2-40B4-BE49-F238E27FC236}">
                  <a16:creationId xmlns:a16="http://schemas.microsoft.com/office/drawing/2014/main" id="{59F92FB0-116F-BA76-0AB1-115FA7AF6BB7}"/>
                </a:ext>
              </a:extLst>
            </p:cNvPr>
            <p:cNvSpPr/>
            <p:nvPr/>
          </p:nvSpPr>
          <p:spPr>
            <a:xfrm>
              <a:off x="35676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3" name="平行四边形 2392">
              <a:extLst>
                <a:ext uri="{FF2B5EF4-FFF2-40B4-BE49-F238E27FC236}">
                  <a16:creationId xmlns:a16="http://schemas.microsoft.com/office/drawing/2014/main" id="{FAC6AE2D-E92B-B744-7A4E-D96E34B6E9D3}"/>
                </a:ext>
              </a:extLst>
            </p:cNvPr>
            <p:cNvSpPr/>
            <p:nvPr/>
          </p:nvSpPr>
          <p:spPr>
            <a:xfrm>
              <a:off x="38774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4" name="平行四边形 2393">
              <a:extLst>
                <a:ext uri="{FF2B5EF4-FFF2-40B4-BE49-F238E27FC236}">
                  <a16:creationId xmlns:a16="http://schemas.microsoft.com/office/drawing/2014/main" id="{ABE0B827-2FD8-A2E4-9ADC-F058ADC2EFA1}"/>
                </a:ext>
              </a:extLst>
            </p:cNvPr>
            <p:cNvSpPr/>
            <p:nvPr/>
          </p:nvSpPr>
          <p:spPr>
            <a:xfrm>
              <a:off x="41872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5" name="平行四边形 2394">
              <a:extLst>
                <a:ext uri="{FF2B5EF4-FFF2-40B4-BE49-F238E27FC236}">
                  <a16:creationId xmlns:a16="http://schemas.microsoft.com/office/drawing/2014/main" id="{F01E2F41-17AF-6B44-81FB-103EEAD89114}"/>
                </a:ext>
              </a:extLst>
            </p:cNvPr>
            <p:cNvSpPr/>
            <p:nvPr/>
          </p:nvSpPr>
          <p:spPr>
            <a:xfrm>
              <a:off x="44970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6" name="平行四边形 2395">
              <a:extLst>
                <a:ext uri="{FF2B5EF4-FFF2-40B4-BE49-F238E27FC236}">
                  <a16:creationId xmlns:a16="http://schemas.microsoft.com/office/drawing/2014/main" id="{D7DEFC82-5FCA-F982-6ABD-A5CE28CBAEC1}"/>
                </a:ext>
              </a:extLst>
            </p:cNvPr>
            <p:cNvSpPr/>
            <p:nvPr/>
          </p:nvSpPr>
          <p:spPr>
            <a:xfrm>
              <a:off x="48068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7" name="平行四边形 2396">
              <a:extLst>
                <a:ext uri="{FF2B5EF4-FFF2-40B4-BE49-F238E27FC236}">
                  <a16:creationId xmlns:a16="http://schemas.microsoft.com/office/drawing/2014/main" id="{B31A55B8-F599-2C8C-D99B-68564F6DCA84}"/>
                </a:ext>
              </a:extLst>
            </p:cNvPr>
            <p:cNvSpPr/>
            <p:nvPr/>
          </p:nvSpPr>
          <p:spPr>
            <a:xfrm>
              <a:off x="51165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8" name="平行四边形 2397">
              <a:extLst>
                <a:ext uri="{FF2B5EF4-FFF2-40B4-BE49-F238E27FC236}">
                  <a16:creationId xmlns:a16="http://schemas.microsoft.com/office/drawing/2014/main" id="{8C7B3C6D-647A-54DD-C7E3-BE97A1F4D3E9}"/>
                </a:ext>
              </a:extLst>
            </p:cNvPr>
            <p:cNvSpPr/>
            <p:nvPr/>
          </p:nvSpPr>
          <p:spPr>
            <a:xfrm>
              <a:off x="54263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9" name="平行四边形 2398">
              <a:extLst>
                <a:ext uri="{FF2B5EF4-FFF2-40B4-BE49-F238E27FC236}">
                  <a16:creationId xmlns:a16="http://schemas.microsoft.com/office/drawing/2014/main" id="{1D0C4DF0-558A-4C71-8F39-07E05B3ABC0C}"/>
                </a:ext>
              </a:extLst>
            </p:cNvPr>
            <p:cNvSpPr/>
            <p:nvPr/>
          </p:nvSpPr>
          <p:spPr>
            <a:xfrm>
              <a:off x="57361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0" name="平行四边形 2399">
              <a:extLst>
                <a:ext uri="{FF2B5EF4-FFF2-40B4-BE49-F238E27FC236}">
                  <a16:creationId xmlns:a16="http://schemas.microsoft.com/office/drawing/2014/main" id="{A36D25E0-6F6D-62B5-7C47-D9F4AF2AE409}"/>
                </a:ext>
              </a:extLst>
            </p:cNvPr>
            <p:cNvSpPr/>
            <p:nvPr/>
          </p:nvSpPr>
          <p:spPr>
            <a:xfrm>
              <a:off x="60459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1" name="平行四边形 2400">
              <a:extLst>
                <a:ext uri="{FF2B5EF4-FFF2-40B4-BE49-F238E27FC236}">
                  <a16:creationId xmlns:a16="http://schemas.microsoft.com/office/drawing/2014/main" id="{0119DB64-4B50-09DE-F5E0-6979412F6DB1}"/>
                </a:ext>
              </a:extLst>
            </p:cNvPr>
            <p:cNvSpPr/>
            <p:nvPr/>
          </p:nvSpPr>
          <p:spPr>
            <a:xfrm>
              <a:off x="63557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2" name="平行四边形 2401">
              <a:extLst>
                <a:ext uri="{FF2B5EF4-FFF2-40B4-BE49-F238E27FC236}">
                  <a16:creationId xmlns:a16="http://schemas.microsoft.com/office/drawing/2014/main" id="{195DE48A-441C-5E4E-D44F-4BD17A815BA1}"/>
                </a:ext>
              </a:extLst>
            </p:cNvPr>
            <p:cNvSpPr/>
            <p:nvPr/>
          </p:nvSpPr>
          <p:spPr>
            <a:xfrm>
              <a:off x="66654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3" name="平行四边形 2402">
              <a:extLst>
                <a:ext uri="{FF2B5EF4-FFF2-40B4-BE49-F238E27FC236}">
                  <a16:creationId xmlns:a16="http://schemas.microsoft.com/office/drawing/2014/main" id="{3D958FD1-00CB-07E2-E464-2AD2405B8EB8}"/>
                </a:ext>
              </a:extLst>
            </p:cNvPr>
            <p:cNvSpPr/>
            <p:nvPr/>
          </p:nvSpPr>
          <p:spPr>
            <a:xfrm>
              <a:off x="69752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4" name="平行四边形 2403">
              <a:extLst>
                <a:ext uri="{FF2B5EF4-FFF2-40B4-BE49-F238E27FC236}">
                  <a16:creationId xmlns:a16="http://schemas.microsoft.com/office/drawing/2014/main" id="{67D12351-5E10-D946-6BE9-27A8E02987E9}"/>
                </a:ext>
              </a:extLst>
            </p:cNvPr>
            <p:cNvSpPr/>
            <p:nvPr/>
          </p:nvSpPr>
          <p:spPr>
            <a:xfrm>
              <a:off x="72850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5" name="平行四边形 2404">
              <a:extLst>
                <a:ext uri="{FF2B5EF4-FFF2-40B4-BE49-F238E27FC236}">
                  <a16:creationId xmlns:a16="http://schemas.microsoft.com/office/drawing/2014/main" id="{522324DF-863F-4980-BDB2-BA7C08B9B81C}"/>
                </a:ext>
              </a:extLst>
            </p:cNvPr>
            <p:cNvSpPr/>
            <p:nvPr/>
          </p:nvSpPr>
          <p:spPr>
            <a:xfrm>
              <a:off x="75948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6" name="平行四边形 2405">
              <a:extLst>
                <a:ext uri="{FF2B5EF4-FFF2-40B4-BE49-F238E27FC236}">
                  <a16:creationId xmlns:a16="http://schemas.microsoft.com/office/drawing/2014/main" id="{537DCF5A-02E3-88A4-B6F7-EEE712A21274}"/>
                </a:ext>
              </a:extLst>
            </p:cNvPr>
            <p:cNvSpPr/>
            <p:nvPr/>
          </p:nvSpPr>
          <p:spPr>
            <a:xfrm>
              <a:off x="79046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7" name="平行四边形 2406">
              <a:extLst>
                <a:ext uri="{FF2B5EF4-FFF2-40B4-BE49-F238E27FC236}">
                  <a16:creationId xmlns:a16="http://schemas.microsoft.com/office/drawing/2014/main" id="{3F19E41B-7461-3611-E065-3A050C451D10}"/>
                </a:ext>
              </a:extLst>
            </p:cNvPr>
            <p:cNvSpPr/>
            <p:nvPr/>
          </p:nvSpPr>
          <p:spPr>
            <a:xfrm>
              <a:off x="82143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8" name="平行四边形 2407">
              <a:extLst>
                <a:ext uri="{FF2B5EF4-FFF2-40B4-BE49-F238E27FC236}">
                  <a16:creationId xmlns:a16="http://schemas.microsoft.com/office/drawing/2014/main" id="{1914FF43-976E-9D31-7238-E2832394F19C}"/>
                </a:ext>
              </a:extLst>
            </p:cNvPr>
            <p:cNvSpPr/>
            <p:nvPr/>
          </p:nvSpPr>
          <p:spPr>
            <a:xfrm>
              <a:off x="85241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9" name="平行四边形 2408">
              <a:extLst>
                <a:ext uri="{FF2B5EF4-FFF2-40B4-BE49-F238E27FC236}">
                  <a16:creationId xmlns:a16="http://schemas.microsoft.com/office/drawing/2014/main" id="{A0DA7E01-DDCA-9897-DB95-A49DA9BC7DB3}"/>
                </a:ext>
              </a:extLst>
            </p:cNvPr>
            <p:cNvSpPr/>
            <p:nvPr/>
          </p:nvSpPr>
          <p:spPr>
            <a:xfrm>
              <a:off x="88339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0" name="平行四边形 2409">
              <a:extLst>
                <a:ext uri="{FF2B5EF4-FFF2-40B4-BE49-F238E27FC236}">
                  <a16:creationId xmlns:a16="http://schemas.microsoft.com/office/drawing/2014/main" id="{C187F7B8-25F6-DF28-BAE7-8B7102FBB8B6}"/>
                </a:ext>
              </a:extLst>
            </p:cNvPr>
            <p:cNvSpPr/>
            <p:nvPr/>
          </p:nvSpPr>
          <p:spPr>
            <a:xfrm>
              <a:off x="91437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1" name="平行四边形 2410">
              <a:extLst>
                <a:ext uri="{FF2B5EF4-FFF2-40B4-BE49-F238E27FC236}">
                  <a16:creationId xmlns:a16="http://schemas.microsoft.com/office/drawing/2014/main" id="{A79E9CE4-716D-3B07-8A21-9C30111BCB81}"/>
                </a:ext>
              </a:extLst>
            </p:cNvPr>
            <p:cNvSpPr/>
            <p:nvPr/>
          </p:nvSpPr>
          <p:spPr>
            <a:xfrm>
              <a:off x="94535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2" name="平行四边形 2411">
              <a:extLst>
                <a:ext uri="{FF2B5EF4-FFF2-40B4-BE49-F238E27FC236}">
                  <a16:creationId xmlns:a16="http://schemas.microsoft.com/office/drawing/2014/main" id="{DA6682A0-25D9-28B5-BD68-C24A86D4F877}"/>
                </a:ext>
              </a:extLst>
            </p:cNvPr>
            <p:cNvSpPr/>
            <p:nvPr/>
          </p:nvSpPr>
          <p:spPr>
            <a:xfrm>
              <a:off x="97632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3" name="平行四边形 2412">
              <a:extLst>
                <a:ext uri="{FF2B5EF4-FFF2-40B4-BE49-F238E27FC236}">
                  <a16:creationId xmlns:a16="http://schemas.microsoft.com/office/drawing/2014/main" id="{8F53EAF4-3795-B4B4-BE09-51BE57030425}"/>
                </a:ext>
              </a:extLst>
            </p:cNvPr>
            <p:cNvSpPr/>
            <p:nvPr/>
          </p:nvSpPr>
          <p:spPr>
            <a:xfrm>
              <a:off x="100730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4" name="平行四边形 2413">
              <a:extLst>
                <a:ext uri="{FF2B5EF4-FFF2-40B4-BE49-F238E27FC236}">
                  <a16:creationId xmlns:a16="http://schemas.microsoft.com/office/drawing/2014/main" id="{B9050C79-97DC-A8CC-0CEE-D45FC86F76E6}"/>
                </a:ext>
              </a:extLst>
            </p:cNvPr>
            <p:cNvSpPr/>
            <p:nvPr/>
          </p:nvSpPr>
          <p:spPr>
            <a:xfrm>
              <a:off x="103828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5" name="平行四边形 2414">
              <a:extLst>
                <a:ext uri="{FF2B5EF4-FFF2-40B4-BE49-F238E27FC236}">
                  <a16:creationId xmlns:a16="http://schemas.microsoft.com/office/drawing/2014/main" id="{4669E9FF-0F8D-3E14-9164-1D5FE1872AE4}"/>
                </a:ext>
              </a:extLst>
            </p:cNvPr>
            <p:cNvSpPr/>
            <p:nvPr/>
          </p:nvSpPr>
          <p:spPr>
            <a:xfrm>
              <a:off x="106926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6" name="平行四边形 2415">
              <a:extLst>
                <a:ext uri="{FF2B5EF4-FFF2-40B4-BE49-F238E27FC236}">
                  <a16:creationId xmlns:a16="http://schemas.microsoft.com/office/drawing/2014/main" id="{5C80DE50-4B7B-244B-A425-671CA916609B}"/>
                </a:ext>
              </a:extLst>
            </p:cNvPr>
            <p:cNvSpPr/>
            <p:nvPr/>
          </p:nvSpPr>
          <p:spPr>
            <a:xfrm>
              <a:off x="110024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7" name="平行四边形 2416">
              <a:extLst>
                <a:ext uri="{FF2B5EF4-FFF2-40B4-BE49-F238E27FC236}">
                  <a16:creationId xmlns:a16="http://schemas.microsoft.com/office/drawing/2014/main" id="{84D61814-BE76-20E8-5D66-CB91840E45E3}"/>
                </a:ext>
              </a:extLst>
            </p:cNvPr>
            <p:cNvSpPr/>
            <p:nvPr/>
          </p:nvSpPr>
          <p:spPr>
            <a:xfrm>
              <a:off x="113121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8" name="平行四边形 2417">
              <a:extLst>
                <a:ext uri="{FF2B5EF4-FFF2-40B4-BE49-F238E27FC236}">
                  <a16:creationId xmlns:a16="http://schemas.microsoft.com/office/drawing/2014/main" id="{B8F31B6F-6C9C-A485-763D-0DC6F61F3CA0}"/>
                </a:ext>
              </a:extLst>
            </p:cNvPr>
            <p:cNvSpPr/>
            <p:nvPr/>
          </p:nvSpPr>
          <p:spPr>
            <a:xfrm>
              <a:off x="116219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9" name="平行四边形 2418">
              <a:extLst>
                <a:ext uri="{FF2B5EF4-FFF2-40B4-BE49-F238E27FC236}">
                  <a16:creationId xmlns:a16="http://schemas.microsoft.com/office/drawing/2014/main" id="{93F3C418-B3EF-56D7-9297-648AFEFE39F2}"/>
                </a:ext>
              </a:extLst>
            </p:cNvPr>
            <p:cNvSpPr/>
            <p:nvPr/>
          </p:nvSpPr>
          <p:spPr>
            <a:xfrm>
              <a:off x="119317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0" name="平行四边形 2419">
              <a:extLst>
                <a:ext uri="{FF2B5EF4-FFF2-40B4-BE49-F238E27FC236}">
                  <a16:creationId xmlns:a16="http://schemas.microsoft.com/office/drawing/2014/main" id="{A38D74C1-263A-0425-B32E-E03D246A2F52}"/>
                </a:ext>
              </a:extLst>
            </p:cNvPr>
            <p:cNvSpPr/>
            <p:nvPr/>
          </p:nvSpPr>
          <p:spPr>
            <a:xfrm>
              <a:off x="122415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1" name="平行四边形 2420">
              <a:extLst>
                <a:ext uri="{FF2B5EF4-FFF2-40B4-BE49-F238E27FC236}">
                  <a16:creationId xmlns:a16="http://schemas.microsoft.com/office/drawing/2014/main" id="{340151E6-4C72-05A8-9415-EE5C026402E9}"/>
                </a:ext>
              </a:extLst>
            </p:cNvPr>
            <p:cNvSpPr/>
            <p:nvPr/>
          </p:nvSpPr>
          <p:spPr>
            <a:xfrm>
              <a:off x="125513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D78108BF-7342-FB87-FF00-F0F2E02A4207}"/>
              </a:ext>
            </a:extLst>
          </p:cNvPr>
          <p:cNvSpPr/>
          <p:nvPr/>
        </p:nvSpPr>
        <p:spPr>
          <a:xfrm>
            <a:off x="6915150" y="-266700"/>
            <a:ext cx="5054600" cy="7124700"/>
          </a:xfrm>
          <a:prstGeom prst="parallelogram">
            <a:avLst/>
          </a:prstGeom>
          <a:gradFill>
            <a:gsLst>
              <a:gs pos="100000">
                <a:schemeClr val="accent6">
                  <a:alpha val="0"/>
                </a:schemeClr>
              </a:gs>
              <a:gs pos="0">
                <a:schemeClr val="accent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56" name="Picture 8">
            <a:extLst>
              <a:ext uri="{FF2B5EF4-FFF2-40B4-BE49-F238E27FC236}">
                <a16:creationId xmlns:a16="http://schemas.microsoft.com/office/drawing/2014/main" id="{24794947-088D-F435-02F0-808153004A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0" r="6131"/>
          <a:stretch/>
        </p:blipFill>
        <p:spPr bwMode="auto">
          <a:xfrm>
            <a:off x="6198005" y="0"/>
            <a:ext cx="6096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>
            <a:extLst>
              <a:ext uri="{FF2B5EF4-FFF2-40B4-BE49-F238E27FC236}">
                <a16:creationId xmlns:a16="http://schemas.microsoft.com/office/drawing/2014/main" id="{16A7AAC9-3D89-A304-FB61-4F41810D85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0" r="6131"/>
          <a:stretch/>
        </p:blipFill>
        <p:spPr bwMode="auto">
          <a:xfrm>
            <a:off x="5730836" y="-6140"/>
            <a:ext cx="6101458" cy="6864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10" name="文本框 2109">
            <a:extLst>
              <a:ext uri="{FF2B5EF4-FFF2-40B4-BE49-F238E27FC236}">
                <a16:creationId xmlns:a16="http://schemas.microsoft.com/office/drawing/2014/main" id="{29E2CCEF-C67A-D4EE-8913-FE15B51187E8}"/>
              </a:ext>
            </a:extLst>
          </p:cNvPr>
          <p:cNvSpPr txBox="1"/>
          <p:nvPr/>
        </p:nvSpPr>
        <p:spPr>
          <a:xfrm>
            <a:off x="723900" y="1796730"/>
            <a:ext cx="3303468" cy="1015663"/>
          </a:xfrm>
          <a:prstGeom prst="rect">
            <a:avLst/>
          </a:prstGeom>
          <a:noFill/>
          <a:effectLst>
            <a:outerShdw blurRad="381000" dist="101600" dir="1800000" algn="tl" rotWithShape="0">
              <a:schemeClr val="accent6">
                <a:lumMod val="75000"/>
                <a:alpha val="30000"/>
              </a:schemeClr>
            </a:outerShdw>
          </a:effectLst>
        </p:spPr>
        <p:txBody>
          <a:bodyPr wrap="square" lIns="0" rtlCol="0">
            <a:spAutoFit/>
          </a:bodyPr>
          <a:lstStyle>
            <a:defPPr>
              <a:defRPr lang="zh-CN"/>
            </a:defPPr>
            <a:lvl1pPr>
              <a:defRPr sz="6000" i="1">
                <a:gradFill flip="none" rotWithShape="1">
                  <a:gsLst>
                    <a:gs pos="8000">
                      <a:srgbClr val="FFC000">
                        <a:lumMod val="77000"/>
                        <a:lumOff val="23000"/>
                      </a:srgbClr>
                    </a:gs>
                    <a:gs pos="100000">
                      <a:schemeClr val="accent6"/>
                    </a:gs>
                    <a:gs pos="0">
                      <a:schemeClr val="accent6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健身行业</a:t>
            </a:r>
          </a:p>
        </p:txBody>
      </p:sp>
      <p:sp>
        <p:nvSpPr>
          <p:cNvPr id="2114" name="文本框 2113">
            <a:extLst>
              <a:ext uri="{FF2B5EF4-FFF2-40B4-BE49-F238E27FC236}">
                <a16:creationId xmlns:a16="http://schemas.microsoft.com/office/drawing/2014/main" id="{24E4FA52-3E70-0D81-EB46-2B313D725273}"/>
              </a:ext>
            </a:extLst>
          </p:cNvPr>
          <p:cNvSpPr txBox="1"/>
          <p:nvPr/>
        </p:nvSpPr>
        <p:spPr>
          <a:xfrm>
            <a:off x="723900" y="2750562"/>
            <a:ext cx="4439260" cy="1015663"/>
          </a:xfrm>
          <a:prstGeom prst="rect">
            <a:avLst/>
          </a:prstGeom>
          <a:noFill/>
          <a:effectLst>
            <a:outerShdw blurRad="381000" dist="101600" dir="1800000" algn="tl" rotWithShape="0">
              <a:schemeClr val="accent6">
                <a:lumMod val="75000"/>
                <a:alpha val="30000"/>
              </a:schemeClr>
            </a:outerShdw>
          </a:effectLst>
        </p:spPr>
        <p:txBody>
          <a:bodyPr wrap="square" lIns="0" rtlCol="0">
            <a:spAutoFit/>
          </a:bodyPr>
          <a:lstStyle>
            <a:defPPr>
              <a:defRPr lang="zh-CN"/>
            </a:defPPr>
            <a:lvl1pPr>
              <a:defRPr sz="6000" i="1">
                <a:gradFill flip="none" rotWithShape="1">
                  <a:gsLst>
                    <a:gs pos="8000">
                      <a:srgbClr val="FFC000">
                        <a:lumMod val="77000"/>
                        <a:lumOff val="23000"/>
                      </a:srgbClr>
                    </a:gs>
                    <a:gs pos="100000">
                      <a:schemeClr val="accent6">
                        <a:lumMod val="90000"/>
                      </a:schemeClr>
                    </a:gs>
                    <a:gs pos="0">
                      <a:schemeClr val="accent6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8000">
                      <a:srgbClr val="FFC000">
                        <a:lumMod val="77000"/>
                        <a:lumOff val="23000"/>
                      </a:srgbClr>
                    </a:gs>
                    <a:gs pos="100000">
                      <a:schemeClr val="accent6"/>
                    </a:gs>
                    <a:gs pos="0">
                      <a:schemeClr val="accent6"/>
                    </a:gs>
                  </a:gsLst>
                  <a:lin ang="0" scaled="1"/>
                  <a:tileRect/>
                </a:gradFill>
              </a:rPr>
              <a:t>商业计划书</a:t>
            </a:r>
          </a:p>
        </p:txBody>
      </p:sp>
      <p:sp>
        <p:nvSpPr>
          <p:cNvPr id="2245" name="文本框 2244">
            <a:extLst>
              <a:ext uri="{FF2B5EF4-FFF2-40B4-BE49-F238E27FC236}">
                <a16:creationId xmlns:a16="http://schemas.microsoft.com/office/drawing/2014/main" id="{79A348E8-40D3-4B76-5969-BBC6215FFD7C}"/>
              </a:ext>
            </a:extLst>
          </p:cNvPr>
          <p:cNvSpPr txBox="1"/>
          <p:nvPr/>
        </p:nvSpPr>
        <p:spPr>
          <a:xfrm rot="5400000">
            <a:off x="9360699" y="3238339"/>
            <a:ext cx="5240373" cy="381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300" dirty="0">
                <a:solidFill>
                  <a:schemeClr val="accent6"/>
                </a:solidFill>
              </a:rPr>
              <a:t>FITNESS INDUSTRY BUSINESS PLAN</a:t>
            </a:r>
            <a:endParaRPr lang="zh-CN" altLang="en-US" spc="300" dirty="0">
              <a:solidFill>
                <a:schemeClr val="accent6"/>
              </a:solidFill>
            </a:endParaRPr>
          </a:p>
        </p:txBody>
      </p:sp>
      <p:sp>
        <p:nvSpPr>
          <p:cNvPr id="2246" name="文本框 2245">
            <a:extLst>
              <a:ext uri="{FF2B5EF4-FFF2-40B4-BE49-F238E27FC236}">
                <a16:creationId xmlns:a16="http://schemas.microsoft.com/office/drawing/2014/main" id="{C55BFECE-5138-F535-2E91-527E65EE2B6E}"/>
              </a:ext>
            </a:extLst>
          </p:cNvPr>
          <p:cNvSpPr txBox="1"/>
          <p:nvPr/>
        </p:nvSpPr>
        <p:spPr>
          <a:xfrm>
            <a:off x="730176" y="565834"/>
            <a:ext cx="2494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gradFill>
                  <a:gsLst>
                    <a:gs pos="0">
                      <a:srgbClr val="FFC000">
                        <a:lumMod val="77000"/>
                        <a:lumOff val="23000"/>
                      </a:srgbClr>
                    </a:gs>
                    <a:gs pos="100000">
                      <a:schemeClr val="accent6">
                        <a:lumMod val="90000"/>
                      </a:schemeClr>
                    </a:gs>
                  </a:gsLst>
                  <a:lin ang="0" scaled="1"/>
                </a:gradFill>
              </a:rPr>
              <a:t>LOGO</a:t>
            </a:r>
            <a:endParaRPr lang="zh-CN" altLang="en-US" sz="3600" b="1" dirty="0">
              <a:gradFill>
                <a:gsLst>
                  <a:gs pos="0">
                    <a:srgbClr val="FFC000">
                      <a:lumMod val="77000"/>
                      <a:lumOff val="23000"/>
                    </a:srgbClr>
                  </a:gs>
                  <a:gs pos="100000">
                    <a:schemeClr val="accent6">
                      <a:lumMod val="90000"/>
                    </a:schemeClr>
                  </a:gs>
                </a:gsLst>
                <a:lin ang="0" scaled="1"/>
              </a:gradFill>
            </a:endParaRPr>
          </a:p>
        </p:txBody>
      </p:sp>
      <p:sp>
        <p:nvSpPr>
          <p:cNvPr id="2251" name="任意多边形: 形状 2250">
            <a:extLst>
              <a:ext uri="{FF2B5EF4-FFF2-40B4-BE49-F238E27FC236}">
                <a16:creationId xmlns:a16="http://schemas.microsoft.com/office/drawing/2014/main" id="{0192B12C-E273-2AA8-2031-50166ED2C2E4}"/>
              </a:ext>
            </a:extLst>
          </p:cNvPr>
          <p:cNvSpPr/>
          <p:nvPr/>
        </p:nvSpPr>
        <p:spPr>
          <a:xfrm>
            <a:off x="741028" y="4457493"/>
            <a:ext cx="3475371" cy="664839"/>
          </a:xfrm>
          <a:custGeom>
            <a:avLst/>
            <a:gdLst>
              <a:gd name="connsiteX0" fmla="*/ 0 w 3387093"/>
              <a:gd name="connsiteY0" fmla="*/ 0 h 508356"/>
              <a:gd name="connsiteX1" fmla="*/ 853250 w 3387093"/>
              <a:gd name="connsiteY1" fmla="*/ 0 h 508356"/>
              <a:gd name="connsiteX2" fmla="*/ 1009724 w 3387093"/>
              <a:gd name="connsiteY2" fmla="*/ 0 h 508356"/>
              <a:gd name="connsiteX3" fmla="*/ 3132915 w 3387093"/>
              <a:gd name="connsiteY3" fmla="*/ 0 h 508356"/>
              <a:gd name="connsiteX4" fmla="*/ 3387093 w 3387093"/>
              <a:gd name="connsiteY4" fmla="*/ 254178 h 508356"/>
              <a:gd name="connsiteX5" fmla="*/ 3387092 w 3387093"/>
              <a:gd name="connsiteY5" fmla="*/ 254178 h 508356"/>
              <a:gd name="connsiteX6" fmla="*/ 3132914 w 3387093"/>
              <a:gd name="connsiteY6" fmla="*/ 508356 h 508356"/>
              <a:gd name="connsiteX7" fmla="*/ 853250 w 3387093"/>
              <a:gd name="connsiteY7" fmla="*/ 508355 h 508356"/>
              <a:gd name="connsiteX8" fmla="*/ 0 w 3387093"/>
              <a:gd name="connsiteY8" fmla="*/ 508355 h 50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87093" h="508356">
                <a:moveTo>
                  <a:pt x="0" y="0"/>
                </a:moveTo>
                <a:lnTo>
                  <a:pt x="853250" y="0"/>
                </a:lnTo>
                <a:lnTo>
                  <a:pt x="1009724" y="0"/>
                </a:lnTo>
                <a:lnTo>
                  <a:pt x="3132915" y="0"/>
                </a:lnTo>
                <a:cubicBezTo>
                  <a:pt x="3273294" y="0"/>
                  <a:pt x="3387093" y="113799"/>
                  <a:pt x="3387093" y="254178"/>
                </a:cubicBezTo>
                <a:lnTo>
                  <a:pt x="3387092" y="254178"/>
                </a:lnTo>
                <a:cubicBezTo>
                  <a:pt x="3387092" y="394557"/>
                  <a:pt x="3273293" y="508356"/>
                  <a:pt x="3132914" y="508356"/>
                </a:cubicBezTo>
                <a:lnTo>
                  <a:pt x="853250" y="508355"/>
                </a:lnTo>
                <a:lnTo>
                  <a:pt x="0" y="508355"/>
                </a:lnTo>
                <a:close/>
              </a:path>
            </a:pathLst>
          </a:custGeom>
          <a:gradFill flip="none" rotWithShape="1">
            <a:gsLst>
              <a:gs pos="0">
                <a:srgbClr val="FFC000">
                  <a:lumMod val="77000"/>
                  <a:lumOff val="23000"/>
                </a:srgbClr>
              </a:gs>
              <a:gs pos="100000">
                <a:schemeClr val="accent6">
                  <a:lumMod val="9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zh-CN" altLang="en-US" sz="2400" dirty="0">
                <a:solidFill>
                  <a:schemeClr val="tx1"/>
                </a:solidFill>
              </a:rPr>
              <a:t>汇报人：</a:t>
            </a:r>
            <a:r>
              <a:rPr lang="en-US" altLang="zh-CN" sz="2400" dirty="0">
                <a:solidFill>
                  <a:schemeClr val="tx1"/>
                </a:solidFill>
              </a:rPr>
              <a:t>XXXXXXX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952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7012BB-8D8C-6196-297D-4900B11D9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graphicFrame>
        <p:nvGraphicFramePr>
          <p:cNvPr id="3" name="表格 3">
            <a:extLst>
              <a:ext uri="{FF2B5EF4-FFF2-40B4-BE49-F238E27FC236}">
                <a16:creationId xmlns:a16="http://schemas.microsoft.com/office/drawing/2014/main" id="{E0C39102-4C7F-1C36-952D-E03843DBB9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292730"/>
              </p:ext>
            </p:extLst>
          </p:nvPr>
        </p:nvGraphicFramePr>
        <p:xfrm>
          <a:off x="3921101" y="1420240"/>
          <a:ext cx="5983590" cy="487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7265">
                  <a:extLst>
                    <a:ext uri="{9D8B030D-6E8A-4147-A177-3AD203B41FA5}">
                      <a16:colId xmlns:a16="http://schemas.microsoft.com/office/drawing/2014/main" val="1714085671"/>
                    </a:ext>
                  </a:extLst>
                </a:gridCol>
                <a:gridCol w="997265">
                  <a:extLst>
                    <a:ext uri="{9D8B030D-6E8A-4147-A177-3AD203B41FA5}">
                      <a16:colId xmlns:a16="http://schemas.microsoft.com/office/drawing/2014/main" val="1446413779"/>
                    </a:ext>
                  </a:extLst>
                </a:gridCol>
                <a:gridCol w="997265">
                  <a:extLst>
                    <a:ext uri="{9D8B030D-6E8A-4147-A177-3AD203B41FA5}">
                      <a16:colId xmlns:a16="http://schemas.microsoft.com/office/drawing/2014/main" val="1314391081"/>
                    </a:ext>
                  </a:extLst>
                </a:gridCol>
                <a:gridCol w="997265">
                  <a:extLst>
                    <a:ext uri="{9D8B030D-6E8A-4147-A177-3AD203B41FA5}">
                      <a16:colId xmlns:a16="http://schemas.microsoft.com/office/drawing/2014/main" val="508262348"/>
                    </a:ext>
                  </a:extLst>
                </a:gridCol>
                <a:gridCol w="997265">
                  <a:extLst>
                    <a:ext uri="{9D8B030D-6E8A-4147-A177-3AD203B41FA5}">
                      <a16:colId xmlns:a16="http://schemas.microsoft.com/office/drawing/2014/main" val="1055534686"/>
                    </a:ext>
                  </a:extLst>
                </a:gridCol>
                <a:gridCol w="997265">
                  <a:extLst>
                    <a:ext uri="{9D8B030D-6E8A-4147-A177-3AD203B41FA5}">
                      <a16:colId xmlns:a16="http://schemas.microsoft.com/office/drawing/2014/main" val="1971096590"/>
                    </a:ext>
                  </a:extLst>
                </a:gridCol>
              </a:tblGrid>
              <a:tr h="8131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tx1"/>
                          </a:solidFill>
                        </a:rPr>
                        <a:t>项目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tx1"/>
                          </a:solidFill>
                        </a:rPr>
                        <a:t>价格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tx1"/>
                          </a:solidFill>
                        </a:rPr>
                        <a:t>数量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tx1"/>
                          </a:solidFill>
                        </a:rPr>
                        <a:t>总价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6033563"/>
                  </a:ext>
                </a:extLst>
              </a:tr>
              <a:tr h="81316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XX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XXXXX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6296711"/>
                  </a:ext>
                </a:extLst>
              </a:tr>
              <a:tr h="81316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XX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XXXXX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9331315"/>
                  </a:ext>
                </a:extLst>
              </a:tr>
              <a:tr h="81316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XX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XXXXX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6741638"/>
                  </a:ext>
                </a:extLst>
              </a:tr>
              <a:tr h="81316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XXX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XX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XXXXX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7731486"/>
                  </a:ext>
                </a:extLst>
              </a:tr>
              <a:tr h="8131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总计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XXXXX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3376905"/>
                  </a:ext>
                </a:extLst>
              </a:tr>
            </a:tbl>
          </a:graphicData>
        </a:graphic>
      </p:graphicFrame>
      <p:pic>
        <p:nvPicPr>
          <p:cNvPr id="4" name="Picture 2">
            <a:extLst>
              <a:ext uri="{FF2B5EF4-FFF2-40B4-BE49-F238E27FC236}">
                <a16:creationId xmlns:a16="http://schemas.microsoft.com/office/drawing/2014/main" id="{EC3CD6EF-C590-4716-982C-2D209F4F33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19" t="11141" r="16328"/>
          <a:stretch/>
        </p:blipFill>
        <p:spPr bwMode="auto">
          <a:xfrm>
            <a:off x="7617383" y="1420238"/>
            <a:ext cx="4574617" cy="5419927"/>
          </a:xfrm>
          <a:prstGeom prst="rect">
            <a:avLst/>
          </a:prstGeom>
          <a:noFill/>
          <a:effectLst>
            <a:outerShdw blurRad="381000" dist="101600" dir="1800000" algn="tl" rotWithShape="0">
              <a:schemeClr val="accent6">
                <a:lumMod val="75000"/>
                <a:alpha val="3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560D3122-17D7-2BA1-8E9A-F62724436D51}"/>
              </a:ext>
            </a:extLst>
          </p:cNvPr>
          <p:cNvGrpSpPr/>
          <p:nvPr/>
        </p:nvGrpSpPr>
        <p:grpSpPr>
          <a:xfrm>
            <a:off x="768350" y="1523560"/>
            <a:ext cx="3041650" cy="1374275"/>
            <a:chOff x="8717335" y="4039752"/>
            <a:chExt cx="3041650" cy="1374275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ACBD443-6C46-65C3-B8B6-6E694255748A}"/>
                </a:ext>
              </a:extLst>
            </p:cNvPr>
            <p:cNvSpPr txBox="1"/>
            <p:nvPr/>
          </p:nvSpPr>
          <p:spPr>
            <a:xfrm>
              <a:off x="8741075" y="4039752"/>
              <a:ext cx="1850725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zh-CN" sz="2400" b="1" dirty="0">
                  <a:gradFill>
                    <a:gsLst>
                      <a:gs pos="93000">
                        <a:schemeClr val="accent6">
                          <a:lumMod val="100000"/>
                        </a:schemeClr>
                      </a:gs>
                      <a:gs pos="0">
                        <a:schemeClr val="accent6">
                          <a:lumMod val="77000"/>
                          <a:lumOff val="23000"/>
                        </a:schemeClr>
                      </a:gs>
                    </a:gsLst>
                    <a:lin ang="16200000" scaled="1"/>
                  </a:gradFill>
                </a:rPr>
                <a:t>01</a:t>
              </a:r>
              <a:endParaRPr lang="zh-CN" altLang="en-US" sz="2400" b="1" dirty="0">
                <a:gradFill>
                  <a:gsLst>
                    <a:gs pos="93000">
                      <a:schemeClr val="accent6">
                        <a:lumMod val="100000"/>
                      </a:schemeClr>
                    </a:gs>
                    <a:gs pos="0">
                      <a:schemeClr val="accent6">
                        <a:lumMod val="77000"/>
                        <a:lumOff val="23000"/>
                      </a:schemeClr>
                    </a:gs>
                  </a:gsLst>
                  <a:lin ang="16200000" scaled="1"/>
                </a:gradFill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540D9F8-3500-90A5-A271-CB77410CD4C9}"/>
                </a:ext>
              </a:extLst>
            </p:cNvPr>
            <p:cNvSpPr txBox="1"/>
            <p:nvPr/>
          </p:nvSpPr>
          <p:spPr>
            <a:xfrm>
              <a:off x="8717335" y="4749230"/>
              <a:ext cx="3041650" cy="664797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300" dirty="0">
                  <a:solidFill>
                    <a:schemeClr val="bg1"/>
                  </a:solidFill>
                </a:rPr>
                <a:t>此处添加详细文本描述，内容与标题相关并符合整体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3182A0F8-3C81-B8FB-8C5E-42844335EAD2}"/>
                </a:ext>
              </a:extLst>
            </p:cNvPr>
            <p:cNvCxnSpPr>
              <a:cxnSpLocks/>
            </p:cNvCxnSpPr>
            <p:nvPr/>
          </p:nvCxnSpPr>
          <p:spPr>
            <a:xfrm>
              <a:off x="8741075" y="4585258"/>
              <a:ext cx="27300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20F75FB-ABEE-CA26-6CC6-DCC69DD2B821}"/>
              </a:ext>
            </a:extLst>
          </p:cNvPr>
          <p:cNvGrpSpPr/>
          <p:nvPr/>
        </p:nvGrpSpPr>
        <p:grpSpPr>
          <a:xfrm>
            <a:off x="768350" y="3238600"/>
            <a:ext cx="3041650" cy="1374275"/>
            <a:chOff x="8717335" y="4039752"/>
            <a:chExt cx="3041650" cy="137427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2CEAE00-C2BC-5669-9767-8CD020AD1E9D}"/>
                </a:ext>
              </a:extLst>
            </p:cNvPr>
            <p:cNvSpPr txBox="1"/>
            <p:nvPr/>
          </p:nvSpPr>
          <p:spPr>
            <a:xfrm>
              <a:off x="8741075" y="4039752"/>
              <a:ext cx="1850725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zh-CN" sz="2400" b="1" dirty="0">
                  <a:gradFill>
                    <a:gsLst>
                      <a:gs pos="93000">
                        <a:schemeClr val="accent6">
                          <a:lumMod val="100000"/>
                        </a:schemeClr>
                      </a:gs>
                      <a:gs pos="0">
                        <a:schemeClr val="accent6">
                          <a:lumMod val="77000"/>
                          <a:lumOff val="23000"/>
                        </a:schemeClr>
                      </a:gs>
                    </a:gsLst>
                    <a:lin ang="16200000" scaled="1"/>
                  </a:gradFill>
                </a:rPr>
                <a:t>02</a:t>
              </a:r>
              <a:endParaRPr lang="zh-CN" altLang="en-US" sz="2400" b="1" dirty="0">
                <a:gradFill>
                  <a:gsLst>
                    <a:gs pos="93000">
                      <a:schemeClr val="accent6">
                        <a:lumMod val="100000"/>
                      </a:schemeClr>
                    </a:gs>
                    <a:gs pos="0">
                      <a:schemeClr val="accent6">
                        <a:lumMod val="77000"/>
                        <a:lumOff val="23000"/>
                      </a:schemeClr>
                    </a:gs>
                  </a:gsLst>
                  <a:lin ang="16200000" scaled="1"/>
                </a:gra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B767E9D-44CD-D6FD-B37F-91D0E86F92F2}"/>
                </a:ext>
              </a:extLst>
            </p:cNvPr>
            <p:cNvSpPr txBox="1"/>
            <p:nvPr/>
          </p:nvSpPr>
          <p:spPr>
            <a:xfrm>
              <a:off x="8717335" y="4749230"/>
              <a:ext cx="3041650" cy="664797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300" dirty="0">
                  <a:solidFill>
                    <a:schemeClr val="bg1"/>
                  </a:solidFill>
                </a:rPr>
                <a:t>此处添加详细文本描述，内容与标题相关并符合整体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F2C12783-E51A-15F5-1023-F5773CE06D24}"/>
                </a:ext>
              </a:extLst>
            </p:cNvPr>
            <p:cNvCxnSpPr>
              <a:cxnSpLocks/>
            </p:cNvCxnSpPr>
            <p:nvPr/>
          </p:nvCxnSpPr>
          <p:spPr>
            <a:xfrm>
              <a:off x="8741075" y="4585258"/>
              <a:ext cx="27300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05656B7-D956-49C7-7960-F3379DE71F16}"/>
              </a:ext>
            </a:extLst>
          </p:cNvPr>
          <p:cNvGrpSpPr/>
          <p:nvPr/>
        </p:nvGrpSpPr>
        <p:grpSpPr>
          <a:xfrm>
            <a:off x="768350" y="4953639"/>
            <a:ext cx="3041650" cy="1374275"/>
            <a:chOff x="8717335" y="4039752"/>
            <a:chExt cx="3041650" cy="137427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40C602E-DE47-3D5F-97E3-885B1C707B0E}"/>
                </a:ext>
              </a:extLst>
            </p:cNvPr>
            <p:cNvSpPr txBox="1"/>
            <p:nvPr/>
          </p:nvSpPr>
          <p:spPr>
            <a:xfrm>
              <a:off x="8741075" y="4039752"/>
              <a:ext cx="1850725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zh-CN" sz="2400" b="1" dirty="0">
                  <a:gradFill>
                    <a:gsLst>
                      <a:gs pos="93000">
                        <a:schemeClr val="accent6">
                          <a:lumMod val="100000"/>
                        </a:schemeClr>
                      </a:gs>
                      <a:gs pos="0">
                        <a:schemeClr val="accent6">
                          <a:lumMod val="77000"/>
                          <a:lumOff val="23000"/>
                        </a:schemeClr>
                      </a:gs>
                    </a:gsLst>
                    <a:lin ang="16200000" scaled="1"/>
                  </a:gradFill>
                </a:rPr>
                <a:t>03</a:t>
              </a:r>
              <a:endParaRPr lang="zh-CN" altLang="en-US" sz="2400" b="1" dirty="0">
                <a:gradFill>
                  <a:gsLst>
                    <a:gs pos="93000">
                      <a:schemeClr val="accent6">
                        <a:lumMod val="100000"/>
                      </a:schemeClr>
                    </a:gs>
                    <a:gs pos="0">
                      <a:schemeClr val="accent6">
                        <a:lumMod val="77000"/>
                        <a:lumOff val="23000"/>
                      </a:schemeClr>
                    </a:gs>
                  </a:gsLst>
                  <a:lin ang="16200000" scaled="1"/>
                </a:gra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E50BB5D-4EA8-E1DA-BF83-05746D184099}"/>
                </a:ext>
              </a:extLst>
            </p:cNvPr>
            <p:cNvSpPr txBox="1"/>
            <p:nvPr/>
          </p:nvSpPr>
          <p:spPr>
            <a:xfrm>
              <a:off x="8717335" y="4749230"/>
              <a:ext cx="3041650" cy="664797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300" dirty="0">
                  <a:solidFill>
                    <a:schemeClr val="bg1"/>
                  </a:solidFill>
                </a:rPr>
                <a:t>此处添加详细文本描述，内容与标题相关并符合整体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8021FFF9-C50B-24D5-3AA8-AB2F453217EF}"/>
                </a:ext>
              </a:extLst>
            </p:cNvPr>
            <p:cNvCxnSpPr>
              <a:cxnSpLocks/>
            </p:cNvCxnSpPr>
            <p:nvPr/>
          </p:nvCxnSpPr>
          <p:spPr>
            <a:xfrm>
              <a:off x="8741075" y="4585258"/>
              <a:ext cx="27300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021229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梯形 2">
            <a:extLst>
              <a:ext uri="{FF2B5EF4-FFF2-40B4-BE49-F238E27FC236}">
                <a16:creationId xmlns:a16="http://schemas.microsoft.com/office/drawing/2014/main" id="{7C666A52-69D2-4D99-2B03-EA3CD1A07D77}"/>
              </a:ext>
            </a:extLst>
          </p:cNvPr>
          <p:cNvSpPr/>
          <p:nvPr/>
        </p:nvSpPr>
        <p:spPr>
          <a:xfrm>
            <a:off x="-88900" y="-355600"/>
            <a:ext cx="12280900" cy="7213600"/>
          </a:xfrm>
          <a:prstGeom prst="trapezoid">
            <a:avLst>
              <a:gd name="adj" fmla="val 31857"/>
            </a:avLst>
          </a:prstGeom>
          <a:gradFill>
            <a:gsLst>
              <a:gs pos="100000">
                <a:schemeClr val="accent6">
                  <a:lumMod val="100000"/>
                  <a:alpha val="15000"/>
                </a:schemeClr>
              </a:gs>
              <a:gs pos="0">
                <a:schemeClr val="accent6">
                  <a:lumMod val="77000"/>
                  <a:lumOff val="23000"/>
                </a:schemeClr>
              </a:gs>
            </a:gsLst>
            <a:lin ang="16200000" scaled="1"/>
          </a:gradFill>
          <a:ln>
            <a:noFill/>
          </a:ln>
          <a:effectLst>
            <a:outerShdw blurRad="381000" dist="38100" sx="102000" sy="102000" algn="ctr" rotWithShape="0">
              <a:schemeClr val="accent6">
                <a:alpha val="9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7B034B4-5963-994C-5D8D-8D52783DC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25E74D4-B69B-04DD-717B-2AB3E291981A}"/>
              </a:ext>
            </a:extLst>
          </p:cNvPr>
          <p:cNvSpPr/>
          <p:nvPr/>
        </p:nvSpPr>
        <p:spPr>
          <a:xfrm>
            <a:off x="6499225" y="2260600"/>
            <a:ext cx="2349500" cy="914400"/>
          </a:xfrm>
          <a:prstGeom prst="roundRect">
            <a:avLst>
              <a:gd name="adj" fmla="val 11765"/>
            </a:avLst>
          </a:prstGeom>
          <a:solidFill>
            <a:schemeClr val="bg1"/>
          </a:solidFill>
          <a:ln w="22225">
            <a:gradFill flip="none" rotWithShape="1">
              <a:gsLst>
                <a:gs pos="0">
                  <a:schemeClr val="accent6"/>
                </a:gs>
                <a:gs pos="100000">
                  <a:schemeClr val="accent6"/>
                </a:gs>
              </a:gsLst>
              <a:lin ang="2700000" scaled="1"/>
              <a:tileRect/>
            </a:gradFill>
          </a:ln>
          <a:effectLst>
            <a:reflection blurRad="228600" stA="29000" endPos="44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gradFill>
                  <a:gsLst>
                    <a:gs pos="0">
                      <a:schemeClr val="accent6"/>
                    </a:gs>
                    <a:gs pos="100000">
                      <a:schemeClr val="accent6"/>
                    </a:gs>
                  </a:gsLst>
                  <a:lin ang="2700000" scaled="1"/>
                </a:gradFill>
              </a:rPr>
              <a:t>LOGO</a:t>
            </a:r>
            <a:endParaRPr lang="zh-CN" altLang="en-US" sz="4400" dirty="0">
              <a:gradFill>
                <a:gsLst>
                  <a:gs pos="0">
                    <a:schemeClr val="accent6"/>
                  </a:gs>
                  <a:gs pos="100000">
                    <a:schemeClr val="accent6"/>
                  </a:gs>
                </a:gsLst>
                <a:lin ang="2700000" scaled="1"/>
              </a:gradFill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023F54D-04A0-F23C-4D7B-C22BD8A8DCC5}"/>
              </a:ext>
            </a:extLst>
          </p:cNvPr>
          <p:cNvSpPr/>
          <p:nvPr/>
        </p:nvSpPr>
        <p:spPr>
          <a:xfrm>
            <a:off x="3526367" y="2260600"/>
            <a:ext cx="2349500" cy="914400"/>
          </a:xfrm>
          <a:prstGeom prst="roundRect">
            <a:avLst>
              <a:gd name="adj" fmla="val 11765"/>
            </a:avLst>
          </a:prstGeom>
          <a:solidFill>
            <a:schemeClr val="bg1"/>
          </a:solidFill>
          <a:ln w="22225">
            <a:gradFill flip="none" rotWithShape="1">
              <a:gsLst>
                <a:gs pos="0">
                  <a:schemeClr val="accent6"/>
                </a:gs>
                <a:gs pos="100000">
                  <a:schemeClr val="accent6"/>
                </a:gs>
              </a:gsLst>
              <a:lin ang="2700000" scaled="1"/>
              <a:tileRect/>
            </a:gradFill>
          </a:ln>
          <a:effectLst>
            <a:reflection blurRad="228600" stA="29000" endPos="44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gradFill>
                  <a:gsLst>
                    <a:gs pos="0">
                      <a:schemeClr val="accent6"/>
                    </a:gs>
                    <a:gs pos="100000">
                      <a:schemeClr val="accent6"/>
                    </a:gs>
                  </a:gsLst>
                  <a:lin ang="2700000" scaled="1"/>
                </a:gradFill>
              </a:rPr>
              <a:t>LOGO</a:t>
            </a:r>
            <a:endParaRPr lang="zh-CN" altLang="en-US" sz="4400" dirty="0">
              <a:gradFill>
                <a:gsLst>
                  <a:gs pos="0">
                    <a:schemeClr val="accent6"/>
                  </a:gs>
                  <a:gs pos="100000">
                    <a:schemeClr val="accent6"/>
                  </a:gs>
                </a:gsLst>
                <a:lin ang="2700000" scaled="1"/>
              </a:gradFill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23FD984D-D4BE-9878-FB5A-B3FF2C2F7C95}"/>
              </a:ext>
            </a:extLst>
          </p:cNvPr>
          <p:cNvSpPr/>
          <p:nvPr/>
        </p:nvSpPr>
        <p:spPr>
          <a:xfrm>
            <a:off x="8131175" y="3542242"/>
            <a:ext cx="2349500" cy="914400"/>
          </a:xfrm>
          <a:prstGeom prst="roundRect">
            <a:avLst>
              <a:gd name="adj" fmla="val 11765"/>
            </a:avLst>
          </a:prstGeom>
          <a:solidFill>
            <a:schemeClr val="bg1"/>
          </a:solidFill>
          <a:ln w="22225">
            <a:gradFill flip="none" rotWithShape="1">
              <a:gsLst>
                <a:gs pos="0">
                  <a:schemeClr val="accent6"/>
                </a:gs>
                <a:gs pos="100000">
                  <a:schemeClr val="accent6"/>
                </a:gs>
              </a:gsLst>
              <a:lin ang="2700000" scaled="1"/>
              <a:tileRect/>
            </a:gradFill>
          </a:ln>
          <a:effectLst>
            <a:reflection blurRad="228600" stA="29000" endPos="44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gradFill>
                  <a:gsLst>
                    <a:gs pos="0">
                      <a:schemeClr val="accent6"/>
                    </a:gs>
                    <a:gs pos="100000">
                      <a:schemeClr val="accent6"/>
                    </a:gs>
                  </a:gsLst>
                  <a:lin ang="2700000" scaled="1"/>
                </a:gradFill>
              </a:rPr>
              <a:t>LOGO</a:t>
            </a:r>
            <a:endParaRPr lang="zh-CN" altLang="en-US" sz="4400" dirty="0">
              <a:gradFill>
                <a:gsLst>
                  <a:gs pos="0">
                    <a:schemeClr val="accent6"/>
                  </a:gs>
                  <a:gs pos="100000">
                    <a:schemeClr val="accent6"/>
                  </a:gs>
                </a:gsLst>
                <a:lin ang="2700000" scaled="1"/>
              </a:gradFill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32E2AF81-8A42-D3C3-84A9-CF6546486429}"/>
              </a:ext>
            </a:extLst>
          </p:cNvPr>
          <p:cNvSpPr/>
          <p:nvPr/>
        </p:nvSpPr>
        <p:spPr>
          <a:xfrm>
            <a:off x="2188634" y="3542242"/>
            <a:ext cx="2349500" cy="914400"/>
          </a:xfrm>
          <a:prstGeom prst="roundRect">
            <a:avLst>
              <a:gd name="adj" fmla="val 11765"/>
            </a:avLst>
          </a:prstGeom>
          <a:solidFill>
            <a:schemeClr val="bg1"/>
          </a:solidFill>
          <a:ln w="22225">
            <a:gradFill flip="none" rotWithShape="1">
              <a:gsLst>
                <a:gs pos="0">
                  <a:schemeClr val="accent6"/>
                </a:gs>
                <a:gs pos="100000">
                  <a:schemeClr val="accent6"/>
                </a:gs>
              </a:gsLst>
              <a:lin ang="2700000" scaled="1"/>
              <a:tileRect/>
            </a:gradFill>
          </a:ln>
          <a:effectLst>
            <a:reflection blurRad="228600" stA="29000" endPos="44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gradFill>
                  <a:gsLst>
                    <a:gs pos="0">
                      <a:schemeClr val="accent6"/>
                    </a:gs>
                    <a:gs pos="100000">
                      <a:schemeClr val="accent6"/>
                    </a:gs>
                  </a:gsLst>
                  <a:lin ang="2700000" scaled="1"/>
                </a:gradFill>
              </a:rPr>
              <a:t>LOGO</a:t>
            </a:r>
            <a:endParaRPr lang="zh-CN" altLang="en-US" sz="4400" dirty="0">
              <a:gradFill>
                <a:gsLst>
                  <a:gs pos="0">
                    <a:schemeClr val="accent6"/>
                  </a:gs>
                  <a:gs pos="100000">
                    <a:schemeClr val="accent6"/>
                  </a:gs>
                </a:gsLst>
                <a:lin ang="2700000" scaled="1"/>
              </a:gradFill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DAF1FE1-86B5-676B-0278-B95FCC76A802}"/>
              </a:ext>
            </a:extLst>
          </p:cNvPr>
          <p:cNvSpPr/>
          <p:nvPr/>
        </p:nvSpPr>
        <p:spPr>
          <a:xfrm>
            <a:off x="5159905" y="3542242"/>
            <a:ext cx="2349500" cy="914400"/>
          </a:xfrm>
          <a:prstGeom prst="roundRect">
            <a:avLst>
              <a:gd name="adj" fmla="val 11765"/>
            </a:avLst>
          </a:prstGeom>
          <a:solidFill>
            <a:schemeClr val="bg1"/>
          </a:solidFill>
          <a:ln w="22225">
            <a:gradFill flip="none" rotWithShape="1">
              <a:gsLst>
                <a:gs pos="0">
                  <a:schemeClr val="accent6"/>
                </a:gs>
                <a:gs pos="100000">
                  <a:schemeClr val="accent6"/>
                </a:gs>
              </a:gsLst>
              <a:lin ang="2700000" scaled="1"/>
              <a:tileRect/>
            </a:gradFill>
          </a:ln>
          <a:effectLst>
            <a:reflection blurRad="228600" stA="29000" endPos="44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gradFill>
                  <a:gsLst>
                    <a:gs pos="0">
                      <a:schemeClr val="accent6"/>
                    </a:gs>
                    <a:gs pos="100000">
                      <a:schemeClr val="accent6"/>
                    </a:gs>
                  </a:gsLst>
                  <a:lin ang="2700000" scaled="1"/>
                </a:gradFill>
              </a:rPr>
              <a:t>LOGO</a:t>
            </a:r>
            <a:endParaRPr lang="zh-CN" altLang="en-US" sz="4400" dirty="0">
              <a:gradFill>
                <a:gsLst>
                  <a:gs pos="0">
                    <a:schemeClr val="accent6"/>
                  </a:gs>
                  <a:gs pos="100000">
                    <a:schemeClr val="accent6"/>
                  </a:gs>
                </a:gsLst>
                <a:lin ang="2700000" scaled="1"/>
              </a:gradFill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1110D78-1F9E-BBCD-D6BB-D85E01A21B91}"/>
              </a:ext>
            </a:extLst>
          </p:cNvPr>
          <p:cNvSpPr/>
          <p:nvPr/>
        </p:nvSpPr>
        <p:spPr>
          <a:xfrm>
            <a:off x="736600" y="4823884"/>
            <a:ext cx="2349500" cy="914400"/>
          </a:xfrm>
          <a:prstGeom prst="roundRect">
            <a:avLst>
              <a:gd name="adj" fmla="val 11765"/>
            </a:avLst>
          </a:prstGeom>
          <a:solidFill>
            <a:schemeClr val="bg1"/>
          </a:solidFill>
          <a:ln w="22225">
            <a:gradFill flip="none" rotWithShape="1">
              <a:gsLst>
                <a:gs pos="0">
                  <a:schemeClr val="accent6"/>
                </a:gs>
                <a:gs pos="100000">
                  <a:schemeClr val="accent6"/>
                </a:gs>
              </a:gsLst>
              <a:lin ang="2700000" scaled="1"/>
              <a:tileRect/>
            </a:gradFill>
          </a:ln>
          <a:effectLst>
            <a:reflection blurRad="228600" stA="29000" endPos="44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gradFill>
                  <a:gsLst>
                    <a:gs pos="0">
                      <a:schemeClr val="accent6"/>
                    </a:gs>
                    <a:gs pos="100000">
                      <a:schemeClr val="accent6"/>
                    </a:gs>
                  </a:gsLst>
                  <a:lin ang="2700000" scaled="1"/>
                </a:gradFill>
              </a:rPr>
              <a:t>LOGO</a:t>
            </a:r>
            <a:endParaRPr lang="zh-CN" altLang="en-US" sz="4400" dirty="0">
              <a:gradFill>
                <a:gsLst>
                  <a:gs pos="0">
                    <a:schemeClr val="accent6"/>
                  </a:gs>
                  <a:gs pos="100000">
                    <a:schemeClr val="accent6"/>
                  </a:gs>
                </a:gsLst>
                <a:lin ang="2700000" scaled="1"/>
              </a:gradFill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0A2CD911-8C78-3D07-6521-19C034EA3E70}"/>
              </a:ext>
            </a:extLst>
          </p:cNvPr>
          <p:cNvSpPr/>
          <p:nvPr/>
        </p:nvSpPr>
        <p:spPr>
          <a:xfrm>
            <a:off x="9105900" y="4823884"/>
            <a:ext cx="2349500" cy="914400"/>
          </a:xfrm>
          <a:prstGeom prst="roundRect">
            <a:avLst>
              <a:gd name="adj" fmla="val 11765"/>
            </a:avLst>
          </a:prstGeom>
          <a:solidFill>
            <a:schemeClr val="bg1"/>
          </a:solidFill>
          <a:ln w="22225">
            <a:gradFill flip="none" rotWithShape="1">
              <a:gsLst>
                <a:gs pos="0">
                  <a:schemeClr val="accent6"/>
                </a:gs>
                <a:gs pos="100000">
                  <a:schemeClr val="accent6"/>
                </a:gs>
              </a:gsLst>
              <a:lin ang="2700000" scaled="1"/>
              <a:tileRect/>
            </a:gradFill>
          </a:ln>
          <a:effectLst>
            <a:reflection blurRad="228600" stA="29000" endPos="44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gradFill>
                  <a:gsLst>
                    <a:gs pos="0">
                      <a:schemeClr val="accent6"/>
                    </a:gs>
                    <a:gs pos="100000">
                      <a:schemeClr val="accent6"/>
                    </a:gs>
                  </a:gsLst>
                  <a:lin ang="2700000" scaled="1"/>
                </a:gradFill>
              </a:rPr>
              <a:t>LOGO</a:t>
            </a:r>
            <a:endParaRPr lang="zh-CN" altLang="en-US" sz="4400" dirty="0">
              <a:gradFill>
                <a:gsLst>
                  <a:gs pos="0">
                    <a:schemeClr val="accent6"/>
                  </a:gs>
                  <a:gs pos="100000">
                    <a:schemeClr val="accent6"/>
                  </a:gs>
                </a:gsLst>
                <a:lin ang="2700000" scaled="1"/>
              </a:gradFill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47063A1B-08EA-4E49-95B6-3C35C0AE6724}"/>
              </a:ext>
            </a:extLst>
          </p:cNvPr>
          <p:cNvSpPr/>
          <p:nvPr/>
        </p:nvSpPr>
        <p:spPr>
          <a:xfrm>
            <a:off x="3526367" y="4823884"/>
            <a:ext cx="2349500" cy="914400"/>
          </a:xfrm>
          <a:prstGeom prst="roundRect">
            <a:avLst>
              <a:gd name="adj" fmla="val 11765"/>
            </a:avLst>
          </a:prstGeom>
          <a:solidFill>
            <a:schemeClr val="bg1"/>
          </a:solidFill>
          <a:ln w="22225">
            <a:gradFill flip="none" rotWithShape="1">
              <a:gsLst>
                <a:gs pos="0">
                  <a:schemeClr val="accent6"/>
                </a:gs>
                <a:gs pos="100000">
                  <a:schemeClr val="accent6"/>
                </a:gs>
              </a:gsLst>
              <a:lin ang="2700000" scaled="1"/>
              <a:tileRect/>
            </a:gradFill>
          </a:ln>
          <a:effectLst>
            <a:reflection blurRad="228600" stA="29000" endPos="44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gradFill>
                  <a:gsLst>
                    <a:gs pos="0">
                      <a:schemeClr val="accent6"/>
                    </a:gs>
                    <a:gs pos="100000">
                      <a:schemeClr val="accent6"/>
                    </a:gs>
                  </a:gsLst>
                  <a:lin ang="2700000" scaled="1"/>
                </a:gradFill>
              </a:rPr>
              <a:t>LOGO</a:t>
            </a:r>
            <a:endParaRPr lang="zh-CN" altLang="en-US" sz="4400" dirty="0">
              <a:gradFill>
                <a:gsLst>
                  <a:gs pos="0">
                    <a:schemeClr val="accent6"/>
                  </a:gs>
                  <a:gs pos="100000">
                    <a:schemeClr val="accent6"/>
                  </a:gs>
                </a:gsLst>
                <a:lin ang="2700000" scaled="1"/>
              </a:gradFill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A807A35F-A845-8555-2CBF-AA3FBFE8B311}"/>
              </a:ext>
            </a:extLst>
          </p:cNvPr>
          <p:cNvSpPr/>
          <p:nvPr/>
        </p:nvSpPr>
        <p:spPr>
          <a:xfrm>
            <a:off x="6316134" y="4823884"/>
            <a:ext cx="2349500" cy="914400"/>
          </a:xfrm>
          <a:prstGeom prst="roundRect">
            <a:avLst>
              <a:gd name="adj" fmla="val 11765"/>
            </a:avLst>
          </a:prstGeom>
          <a:solidFill>
            <a:schemeClr val="bg1"/>
          </a:solidFill>
          <a:ln w="22225">
            <a:gradFill flip="none" rotWithShape="1">
              <a:gsLst>
                <a:gs pos="0">
                  <a:schemeClr val="accent6"/>
                </a:gs>
                <a:gs pos="100000">
                  <a:schemeClr val="accent6"/>
                </a:gs>
              </a:gsLst>
              <a:lin ang="2700000" scaled="1"/>
              <a:tileRect/>
            </a:gradFill>
          </a:ln>
          <a:effectLst>
            <a:reflection blurRad="228600" stA="29000" endPos="44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gradFill>
                  <a:gsLst>
                    <a:gs pos="0">
                      <a:schemeClr val="accent6"/>
                    </a:gs>
                    <a:gs pos="100000">
                      <a:schemeClr val="accent6"/>
                    </a:gs>
                  </a:gsLst>
                  <a:lin ang="2700000" scaled="1"/>
                </a:gradFill>
              </a:rPr>
              <a:t>LOGO</a:t>
            </a:r>
            <a:endParaRPr lang="zh-CN" altLang="en-US" sz="4400" dirty="0">
              <a:gradFill>
                <a:gsLst>
                  <a:gs pos="0">
                    <a:schemeClr val="accent6"/>
                  </a:gs>
                  <a:gs pos="100000">
                    <a:schemeClr val="accent6"/>
                  </a:gs>
                </a:gsLst>
                <a:lin ang="27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9275663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免费照片女性健美运动员用哑铃训练二头肌">
            <a:extLst>
              <a:ext uri="{FF2B5EF4-FFF2-40B4-BE49-F238E27FC236}">
                <a16:creationId xmlns:a16="http://schemas.microsoft.com/office/drawing/2014/main" id="{5449412F-285C-0611-8FDB-DBF1E9BB3B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69" b="5795"/>
          <a:stretch/>
        </p:blipFill>
        <p:spPr bwMode="auto">
          <a:xfrm flipH="1">
            <a:off x="0" y="0"/>
            <a:ext cx="12192000" cy="6828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平行四边形 2">
            <a:extLst>
              <a:ext uri="{FF2B5EF4-FFF2-40B4-BE49-F238E27FC236}">
                <a16:creationId xmlns:a16="http://schemas.microsoft.com/office/drawing/2014/main" id="{2F72710E-481C-7ADF-4419-E70CC40C3650}"/>
              </a:ext>
            </a:extLst>
          </p:cNvPr>
          <p:cNvSpPr/>
          <p:nvPr/>
        </p:nvSpPr>
        <p:spPr>
          <a:xfrm>
            <a:off x="1257300" y="-304800"/>
            <a:ext cx="3556000" cy="4191000"/>
          </a:xfrm>
          <a:prstGeom prst="parallelogram">
            <a:avLst>
              <a:gd name="adj" fmla="val 31071"/>
            </a:avLst>
          </a:prstGeom>
          <a:gradFill flip="none" rotWithShape="1">
            <a:gsLst>
              <a:gs pos="100000">
                <a:schemeClr val="accent6">
                  <a:lumMod val="100000"/>
                  <a:alpha val="10000"/>
                </a:schemeClr>
              </a:gs>
              <a:gs pos="0">
                <a:schemeClr val="accent6">
                  <a:alpha val="31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D2EABE69-3DAE-3AEC-85BF-64B9E4698899}"/>
              </a:ext>
            </a:extLst>
          </p:cNvPr>
          <p:cNvSpPr/>
          <p:nvPr/>
        </p:nvSpPr>
        <p:spPr>
          <a:xfrm>
            <a:off x="266700" y="-304800"/>
            <a:ext cx="4038600" cy="3733800"/>
          </a:xfrm>
          <a:prstGeom prst="parallelogram">
            <a:avLst/>
          </a:prstGeom>
          <a:gradFill>
            <a:gsLst>
              <a:gs pos="92000">
                <a:schemeClr val="accent6"/>
              </a:gs>
              <a:gs pos="0">
                <a:schemeClr val="accent6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0A83CD-75FB-E29F-6AAB-6068544DC2B6}"/>
              </a:ext>
            </a:extLst>
          </p:cNvPr>
          <p:cNvSpPr txBox="1"/>
          <p:nvPr/>
        </p:nvSpPr>
        <p:spPr>
          <a:xfrm>
            <a:off x="1644650" y="1397337"/>
            <a:ext cx="1866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 dirty="0">
                <a:latin typeface="+mj-lt"/>
              </a:rPr>
              <a:t>03</a:t>
            </a:r>
            <a:endParaRPr lang="zh-CN" altLang="en-US" sz="6000" b="1" i="1" dirty="0"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894C2A-D87B-44C8-3C78-8BFC65B65D17}"/>
              </a:ext>
            </a:extLst>
          </p:cNvPr>
          <p:cNvSpPr txBox="1"/>
          <p:nvPr/>
        </p:nvSpPr>
        <p:spPr>
          <a:xfrm>
            <a:off x="5295900" y="2921168"/>
            <a:ext cx="6438900" cy="1015663"/>
          </a:xfrm>
          <a:prstGeom prst="rect">
            <a:avLst/>
          </a:prstGeom>
          <a:noFill/>
          <a:effectLst/>
        </p:spPr>
        <p:txBody>
          <a:bodyPr wrap="square" lIns="0" rtlCol="0">
            <a:spAutoFit/>
          </a:bodyPr>
          <a:lstStyle>
            <a:defPPr>
              <a:defRPr lang="zh-CN"/>
            </a:defPPr>
            <a:lvl1pPr>
              <a:defRPr sz="6000" i="1">
                <a:gradFill flip="none" rotWithShape="1">
                  <a:gsLst>
                    <a:gs pos="8000">
                      <a:srgbClr val="FFC000">
                        <a:lumMod val="77000"/>
                        <a:lumOff val="23000"/>
                      </a:srgbClr>
                    </a:gs>
                    <a:gs pos="100000">
                      <a:schemeClr val="accent6">
                        <a:lumMod val="90000"/>
                      </a:schemeClr>
                    </a:gs>
                    <a:gs pos="0">
                      <a:schemeClr val="accent6"/>
                    </a:gs>
                  </a:gsLst>
                  <a:lin ang="0" scaled="1"/>
                  <a:tileRect/>
                </a:gradFill>
                <a:effectLst>
                  <a:outerShdw blurRad="381000" dist="63500" dir="2700000" algn="tl" rotWithShape="0">
                    <a:schemeClr val="accent6">
                      <a:lumMod val="40000"/>
                      <a:lumOff val="60000"/>
                      <a:alpha val="25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50000">
                      <a:srgbClr val="FFC000">
                        <a:lumMod val="77000"/>
                        <a:lumOff val="23000"/>
                      </a:srgbClr>
                    </a:gs>
                    <a:gs pos="100000">
                      <a:schemeClr val="accent6">
                        <a:lumMod val="95000"/>
                      </a:schemeClr>
                    </a:gs>
                    <a:gs pos="0">
                      <a:schemeClr val="accent6"/>
                    </a:gs>
                  </a:gsLst>
                  <a:lin ang="0" scaled="1"/>
                  <a:tileRect/>
                </a:gradFill>
              </a:rPr>
              <a:t>请在此处输入文本</a:t>
            </a:r>
          </a:p>
        </p:txBody>
      </p:sp>
    </p:spTree>
    <p:extLst>
      <p:ext uri="{BB962C8B-B14F-4D97-AF65-F5344CB8AC3E}">
        <p14:creationId xmlns:p14="http://schemas.microsoft.com/office/powerpoint/2010/main" val="38103227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B034B4-5963-994C-5D8D-8D52783DC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DCB1F43E-2B0F-30F3-8F0F-BDB80F86DE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9460725"/>
              </p:ext>
            </p:extLst>
          </p:nvPr>
        </p:nvGraphicFramePr>
        <p:xfrm>
          <a:off x="-266700" y="1279718"/>
          <a:ext cx="3086100" cy="2309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文本框 17">
            <a:extLst>
              <a:ext uri="{FF2B5EF4-FFF2-40B4-BE49-F238E27FC236}">
                <a16:creationId xmlns:a16="http://schemas.microsoft.com/office/drawing/2014/main" id="{9E4C9552-DF99-2F38-3718-1D3420E131BB}"/>
              </a:ext>
            </a:extLst>
          </p:cNvPr>
          <p:cNvSpPr txBox="1"/>
          <p:nvPr/>
        </p:nvSpPr>
        <p:spPr>
          <a:xfrm>
            <a:off x="3048000" y="1480802"/>
            <a:ext cx="2425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4000">
                      <a:schemeClr val="accent6"/>
                    </a:gs>
                    <a:gs pos="100000">
                      <a:schemeClr val="accent6"/>
                    </a:gs>
                  </a:gsLst>
                  <a:lin ang="0" scaled="1"/>
                </a:gradFill>
              </a:rPr>
              <a:t>添加标题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69D42C2-D156-8CA0-4F14-1861D3FF14BC}"/>
              </a:ext>
            </a:extLst>
          </p:cNvPr>
          <p:cNvSpPr txBox="1"/>
          <p:nvPr/>
        </p:nvSpPr>
        <p:spPr>
          <a:xfrm>
            <a:off x="3048000" y="2073901"/>
            <a:ext cx="2603500" cy="1068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请在此处添加文本内容</a:t>
            </a:r>
            <a:endParaRPr lang="en-US" altLang="zh-CN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请在此处添加文本内容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请在此处添加文本内容</a:t>
            </a:r>
          </a:p>
        </p:txBody>
      </p:sp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id="{B2E95C20-7DFF-4C02-43EE-23511B3CCC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1901406"/>
              </p:ext>
            </p:extLst>
          </p:nvPr>
        </p:nvGraphicFramePr>
        <p:xfrm>
          <a:off x="-266700" y="3989916"/>
          <a:ext cx="3086100" cy="2309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文本框 20">
            <a:extLst>
              <a:ext uri="{FF2B5EF4-FFF2-40B4-BE49-F238E27FC236}">
                <a16:creationId xmlns:a16="http://schemas.microsoft.com/office/drawing/2014/main" id="{1F83510B-205E-AF9E-E7F1-DD57280BDFED}"/>
              </a:ext>
            </a:extLst>
          </p:cNvPr>
          <p:cNvSpPr txBox="1"/>
          <p:nvPr/>
        </p:nvSpPr>
        <p:spPr>
          <a:xfrm>
            <a:off x="3048000" y="4191000"/>
            <a:ext cx="2425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4000">
                      <a:schemeClr val="accent6"/>
                    </a:gs>
                    <a:gs pos="100000">
                      <a:schemeClr val="accent6"/>
                    </a:gs>
                  </a:gsLst>
                  <a:lin ang="0" scaled="1"/>
                </a:gradFill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6C2E494-7060-235C-8FAE-43D2B3D2AAE9}"/>
              </a:ext>
            </a:extLst>
          </p:cNvPr>
          <p:cNvSpPr txBox="1"/>
          <p:nvPr/>
        </p:nvSpPr>
        <p:spPr>
          <a:xfrm>
            <a:off x="3048000" y="4784099"/>
            <a:ext cx="2603500" cy="1068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请在此处添加文本内容</a:t>
            </a:r>
            <a:endParaRPr lang="en-US" altLang="zh-CN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请在此处添加文本内容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请在此处添加文本内容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C3FDDCB1-C842-7651-E290-03A67354FEC2}"/>
              </a:ext>
            </a:extLst>
          </p:cNvPr>
          <p:cNvSpPr/>
          <p:nvPr/>
        </p:nvSpPr>
        <p:spPr>
          <a:xfrm>
            <a:off x="6540502" y="1279718"/>
            <a:ext cx="4914898" cy="5019482"/>
          </a:xfrm>
          <a:prstGeom prst="roundRect">
            <a:avLst>
              <a:gd name="adj" fmla="val 5608"/>
            </a:avLst>
          </a:prstGeom>
          <a:solidFill>
            <a:schemeClr val="bg1"/>
          </a:solidFill>
          <a:ln w="34925">
            <a:gradFill>
              <a:gsLst>
                <a:gs pos="0">
                  <a:schemeClr val="accent6">
                    <a:lumMod val="75000"/>
                    <a:lumOff val="25000"/>
                  </a:schemeClr>
                </a:gs>
                <a:gs pos="100000">
                  <a:schemeClr val="accent6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4EFB044C-B077-FD74-FA6F-F2EB379C0852}"/>
              </a:ext>
            </a:extLst>
          </p:cNvPr>
          <p:cNvSpPr/>
          <p:nvPr/>
        </p:nvSpPr>
        <p:spPr>
          <a:xfrm>
            <a:off x="7315200" y="1279718"/>
            <a:ext cx="3276600" cy="683645"/>
          </a:xfrm>
          <a:prstGeom prst="roundRect">
            <a:avLst>
              <a:gd name="adj" fmla="val 29758"/>
            </a:avLst>
          </a:prstGeom>
          <a:gradFill>
            <a:gsLst>
              <a:gs pos="4000">
                <a:schemeClr val="accent6"/>
              </a:gs>
              <a:gs pos="100000">
                <a:schemeClr val="accent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输入标题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7225855-CEFB-46BE-1690-4B6A7CC8F768}"/>
              </a:ext>
            </a:extLst>
          </p:cNvPr>
          <p:cNvSpPr txBox="1"/>
          <p:nvPr/>
        </p:nvSpPr>
        <p:spPr>
          <a:xfrm>
            <a:off x="6852249" y="2324043"/>
            <a:ext cx="4349151" cy="214212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spc="300" dirty="0"/>
              <a:t>此处添加详细文本描述，内容与标题相关并符合整体</a:t>
            </a:r>
            <a:r>
              <a:rPr lang="en-US" altLang="zh-CN" sz="1600" spc="300" dirty="0"/>
              <a:t>,</a:t>
            </a:r>
            <a:r>
              <a:rPr lang="zh-CN" altLang="en-US" sz="1600" spc="300" dirty="0"/>
              <a:t>此处添加详细文本描述，内容与标题相关并符合整体此处添加详细文本描述，此处添加详细文本描述，内容与标题相关并符合整体</a:t>
            </a:r>
            <a:r>
              <a:rPr lang="en-US" altLang="zh-CN" sz="1600" spc="300" dirty="0"/>
              <a:t>,</a:t>
            </a:r>
            <a:r>
              <a:rPr lang="zh-CN" altLang="en-US" sz="1600" spc="300" dirty="0"/>
              <a:t>此处添加详细文本描述，内容与标题相关并符合整体此处添加详细文本描述</a:t>
            </a:r>
          </a:p>
        </p:txBody>
      </p:sp>
    </p:spTree>
    <p:extLst>
      <p:ext uri="{BB962C8B-B14F-4D97-AF65-F5344CB8AC3E}">
        <p14:creationId xmlns:p14="http://schemas.microsoft.com/office/powerpoint/2010/main" val="113912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D0E2AE-F55D-2075-F47A-0501BE652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7F4DEC49-9F23-70A3-B319-EF0D67AC41EC}"/>
              </a:ext>
            </a:extLst>
          </p:cNvPr>
          <p:cNvSpPr/>
          <p:nvPr/>
        </p:nvSpPr>
        <p:spPr>
          <a:xfrm>
            <a:off x="723900" y="1727200"/>
            <a:ext cx="3835400" cy="520700"/>
          </a:xfrm>
          <a:prstGeom prst="parallelogram">
            <a:avLst>
              <a:gd name="adj" fmla="val 42073"/>
            </a:avLst>
          </a:prstGeom>
          <a:gradFill flip="none" rotWithShape="1">
            <a:gsLst>
              <a:gs pos="0">
                <a:schemeClr val="accent6"/>
              </a:gs>
              <a:gs pos="33900">
                <a:srgbClr val="FFC000">
                  <a:alpha val="80000"/>
                </a:srgbClr>
              </a:gs>
              <a:gs pos="100000">
                <a:schemeClr val="accent6">
                  <a:alpha val="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请输入小标题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D20DD9-FD24-8ADC-8D71-5F7B1686B9AF}"/>
              </a:ext>
            </a:extLst>
          </p:cNvPr>
          <p:cNvSpPr txBox="1"/>
          <p:nvPr/>
        </p:nvSpPr>
        <p:spPr>
          <a:xfrm>
            <a:off x="723900" y="2324043"/>
            <a:ext cx="4349151" cy="125572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spc="300" dirty="0">
                <a:solidFill>
                  <a:schemeClr val="bg1"/>
                </a:solidFill>
              </a:rPr>
              <a:t>此处添加详细文本描述，内容与标题相关并符合整体</a:t>
            </a:r>
            <a:r>
              <a:rPr lang="en-US" altLang="zh-CN" sz="1600" spc="300" dirty="0">
                <a:solidFill>
                  <a:schemeClr val="bg1"/>
                </a:solidFill>
              </a:rPr>
              <a:t>,</a:t>
            </a:r>
            <a:r>
              <a:rPr lang="zh-CN" altLang="en-US" sz="1600" spc="300" dirty="0">
                <a:solidFill>
                  <a:schemeClr val="bg1"/>
                </a:solidFill>
              </a:rPr>
              <a:t>此处添加详细文本描述，内容与标题相关并符合整体此处添加详细文本描述</a:t>
            </a: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134539B1-0240-E56A-726C-2C05BD996506}"/>
              </a:ext>
            </a:extLst>
          </p:cNvPr>
          <p:cNvSpPr/>
          <p:nvPr/>
        </p:nvSpPr>
        <p:spPr>
          <a:xfrm>
            <a:off x="723900" y="4446629"/>
            <a:ext cx="3835400" cy="520700"/>
          </a:xfrm>
          <a:prstGeom prst="parallelogram">
            <a:avLst>
              <a:gd name="adj" fmla="val 42073"/>
            </a:avLst>
          </a:prstGeom>
          <a:gradFill flip="none" rotWithShape="1">
            <a:gsLst>
              <a:gs pos="0">
                <a:schemeClr val="accent6"/>
              </a:gs>
              <a:gs pos="33900">
                <a:srgbClr val="FFC000">
                  <a:alpha val="80000"/>
                </a:srgbClr>
              </a:gs>
              <a:gs pos="100000">
                <a:schemeClr val="accent6">
                  <a:alpha val="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请输入小标题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954506-9426-000F-B4E7-0198AA9065DA}"/>
              </a:ext>
            </a:extLst>
          </p:cNvPr>
          <p:cNvSpPr txBox="1"/>
          <p:nvPr/>
        </p:nvSpPr>
        <p:spPr>
          <a:xfrm>
            <a:off x="723900" y="5043472"/>
            <a:ext cx="4349151" cy="125572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spc="300" dirty="0">
                <a:solidFill>
                  <a:schemeClr val="bg1"/>
                </a:solidFill>
              </a:rPr>
              <a:t>此处添加详细文本描述，内容与标题相关并符合整体</a:t>
            </a:r>
            <a:r>
              <a:rPr lang="en-US" altLang="zh-CN" sz="1600" spc="300" dirty="0">
                <a:solidFill>
                  <a:schemeClr val="bg1"/>
                </a:solidFill>
              </a:rPr>
              <a:t>,</a:t>
            </a:r>
            <a:r>
              <a:rPr lang="zh-CN" altLang="en-US" sz="1600" spc="300" dirty="0">
                <a:solidFill>
                  <a:schemeClr val="bg1"/>
                </a:solidFill>
              </a:rPr>
              <a:t>此处添加详细文本描述，内容与标题相关并符合整体此处添加详细文本描述</a:t>
            </a: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37370E8A-47AD-AE18-1BEE-F4D22B56D4E0}"/>
              </a:ext>
            </a:extLst>
          </p:cNvPr>
          <p:cNvSpPr/>
          <p:nvPr/>
        </p:nvSpPr>
        <p:spPr>
          <a:xfrm>
            <a:off x="7106249" y="1727200"/>
            <a:ext cx="3835400" cy="520700"/>
          </a:xfrm>
          <a:prstGeom prst="parallelogram">
            <a:avLst>
              <a:gd name="adj" fmla="val 42073"/>
            </a:avLst>
          </a:prstGeom>
          <a:gradFill flip="none" rotWithShape="1">
            <a:gsLst>
              <a:gs pos="0">
                <a:schemeClr val="accent6"/>
              </a:gs>
              <a:gs pos="33900">
                <a:srgbClr val="FFC000">
                  <a:alpha val="80000"/>
                </a:srgbClr>
              </a:gs>
              <a:gs pos="100000">
                <a:schemeClr val="accent6">
                  <a:alpha val="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请输入小标题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F4ECA03-D157-79ED-9E8A-EC7EDB44992C}"/>
              </a:ext>
            </a:extLst>
          </p:cNvPr>
          <p:cNvSpPr txBox="1"/>
          <p:nvPr/>
        </p:nvSpPr>
        <p:spPr>
          <a:xfrm>
            <a:off x="7106249" y="2324043"/>
            <a:ext cx="4349151" cy="125572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spc="300" dirty="0">
                <a:solidFill>
                  <a:schemeClr val="bg1"/>
                </a:solidFill>
              </a:rPr>
              <a:t>此处添加详细文本描述，内容与标题相关并符合整体</a:t>
            </a:r>
            <a:r>
              <a:rPr lang="en-US" altLang="zh-CN" sz="1600" spc="300" dirty="0">
                <a:solidFill>
                  <a:schemeClr val="bg1"/>
                </a:solidFill>
              </a:rPr>
              <a:t>,</a:t>
            </a:r>
            <a:r>
              <a:rPr lang="zh-CN" altLang="en-US" sz="1600" spc="300" dirty="0">
                <a:solidFill>
                  <a:schemeClr val="bg1"/>
                </a:solidFill>
              </a:rPr>
              <a:t>此处添加详细文本描述，内容与标题相关并符合整体此处添加详细文本描述</a:t>
            </a: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31E03A74-B010-1164-EAEC-C3A7FBCABA24}"/>
              </a:ext>
            </a:extLst>
          </p:cNvPr>
          <p:cNvSpPr/>
          <p:nvPr/>
        </p:nvSpPr>
        <p:spPr>
          <a:xfrm>
            <a:off x="7106249" y="4446629"/>
            <a:ext cx="3835400" cy="520700"/>
          </a:xfrm>
          <a:prstGeom prst="parallelogram">
            <a:avLst>
              <a:gd name="adj" fmla="val 42073"/>
            </a:avLst>
          </a:prstGeom>
          <a:gradFill flip="none" rotWithShape="1">
            <a:gsLst>
              <a:gs pos="0">
                <a:schemeClr val="accent6"/>
              </a:gs>
              <a:gs pos="33900">
                <a:srgbClr val="FFC000">
                  <a:alpha val="80000"/>
                </a:srgbClr>
              </a:gs>
              <a:gs pos="100000">
                <a:schemeClr val="accent6">
                  <a:alpha val="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请输入小标题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ABBD44F-091B-0B85-D42D-20F489042D68}"/>
              </a:ext>
            </a:extLst>
          </p:cNvPr>
          <p:cNvSpPr txBox="1"/>
          <p:nvPr/>
        </p:nvSpPr>
        <p:spPr>
          <a:xfrm>
            <a:off x="7106249" y="5043472"/>
            <a:ext cx="4349151" cy="125572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spc="300" dirty="0">
                <a:solidFill>
                  <a:schemeClr val="bg1"/>
                </a:solidFill>
              </a:rPr>
              <a:t>此处添加详细文本描述，内容与标题相关并符合整体</a:t>
            </a:r>
            <a:r>
              <a:rPr lang="en-US" altLang="zh-CN" sz="1600" spc="300" dirty="0">
                <a:solidFill>
                  <a:schemeClr val="bg1"/>
                </a:solidFill>
              </a:rPr>
              <a:t>,</a:t>
            </a:r>
            <a:r>
              <a:rPr lang="zh-CN" altLang="en-US" sz="1600" spc="300" dirty="0">
                <a:solidFill>
                  <a:schemeClr val="bg1"/>
                </a:solidFill>
              </a:rPr>
              <a:t>此处添加详细文本描述，内容与标题相关并符合整体此处添加详细文本描述</a:t>
            </a:r>
          </a:p>
        </p:txBody>
      </p:sp>
    </p:spTree>
    <p:extLst>
      <p:ext uri="{BB962C8B-B14F-4D97-AF65-F5344CB8AC3E}">
        <p14:creationId xmlns:p14="http://schemas.microsoft.com/office/powerpoint/2010/main" val="2171622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平行四边形 7">
            <a:extLst>
              <a:ext uri="{FF2B5EF4-FFF2-40B4-BE49-F238E27FC236}">
                <a16:creationId xmlns:a16="http://schemas.microsoft.com/office/drawing/2014/main" id="{2802432A-8E9E-B38E-1E13-A6A42ADE9FF6}"/>
              </a:ext>
            </a:extLst>
          </p:cNvPr>
          <p:cNvSpPr/>
          <p:nvPr/>
        </p:nvSpPr>
        <p:spPr>
          <a:xfrm>
            <a:off x="6915150" y="-266700"/>
            <a:ext cx="5054600" cy="7124700"/>
          </a:xfrm>
          <a:prstGeom prst="parallelogram">
            <a:avLst/>
          </a:prstGeom>
          <a:gradFill>
            <a:gsLst>
              <a:gs pos="100000">
                <a:schemeClr val="accent6">
                  <a:alpha val="0"/>
                </a:schemeClr>
              </a:gs>
              <a:gs pos="0">
                <a:schemeClr val="accent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58A0A38A-4717-CCBA-36BA-CFC32646F3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0" r="6131"/>
          <a:stretch/>
        </p:blipFill>
        <p:spPr bwMode="auto">
          <a:xfrm>
            <a:off x="6198005" y="0"/>
            <a:ext cx="6096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7A53C5FF-2F5E-2F6C-85B7-AC2616B48D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0" r="6131"/>
          <a:stretch/>
        </p:blipFill>
        <p:spPr bwMode="auto">
          <a:xfrm>
            <a:off x="5730836" y="-6140"/>
            <a:ext cx="6101458" cy="6864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6DE05BF-6E59-1135-1506-55D0819F938C}"/>
              </a:ext>
            </a:extLst>
          </p:cNvPr>
          <p:cNvSpPr txBox="1"/>
          <p:nvPr/>
        </p:nvSpPr>
        <p:spPr>
          <a:xfrm>
            <a:off x="601579" y="2141621"/>
            <a:ext cx="33327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i="1" dirty="0">
                <a:gradFill>
                  <a:gsLst>
                    <a:gs pos="0">
                      <a:schemeClr val="accent6"/>
                    </a:gs>
                    <a:gs pos="53000">
                      <a:srgbClr val="FFC000"/>
                    </a:gs>
                    <a:gs pos="100000">
                      <a:schemeClr val="accent6">
                        <a:alpha val="20000"/>
                      </a:schemeClr>
                    </a:gs>
                  </a:gsLst>
                  <a:lin ang="0" scaled="1"/>
                </a:gradFill>
                <a:effectLst>
                  <a:outerShdw blurRad="381000" dist="88900" dir="2700000" sx="99000" sy="99000" algn="tl" rotWithShape="0">
                    <a:schemeClr val="accent6">
                      <a:lumMod val="75000"/>
                      <a:alpha val="30000"/>
                    </a:schemeClr>
                  </a:outerShdw>
                </a:effectLst>
                <a:latin typeface="+mj-ea"/>
                <a:ea typeface="+mj-ea"/>
              </a:rPr>
              <a:t>谢谢观看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07B530A-E5AD-3FF4-5463-05E611ADD3FF}"/>
              </a:ext>
            </a:extLst>
          </p:cNvPr>
          <p:cNvSpPr txBox="1"/>
          <p:nvPr/>
        </p:nvSpPr>
        <p:spPr>
          <a:xfrm>
            <a:off x="1517992" y="3134046"/>
            <a:ext cx="36206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i="1" dirty="0">
                <a:gradFill>
                  <a:gsLst>
                    <a:gs pos="0">
                      <a:schemeClr val="accent6"/>
                    </a:gs>
                    <a:gs pos="53000">
                      <a:srgbClr val="FFC000"/>
                    </a:gs>
                    <a:gs pos="100000">
                      <a:schemeClr val="accent6">
                        <a:alpha val="20000"/>
                      </a:schemeClr>
                    </a:gs>
                  </a:gsLst>
                  <a:lin ang="0" scaled="1"/>
                </a:gradFill>
                <a:effectLst>
                  <a:outerShdw blurRad="381000" dist="88900" dir="2700000" sx="99000" sy="99000" algn="tl" rotWithShape="0">
                    <a:schemeClr val="accent6">
                      <a:lumMod val="75000"/>
                      <a:alpha val="30000"/>
                    </a:schemeClr>
                  </a:outerShdw>
                </a:effectLst>
                <a:latin typeface="+mj-ea"/>
                <a:ea typeface="+mj-ea"/>
              </a:rPr>
              <a:t>THANKS</a:t>
            </a:r>
            <a:endParaRPr lang="zh-CN" altLang="en-US" sz="6000" i="1" dirty="0">
              <a:gradFill>
                <a:gsLst>
                  <a:gs pos="0">
                    <a:schemeClr val="accent6"/>
                  </a:gs>
                  <a:gs pos="53000">
                    <a:srgbClr val="FFC000"/>
                  </a:gs>
                  <a:gs pos="100000">
                    <a:schemeClr val="accent6">
                      <a:alpha val="20000"/>
                    </a:schemeClr>
                  </a:gs>
                </a:gsLst>
                <a:lin ang="0" scaled="1"/>
              </a:gradFill>
              <a:effectLst>
                <a:outerShdw blurRad="381000" dist="88900" dir="2700000" sx="99000" sy="99000" algn="tl" rotWithShape="0">
                  <a:schemeClr val="accent6">
                    <a:lumMod val="75000"/>
                    <a:alpha val="30000"/>
                  </a:scheme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665308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星宝</a:t>
            </a:r>
            <a:endParaRPr lang="en-US" altLang="zh-CN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摄影、篮球、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爱好者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小红书：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设计师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-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星宝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slry1027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27C9182-8DA3-11C1-5707-EDF7B99176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867" y="627606"/>
            <a:ext cx="1997443" cy="190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923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星宝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5F850C77-7CB4-971B-30F0-49811173DA3B}"/>
              </a:ext>
            </a:extLst>
          </p:cNvPr>
          <p:cNvGrpSpPr/>
          <p:nvPr/>
        </p:nvGrpSpPr>
        <p:grpSpPr>
          <a:xfrm>
            <a:off x="-219652" y="120336"/>
            <a:ext cx="12712212" cy="425764"/>
            <a:chOff x="160115" y="120336"/>
            <a:chExt cx="12712212" cy="425764"/>
          </a:xfrm>
          <a:gradFill>
            <a:gsLst>
              <a:gs pos="50000">
                <a:srgbClr val="FFC000">
                  <a:lumMod val="77000"/>
                  <a:lumOff val="23000"/>
                </a:srgbClr>
              </a:gs>
              <a:gs pos="100000">
                <a:schemeClr val="accent6">
                  <a:lumMod val="90000"/>
                  <a:alpha val="60000"/>
                </a:schemeClr>
              </a:gs>
              <a:gs pos="0">
                <a:schemeClr val="accent6">
                  <a:lumMod val="100000"/>
                  <a:alpha val="60000"/>
                </a:schemeClr>
              </a:gs>
            </a:gsLst>
            <a:lin ang="0" scaled="1"/>
          </a:gradFill>
        </p:grpSpPr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7EC9CAE9-FF8A-8DF8-0994-3E4A43814CF9}"/>
                </a:ext>
              </a:extLst>
            </p:cNvPr>
            <p:cNvSpPr/>
            <p:nvPr/>
          </p:nvSpPr>
          <p:spPr>
            <a:xfrm>
              <a:off x="1601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0FA22CEB-DEAF-DFEA-3EF0-D019BFDE3C38}"/>
                </a:ext>
              </a:extLst>
            </p:cNvPr>
            <p:cNvSpPr/>
            <p:nvPr/>
          </p:nvSpPr>
          <p:spPr>
            <a:xfrm>
              <a:off x="4698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1B540225-1CD0-7AE8-6434-FEF272FC9056}"/>
                </a:ext>
              </a:extLst>
            </p:cNvPr>
            <p:cNvSpPr/>
            <p:nvPr/>
          </p:nvSpPr>
          <p:spPr>
            <a:xfrm>
              <a:off x="7796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434EB6F7-A50F-BD3B-193F-153BE16F8ED9}"/>
                </a:ext>
              </a:extLst>
            </p:cNvPr>
            <p:cNvSpPr/>
            <p:nvPr/>
          </p:nvSpPr>
          <p:spPr>
            <a:xfrm>
              <a:off x="10894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511F69FA-385D-2504-1194-A3AB8FD6F84C}"/>
                </a:ext>
              </a:extLst>
            </p:cNvPr>
            <p:cNvSpPr/>
            <p:nvPr/>
          </p:nvSpPr>
          <p:spPr>
            <a:xfrm>
              <a:off x="13992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8372D32F-A463-F98C-E484-F027E76193AD}"/>
                </a:ext>
              </a:extLst>
            </p:cNvPr>
            <p:cNvSpPr/>
            <p:nvPr/>
          </p:nvSpPr>
          <p:spPr>
            <a:xfrm>
              <a:off x="17090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id="{5B379A12-114A-CC3A-88A7-B6A2BDF176BB}"/>
                </a:ext>
              </a:extLst>
            </p:cNvPr>
            <p:cNvSpPr/>
            <p:nvPr/>
          </p:nvSpPr>
          <p:spPr>
            <a:xfrm>
              <a:off x="20187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4F7B1040-4FA7-F017-6525-D552892A0C9C}"/>
                </a:ext>
              </a:extLst>
            </p:cNvPr>
            <p:cNvSpPr/>
            <p:nvPr/>
          </p:nvSpPr>
          <p:spPr>
            <a:xfrm>
              <a:off x="23285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1D9713B3-F58C-1863-5197-A14198C47944}"/>
                </a:ext>
              </a:extLst>
            </p:cNvPr>
            <p:cNvSpPr/>
            <p:nvPr/>
          </p:nvSpPr>
          <p:spPr>
            <a:xfrm>
              <a:off x="26383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id="{E5D845A6-6EC2-ADAB-1342-E01C98DD7573}"/>
                </a:ext>
              </a:extLst>
            </p:cNvPr>
            <p:cNvSpPr/>
            <p:nvPr/>
          </p:nvSpPr>
          <p:spPr>
            <a:xfrm>
              <a:off x="29481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733EE8C4-36F3-DA8C-6B2F-BBECFEE7AA50}"/>
                </a:ext>
              </a:extLst>
            </p:cNvPr>
            <p:cNvSpPr/>
            <p:nvPr/>
          </p:nvSpPr>
          <p:spPr>
            <a:xfrm>
              <a:off x="32579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5E52A780-CCA0-14FA-4B4D-83BAADE949B5}"/>
                </a:ext>
              </a:extLst>
            </p:cNvPr>
            <p:cNvSpPr/>
            <p:nvPr/>
          </p:nvSpPr>
          <p:spPr>
            <a:xfrm>
              <a:off x="35676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2C84B3B3-E7DE-A1D0-F3E9-EDF1F6356B1D}"/>
                </a:ext>
              </a:extLst>
            </p:cNvPr>
            <p:cNvSpPr/>
            <p:nvPr/>
          </p:nvSpPr>
          <p:spPr>
            <a:xfrm>
              <a:off x="38774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F1F9D66B-F0D4-57E7-4BC3-9EC30AC046AA}"/>
                </a:ext>
              </a:extLst>
            </p:cNvPr>
            <p:cNvSpPr/>
            <p:nvPr/>
          </p:nvSpPr>
          <p:spPr>
            <a:xfrm>
              <a:off x="41872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FBC56037-5BD9-401B-9144-B1103886E721}"/>
                </a:ext>
              </a:extLst>
            </p:cNvPr>
            <p:cNvSpPr/>
            <p:nvPr/>
          </p:nvSpPr>
          <p:spPr>
            <a:xfrm>
              <a:off x="44970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0ADCF365-A0CD-88BE-E53D-691D944D9C2B}"/>
                </a:ext>
              </a:extLst>
            </p:cNvPr>
            <p:cNvSpPr/>
            <p:nvPr/>
          </p:nvSpPr>
          <p:spPr>
            <a:xfrm>
              <a:off x="48068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07732C64-70ED-4319-5B26-F66E2F2E2EEB}"/>
                </a:ext>
              </a:extLst>
            </p:cNvPr>
            <p:cNvSpPr/>
            <p:nvPr/>
          </p:nvSpPr>
          <p:spPr>
            <a:xfrm>
              <a:off x="51165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99B33F62-075C-4944-3BCF-316EC3950C05}"/>
                </a:ext>
              </a:extLst>
            </p:cNvPr>
            <p:cNvSpPr/>
            <p:nvPr/>
          </p:nvSpPr>
          <p:spPr>
            <a:xfrm>
              <a:off x="54263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562D7733-13EB-9326-C275-2C6F0512DB8B}"/>
                </a:ext>
              </a:extLst>
            </p:cNvPr>
            <p:cNvSpPr/>
            <p:nvPr/>
          </p:nvSpPr>
          <p:spPr>
            <a:xfrm>
              <a:off x="57361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平行四边形 35">
              <a:extLst>
                <a:ext uri="{FF2B5EF4-FFF2-40B4-BE49-F238E27FC236}">
                  <a16:creationId xmlns:a16="http://schemas.microsoft.com/office/drawing/2014/main" id="{69DFFEF8-91EF-5CEB-BB8E-46AB17E2FBFE}"/>
                </a:ext>
              </a:extLst>
            </p:cNvPr>
            <p:cNvSpPr/>
            <p:nvPr/>
          </p:nvSpPr>
          <p:spPr>
            <a:xfrm>
              <a:off x="60459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平行四边形 36">
              <a:extLst>
                <a:ext uri="{FF2B5EF4-FFF2-40B4-BE49-F238E27FC236}">
                  <a16:creationId xmlns:a16="http://schemas.microsoft.com/office/drawing/2014/main" id="{61C45B75-366C-469E-FF70-B9AA2D7A9D5E}"/>
                </a:ext>
              </a:extLst>
            </p:cNvPr>
            <p:cNvSpPr/>
            <p:nvPr/>
          </p:nvSpPr>
          <p:spPr>
            <a:xfrm>
              <a:off x="63557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平行四边形 37">
              <a:extLst>
                <a:ext uri="{FF2B5EF4-FFF2-40B4-BE49-F238E27FC236}">
                  <a16:creationId xmlns:a16="http://schemas.microsoft.com/office/drawing/2014/main" id="{C583CE85-A0DC-8FE2-47B9-B9C5C03B836A}"/>
                </a:ext>
              </a:extLst>
            </p:cNvPr>
            <p:cNvSpPr/>
            <p:nvPr/>
          </p:nvSpPr>
          <p:spPr>
            <a:xfrm>
              <a:off x="66654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B415398F-BC07-BE35-59CD-345792EBDBE8}"/>
                </a:ext>
              </a:extLst>
            </p:cNvPr>
            <p:cNvSpPr/>
            <p:nvPr/>
          </p:nvSpPr>
          <p:spPr>
            <a:xfrm>
              <a:off x="69752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2A2CC00E-5B07-6994-F720-3F37DBBFADF6}"/>
                </a:ext>
              </a:extLst>
            </p:cNvPr>
            <p:cNvSpPr/>
            <p:nvPr/>
          </p:nvSpPr>
          <p:spPr>
            <a:xfrm>
              <a:off x="72850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4CA23C74-6510-CDF4-08FD-68287F27BDFD}"/>
                </a:ext>
              </a:extLst>
            </p:cNvPr>
            <p:cNvSpPr/>
            <p:nvPr/>
          </p:nvSpPr>
          <p:spPr>
            <a:xfrm>
              <a:off x="75948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id="{35E69EDC-539B-2ADA-D65E-C05462FA4495}"/>
                </a:ext>
              </a:extLst>
            </p:cNvPr>
            <p:cNvSpPr/>
            <p:nvPr/>
          </p:nvSpPr>
          <p:spPr>
            <a:xfrm>
              <a:off x="79046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976A34FC-9CB2-0482-B28A-A2EA7EBD2388}"/>
                </a:ext>
              </a:extLst>
            </p:cNvPr>
            <p:cNvSpPr/>
            <p:nvPr/>
          </p:nvSpPr>
          <p:spPr>
            <a:xfrm>
              <a:off x="82143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平行四边形 43">
              <a:extLst>
                <a:ext uri="{FF2B5EF4-FFF2-40B4-BE49-F238E27FC236}">
                  <a16:creationId xmlns:a16="http://schemas.microsoft.com/office/drawing/2014/main" id="{FA2B5EC0-DB4D-075F-0A58-26BE50344D7A}"/>
                </a:ext>
              </a:extLst>
            </p:cNvPr>
            <p:cNvSpPr/>
            <p:nvPr/>
          </p:nvSpPr>
          <p:spPr>
            <a:xfrm>
              <a:off x="85241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平行四边形 44">
              <a:extLst>
                <a:ext uri="{FF2B5EF4-FFF2-40B4-BE49-F238E27FC236}">
                  <a16:creationId xmlns:a16="http://schemas.microsoft.com/office/drawing/2014/main" id="{3D3E06CB-1619-405B-F1E0-9D3725F63ECD}"/>
                </a:ext>
              </a:extLst>
            </p:cNvPr>
            <p:cNvSpPr/>
            <p:nvPr/>
          </p:nvSpPr>
          <p:spPr>
            <a:xfrm>
              <a:off x="88339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平行四边形 45">
              <a:extLst>
                <a:ext uri="{FF2B5EF4-FFF2-40B4-BE49-F238E27FC236}">
                  <a16:creationId xmlns:a16="http://schemas.microsoft.com/office/drawing/2014/main" id="{30277F32-7031-DE6D-34E9-ED445C475836}"/>
                </a:ext>
              </a:extLst>
            </p:cNvPr>
            <p:cNvSpPr/>
            <p:nvPr/>
          </p:nvSpPr>
          <p:spPr>
            <a:xfrm>
              <a:off x="91437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id="{566B0BC8-5EBE-B7C3-87A9-1FD0C5B350E8}"/>
                </a:ext>
              </a:extLst>
            </p:cNvPr>
            <p:cNvSpPr/>
            <p:nvPr/>
          </p:nvSpPr>
          <p:spPr>
            <a:xfrm>
              <a:off x="94535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平行四边形 47">
              <a:extLst>
                <a:ext uri="{FF2B5EF4-FFF2-40B4-BE49-F238E27FC236}">
                  <a16:creationId xmlns:a16="http://schemas.microsoft.com/office/drawing/2014/main" id="{22A4EB78-E479-F6F7-CAA9-5DB8EC61E45C}"/>
                </a:ext>
              </a:extLst>
            </p:cNvPr>
            <p:cNvSpPr/>
            <p:nvPr/>
          </p:nvSpPr>
          <p:spPr>
            <a:xfrm>
              <a:off x="97632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平行四边形 48">
              <a:extLst>
                <a:ext uri="{FF2B5EF4-FFF2-40B4-BE49-F238E27FC236}">
                  <a16:creationId xmlns:a16="http://schemas.microsoft.com/office/drawing/2014/main" id="{8486802C-4711-A4EF-723D-3D2DDE10526B}"/>
                </a:ext>
              </a:extLst>
            </p:cNvPr>
            <p:cNvSpPr/>
            <p:nvPr/>
          </p:nvSpPr>
          <p:spPr>
            <a:xfrm>
              <a:off x="100730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平行四边形 49">
              <a:extLst>
                <a:ext uri="{FF2B5EF4-FFF2-40B4-BE49-F238E27FC236}">
                  <a16:creationId xmlns:a16="http://schemas.microsoft.com/office/drawing/2014/main" id="{D844387A-054B-1CF9-0302-068157A76B7F}"/>
                </a:ext>
              </a:extLst>
            </p:cNvPr>
            <p:cNvSpPr/>
            <p:nvPr/>
          </p:nvSpPr>
          <p:spPr>
            <a:xfrm>
              <a:off x="103828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平行四边形 50">
              <a:extLst>
                <a:ext uri="{FF2B5EF4-FFF2-40B4-BE49-F238E27FC236}">
                  <a16:creationId xmlns:a16="http://schemas.microsoft.com/office/drawing/2014/main" id="{879D158A-27AF-02BD-214B-F4B7060E9F70}"/>
                </a:ext>
              </a:extLst>
            </p:cNvPr>
            <p:cNvSpPr/>
            <p:nvPr/>
          </p:nvSpPr>
          <p:spPr>
            <a:xfrm>
              <a:off x="106926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平行四边形 51">
              <a:extLst>
                <a:ext uri="{FF2B5EF4-FFF2-40B4-BE49-F238E27FC236}">
                  <a16:creationId xmlns:a16="http://schemas.microsoft.com/office/drawing/2014/main" id="{ECB25ABE-9241-A0E3-4A89-13443FFA4539}"/>
                </a:ext>
              </a:extLst>
            </p:cNvPr>
            <p:cNvSpPr/>
            <p:nvPr/>
          </p:nvSpPr>
          <p:spPr>
            <a:xfrm>
              <a:off x="110024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平行四边形 52">
              <a:extLst>
                <a:ext uri="{FF2B5EF4-FFF2-40B4-BE49-F238E27FC236}">
                  <a16:creationId xmlns:a16="http://schemas.microsoft.com/office/drawing/2014/main" id="{5B227F5D-32C5-1D8F-FD10-90949F7B2C99}"/>
                </a:ext>
              </a:extLst>
            </p:cNvPr>
            <p:cNvSpPr/>
            <p:nvPr/>
          </p:nvSpPr>
          <p:spPr>
            <a:xfrm>
              <a:off x="113121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平行四边形 53">
              <a:extLst>
                <a:ext uri="{FF2B5EF4-FFF2-40B4-BE49-F238E27FC236}">
                  <a16:creationId xmlns:a16="http://schemas.microsoft.com/office/drawing/2014/main" id="{5393DA6B-97E6-BBA6-B22D-DC6C08C9D29A}"/>
                </a:ext>
              </a:extLst>
            </p:cNvPr>
            <p:cNvSpPr/>
            <p:nvPr/>
          </p:nvSpPr>
          <p:spPr>
            <a:xfrm>
              <a:off x="116219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平行四边形 54">
              <a:extLst>
                <a:ext uri="{FF2B5EF4-FFF2-40B4-BE49-F238E27FC236}">
                  <a16:creationId xmlns:a16="http://schemas.microsoft.com/office/drawing/2014/main" id="{2E33D295-61E4-C42F-38B5-96828474A6B7}"/>
                </a:ext>
              </a:extLst>
            </p:cNvPr>
            <p:cNvSpPr/>
            <p:nvPr/>
          </p:nvSpPr>
          <p:spPr>
            <a:xfrm>
              <a:off x="119317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平行四边形 55">
              <a:extLst>
                <a:ext uri="{FF2B5EF4-FFF2-40B4-BE49-F238E27FC236}">
                  <a16:creationId xmlns:a16="http://schemas.microsoft.com/office/drawing/2014/main" id="{0F1FC351-CDAD-C221-EC76-1F7C618ACD23}"/>
                </a:ext>
              </a:extLst>
            </p:cNvPr>
            <p:cNvSpPr/>
            <p:nvPr/>
          </p:nvSpPr>
          <p:spPr>
            <a:xfrm>
              <a:off x="122415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平行四边形 56">
              <a:extLst>
                <a:ext uri="{FF2B5EF4-FFF2-40B4-BE49-F238E27FC236}">
                  <a16:creationId xmlns:a16="http://schemas.microsoft.com/office/drawing/2014/main" id="{6D60F2EC-1507-E2DB-0A07-5E3072CA60BC}"/>
                </a:ext>
              </a:extLst>
            </p:cNvPr>
            <p:cNvSpPr/>
            <p:nvPr/>
          </p:nvSpPr>
          <p:spPr>
            <a:xfrm>
              <a:off x="125513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24E6F61-7C92-F865-D3E9-4721763E43C2}"/>
              </a:ext>
            </a:extLst>
          </p:cNvPr>
          <p:cNvGrpSpPr/>
          <p:nvPr/>
        </p:nvGrpSpPr>
        <p:grpSpPr>
          <a:xfrm>
            <a:off x="-219652" y="6311900"/>
            <a:ext cx="12712212" cy="425764"/>
            <a:chOff x="160115" y="120336"/>
            <a:chExt cx="12712212" cy="425764"/>
          </a:xfrm>
          <a:gradFill>
            <a:gsLst>
              <a:gs pos="47000">
                <a:srgbClr val="FFC000">
                  <a:lumMod val="77000"/>
                  <a:lumOff val="23000"/>
                </a:srgbClr>
              </a:gs>
              <a:gs pos="100000">
                <a:schemeClr val="accent6">
                  <a:lumMod val="90000"/>
                  <a:alpha val="35000"/>
                </a:schemeClr>
              </a:gs>
              <a:gs pos="0">
                <a:schemeClr val="accent6">
                  <a:lumMod val="100000"/>
                  <a:alpha val="30000"/>
                </a:schemeClr>
              </a:gs>
            </a:gsLst>
            <a:lin ang="0" scaled="1"/>
          </a:gradFill>
        </p:grpSpPr>
        <p:sp>
          <p:nvSpPr>
            <p:cNvPr id="59" name="平行四边形 58">
              <a:extLst>
                <a:ext uri="{FF2B5EF4-FFF2-40B4-BE49-F238E27FC236}">
                  <a16:creationId xmlns:a16="http://schemas.microsoft.com/office/drawing/2014/main" id="{C3A8B3F0-A505-ABAB-BEA1-E3DF79E31D27}"/>
                </a:ext>
              </a:extLst>
            </p:cNvPr>
            <p:cNvSpPr/>
            <p:nvPr/>
          </p:nvSpPr>
          <p:spPr>
            <a:xfrm>
              <a:off x="1601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平行四边形 59">
              <a:extLst>
                <a:ext uri="{FF2B5EF4-FFF2-40B4-BE49-F238E27FC236}">
                  <a16:creationId xmlns:a16="http://schemas.microsoft.com/office/drawing/2014/main" id="{30A11B05-EC8A-40BB-65C5-DD1FF441219C}"/>
                </a:ext>
              </a:extLst>
            </p:cNvPr>
            <p:cNvSpPr/>
            <p:nvPr/>
          </p:nvSpPr>
          <p:spPr>
            <a:xfrm>
              <a:off x="4698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平行四边形 60">
              <a:extLst>
                <a:ext uri="{FF2B5EF4-FFF2-40B4-BE49-F238E27FC236}">
                  <a16:creationId xmlns:a16="http://schemas.microsoft.com/office/drawing/2014/main" id="{A3FAA854-5503-76D7-4F6D-5F81DCF55029}"/>
                </a:ext>
              </a:extLst>
            </p:cNvPr>
            <p:cNvSpPr/>
            <p:nvPr/>
          </p:nvSpPr>
          <p:spPr>
            <a:xfrm>
              <a:off x="7796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平行四边形 61">
              <a:extLst>
                <a:ext uri="{FF2B5EF4-FFF2-40B4-BE49-F238E27FC236}">
                  <a16:creationId xmlns:a16="http://schemas.microsoft.com/office/drawing/2014/main" id="{C19AC811-83F8-67C4-8D95-AE1FE651F96B}"/>
                </a:ext>
              </a:extLst>
            </p:cNvPr>
            <p:cNvSpPr/>
            <p:nvPr/>
          </p:nvSpPr>
          <p:spPr>
            <a:xfrm>
              <a:off x="10894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平行四边形 62">
              <a:extLst>
                <a:ext uri="{FF2B5EF4-FFF2-40B4-BE49-F238E27FC236}">
                  <a16:creationId xmlns:a16="http://schemas.microsoft.com/office/drawing/2014/main" id="{4126E1CE-AD63-A730-D83E-B9E798383EB1}"/>
                </a:ext>
              </a:extLst>
            </p:cNvPr>
            <p:cNvSpPr/>
            <p:nvPr/>
          </p:nvSpPr>
          <p:spPr>
            <a:xfrm>
              <a:off x="13992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平行四边形 63">
              <a:extLst>
                <a:ext uri="{FF2B5EF4-FFF2-40B4-BE49-F238E27FC236}">
                  <a16:creationId xmlns:a16="http://schemas.microsoft.com/office/drawing/2014/main" id="{473227C2-6F9B-4CF7-36F2-DD2B4C274516}"/>
                </a:ext>
              </a:extLst>
            </p:cNvPr>
            <p:cNvSpPr/>
            <p:nvPr/>
          </p:nvSpPr>
          <p:spPr>
            <a:xfrm>
              <a:off x="17090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平行四边形 64">
              <a:extLst>
                <a:ext uri="{FF2B5EF4-FFF2-40B4-BE49-F238E27FC236}">
                  <a16:creationId xmlns:a16="http://schemas.microsoft.com/office/drawing/2014/main" id="{E91A7C4E-B28A-63AD-CE98-1F3A081E25E9}"/>
                </a:ext>
              </a:extLst>
            </p:cNvPr>
            <p:cNvSpPr/>
            <p:nvPr/>
          </p:nvSpPr>
          <p:spPr>
            <a:xfrm>
              <a:off x="20187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平行四边形 65">
              <a:extLst>
                <a:ext uri="{FF2B5EF4-FFF2-40B4-BE49-F238E27FC236}">
                  <a16:creationId xmlns:a16="http://schemas.microsoft.com/office/drawing/2014/main" id="{F6FEC6B0-CC3C-CDA4-D977-FEC1414902CB}"/>
                </a:ext>
              </a:extLst>
            </p:cNvPr>
            <p:cNvSpPr/>
            <p:nvPr/>
          </p:nvSpPr>
          <p:spPr>
            <a:xfrm>
              <a:off x="23285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平行四边形 66">
              <a:extLst>
                <a:ext uri="{FF2B5EF4-FFF2-40B4-BE49-F238E27FC236}">
                  <a16:creationId xmlns:a16="http://schemas.microsoft.com/office/drawing/2014/main" id="{2CF756E9-2A9A-C01D-2E26-2CC3B6B56A94}"/>
                </a:ext>
              </a:extLst>
            </p:cNvPr>
            <p:cNvSpPr/>
            <p:nvPr/>
          </p:nvSpPr>
          <p:spPr>
            <a:xfrm>
              <a:off x="26383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平行四边形 67">
              <a:extLst>
                <a:ext uri="{FF2B5EF4-FFF2-40B4-BE49-F238E27FC236}">
                  <a16:creationId xmlns:a16="http://schemas.microsoft.com/office/drawing/2014/main" id="{585C921E-3FD0-7D55-43FB-16848CDEF983}"/>
                </a:ext>
              </a:extLst>
            </p:cNvPr>
            <p:cNvSpPr/>
            <p:nvPr/>
          </p:nvSpPr>
          <p:spPr>
            <a:xfrm>
              <a:off x="29481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平行四边形 68">
              <a:extLst>
                <a:ext uri="{FF2B5EF4-FFF2-40B4-BE49-F238E27FC236}">
                  <a16:creationId xmlns:a16="http://schemas.microsoft.com/office/drawing/2014/main" id="{B064F4C8-E11D-5E7D-F677-E88D03EA2199}"/>
                </a:ext>
              </a:extLst>
            </p:cNvPr>
            <p:cNvSpPr/>
            <p:nvPr/>
          </p:nvSpPr>
          <p:spPr>
            <a:xfrm>
              <a:off x="32579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id="{B6563BD7-4627-6DC3-D41E-62459C203823}"/>
                </a:ext>
              </a:extLst>
            </p:cNvPr>
            <p:cNvSpPr/>
            <p:nvPr/>
          </p:nvSpPr>
          <p:spPr>
            <a:xfrm>
              <a:off x="35676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平行四边形 70">
              <a:extLst>
                <a:ext uri="{FF2B5EF4-FFF2-40B4-BE49-F238E27FC236}">
                  <a16:creationId xmlns:a16="http://schemas.microsoft.com/office/drawing/2014/main" id="{E9D41361-6BB7-9A82-565F-60227F3169FA}"/>
                </a:ext>
              </a:extLst>
            </p:cNvPr>
            <p:cNvSpPr/>
            <p:nvPr/>
          </p:nvSpPr>
          <p:spPr>
            <a:xfrm>
              <a:off x="38774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B5D31494-A200-8469-64A6-FF01ED50A42F}"/>
                </a:ext>
              </a:extLst>
            </p:cNvPr>
            <p:cNvSpPr/>
            <p:nvPr/>
          </p:nvSpPr>
          <p:spPr>
            <a:xfrm>
              <a:off x="41872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平行四边形 72">
              <a:extLst>
                <a:ext uri="{FF2B5EF4-FFF2-40B4-BE49-F238E27FC236}">
                  <a16:creationId xmlns:a16="http://schemas.microsoft.com/office/drawing/2014/main" id="{DDAA2746-04A4-0586-30DF-E09D3F8C4580}"/>
                </a:ext>
              </a:extLst>
            </p:cNvPr>
            <p:cNvSpPr/>
            <p:nvPr/>
          </p:nvSpPr>
          <p:spPr>
            <a:xfrm>
              <a:off x="44970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平行四边形 73">
              <a:extLst>
                <a:ext uri="{FF2B5EF4-FFF2-40B4-BE49-F238E27FC236}">
                  <a16:creationId xmlns:a16="http://schemas.microsoft.com/office/drawing/2014/main" id="{5FB2B5C4-EC1B-52B7-EE42-CAC937DA4D45}"/>
                </a:ext>
              </a:extLst>
            </p:cNvPr>
            <p:cNvSpPr/>
            <p:nvPr/>
          </p:nvSpPr>
          <p:spPr>
            <a:xfrm>
              <a:off x="48068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平行四边形 74">
              <a:extLst>
                <a:ext uri="{FF2B5EF4-FFF2-40B4-BE49-F238E27FC236}">
                  <a16:creationId xmlns:a16="http://schemas.microsoft.com/office/drawing/2014/main" id="{BF03E5FE-188D-9016-797E-A102E5BBDE71}"/>
                </a:ext>
              </a:extLst>
            </p:cNvPr>
            <p:cNvSpPr/>
            <p:nvPr/>
          </p:nvSpPr>
          <p:spPr>
            <a:xfrm>
              <a:off x="51165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平行四边形 75">
              <a:extLst>
                <a:ext uri="{FF2B5EF4-FFF2-40B4-BE49-F238E27FC236}">
                  <a16:creationId xmlns:a16="http://schemas.microsoft.com/office/drawing/2014/main" id="{39A61C96-4FE2-A972-2F97-C172AC157507}"/>
                </a:ext>
              </a:extLst>
            </p:cNvPr>
            <p:cNvSpPr/>
            <p:nvPr/>
          </p:nvSpPr>
          <p:spPr>
            <a:xfrm>
              <a:off x="54263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平行四边形 76">
              <a:extLst>
                <a:ext uri="{FF2B5EF4-FFF2-40B4-BE49-F238E27FC236}">
                  <a16:creationId xmlns:a16="http://schemas.microsoft.com/office/drawing/2014/main" id="{999AA155-475A-4BA1-BEE9-26BC4C8273D6}"/>
                </a:ext>
              </a:extLst>
            </p:cNvPr>
            <p:cNvSpPr/>
            <p:nvPr/>
          </p:nvSpPr>
          <p:spPr>
            <a:xfrm>
              <a:off x="57361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平行四边形 77">
              <a:extLst>
                <a:ext uri="{FF2B5EF4-FFF2-40B4-BE49-F238E27FC236}">
                  <a16:creationId xmlns:a16="http://schemas.microsoft.com/office/drawing/2014/main" id="{BF25CFF6-6B02-A1C2-B287-4A9AA0A8D6D0}"/>
                </a:ext>
              </a:extLst>
            </p:cNvPr>
            <p:cNvSpPr/>
            <p:nvPr/>
          </p:nvSpPr>
          <p:spPr>
            <a:xfrm>
              <a:off x="60459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平行四边形 78">
              <a:extLst>
                <a:ext uri="{FF2B5EF4-FFF2-40B4-BE49-F238E27FC236}">
                  <a16:creationId xmlns:a16="http://schemas.microsoft.com/office/drawing/2014/main" id="{F097EFA0-ACE6-8D86-FA66-0EE55460B4BA}"/>
                </a:ext>
              </a:extLst>
            </p:cNvPr>
            <p:cNvSpPr/>
            <p:nvPr/>
          </p:nvSpPr>
          <p:spPr>
            <a:xfrm>
              <a:off x="63557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平行四边形 79">
              <a:extLst>
                <a:ext uri="{FF2B5EF4-FFF2-40B4-BE49-F238E27FC236}">
                  <a16:creationId xmlns:a16="http://schemas.microsoft.com/office/drawing/2014/main" id="{AA04EDD8-4024-CA26-ECB3-B2C4AEDFF27E}"/>
                </a:ext>
              </a:extLst>
            </p:cNvPr>
            <p:cNvSpPr/>
            <p:nvPr/>
          </p:nvSpPr>
          <p:spPr>
            <a:xfrm>
              <a:off x="66654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平行四边形 80">
              <a:extLst>
                <a:ext uri="{FF2B5EF4-FFF2-40B4-BE49-F238E27FC236}">
                  <a16:creationId xmlns:a16="http://schemas.microsoft.com/office/drawing/2014/main" id="{D5AD93E6-7BAB-FB31-57FD-51EDF6219CA4}"/>
                </a:ext>
              </a:extLst>
            </p:cNvPr>
            <p:cNvSpPr/>
            <p:nvPr/>
          </p:nvSpPr>
          <p:spPr>
            <a:xfrm>
              <a:off x="69752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平行四边形 81">
              <a:extLst>
                <a:ext uri="{FF2B5EF4-FFF2-40B4-BE49-F238E27FC236}">
                  <a16:creationId xmlns:a16="http://schemas.microsoft.com/office/drawing/2014/main" id="{F81DC9D8-D9BD-0A40-7C1E-52ADD0FE88AC}"/>
                </a:ext>
              </a:extLst>
            </p:cNvPr>
            <p:cNvSpPr/>
            <p:nvPr/>
          </p:nvSpPr>
          <p:spPr>
            <a:xfrm>
              <a:off x="72850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平行四边形 82">
              <a:extLst>
                <a:ext uri="{FF2B5EF4-FFF2-40B4-BE49-F238E27FC236}">
                  <a16:creationId xmlns:a16="http://schemas.microsoft.com/office/drawing/2014/main" id="{18FE0DEE-54E8-8CB3-362E-296F0315BD37}"/>
                </a:ext>
              </a:extLst>
            </p:cNvPr>
            <p:cNvSpPr/>
            <p:nvPr/>
          </p:nvSpPr>
          <p:spPr>
            <a:xfrm>
              <a:off x="75948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平行四边形 83">
              <a:extLst>
                <a:ext uri="{FF2B5EF4-FFF2-40B4-BE49-F238E27FC236}">
                  <a16:creationId xmlns:a16="http://schemas.microsoft.com/office/drawing/2014/main" id="{EDFFDB13-57C1-9B42-7509-C4D5A94C6E25}"/>
                </a:ext>
              </a:extLst>
            </p:cNvPr>
            <p:cNvSpPr/>
            <p:nvPr/>
          </p:nvSpPr>
          <p:spPr>
            <a:xfrm>
              <a:off x="79046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平行四边形 84">
              <a:extLst>
                <a:ext uri="{FF2B5EF4-FFF2-40B4-BE49-F238E27FC236}">
                  <a16:creationId xmlns:a16="http://schemas.microsoft.com/office/drawing/2014/main" id="{0FC75B40-E272-B795-7DFB-E44047060F64}"/>
                </a:ext>
              </a:extLst>
            </p:cNvPr>
            <p:cNvSpPr/>
            <p:nvPr/>
          </p:nvSpPr>
          <p:spPr>
            <a:xfrm>
              <a:off x="82143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平行四边形 85">
              <a:extLst>
                <a:ext uri="{FF2B5EF4-FFF2-40B4-BE49-F238E27FC236}">
                  <a16:creationId xmlns:a16="http://schemas.microsoft.com/office/drawing/2014/main" id="{0AB49351-198D-47BE-4825-B125B9289D1B}"/>
                </a:ext>
              </a:extLst>
            </p:cNvPr>
            <p:cNvSpPr/>
            <p:nvPr/>
          </p:nvSpPr>
          <p:spPr>
            <a:xfrm>
              <a:off x="85241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平行四边形 86">
              <a:extLst>
                <a:ext uri="{FF2B5EF4-FFF2-40B4-BE49-F238E27FC236}">
                  <a16:creationId xmlns:a16="http://schemas.microsoft.com/office/drawing/2014/main" id="{82D41ABB-2B78-8AC2-9563-8AA8CD259D55}"/>
                </a:ext>
              </a:extLst>
            </p:cNvPr>
            <p:cNvSpPr/>
            <p:nvPr/>
          </p:nvSpPr>
          <p:spPr>
            <a:xfrm>
              <a:off x="88339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平行四边形 87">
              <a:extLst>
                <a:ext uri="{FF2B5EF4-FFF2-40B4-BE49-F238E27FC236}">
                  <a16:creationId xmlns:a16="http://schemas.microsoft.com/office/drawing/2014/main" id="{02E474DE-309B-7B0F-C02E-8FF78E7FCB64}"/>
                </a:ext>
              </a:extLst>
            </p:cNvPr>
            <p:cNvSpPr/>
            <p:nvPr/>
          </p:nvSpPr>
          <p:spPr>
            <a:xfrm>
              <a:off x="91437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平行四边形 88">
              <a:extLst>
                <a:ext uri="{FF2B5EF4-FFF2-40B4-BE49-F238E27FC236}">
                  <a16:creationId xmlns:a16="http://schemas.microsoft.com/office/drawing/2014/main" id="{366FD76C-C44C-8919-6AC6-3C1B15970E19}"/>
                </a:ext>
              </a:extLst>
            </p:cNvPr>
            <p:cNvSpPr/>
            <p:nvPr/>
          </p:nvSpPr>
          <p:spPr>
            <a:xfrm>
              <a:off x="94535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平行四边形 89">
              <a:extLst>
                <a:ext uri="{FF2B5EF4-FFF2-40B4-BE49-F238E27FC236}">
                  <a16:creationId xmlns:a16="http://schemas.microsoft.com/office/drawing/2014/main" id="{9A8DF44B-F945-0103-1899-72FC63937285}"/>
                </a:ext>
              </a:extLst>
            </p:cNvPr>
            <p:cNvSpPr/>
            <p:nvPr/>
          </p:nvSpPr>
          <p:spPr>
            <a:xfrm>
              <a:off x="97632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平行四边形 90">
              <a:extLst>
                <a:ext uri="{FF2B5EF4-FFF2-40B4-BE49-F238E27FC236}">
                  <a16:creationId xmlns:a16="http://schemas.microsoft.com/office/drawing/2014/main" id="{D26E4152-349E-C821-9168-B33939CEA55B}"/>
                </a:ext>
              </a:extLst>
            </p:cNvPr>
            <p:cNvSpPr/>
            <p:nvPr/>
          </p:nvSpPr>
          <p:spPr>
            <a:xfrm>
              <a:off x="100730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平行四边形 91">
              <a:extLst>
                <a:ext uri="{FF2B5EF4-FFF2-40B4-BE49-F238E27FC236}">
                  <a16:creationId xmlns:a16="http://schemas.microsoft.com/office/drawing/2014/main" id="{6E1A4D48-9447-AFC0-5690-6EC4ECC1DAAE}"/>
                </a:ext>
              </a:extLst>
            </p:cNvPr>
            <p:cNvSpPr/>
            <p:nvPr/>
          </p:nvSpPr>
          <p:spPr>
            <a:xfrm>
              <a:off x="103828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平行四边形 92">
              <a:extLst>
                <a:ext uri="{FF2B5EF4-FFF2-40B4-BE49-F238E27FC236}">
                  <a16:creationId xmlns:a16="http://schemas.microsoft.com/office/drawing/2014/main" id="{A313E0A8-BF8A-6DC1-1776-F462E20D5F89}"/>
                </a:ext>
              </a:extLst>
            </p:cNvPr>
            <p:cNvSpPr/>
            <p:nvPr/>
          </p:nvSpPr>
          <p:spPr>
            <a:xfrm>
              <a:off x="106926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平行四边形 93">
              <a:extLst>
                <a:ext uri="{FF2B5EF4-FFF2-40B4-BE49-F238E27FC236}">
                  <a16:creationId xmlns:a16="http://schemas.microsoft.com/office/drawing/2014/main" id="{AE31D7D2-D7A9-7B88-2DED-30860FF47104}"/>
                </a:ext>
              </a:extLst>
            </p:cNvPr>
            <p:cNvSpPr/>
            <p:nvPr/>
          </p:nvSpPr>
          <p:spPr>
            <a:xfrm>
              <a:off x="110024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平行四边形 94">
              <a:extLst>
                <a:ext uri="{FF2B5EF4-FFF2-40B4-BE49-F238E27FC236}">
                  <a16:creationId xmlns:a16="http://schemas.microsoft.com/office/drawing/2014/main" id="{DF14F7C3-08A4-6E9C-02EF-F9F2523462B7}"/>
                </a:ext>
              </a:extLst>
            </p:cNvPr>
            <p:cNvSpPr/>
            <p:nvPr/>
          </p:nvSpPr>
          <p:spPr>
            <a:xfrm>
              <a:off x="1131219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平行四边形 95">
              <a:extLst>
                <a:ext uri="{FF2B5EF4-FFF2-40B4-BE49-F238E27FC236}">
                  <a16:creationId xmlns:a16="http://schemas.microsoft.com/office/drawing/2014/main" id="{61AB50CC-3A51-C8CC-B7DB-15E52E296641}"/>
                </a:ext>
              </a:extLst>
            </p:cNvPr>
            <p:cNvSpPr/>
            <p:nvPr/>
          </p:nvSpPr>
          <p:spPr>
            <a:xfrm>
              <a:off x="1162197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平行四边形 96">
              <a:extLst>
                <a:ext uri="{FF2B5EF4-FFF2-40B4-BE49-F238E27FC236}">
                  <a16:creationId xmlns:a16="http://schemas.microsoft.com/office/drawing/2014/main" id="{6612CB2B-A8DA-463C-0E2F-0B56B51DDA5A}"/>
                </a:ext>
              </a:extLst>
            </p:cNvPr>
            <p:cNvSpPr/>
            <p:nvPr/>
          </p:nvSpPr>
          <p:spPr>
            <a:xfrm>
              <a:off x="1193175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平行四边形 97">
              <a:extLst>
                <a:ext uri="{FF2B5EF4-FFF2-40B4-BE49-F238E27FC236}">
                  <a16:creationId xmlns:a16="http://schemas.microsoft.com/office/drawing/2014/main" id="{F5F5AED0-CDCB-871E-2B6B-0F3557BF0783}"/>
                </a:ext>
              </a:extLst>
            </p:cNvPr>
            <p:cNvSpPr/>
            <p:nvPr/>
          </p:nvSpPr>
          <p:spPr>
            <a:xfrm>
              <a:off x="1224153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平行四边形 98">
              <a:extLst>
                <a:ext uri="{FF2B5EF4-FFF2-40B4-BE49-F238E27FC236}">
                  <a16:creationId xmlns:a16="http://schemas.microsoft.com/office/drawing/2014/main" id="{6A245ADB-3709-24C9-3A65-8585DE9B5886}"/>
                </a:ext>
              </a:extLst>
            </p:cNvPr>
            <p:cNvSpPr/>
            <p:nvPr/>
          </p:nvSpPr>
          <p:spPr>
            <a:xfrm>
              <a:off x="12551315" y="120336"/>
              <a:ext cx="321012" cy="425764"/>
            </a:xfrm>
            <a:prstGeom prst="parallelogram">
              <a:avLst>
                <a:gd name="adj" fmla="val 513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CFB969F-DAFE-4E7F-7F0A-08B952A67C38}"/>
              </a:ext>
            </a:extLst>
          </p:cNvPr>
          <p:cNvSpPr txBox="1"/>
          <p:nvPr/>
        </p:nvSpPr>
        <p:spPr>
          <a:xfrm>
            <a:off x="723900" y="685800"/>
            <a:ext cx="2565400" cy="101566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>
              <a:defRPr sz="6000" i="1">
                <a:gradFill flip="none" rotWithShape="1">
                  <a:gsLst>
                    <a:gs pos="8000">
                      <a:srgbClr val="FFC000">
                        <a:lumMod val="77000"/>
                        <a:lumOff val="23000"/>
                      </a:srgbClr>
                    </a:gs>
                    <a:gs pos="100000">
                      <a:schemeClr val="accent6">
                        <a:lumMod val="90000"/>
                      </a:schemeClr>
                    </a:gs>
                    <a:gs pos="0">
                      <a:schemeClr val="accent6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effectLst>
                  <a:outerShdw blurRad="381000" dist="101600" dir="1800000" algn="tl" rotWithShape="0">
                    <a:schemeClr val="accent6">
                      <a:alpha val="25000"/>
                    </a:schemeClr>
                  </a:outerShdw>
                </a:effectLst>
              </a:rPr>
              <a:t>目录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3515CB-FB18-7192-428D-09AF8A6811A2}"/>
              </a:ext>
            </a:extLst>
          </p:cNvPr>
          <p:cNvSpPr txBox="1"/>
          <p:nvPr/>
        </p:nvSpPr>
        <p:spPr>
          <a:xfrm>
            <a:off x="723900" y="1637626"/>
            <a:ext cx="2806700" cy="5847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>
              <a:defRPr sz="6000" i="1">
                <a:gradFill flip="none" rotWithShape="1">
                  <a:gsLst>
                    <a:gs pos="8000">
                      <a:srgbClr val="FFC000">
                        <a:lumMod val="77000"/>
                        <a:lumOff val="23000"/>
                      </a:srgbClr>
                    </a:gs>
                    <a:gs pos="100000">
                      <a:schemeClr val="accent6">
                        <a:lumMod val="90000"/>
                      </a:schemeClr>
                    </a:gs>
                    <a:gs pos="0">
                      <a:schemeClr val="accent6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en-US" altLang="zh-CN" sz="3200" dirty="0">
                <a:gradFill flip="none" rotWithShape="1">
                  <a:gsLst>
                    <a:gs pos="50000">
                      <a:srgbClr val="FFC000">
                        <a:lumMod val="77000"/>
                        <a:lumOff val="23000"/>
                      </a:srgbClr>
                    </a:gs>
                    <a:gs pos="100000">
                      <a:schemeClr val="accent6">
                        <a:lumMod val="95000"/>
                      </a:schemeClr>
                    </a:gs>
                    <a:gs pos="0">
                      <a:schemeClr val="accent6"/>
                    </a:gs>
                  </a:gsLst>
                  <a:lin ang="0" scaled="1"/>
                  <a:tileRect/>
                </a:gradFill>
                <a:effectLst>
                  <a:outerShdw blurRad="381000" dist="101600" dir="1800000" algn="tl" rotWithShape="0">
                    <a:schemeClr val="accent6">
                      <a:lumMod val="75000"/>
                      <a:alpha val="30000"/>
                    </a:schemeClr>
                  </a:outerShdw>
                </a:effectLst>
              </a:rPr>
              <a:t>CONTENTS</a:t>
            </a:r>
            <a:endParaRPr lang="zh-CN" altLang="en-US" sz="3200" dirty="0">
              <a:gradFill flip="none" rotWithShape="1">
                <a:gsLst>
                  <a:gs pos="50000">
                    <a:srgbClr val="FFC000">
                      <a:lumMod val="77000"/>
                      <a:lumOff val="23000"/>
                    </a:srgbClr>
                  </a:gs>
                  <a:gs pos="100000">
                    <a:schemeClr val="accent6">
                      <a:lumMod val="95000"/>
                    </a:schemeClr>
                  </a:gs>
                  <a:gs pos="0">
                    <a:schemeClr val="accent6"/>
                  </a:gs>
                </a:gsLst>
                <a:lin ang="0" scaled="1"/>
                <a:tileRect/>
              </a:gradFill>
              <a:effectLst>
                <a:outerShdw blurRad="381000" dist="101600" dir="1800000" algn="tl" rotWithShape="0">
                  <a:schemeClr val="accent6">
                    <a:lumMod val="75000"/>
                    <a:alpha val="30000"/>
                  </a:schemeClr>
                </a:outerShdw>
              </a:effectLst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65A91C3-F4A4-CBEE-AF98-A34EAC1988EC}"/>
              </a:ext>
            </a:extLst>
          </p:cNvPr>
          <p:cNvGrpSpPr/>
          <p:nvPr/>
        </p:nvGrpSpPr>
        <p:grpSpPr>
          <a:xfrm>
            <a:off x="723900" y="2930090"/>
            <a:ext cx="2565400" cy="2400657"/>
            <a:chOff x="723900" y="2930090"/>
            <a:chExt cx="2565400" cy="2400657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8A4DB8C-5B92-C96B-9FED-8CD8FB07E079}"/>
                </a:ext>
              </a:extLst>
            </p:cNvPr>
            <p:cNvSpPr txBox="1"/>
            <p:nvPr/>
          </p:nvSpPr>
          <p:spPr>
            <a:xfrm>
              <a:off x="723900" y="2930090"/>
              <a:ext cx="1828800" cy="830997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zh-CN" sz="4800" dirty="0">
                  <a:gradFill>
                    <a:gsLst>
                      <a:gs pos="8000">
                        <a:srgbClr val="FFC000">
                          <a:lumMod val="77000"/>
                          <a:lumOff val="23000"/>
                        </a:srgbClr>
                      </a:gs>
                      <a:gs pos="100000">
                        <a:schemeClr val="accent6">
                          <a:lumMod val="90000"/>
                        </a:schemeClr>
                      </a:gs>
                      <a:gs pos="0">
                        <a:schemeClr val="accent6"/>
                      </a:gs>
                    </a:gsLst>
                    <a:lin ang="0" scaled="1"/>
                  </a:gradFill>
                </a:rPr>
                <a:t>01</a:t>
              </a:r>
              <a:endParaRPr lang="zh-CN" altLang="en-US" sz="4800" dirty="0">
                <a:gradFill>
                  <a:gsLst>
                    <a:gs pos="8000">
                      <a:srgbClr val="FFC000">
                        <a:lumMod val="77000"/>
                        <a:lumOff val="23000"/>
                      </a:srgbClr>
                    </a:gs>
                    <a:gs pos="100000">
                      <a:schemeClr val="accent6">
                        <a:lumMod val="90000"/>
                      </a:schemeClr>
                    </a:gs>
                    <a:gs pos="0">
                      <a:schemeClr val="accent6"/>
                    </a:gs>
                  </a:gsLst>
                  <a:lin ang="0" scaled="1"/>
                </a:gradFill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E99A2ED-451A-079D-EB58-EA87F7D98515}"/>
                </a:ext>
              </a:extLst>
            </p:cNvPr>
            <p:cNvSpPr txBox="1"/>
            <p:nvPr/>
          </p:nvSpPr>
          <p:spPr>
            <a:xfrm>
              <a:off x="723900" y="3761087"/>
              <a:ext cx="2565400" cy="156966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</a:rPr>
                <a:t>请在此处输入文本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1314817-527E-1892-7319-8274A69CC198}"/>
              </a:ext>
            </a:extLst>
          </p:cNvPr>
          <p:cNvGrpSpPr/>
          <p:nvPr/>
        </p:nvGrpSpPr>
        <p:grpSpPr>
          <a:xfrm>
            <a:off x="4875329" y="2930090"/>
            <a:ext cx="2542741" cy="2400657"/>
            <a:chOff x="723899" y="2930090"/>
            <a:chExt cx="2542741" cy="2400657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281211D-E34C-0F7B-163C-19352A2CAA28}"/>
                </a:ext>
              </a:extLst>
            </p:cNvPr>
            <p:cNvSpPr txBox="1"/>
            <p:nvPr/>
          </p:nvSpPr>
          <p:spPr>
            <a:xfrm>
              <a:off x="723900" y="2930090"/>
              <a:ext cx="1828800" cy="830997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zh-CN" sz="4800" dirty="0">
                  <a:gradFill>
                    <a:gsLst>
                      <a:gs pos="8000">
                        <a:srgbClr val="FFC000">
                          <a:lumMod val="77000"/>
                          <a:lumOff val="23000"/>
                        </a:srgbClr>
                      </a:gs>
                      <a:gs pos="100000">
                        <a:schemeClr val="accent6">
                          <a:lumMod val="90000"/>
                        </a:schemeClr>
                      </a:gs>
                      <a:gs pos="0">
                        <a:schemeClr val="accent6"/>
                      </a:gs>
                    </a:gsLst>
                    <a:lin ang="0" scaled="1"/>
                  </a:gradFill>
                </a:rPr>
                <a:t>02</a:t>
              </a:r>
              <a:endParaRPr lang="zh-CN" altLang="en-US" sz="4800" dirty="0">
                <a:gradFill>
                  <a:gsLst>
                    <a:gs pos="8000">
                      <a:srgbClr val="FFC000">
                        <a:lumMod val="77000"/>
                        <a:lumOff val="23000"/>
                      </a:srgbClr>
                    </a:gs>
                    <a:gs pos="100000">
                      <a:schemeClr val="accent6">
                        <a:lumMod val="90000"/>
                      </a:schemeClr>
                    </a:gs>
                    <a:gs pos="0">
                      <a:schemeClr val="accent6"/>
                    </a:gs>
                  </a:gsLst>
                  <a:lin ang="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0EF9F65-F864-4AF4-4A36-381F5828243F}"/>
                </a:ext>
              </a:extLst>
            </p:cNvPr>
            <p:cNvSpPr txBox="1"/>
            <p:nvPr/>
          </p:nvSpPr>
          <p:spPr>
            <a:xfrm>
              <a:off x="723899" y="3761087"/>
              <a:ext cx="2542741" cy="156966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</a:rPr>
                <a:t>请在此处输入文本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04E9179-E6C4-B3A6-B17F-47A08886AB1E}"/>
              </a:ext>
            </a:extLst>
          </p:cNvPr>
          <p:cNvGrpSpPr/>
          <p:nvPr/>
        </p:nvGrpSpPr>
        <p:grpSpPr>
          <a:xfrm>
            <a:off x="9004099" y="2930090"/>
            <a:ext cx="2542741" cy="2400657"/>
            <a:chOff x="723899" y="2930090"/>
            <a:chExt cx="2542741" cy="240065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38982D5-FDCA-B717-CB8A-2479165D0FEB}"/>
                </a:ext>
              </a:extLst>
            </p:cNvPr>
            <p:cNvSpPr txBox="1"/>
            <p:nvPr/>
          </p:nvSpPr>
          <p:spPr>
            <a:xfrm>
              <a:off x="723900" y="2930090"/>
              <a:ext cx="1828800" cy="830997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zh-CN" sz="4800" dirty="0">
                  <a:gradFill>
                    <a:gsLst>
                      <a:gs pos="8000">
                        <a:srgbClr val="FFC000">
                          <a:lumMod val="77000"/>
                          <a:lumOff val="23000"/>
                        </a:srgbClr>
                      </a:gs>
                      <a:gs pos="100000">
                        <a:schemeClr val="accent6">
                          <a:lumMod val="90000"/>
                        </a:schemeClr>
                      </a:gs>
                      <a:gs pos="0">
                        <a:schemeClr val="accent6"/>
                      </a:gs>
                    </a:gsLst>
                    <a:lin ang="0" scaled="1"/>
                  </a:gradFill>
                </a:rPr>
                <a:t>03</a:t>
              </a:r>
              <a:endParaRPr lang="zh-CN" altLang="en-US" sz="4800" dirty="0">
                <a:gradFill>
                  <a:gsLst>
                    <a:gs pos="8000">
                      <a:srgbClr val="FFC000">
                        <a:lumMod val="77000"/>
                        <a:lumOff val="23000"/>
                      </a:srgbClr>
                    </a:gs>
                    <a:gs pos="100000">
                      <a:schemeClr val="accent6">
                        <a:lumMod val="90000"/>
                      </a:schemeClr>
                    </a:gs>
                    <a:gs pos="0">
                      <a:schemeClr val="accent6"/>
                    </a:gs>
                  </a:gsLst>
                  <a:lin ang="0" scaled="1"/>
                </a:gra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4CABE56-1F6F-157E-69B6-318309F57C63}"/>
                </a:ext>
              </a:extLst>
            </p:cNvPr>
            <p:cNvSpPr txBox="1"/>
            <p:nvPr/>
          </p:nvSpPr>
          <p:spPr>
            <a:xfrm>
              <a:off x="723899" y="3761087"/>
              <a:ext cx="2542741" cy="156966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</a:rPr>
                <a:t>请在此处输入文本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2924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免费照片女性健美运动员用哑铃训练二头肌">
            <a:extLst>
              <a:ext uri="{FF2B5EF4-FFF2-40B4-BE49-F238E27FC236}">
                <a16:creationId xmlns:a16="http://schemas.microsoft.com/office/drawing/2014/main" id="{5449412F-285C-0611-8FDB-DBF1E9BB3B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69" b="5795"/>
          <a:stretch/>
        </p:blipFill>
        <p:spPr bwMode="auto">
          <a:xfrm flipH="1">
            <a:off x="0" y="0"/>
            <a:ext cx="12192000" cy="6828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平行四边形 2">
            <a:extLst>
              <a:ext uri="{FF2B5EF4-FFF2-40B4-BE49-F238E27FC236}">
                <a16:creationId xmlns:a16="http://schemas.microsoft.com/office/drawing/2014/main" id="{2F72710E-481C-7ADF-4419-E70CC40C3650}"/>
              </a:ext>
            </a:extLst>
          </p:cNvPr>
          <p:cNvSpPr/>
          <p:nvPr/>
        </p:nvSpPr>
        <p:spPr>
          <a:xfrm>
            <a:off x="1257300" y="-304800"/>
            <a:ext cx="3556000" cy="4191000"/>
          </a:xfrm>
          <a:prstGeom prst="parallelogram">
            <a:avLst>
              <a:gd name="adj" fmla="val 31071"/>
            </a:avLst>
          </a:prstGeom>
          <a:gradFill flip="none" rotWithShape="1">
            <a:gsLst>
              <a:gs pos="100000">
                <a:schemeClr val="accent6">
                  <a:lumMod val="100000"/>
                  <a:alpha val="10000"/>
                </a:schemeClr>
              </a:gs>
              <a:gs pos="0">
                <a:schemeClr val="accent6">
                  <a:alpha val="31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D2EABE69-3DAE-3AEC-85BF-64B9E4698899}"/>
              </a:ext>
            </a:extLst>
          </p:cNvPr>
          <p:cNvSpPr/>
          <p:nvPr/>
        </p:nvSpPr>
        <p:spPr>
          <a:xfrm>
            <a:off x="266700" y="-304800"/>
            <a:ext cx="4038600" cy="3733800"/>
          </a:xfrm>
          <a:prstGeom prst="parallelogram">
            <a:avLst/>
          </a:prstGeom>
          <a:gradFill>
            <a:gsLst>
              <a:gs pos="52000">
                <a:srgbClr val="FFC000">
                  <a:lumMod val="75000"/>
                  <a:lumOff val="25000"/>
                </a:srgbClr>
              </a:gs>
              <a:gs pos="92000">
                <a:schemeClr val="accent6"/>
              </a:gs>
              <a:gs pos="0">
                <a:schemeClr val="accent6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0A83CD-75FB-E29F-6AAB-6068544DC2B6}"/>
              </a:ext>
            </a:extLst>
          </p:cNvPr>
          <p:cNvSpPr txBox="1"/>
          <p:nvPr/>
        </p:nvSpPr>
        <p:spPr>
          <a:xfrm>
            <a:off x="1644650" y="1397337"/>
            <a:ext cx="1866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 dirty="0">
                <a:latin typeface="+mj-lt"/>
              </a:rPr>
              <a:t>01</a:t>
            </a:r>
            <a:endParaRPr lang="zh-CN" altLang="en-US" sz="6000" b="1" i="1" dirty="0"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894C2A-D87B-44C8-3C78-8BFC65B65D17}"/>
              </a:ext>
            </a:extLst>
          </p:cNvPr>
          <p:cNvSpPr txBox="1"/>
          <p:nvPr/>
        </p:nvSpPr>
        <p:spPr>
          <a:xfrm>
            <a:off x="5295900" y="2921168"/>
            <a:ext cx="6438900" cy="1015663"/>
          </a:xfrm>
          <a:prstGeom prst="rect">
            <a:avLst/>
          </a:prstGeom>
          <a:noFill/>
          <a:effectLst/>
        </p:spPr>
        <p:txBody>
          <a:bodyPr wrap="square" lIns="0" rtlCol="0">
            <a:spAutoFit/>
          </a:bodyPr>
          <a:lstStyle>
            <a:defPPr>
              <a:defRPr lang="zh-CN"/>
            </a:defPPr>
            <a:lvl1pPr>
              <a:defRPr sz="6000" i="1">
                <a:gradFill flip="none" rotWithShape="1">
                  <a:gsLst>
                    <a:gs pos="50000">
                      <a:srgbClr val="FFC000">
                        <a:lumMod val="77000"/>
                        <a:lumOff val="23000"/>
                      </a:srgbClr>
                    </a:gs>
                    <a:gs pos="100000">
                      <a:schemeClr val="accent6">
                        <a:lumMod val="95000"/>
                      </a:schemeClr>
                    </a:gs>
                    <a:gs pos="0">
                      <a:schemeClr val="accent6"/>
                    </a:gs>
                  </a:gsLst>
                  <a:lin ang="0" scaled="1"/>
                  <a:tileRect/>
                </a:gradFill>
                <a:effectLst>
                  <a:outerShdw blurRad="381000" dist="63500" dir="2700000" algn="tl" rotWithShape="0">
                    <a:schemeClr val="accent6">
                      <a:lumMod val="40000"/>
                      <a:lumOff val="60000"/>
                      <a:alpha val="25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请在此处输入文本</a:t>
            </a:r>
          </a:p>
        </p:txBody>
      </p:sp>
    </p:spTree>
    <p:extLst>
      <p:ext uri="{BB962C8B-B14F-4D97-AF65-F5344CB8AC3E}">
        <p14:creationId xmlns:p14="http://schemas.microsoft.com/office/powerpoint/2010/main" val="1853138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平行四边形 46">
            <a:extLst>
              <a:ext uri="{FF2B5EF4-FFF2-40B4-BE49-F238E27FC236}">
                <a16:creationId xmlns:a16="http://schemas.microsoft.com/office/drawing/2014/main" id="{CF505E2B-5359-0131-5065-15C6DCE6F220}"/>
              </a:ext>
            </a:extLst>
          </p:cNvPr>
          <p:cNvSpPr/>
          <p:nvPr/>
        </p:nvSpPr>
        <p:spPr>
          <a:xfrm flipH="1">
            <a:off x="9467" y="-65762"/>
            <a:ext cx="6073347" cy="7200900"/>
          </a:xfrm>
          <a:prstGeom prst="parallelogram">
            <a:avLst/>
          </a:prstGeom>
          <a:gradFill flip="none" rotWithShape="1">
            <a:gsLst>
              <a:gs pos="86000">
                <a:schemeClr val="accent6">
                  <a:lumMod val="100000"/>
                  <a:alpha val="0"/>
                </a:schemeClr>
              </a:gs>
              <a:gs pos="0">
                <a:schemeClr val="accent6">
                  <a:lumMod val="77000"/>
                  <a:lumOff val="23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F77F61A3-6E2B-0FB0-CA44-5E44EC654798}"/>
              </a:ext>
            </a:extLst>
          </p:cNvPr>
          <p:cNvSpPr/>
          <p:nvPr/>
        </p:nvSpPr>
        <p:spPr>
          <a:xfrm>
            <a:off x="6113956" y="-65762"/>
            <a:ext cx="6073347" cy="7200900"/>
          </a:xfrm>
          <a:prstGeom prst="parallelogram">
            <a:avLst/>
          </a:prstGeom>
          <a:gradFill flip="none" rotWithShape="1">
            <a:gsLst>
              <a:gs pos="86000">
                <a:schemeClr val="accent6">
                  <a:lumMod val="100000"/>
                  <a:alpha val="0"/>
                </a:schemeClr>
              </a:gs>
              <a:gs pos="0">
                <a:schemeClr val="accent6">
                  <a:lumMod val="77000"/>
                  <a:lumOff val="23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F7EB0059-8C6E-C195-31AD-D9ACB0868A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98" r="5714"/>
          <a:stretch/>
        </p:blipFill>
        <p:spPr bwMode="auto">
          <a:xfrm>
            <a:off x="3352800" y="859229"/>
            <a:ext cx="5486400" cy="5998771"/>
          </a:xfrm>
          <a:prstGeom prst="rect">
            <a:avLst/>
          </a:prstGeom>
          <a:noFill/>
          <a:effectLst>
            <a:outerShdw blurRad="381000" dist="76200" dir="1800000" algn="tl" rotWithShape="0">
              <a:schemeClr val="accent6">
                <a:alpha val="3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标题 7">
            <a:extLst>
              <a:ext uri="{FF2B5EF4-FFF2-40B4-BE49-F238E27FC236}">
                <a16:creationId xmlns:a16="http://schemas.microsoft.com/office/drawing/2014/main" id="{4E151D4A-E157-021A-320B-D892F6D4A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请在此处添加标题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74782BE-96C0-009E-D71E-545F366C3ADB}"/>
              </a:ext>
            </a:extLst>
          </p:cNvPr>
          <p:cNvGrpSpPr/>
          <p:nvPr/>
        </p:nvGrpSpPr>
        <p:grpSpPr>
          <a:xfrm>
            <a:off x="851974" y="1506279"/>
            <a:ext cx="3884369" cy="800219"/>
            <a:chOff x="851974" y="1506279"/>
            <a:chExt cx="3884369" cy="800219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C2A29B7-D78F-E77A-A810-411F8A0ACB2D}"/>
                </a:ext>
              </a:extLst>
            </p:cNvPr>
            <p:cNvSpPr txBox="1"/>
            <p:nvPr/>
          </p:nvSpPr>
          <p:spPr>
            <a:xfrm>
              <a:off x="851974" y="1506279"/>
              <a:ext cx="1681097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400" b="1" spc="300" dirty="0">
                  <a:gradFill>
                    <a:gsLst>
                      <a:gs pos="100000">
                        <a:schemeClr val="accent6">
                          <a:lumMod val="100000"/>
                        </a:schemeClr>
                      </a:gs>
                      <a:gs pos="0">
                        <a:schemeClr val="accent6">
                          <a:lumMod val="77000"/>
                          <a:lumOff val="23000"/>
                        </a:schemeClr>
                      </a:gs>
                    </a:gsLst>
                    <a:lin ang="16200000" scaled="1"/>
                  </a:gradFill>
                </a:rPr>
                <a:t>小标题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88DA92F-20CD-E6B2-78F5-0B058E98FE1F}"/>
                </a:ext>
              </a:extLst>
            </p:cNvPr>
            <p:cNvSpPr txBox="1"/>
            <p:nvPr/>
          </p:nvSpPr>
          <p:spPr>
            <a:xfrm>
              <a:off x="851974" y="1967944"/>
              <a:ext cx="3884369" cy="33855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1600" spc="300" dirty="0">
                  <a:solidFill>
                    <a:schemeClr val="bg1"/>
                  </a:solidFill>
                </a:rPr>
                <a:t>请在此处输入文本内容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08656F9-B6E2-9336-EF9F-16A7C0F58FFF}"/>
              </a:ext>
            </a:extLst>
          </p:cNvPr>
          <p:cNvGrpSpPr/>
          <p:nvPr/>
        </p:nvGrpSpPr>
        <p:grpSpPr>
          <a:xfrm>
            <a:off x="1092200" y="2537519"/>
            <a:ext cx="3884369" cy="800219"/>
            <a:chOff x="1092200" y="2625158"/>
            <a:chExt cx="3884369" cy="800219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E9E55FE-2CF9-0CDF-F4A9-9A9280CB9D88}"/>
                </a:ext>
              </a:extLst>
            </p:cNvPr>
            <p:cNvSpPr txBox="1"/>
            <p:nvPr/>
          </p:nvSpPr>
          <p:spPr>
            <a:xfrm>
              <a:off x="1092200" y="2625158"/>
              <a:ext cx="1681097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400" b="1" spc="300" dirty="0">
                  <a:gradFill>
                    <a:gsLst>
                      <a:gs pos="100000">
                        <a:schemeClr val="accent6">
                          <a:lumMod val="100000"/>
                        </a:schemeClr>
                      </a:gs>
                      <a:gs pos="0">
                        <a:schemeClr val="accent6">
                          <a:lumMod val="77000"/>
                          <a:lumOff val="23000"/>
                        </a:schemeClr>
                      </a:gs>
                    </a:gsLst>
                    <a:lin ang="16200000" scaled="1"/>
                  </a:gradFill>
                </a:rPr>
                <a:t>小标题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3668C48-024D-2858-BAEB-AD05994A3426}"/>
                </a:ext>
              </a:extLst>
            </p:cNvPr>
            <p:cNvSpPr txBox="1"/>
            <p:nvPr/>
          </p:nvSpPr>
          <p:spPr>
            <a:xfrm>
              <a:off x="1092200" y="3086823"/>
              <a:ext cx="3884369" cy="33855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1600" spc="300" dirty="0">
                  <a:solidFill>
                    <a:schemeClr val="bg1"/>
                  </a:solidFill>
                </a:rPr>
                <a:t>请在此处输入文本内容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872505B-E12B-7D19-3F17-63882ADE04EA}"/>
              </a:ext>
            </a:extLst>
          </p:cNvPr>
          <p:cNvGrpSpPr/>
          <p:nvPr/>
        </p:nvGrpSpPr>
        <p:grpSpPr>
          <a:xfrm>
            <a:off x="1449329" y="3568758"/>
            <a:ext cx="3884369" cy="800219"/>
            <a:chOff x="1449329" y="3805033"/>
            <a:chExt cx="3884369" cy="80021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6231B9C-EA29-8A0F-C487-4B183D27675C}"/>
                </a:ext>
              </a:extLst>
            </p:cNvPr>
            <p:cNvSpPr txBox="1"/>
            <p:nvPr/>
          </p:nvSpPr>
          <p:spPr>
            <a:xfrm>
              <a:off x="1449329" y="3805033"/>
              <a:ext cx="1681097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400" b="1" spc="300" dirty="0">
                  <a:gradFill>
                    <a:gsLst>
                      <a:gs pos="100000">
                        <a:schemeClr val="accent6">
                          <a:lumMod val="100000"/>
                        </a:schemeClr>
                      </a:gs>
                      <a:gs pos="0">
                        <a:schemeClr val="accent6">
                          <a:lumMod val="77000"/>
                          <a:lumOff val="23000"/>
                        </a:schemeClr>
                      </a:gs>
                    </a:gsLst>
                    <a:lin ang="16200000" scaled="1"/>
                  </a:gradFill>
                </a:rPr>
                <a:t>小标题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35AC029-D907-E841-C663-390F875FEA01}"/>
                </a:ext>
              </a:extLst>
            </p:cNvPr>
            <p:cNvSpPr txBox="1"/>
            <p:nvPr/>
          </p:nvSpPr>
          <p:spPr>
            <a:xfrm>
              <a:off x="1449329" y="4266698"/>
              <a:ext cx="3884369" cy="33855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1600" spc="300" dirty="0">
                  <a:solidFill>
                    <a:schemeClr val="bg1"/>
                  </a:solidFill>
                </a:rPr>
                <a:t>请在此处输入文本内容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23AE652-008E-2997-6573-D4792A5D50A9}"/>
              </a:ext>
            </a:extLst>
          </p:cNvPr>
          <p:cNvGrpSpPr/>
          <p:nvPr/>
        </p:nvGrpSpPr>
        <p:grpSpPr>
          <a:xfrm flipH="1">
            <a:off x="7455657" y="1506279"/>
            <a:ext cx="3884369" cy="800219"/>
            <a:chOff x="851974" y="1506279"/>
            <a:chExt cx="3884369" cy="80021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3D86D6D-E815-4E38-EAEC-B7CB121F7DD5}"/>
                </a:ext>
              </a:extLst>
            </p:cNvPr>
            <p:cNvSpPr txBox="1"/>
            <p:nvPr/>
          </p:nvSpPr>
          <p:spPr>
            <a:xfrm>
              <a:off x="851974" y="1506279"/>
              <a:ext cx="1681097" cy="461665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pPr algn="r"/>
              <a:r>
                <a:rPr lang="zh-CN" altLang="en-US" sz="2400" b="1" spc="300" dirty="0">
                  <a:gradFill>
                    <a:gsLst>
                      <a:gs pos="100000">
                        <a:schemeClr val="accent6">
                          <a:lumMod val="100000"/>
                        </a:schemeClr>
                      </a:gs>
                      <a:gs pos="0">
                        <a:schemeClr val="accent6">
                          <a:lumMod val="77000"/>
                          <a:lumOff val="23000"/>
                        </a:schemeClr>
                      </a:gs>
                    </a:gsLst>
                    <a:lin ang="16200000" scaled="1"/>
                  </a:gradFill>
                </a:rPr>
                <a:t>小标题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AA33449-A098-51D1-7E6F-426337CD9ED2}"/>
                </a:ext>
              </a:extLst>
            </p:cNvPr>
            <p:cNvSpPr txBox="1"/>
            <p:nvPr/>
          </p:nvSpPr>
          <p:spPr>
            <a:xfrm>
              <a:off x="851974" y="1967944"/>
              <a:ext cx="3884369" cy="338554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pPr algn="r"/>
              <a:r>
                <a:rPr lang="zh-CN" altLang="en-US" sz="1600" spc="300" dirty="0">
                  <a:solidFill>
                    <a:schemeClr val="bg1"/>
                  </a:solidFill>
                </a:rPr>
                <a:t>请在此处输入文本内容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A2DEDA5-30CD-C596-B421-8C62109B3FA7}"/>
              </a:ext>
            </a:extLst>
          </p:cNvPr>
          <p:cNvGrpSpPr/>
          <p:nvPr/>
        </p:nvGrpSpPr>
        <p:grpSpPr>
          <a:xfrm flipH="1">
            <a:off x="7215431" y="2537519"/>
            <a:ext cx="3884369" cy="800219"/>
            <a:chOff x="851974" y="1506279"/>
            <a:chExt cx="3884369" cy="800219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E3360D1-79FD-7830-E15A-FB438E332C59}"/>
                </a:ext>
              </a:extLst>
            </p:cNvPr>
            <p:cNvSpPr txBox="1"/>
            <p:nvPr/>
          </p:nvSpPr>
          <p:spPr>
            <a:xfrm>
              <a:off x="851974" y="1506279"/>
              <a:ext cx="1681097" cy="461665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pPr algn="r"/>
              <a:r>
                <a:rPr lang="zh-CN" altLang="en-US" sz="2400" b="1" spc="300" dirty="0">
                  <a:gradFill>
                    <a:gsLst>
                      <a:gs pos="100000">
                        <a:schemeClr val="accent6">
                          <a:lumMod val="100000"/>
                        </a:schemeClr>
                      </a:gs>
                      <a:gs pos="0">
                        <a:schemeClr val="accent6">
                          <a:lumMod val="77000"/>
                          <a:lumOff val="23000"/>
                        </a:schemeClr>
                      </a:gs>
                    </a:gsLst>
                    <a:lin ang="16200000" scaled="1"/>
                  </a:gradFill>
                </a:rPr>
                <a:t>小标题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D7B4A34-93E6-7E5C-C1C1-2566E1093CBE}"/>
                </a:ext>
              </a:extLst>
            </p:cNvPr>
            <p:cNvSpPr txBox="1"/>
            <p:nvPr/>
          </p:nvSpPr>
          <p:spPr>
            <a:xfrm>
              <a:off x="851974" y="1967944"/>
              <a:ext cx="3884369" cy="338554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pPr algn="r"/>
              <a:r>
                <a:rPr lang="zh-CN" altLang="en-US" sz="1600" spc="300" dirty="0">
                  <a:solidFill>
                    <a:schemeClr val="bg1"/>
                  </a:solidFill>
                </a:rPr>
                <a:t>请在此处输入文本内容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904EFA2-7511-C696-FD1C-5184ED2F3734}"/>
              </a:ext>
            </a:extLst>
          </p:cNvPr>
          <p:cNvGrpSpPr/>
          <p:nvPr/>
        </p:nvGrpSpPr>
        <p:grpSpPr>
          <a:xfrm flipH="1">
            <a:off x="6858302" y="3568758"/>
            <a:ext cx="3884369" cy="800219"/>
            <a:chOff x="851974" y="1506279"/>
            <a:chExt cx="3884369" cy="800219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DCCB301-3E7D-CA98-BE5D-7C02F048DE73}"/>
                </a:ext>
              </a:extLst>
            </p:cNvPr>
            <p:cNvSpPr txBox="1"/>
            <p:nvPr/>
          </p:nvSpPr>
          <p:spPr>
            <a:xfrm>
              <a:off x="851974" y="1506279"/>
              <a:ext cx="1681097" cy="461665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pPr algn="r"/>
              <a:r>
                <a:rPr lang="zh-CN" altLang="en-US" sz="2400" b="1" spc="300" dirty="0">
                  <a:gradFill>
                    <a:gsLst>
                      <a:gs pos="100000">
                        <a:schemeClr val="accent6">
                          <a:lumMod val="100000"/>
                        </a:schemeClr>
                      </a:gs>
                      <a:gs pos="0">
                        <a:schemeClr val="accent6">
                          <a:lumMod val="77000"/>
                          <a:lumOff val="23000"/>
                        </a:schemeClr>
                      </a:gs>
                    </a:gsLst>
                    <a:lin ang="16200000" scaled="1"/>
                  </a:gradFill>
                </a:rPr>
                <a:t>小标题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EB1C1FF-E3C7-A01F-04C4-9A06DB255E18}"/>
                </a:ext>
              </a:extLst>
            </p:cNvPr>
            <p:cNvSpPr txBox="1"/>
            <p:nvPr/>
          </p:nvSpPr>
          <p:spPr>
            <a:xfrm>
              <a:off x="851974" y="1967944"/>
              <a:ext cx="3884369" cy="338554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pPr algn="r"/>
              <a:r>
                <a:rPr lang="zh-CN" altLang="en-US" sz="1600" spc="300" dirty="0">
                  <a:solidFill>
                    <a:schemeClr val="bg1"/>
                  </a:solidFill>
                </a:rPr>
                <a:t>请在此处输入文本内容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0150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>
            <a:extLst>
              <a:ext uri="{FF2B5EF4-FFF2-40B4-BE49-F238E27FC236}">
                <a16:creationId xmlns:a16="http://schemas.microsoft.com/office/drawing/2014/main" id="{2320CBAF-0671-2D9B-0F29-785E424469EE}"/>
              </a:ext>
            </a:extLst>
          </p:cNvPr>
          <p:cNvSpPr/>
          <p:nvPr/>
        </p:nvSpPr>
        <p:spPr>
          <a:xfrm>
            <a:off x="342900" y="177800"/>
            <a:ext cx="3670300" cy="6680200"/>
          </a:xfrm>
          <a:prstGeom prst="parallelogram">
            <a:avLst/>
          </a:prstGeom>
          <a:gradFill>
            <a:gsLst>
              <a:gs pos="93000">
                <a:schemeClr val="accent6">
                  <a:lumMod val="100000"/>
                  <a:alpha val="0"/>
                </a:schemeClr>
              </a:gs>
              <a:gs pos="0">
                <a:schemeClr val="accent6">
                  <a:lumMod val="77000"/>
                  <a:lumOff val="23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73BD468-ED38-0956-B03D-B94DAA6EE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请在此处添加标题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60CACD17-1534-E5B5-1990-CBCA0C0B95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19" t="11141" r="16328"/>
          <a:stretch/>
        </p:blipFill>
        <p:spPr bwMode="auto">
          <a:xfrm flipH="1">
            <a:off x="342900" y="1320800"/>
            <a:ext cx="4673600" cy="5537200"/>
          </a:xfrm>
          <a:prstGeom prst="rect">
            <a:avLst/>
          </a:prstGeom>
          <a:noFill/>
          <a:effectLst>
            <a:outerShdw blurRad="381000" dist="101600" dir="8100000" algn="tr" rotWithShape="0">
              <a:schemeClr val="accent6">
                <a:lumMod val="75000"/>
                <a:alpha val="3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平行四边形 3">
            <a:extLst>
              <a:ext uri="{FF2B5EF4-FFF2-40B4-BE49-F238E27FC236}">
                <a16:creationId xmlns:a16="http://schemas.microsoft.com/office/drawing/2014/main" id="{3CAE81CB-445E-6F6A-7B55-7A7599585925}"/>
              </a:ext>
            </a:extLst>
          </p:cNvPr>
          <p:cNvSpPr/>
          <p:nvPr/>
        </p:nvSpPr>
        <p:spPr>
          <a:xfrm>
            <a:off x="5854700" y="1320800"/>
            <a:ext cx="2187205" cy="523875"/>
          </a:xfrm>
          <a:prstGeom prst="parallelogram">
            <a:avLst/>
          </a:prstGeom>
          <a:gradFill>
            <a:gsLst>
              <a:gs pos="93000">
                <a:schemeClr val="accent6">
                  <a:lumMod val="100000"/>
                </a:schemeClr>
              </a:gs>
              <a:gs pos="0">
                <a:schemeClr val="accent6">
                  <a:lumMod val="77000"/>
                  <a:lumOff val="23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</a:rPr>
              <a:t>请输入文本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FD78C6-B8CA-BECD-C338-083B0707F734}"/>
              </a:ext>
            </a:extLst>
          </p:cNvPr>
          <p:cNvSpPr txBox="1"/>
          <p:nvPr/>
        </p:nvSpPr>
        <p:spPr>
          <a:xfrm>
            <a:off x="5771816" y="1953544"/>
            <a:ext cx="5835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 dirty="0">
                <a:solidFill>
                  <a:schemeClr val="bg1"/>
                </a:solidFill>
              </a:rPr>
              <a:t>此处添加详细文本描述，内容与标题相关并符合整体</a:t>
            </a: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C394140F-1B84-131C-9B5A-B9D5CF3A18E0}"/>
              </a:ext>
            </a:extLst>
          </p:cNvPr>
          <p:cNvSpPr/>
          <p:nvPr/>
        </p:nvSpPr>
        <p:spPr>
          <a:xfrm>
            <a:off x="5854700" y="2611590"/>
            <a:ext cx="2187205" cy="523875"/>
          </a:xfrm>
          <a:prstGeom prst="parallelogram">
            <a:avLst/>
          </a:prstGeom>
          <a:gradFill>
            <a:gsLst>
              <a:gs pos="93000">
                <a:schemeClr val="accent6">
                  <a:lumMod val="100000"/>
                </a:schemeClr>
              </a:gs>
              <a:gs pos="0">
                <a:schemeClr val="accent6">
                  <a:lumMod val="77000"/>
                  <a:lumOff val="23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</a:rPr>
              <a:t>请输入文本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FD26FD-6804-24D3-8D25-64C0A09701A6}"/>
              </a:ext>
            </a:extLst>
          </p:cNvPr>
          <p:cNvSpPr txBox="1"/>
          <p:nvPr/>
        </p:nvSpPr>
        <p:spPr>
          <a:xfrm>
            <a:off x="5771816" y="3244334"/>
            <a:ext cx="5835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 dirty="0">
                <a:solidFill>
                  <a:schemeClr val="bg1"/>
                </a:solidFill>
              </a:rPr>
              <a:t>此处添加详细文本描述，内容与标题相关并符合整体</a:t>
            </a:r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4730D93A-18BD-F25C-E5D8-756F1F3C6732}"/>
              </a:ext>
            </a:extLst>
          </p:cNvPr>
          <p:cNvSpPr/>
          <p:nvPr/>
        </p:nvSpPr>
        <p:spPr>
          <a:xfrm>
            <a:off x="5854700" y="3902380"/>
            <a:ext cx="2187205" cy="523875"/>
          </a:xfrm>
          <a:prstGeom prst="parallelogram">
            <a:avLst/>
          </a:prstGeom>
          <a:gradFill>
            <a:gsLst>
              <a:gs pos="93000">
                <a:schemeClr val="accent6">
                  <a:lumMod val="100000"/>
                </a:schemeClr>
              </a:gs>
              <a:gs pos="0">
                <a:schemeClr val="accent6">
                  <a:lumMod val="77000"/>
                  <a:lumOff val="23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</a:rPr>
              <a:t>请输入文本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07F127A-00F5-BE39-6F89-A0E917555328}"/>
              </a:ext>
            </a:extLst>
          </p:cNvPr>
          <p:cNvSpPr txBox="1"/>
          <p:nvPr/>
        </p:nvSpPr>
        <p:spPr>
          <a:xfrm>
            <a:off x="5771816" y="4535124"/>
            <a:ext cx="2648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 dirty="0">
                <a:solidFill>
                  <a:schemeClr val="bg1"/>
                </a:solidFill>
              </a:rPr>
              <a:t>此处添加详细文本描述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C592AC9-BE43-B41C-F7DE-7ADE02CE3F05}"/>
              </a:ext>
            </a:extLst>
          </p:cNvPr>
          <p:cNvSpPr txBox="1"/>
          <p:nvPr/>
        </p:nvSpPr>
        <p:spPr>
          <a:xfrm>
            <a:off x="5771816" y="5027555"/>
            <a:ext cx="2648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 dirty="0">
                <a:solidFill>
                  <a:schemeClr val="bg1"/>
                </a:solidFill>
              </a:rPr>
              <a:t>此处添加详细文本描述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BD5116B-2980-E22E-B3AE-005742A82BBB}"/>
              </a:ext>
            </a:extLst>
          </p:cNvPr>
          <p:cNvSpPr txBox="1"/>
          <p:nvPr/>
        </p:nvSpPr>
        <p:spPr>
          <a:xfrm>
            <a:off x="5771816" y="6012418"/>
            <a:ext cx="2648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 dirty="0">
                <a:solidFill>
                  <a:schemeClr val="bg1"/>
                </a:solidFill>
              </a:rPr>
              <a:t>此处添加详细文本描述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7E08C61-CBFC-400F-C6A7-7FF7C5C0D521}"/>
              </a:ext>
            </a:extLst>
          </p:cNvPr>
          <p:cNvSpPr txBox="1"/>
          <p:nvPr/>
        </p:nvSpPr>
        <p:spPr>
          <a:xfrm>
            <a:off x="5771816" y="5519986"/>
            <a:ext cx="2648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 dirty="0">
                <a:solidFill>
                  <a:schemeClr val="bg1"/>
                </a:solidFill>
              </a:rPr>
              <a:t>此处添加详细文本描述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3DC9DE5-1942-DB9B-D72F-2958F8FE8FF7}"/>
              </a:ext>
            </a:extLst>
          </p:cNvPr>
          <p:cNvSpPr txBox="1"/>
          <p:nvPr/>
        </p:nvSpPr>
        <p:spPr>
          <a:xfrm>
            <a:off x="8959516" y="4535124"/>
            <a:ext cx="2648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 dirty="0">
                <a:solidFill>
                  <a:schemeClr val="bg1"/>
                </a:solidFill>
              </a:rPr>
              <a:t>此处添加详细文本描述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AFBB95B-32C8-9AB1-3432-77136838B3B7}"/>
              </a:ext>
            </a:extLst>
          </p:cNvPr>
          <p:cNvSpPr txBox="1"/>
          <p:nvPr/>
        </p:nvSpPr>
        <p:spPr>
          <a:xfrm>
            <a:off x="8959516" y="5027555"/>
            <a:ext cx="2648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 dirty="0">
                <a:solidFill>
                  <a:schemeClr val="bg1"/>
                </a:solidFill>
              </a:rPr>
              <a:t>此处添加详细文本描述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55320DC-1743-B114-7472-327EB069CE59}"/>
              </a:ext>
            </a:extLst>
          </p:cNvPr>
          <p:cNvSpPr txBox="1"/>
          <p:nvPr/>
        </p:nvSpPr>
        <p:spPr>
          <a:xfrm>
            <a:off x="8959516" y="6012418"/>
            <a:ext cx="2648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 dirty="0">
                <a:solidFill>
                  <a:schemeClr val="bg1"/>
                </a:solidFill>
              </a:rPr>
              <a:t>此处添加详细文本描述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B1DB9D6-CB14-C6EC-CABB-576EB156DEAF}"/>
              </a:ext>
            </a:extLst>
          </p:cNvPr>
          <p:cNvSpPr txBox="1"/>
          <p:nvPr/>
        </p:nvSpPr>
        <p:spPr>
          <a:xfrm>
            <a:off x="8959516" y="5519986"/>
            <a:ext cx="2648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 dirty="0">
                <a:solidFill>
                  <a:schemeClr val="bg1"/>
                </a:solidFill>
              </a:rPr>
              <a:t>此处添加详细文本描述</a:t>
            </a:r>
          </a:p>
        </p:txBody>
      </p:sp>
    </p:spTree>
    <p:extLst>
      <p:ext uri="{BB962C8B-B14F-4D97-AF65-F5344CB8AC3E}">
        <p14:creationId xmlns:p14="http://schemas.microsoft.com/office/powerpoint/2010/main" val="4181803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3B3645-D3FD-28FE-74C4-C28FD7086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06002A96-FC41-F944-1EB4-619EC25F3CEC}"/>
              </a:ext>
            </a:extLst>
          </p:cNvPr>
          <p:cNvSpPr/>
          <p:nvPr/>
        </p:nvSpPr>
        <p:spPr>
          <a:xfrm>
            <a:off x="8790290" y="0"/>
            <a:ext cx="4786009" cy="6858000"/>
          </a:xfrm>
          <a:prstGeom prst="parallelogram">
            <a:avLst/>
          </a:prstGeom>
          <a:gradFill>
            <a:gsLst>
              <a:gs pos="93000">
                <a:schemeClr val="accent6">
                  <a:lumMod val="100000"/>
                  <a:alpha val="0"/>
                </a:schemeClr>
              </a:gs>
              <a:gs pos="0">
                <a:schemeClr val="accent6">
                  <a:lumMod val="77000"/>
                  <a:lumOff val="23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E998DC2-B4AD-3171-ECE1-2A23859A5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19" t="11141" r="16328"/>
          <a:stretch/>
        </p:blipFill>
        <p:spPr bwMode="auto">
          <a:xfrm>
            <a:off x="7617382" y="1438072"/>
            <a:ext cx="4574617" cy="5419927"/>
          </a:xfrm>
          <a:prstGeom prst="rect">
            <a:avLst/>
          </a:prstGeom>
          <a:noFill/>
          <a:effectLst>
            <a:outerShdw blurRad="381000" dist="101600" dir="8100000" algn="tr" rotWithShape="0">
              <a:schemeClr val="accent6">
                <a:lumMod val="75000"/>
                <a:alpha val="3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B4DE476A-D399-BC78-AA49-7719BE9EFB81}"/>
              </a:ext>
            </a:extLst>
          </p:cNvPr>
          <p:cNvGrpSpPr/>
          <p:nvPr/>
        </p:nvGrpSpPr>
        <p:grpSpPr>
          <a:xfrm>
            <a:off x="723900" y="1438073"/>
            <a:ext cx="2635317" cy="1002076"/>
            <a:chOff x="723900" y="1768273"/>
            <a:chExt cx="2635317" cy="1002076"/>
          </a:xfrm>
        </p:grpSpPr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364D6396-7D5C-D9A5-8E72-F5223471A0D4}"/>
                </a:ext>
              </a:extLst>
            </p:cNvPr>
            <p:cNvSpPr/>
            <p:nvPr/>
          </p:nvSpPr>
          <p:spPr>
            <a:xfrm>
              <a:off x="806784" y="1768273"/>
              <a:ext cx="2187205" cy="523875"/>
            </a:xfrm>
            <a:prstGeom prst="parallelogram">
              <a:avLst/>
            </a:prstGeom>
            <a:gradFill>
              <a:gsLst>
                <a:gs pos="93000">
                  <a:schemeClr val="accent6">
                    <a:lumMod val="100000"/>
                  </a:schemeClr>
                </a:gs>
                <a:gs pos="0">
                  <a:schemeClr val="accent6">
                    <a:lumMod val="77000"/>
                    <a:lumOff val="2300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tx1"/>
                  </a:solidFill>
                </a:rPr>
                <a:t>请输入文本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7FD643E-78A4-FB8B-0F4C-6DCF745506A3}"/>
                </a:ext>
              </a:extLst>
            </p:cNvPr>
            <p:cNvSpPr txBox="1"/>
            <p:nvPr/>
          </p:nvSpPr>
          <p:spPr>
            <a:xfrm>
              <a:off x="723900" y="2401017"/>
              <a:ext cx="26353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300" dirty="0">
                  <a:solidFill>
                    <a:schemeClr val="bg1"/>
                  </a:solidFill>
                </a:rPr>
                <a:t>此处添加详细文本描述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4D15523-5F85-0A57-C790-4258DCDDDA48}"/>
              </a:ext>
            </a:extLst>
          </p:cNvPr>
          <p:cNvGrpSpPr/>
          <p:nvPr/>
        </p:nvGrpSpPr>
        <p:grpSpPr>
          <a:xfrm>
            <a:off x="723900" y="2724423"/>
            <a:ext cx="2635317" cy="1002076"/>
            <a:chOff x="723900" y="3234240"/>
            <a:chExt cx="2635317" cy="1002076"/>
          </a:xfrm>
        </p:grpSpPr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B6D55F43-0CEB-39C9-161C-F03A3E1836B0}"/>
                </a:ext>
              </a:extLst>
            </p:cNvPr>
            <p:cNvSpPr/>
            <p:nvPr/>
          </p:nvSpPr>
          <p:spPr>
            <a:xfrm>
              <a:off x="806784" y="3234240"/>
              <a:ext cx="2187205" cy="523875"/>
            </a:xfrm>
            <a:prstGeom prst="parallelogram">
              <a:avLst/>
            </a:prstGeom>
            <a:gradFill>
              <a:gsLst>
                <a:gs pos="93000">
                  <a:schemeClr val="accent6">
                    <a:lumMod val="100000"/>
                  </a:schemeClr>
                </a:gs>
                <a:gs pos="0">
                  <a:schemeClr val="accent6">
                    <a:lumMod val="77000"/>
                    <a:lumOff val="2300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tx1"/>
                  </a:solidFill>
                </a:rPr>
                <a:t>请输入文本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49BB44D-298E-644F-B45A-A1E0CE1939F8}"/>
                </a:ext>
              </a:extLst>
            </p:cNvPr>
            <p:cNvSpPr txBox="1"/>
            <p:nvPr/>
          </p:nvSpPr>
          <p:spPr>
            <a:xfrm>
              <a:off x="723900" y="3866984"/>
              <a:ext cx="26353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300" dirty="0">
                  <a:solidFill>
                    <a:schemeClr val="bg1"/>
                  </a:solidFill>
                </a:rPr>
                <a:t>此处添加详细文本描述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A5C28BE-7A2A-D91E-859F-999535F8E9AF}"/>
              </a:ext>
            </a:extLst>
          </p:cNvPr>
          <p:cNvGrpSpPr/>
          <p:nvPr/>
        </p:nvGrpSpPr>
        <p:grpSpPr>
          <a:xfrm>
            <a:off x="723900" y="4010773"/>
            <a:ext cx="2635317" cy="1002076"/>
            <a:chOff x="723900" y="4515541"/>
            <a:chExt cx="2635317" cy="1002076"/>
          </a:xfrm>
        </p:grpSpPr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C2F4994F-8391-8E94-5360-B1EA7A81797A}"/>
                </a:ext>
              </a:extLst>
            </p:cNvPr>
            <p:cNvSpPr/>
            <p:nvPr/>
          </p:nvSpPr>
          <p:spPr>
            <a:xfrm>
              <a:off x="806784" y="4515541"/>
              <a:ext cx="2187205" cy="523875"/>
            </a:xfrm>
            <a:prstGeom prst="parallelogram">
              <a:avLst/>
            </a:prstGeom>
            <a:gradFill>
              <a:gsLst>
                <a:gs pos="93000">
                  <a:schemeClr val="accent6">
                    <a:lumMod val="100000"/>
                  </a:schemeClr>
                </a:gs>
                <a:gs pos="0">
                  <a:schemeClr val="accent6">
                    <a:lumMod val="77000"/>
                    <a:lumOff val="2300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tx1"/>
                  </a:solidFill>
                </a:rPr>
                <a:t>请输入文本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BF92A0E-7540-4B1E-8F17-1D7B998C5C8E}"/>
                </a:ext>
              </a:extLst>
            </p:cNvPr>
            <p:cNvSpPr txBox="1"/>
            <p:nvPr/>
          </p:nvSpPr>
          <p:spPr>
            <a:xfrm>
              <a:off x="723900" y="5148285"/>
              <a:ext cx="26353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300" dirty="0">
                  <a:solidFill>
                    <a:schemeClr val="bg1"/>
                  </a:solidFill>
                </a:rPr>
                <a:t>此处添加详细文本描述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5D3A395-E6B6-7FF8-3822-3D7AC382F59B}"/>
              </a:ext>
            </a:extLst>
          </p:cNvPr>
          <p:cNvGrpSpPr/>
          <p:nvPr/>
        </p:nvGrpSpPr>
        <p:grpSpPr>
          <a:xfrm>
            <a:off x="723900" y="5297124"/>
            <a:ext cx="2635317" cy="1002076"/>
            <a:chOff x="723900" y="4515541"/>
            <a:chExt cx="2635317" cy="1002076"/>
          </a:xfrm>
        </p:grpSpPr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EE945ED4-8A03-7C38-CD29-93AF1EBBDF6B}"/>
                </a:ext>
              </a:extLst>
            </p:cNvPr>
            <p:cNvSpPr/>
            <p:nvPr/>
          </p:nvSpPr>
          <p:spPr>
            <a:xfrm>
              <a:off x="806784" y="4515541"/>
              <a:ext cx="2187205" cy="523875"/>
            </a:xfrm>
            <a:prstGeom prst="parallelogram">
              <a:avLst/>
            </a:prstGeom>
            <a:gradFill>
              <a:gsLst>
                <a:gs pos="93000">
                  <a:schemeClr val="accent6">
                    <a:lumMod val="100000"/>
                  </a:schemeClr>
                </a:gs>
                <a:gs pos="0">
                  <a:schemeClr val="accent6">
                    <a:lumMod val="77000"/>
                    <a:lumOff val="2300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tx1"/>
                  </a:solidFill>
                </a:rPr>
                <a:t>请输入文本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7EFDD1D-8D57-83D2-BB1D-FE3CCF8AB4E3}"/>
                </a:ext>
              </a:extLst>
            </p:cNvPr>
            <p:cNvSpPr txBox="1"/>
            <p:nvPr/>
          </p:nvSpPr>
          <p:spPr>
            <a:xfrm>
              <a:off x="723900" y="5148285"/>
              <a:ext cx="26353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300" dirty="0">
                  <a:solidFill>
                    <a:schemeClr val="bg1"/>
                  </a:solidFill>
                </a:rPr>
                <a:t>此处添加详细文本描述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A3DB8C9-2AA7-C666-5C40-A233A362263E}"/>
              </a:ext>
            </a:extLst>
          </p:cNvPr>
          <p:cNvGrpSpPr/>
          <p:nvPr/>
        </p:nvGrpSpPr>
        <p:grpSpPr>
          <a:xfrm>
            <a:off x="4574619" y="1438073"/>
            <a:ext cx="2635317" cy="1002076"/>
            <a:chOff x="723900" y="1768273"/>
            <a:chExt cx="2635317" cy="1002076"/>
          </a:xfrm>
        </p:grpSpPr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E381F817-14DB-C9D7-A424-2EE6DF46D3BE}"/>
                </a:ext>
              </a:extLst>
            </p:cNvPr>
            <p:cNvSpPr/>
            <p:nvPr/>
          </p:nvSpPr>
          <p:spPr>
            <a:xfrm>
              <a:off x="806784" y="1768273"/>
              <a:ext cx="2187205" cy="523875"/>
            </a:xfrm>
            <a:prstGeom prst="parallelogram">
              <a:avLst/>
            </a:prstGeom>
            <a:gradFill>
              <a:gsLst>
                <a:gs pos="93000">
                  <a:schemeClr val="accent6">
                    <a:lumMod val="100000"/>
                  </a:schemeClr>
                </a:gs>
                <a:gs pos="0">
                  <a:schemeClr val="accent6">
                    <a:lumMod val="77000"/>
                    <a:lumOff val="2300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tx1"/>
                  </a:solidFill>
                </a:rPr>
                <a:t>请输入文本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90FAED8-7C09-902D-B7C0-884D8F059C79}"/>
                </a:ext>
              </a:extLst>
            </p:cNvPr>
            <p:cNvSpPr txBox="1"/>
            <p:nvPr/>
          </p:nvSpPr>
          <p:spPr>
            <a:xfrm>
              <a:off x="723900" y="2401017"/>
              <a:ext cx="26353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300" dirty="0">
                  <a:solidFill>
                    <a:schemeClr val="bg1"/>
                  </a:solidFill>
                </a:rPr>
                <a:t>此处添加详细文本描述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352CB7A-31C9-70D4-70BA-DFE3DE724CCB}"/>
              </a:ext>
            </a:extLst>
          </p:cNvPr>
          <p:cNvGrpSpPr/>
          <p:nvPr/>
        </p:nvGrpSpPr>
        <p:grpSpPr>
          <a:xfrm>
            <a:off x="4574619" y="2724423"/>
            <a:ext cx="2635317" cy="1002076"/>
            <a:chOff x="723900" y="3234240"/>
            <a:chExt cx="2635317" cy="100207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C2B665CD-E036-22AE-F180-E4B66A759ACF}"/>
                </a:ext>
              </a:extLst>
            </p:cNvPr>
            <p:cNvSpPr/>
            <p:nvPr/>
          </p:nvSpPr>
          <p:spPr>
            <a:xfrm>
              <a:off x="806784" y="3234240"/>
              <a:ext cx="2187205" cy="523875"/>
            </a:xfrm>
            <a:prstGeom prst="parallelogram">
              <a:avLst/>
            </a:prstGeom>
            <a:gradFill>
              <a:gsLst>
                <a:gs pos="93000">
                  <a:schemeClr val="accent6">
                    <a:lumMod val="100000"/>
                  </a:schemeClr>
                </a:gs>
                <a:gs pos="0">
                  <a:schemeClr val="accent6">
                    <a:lumMod val="77000"/>
                    <a:lumOff val="2300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tx1"/>
                  </a:solidFill>
                </a:rPr>
                <a:t>请输入文本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214BBB7-2B5A-333E-FE5F-0F0F48628441}"/>
                </a:ext>
              </a:extLst>
            </p:cNvPr>
            <p:cNvSpPr txBox="1"/>
            <p:nvPr/>
          </p:nvSpPr>
          <p:spPr>
            <a:xfrm>
              <a:off x="723900" y="3866984"/>
              <a:ext cx="26353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300" dirty="0">
                  <a:solidFill>
                    <a:schemeClr val="bg1"/>
                  </a:solidFill>
                </a:rPr>
                <a:t>此处添加详细文本描述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DE2AF4D-7812-4774-1F76-E98F2EBABBEB}"/>
              </a:ext>
            </a:extLst>
          </p:cNvPr>
          <p:cNvGrpSpPr/>
          <p:nvPr/>
        </p:nvGrpSpPr>
        <p:grpSpPr>
          <a:xfrm>
            <a:off x="4574619" y="4010773"/>
            <a:ext cx="2635317" cy="1002076"/>
            <a:chOff x="723900" y="4515541"/>
            <a:chExt cx="2635317" cy="1002076"/>
          </a:xfrm>
        </p:grpSpPr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90C0DE5B-BE3A-A2C8-5EA7-E26924D2FA56}"/>
                </a:ext>
              </a:extLst>
            </p:cNvPr>
            <p:cNvSpPr/>
            <p:nvPr/>
          </p:nvSpPr>
          <p:spPr>
            <a:xfrm>
              <a:off x="806784" y="4515541"/>
              <a:ext cx="2187205" cy="523875"/>
            </a:xfrm>
            <a:prstGeom prst="parallelogram">
              <a:avLst/>
            </a:prstGeom>
            <a:gradFill>
              <a:gsLst>
                <a:gs pos="93000">
                  <a:schemeClr val="accent6">
                    <a:lumMod val="100000"/>
                  </a:schemeClr>
                </a:gs>
                <a:gs pos="0">
                  <a:schemeClr val="accent6">
                    <a:lumMod val="77000"/>
                    <a:lumOff val="2300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tx1"/>
                  </a:solidFill>
                </a:rPr>
                <a:t>请输入文本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EFFD037-CEF4-F3E4-93BC-F32DFFAA6851}"/>
                </a:ext>
              </a:extLst>
            </p:cNvPr>
            <p:cNvSpPr txBox="1"/>
            <p:nvPr/>
          </p:nvSpPr>
          <p:spPr>
            <a:xfrm>
              <a:off x="723900" y="5148285"/>
              <a:ext cx="26353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300" dirty="0">
                  <a:solidFill>
                    <a:schemeClr val="bg1"/>
                  </a:solidFill>
                </a:rPr>
                <a:t>此处添加详细文本描述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4D308B-8155-048F-B572-AF5CB9B920FD}"/>
              </a:ext>
            </a:extLst>
          </p:cNvPr>
          <p:cNvGrpSpPr/>
          <p:nvPr/>
        </p:nvGrpSpPr>
        <p:grpSpPr>
          <a:xfrm>
            <a:off x="4574619" y="5297124"/>
            <a:ext cx="2635317" cy="1002076"/>
            <a:chOff x="723900" y="4515541"/>
            <a:chExt cx="2635317" cy="1002076"/>
          </a:xfrm>
        </p:grpSpPr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1A58AA24-A469-3339-36CD-D6B2EF26FCF0}"/>
                </a:ext>
              </a:extLst>
            </p:cNvPr>
            <p:cNvSpPr/>
            <p:nvPr/>
          </p:nvSpPr>
          <p:spPr>
            <a:xfrm>
              <a:off x="806784" y="4515541"/>
              <a:ext cx="2187205" cy="523875"/>
            </a:xfrm>
            <a:prstGeom prst="parallelogram">
              <a:avLst/>
            </a:prstGeom>
            <a:gradFill>
              <a:gsLst>
                <a:gs pos="93000">
                  <a:schemeClr val="accent6">
                    <a:lumMod val="100000"/>
                  </a:schemeClr>
                </a:gs>
                <a:gs pos="0">
                  <a:schemeClr val="accent6">
                    <a:lumMod val="77000"/>
                    <a:lumOff val="2300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tx1"/>
                  </a:solidFill>
                </a:rPr>
                <a:t>请输入文本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693C8A0-843A-DF5C-1891-E3D996BC2FA5}"/>
                </a:ext>
              </a:extLst>
            </p:cNvPr>
            <p:cNvSpPr txBox="1"/>
            <p:nvPr/>
          </p:nvSpPr>
          <p:spPr>
            <a:xfrm>
              <a:off x="723900" y="5148285"/>
              <a:ext cx="26353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300" dirty="0">
                  <a:solidFill>
                    <a:schemeClr val="bg1"/>
                  </a:solidFill>
                </a:rPr>
                <a:t>此处添加详细文本描述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7320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A69EE89C-3086-D67D-9163-77D9D6CD0D4B}"/>
              </a:ext>
            </a:extLst>
          </p:cNvPr>
          <p:cNvSpPr/>
          <p:nvPr/>
        </p:nvSpPr>
        <p:spPr>
          <a:xfrm>
            <a:off x="0" y="1532624"/>
            <a:ext cx="12192000" cy="2081719"/>
          </a:xfrm>
          <a:prstGeom prst="rect">
            <a:avLst/>
          </a:prstGeom>
          <a:gradFill flip="none" rotWithShape="1">
            <a:gsLst>
              <a:gs pos="100000">
                <a:schemeClr val="accent6">
                  <a:lumMod val="100000"/>
                </a:schemeClr>
              </a:gs>
              <a:gs pos="0">
                <a:schemeClr val="accent6">
                  <a:lumMod val="77000"/>
                  <a:lumOff val="23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A5FD3EE-0F06-6E74-A6EB-F83836DFE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pic>
        <p:nvPicPr>
          <p:cNvPr id="11270" name="Picture 6">
            <a:extLst>
              <a:ext uri="{FF2B5EF4-FFF2-40B4-BE49-F238E27FC236}">
                <a16:creationId xmlns:a16="http://schemas.microsoft.com/office/drawing/2014/main" id="{81505FDF-C6AE-B237-8E89-4833665AF0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61" r="24297"/>
          <a:stretch/>
        </p:blipFill>
        <p:spPr bwMode="auto">
          <a:xfrm flipH="1">
            <a:off x="9376588" y="239194"/>
            <a:ext cx="2260087" cy="3375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25CF3BD0-3751-07C5-DFA5-AF00E6A172F8}"/>
              </a:ext>
            </a:extLst>
          </p:cNvPr>
          <p:cNvSpPr txBox="1"/>
          <p:nvPr/>
        </p:nvSpPr>
        <p:spPr>
          <a:xfrm>
            <a:off x="1121075" y="1727200"/>
            <a:ext cx="1266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A97B9DF-808C-1C6D-ABCC-0037DBBEADE0}"/>
              </a:ext>
            </a:extLst>
          </p:cNvPr>
          <p:cNvSpPr txBox="1"/>
          <p:nvPr/>
        </p:nvSpPr>
        <p:spPr>
          <a:xfrm>
            <a:off x="723900" y="1695935"/>
            <a:ext cx="2971800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400" b="1" dirty="0"/>
              <a:t>请在此处添加小标题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D0C41C3-5541-B3C1-81F4-40F2F579A470}"/>
              </a:ext>
            </a:extLst>
          </p:cNvPr>
          <p:cNvSpPr txBox="1"/>
          <p:nvPr/>
        </p:nvSpPr>
        <p:spPr>
          <a:xfrm>
            <a:off x="700160" y="2320911"/>
            <a:ext cx="7669140" cy="96026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 dirty="0"/>
              <a:t>此处添加详细文本描述，内容与标题相关并符合整体</a:t>
            </a:r>
            <a:r>
              <a:rPr lang="en-US" altLang="zh-CN" sz="1600" spc="300" dirty="0"/>
              <a:t>,</a:t>
            </a:r>
            <a:r>
              <a:rPr lang="zh-CN" altLang="en-US" sz="1600" spc="300" dirty="0"/>
              <a:t>此处添加详细文本描述，内容与标题相关并符合整体</a:t>
            </a:r>
            <a:r>
              <a:rPr lang="en-US" altLang="zh-CN" sz="1600" spc="300" dirty="0"/>
              <a:t>,</a:t>
            </a:r>
            <a:r>
              <a:rPr lang="zh-CN" altLang="en-US" sz="1600" spc="300" dirty="0"/>
              <a:t>此处添加详细文本描述，内容与标题相关并符合整体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9983046-12FA-BA40-F70B-34ECCF05973B}"/>
              </a:ext>
            </a:extLst>
          </p:cNvPr>
          <p:cNvCxnSpPr/>
          <p:nvPr/>
        </p:nvCxnSpPr>
        <p:spPr>
          <a:xfrm>
            <a:off x="723900" y="2188865"/>
            <a:ext cx="742103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230F841-015C-ED11-CAA5-6CD750358000}"/>
              </a:ext>
            </a:extLst>
          </p:cNvPr>
          <p:cNvGrpSpPr/>
          <p:nvPr/>
        </p:nvGrpSpPr>
        <p:grpSpPr>
          <a:xfrm>
            <a:off x="768350" y="4039752"/>
            <a:ext cx="2927350" cy="2336160"/>
            <a:chOff x="8717335" y="4039752"/>
            <a:chExt cx="2927350" cy="233616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EBEBAC3-11F6-685A-0390-B34093A41178}"/>
                </a:ext>
              </a:extLst>
            </p:cNvPr>
            <p:cNvSpPr txBox="1"/>
            <p:nvPr/>
          </p:nvSpPr>
          <p:spPr>
            <a:xfrm>
              <a:off x="8741075" y="4039752"/>
              <a:ext cx="1850725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添加小标题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CA5C902-6E20-5628-62A0-0E20CDDBD00A}"/>
                </a:ext>
              </a:extLst>
            </p:cNvPr>
            <p:cNvSpPr txBox="1"/>
            <p:nvPr/>
          </p:nvSpPr>
          <p:spPr>
            <a:xfrm>
              <a:off x="8717335" y="4824718"/>
              <a:ext cx="2927350" cy="155119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300" dirty="0">
                  <a:solidFill>
                    <a:schemeClr val="bg1"/>
                  </a:solidFill>
                </a:rPr>
                <a:t>此处添加详细文本描述，内容与标题相关并符合整体</a:t>
              </a:r>
              <a:r>
                <a:rPr lang="en-US" altLang="zh-CN" sz="1600" spc="300" dirty="0">
                  <a:solidFill>
                    <a:schemeClr val="bg1"/>
                  </a:solidFill>
                </a:rPr>
                <a:t>,</a:t>
              </a:r>
              <a:r>
                <a:rPr lang="zh-CN" altLang="en-US" sz="1600" spc="300" dirty="0">
                  <a:solidFill>
                    <a:schemeClr val="bg1"/>
                  </a:solidFill>
                </a:rPr>
                <a:t>此处添加详细文本描述，内容与标题相关并符合整体此处添加详细文本描述</a:t>
              </a: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499589ED-D35F-0738-0D64-5E6AEDBE9950}"/>
                </a:ext>
              </a:extLst>
            </p:cNvPr>
            <p:cNvCxnSpPr>
              <a:cxnSpLocks/>
            </p:cNvCxnSpPr>
            <p:nvPr/>
          </p:nvCxnSpPr>
          <p:spPr>
            <a:xfrm>
              <a:off x="8741075" y="4644524"/>
              <a:ext cx="23749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3449ABA-5172-F13C-8864-C6B63C528F18}"/>
              </a:ext>
            </a:extLst>
          </p:cNvPr>
          <p:cNvGrpSpPr/>
          <p:nvPr/>
        </p:nvGrpSpPr>
        <p:grpSpPr>
          <a:xfrm>
            <a:off x="4738838" y="4039752"/>
            <a:ext cx="2927350" cy="2336160"/>
            <a:chOff x="8717335" y="4039752"/>
            <a:chExt cx="2927350" cy="233616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FF01128-FC32-3F2E-DC61-B7E99D555F03}"/>
                </a:ext>
              </a:extLst>
            </p:cNvPr>
            <p:cNvSpPr txBox="1"/>
            <p:nvPr/>
          </p:nvSpPr>
          <p:spPr>
            <a:xfrm>
              <a:off x="8741075" y="4039752"/>
              <a:ext cx="1850725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添加小标题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CF5FA33-CDB1-5560-C07D-8DB95A605A41}"/>
                </a:ext>
              </a:extLst>
            </p:cNvPr>
            <p:cNvSpPr txBox="1"/>
            <p:nvPr/>
          </p:nvSpPr>
          <p:spPr>
            <a:xfrm>
              <a:off x="8717335" y="4824718"/>
              <a:ext cx="2927350" cy="155119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300" dirty="0">
                  <a:solidFill>
                    <a:schemeClr val="bg1"/>
                  </a:solidFill>
                </a:rPr>
                <a:t>此处添加详细文本描述，内容与标题相关并符合整体</a:t>
              </a:r>
              <a:r>
                <a:rPr lang="en-US" altLang="zh-CN" sz="1600" spc="300" dirty="0">
                  <a:solidFill>
                    <a:schemeClr val="bg1"/>
                  </a:solidFill>
                </a:rPr>
                <a:t>,</a:t>
              </a:r>
              <a:r>
                <a:rPr lang="zh-CN" altLang="en-US" sz="1600" spc="300" dirty="0">
                  <a:solidFill>
                    <a:schemeClr val="bg1"/>
                  </a:solidFill>
                </a:rPr>
                <a:t>此处添加详细文本描述，内容与标题相关并符合整体此处添加详细文本描述</a:t>
              </a: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6698BB3A-C01A-23C6-DE87-0D55683F2330}"/>
                </a:ext>
              </a:extLst>
            </p:cNvPr>
            <p:cNvCxnSpPr>
              <a:cxnSpLocks/>
            </p:cNvCxnSpPr>
            <p:nvPr/>
          </p:nvCxnSpPr>
          <p:spPr>
            <a:xfrm>
              <a:off x="8741075" y="4644524"/>
              <a:ext cx="23749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DA7E953-FE89-7A50-CD27-310493EAED65}"/>
              </a:ext>
            </a:extLst>
          </p:cNvPr>
          <p:cNvGrpSpPr/>
          <p:nvPr/>
        </p:nvGrpSpPr>
        <p:grpSpPr>
          <a:xfrm>
            <a:off x="8709325" y="4039752"/>
            <a:ext cx="2927350" cy="2336160"/>
            <a:chOff x="8717335" y="4039752"/>
            <a:chExt cx="2927350" cy="2336160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6852485-E123-F79E-BD70-2403A2CCB619}"/>
                </a:ext>
              </a:extLst>
            </p:cNvPr>
            <p:cNvSpPr txBox="1"/>
            <p:nvPr/>
          </p:nvSpPr>
          <p:spPr>
            <a:xfrm>
              <a:off x="8741075" y="4039752"/>
              <a:ext cx="1850725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添加小标题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EF4E43B-A0F3-74A1-6E9F-2A66F78F9579}"/>
                </a:ext>
              </a:extLst>
            </p:cNvPr>
            <p:cNvSpPr txBox="1"/>
            <p:nvPr/>
          </p:nvSpPr>
          <p:spPr>
            <a:xfrm>
              <a:off x="8717335" y="4824718"/>
              <a:ext cx="2927350" cy="155119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300" dirty="0">
                  <a:solidFill>
                    <a:schemeClr val="bg1"/>
                  </a:solidFill>
                </a:rPr>
                <a:t>此处添加详细文本描述，内容与标题相关并符合整体</a:t>
              </a:r>
              <a:r>
                <a:rPr lang="en-US" altLang="zh-CN" sz="1600" spc="300" dirty="0">
                  <a:solidFill>
                    <a:schemeClr val="bg1"/>
                  </a:solidFill>
                </a:rPr>
                <a:t>,</a:t>
              </a:r>
              <a:r>
                <a:rPr lang="zh-CN" altLang="en-US" sz="1600" spc="300" dirty="0">
                  <a:solidFill>
                    <a:schemeClr val="bg1"/>
                  </a:solidFill>
                </a:rPr>
                <a:t>此处添加详细文本描述，内容与标题相关并符合整体此处添加详细文本描述</a:t>
              </a: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6B99C943-628E-1E7C-B99E-B3E52F3197AE}"/>
                </a:ext>
              </a:extLst>
            </p:cNvPr>
            <p:cNvCxnSpPr>
              <a:cxnSpLocks/>
            </p:cNvCxnSpPr>
            <p:nvPr/>
          </p:nvCxnSpPr>
          <p:spPr>
            <a:xfrm>
              <a:off x="8741075" y="4644524"/>
              <a:ext cx="23749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C5EF2D6F-0E3F-0C9A-90EE-265E6280B0B8}"/>
              </a:ext>
            </a:extLst>
          </p:cNvPr>
          <p:cNvCxnSpPr/>
          <p:nvPr/>
        </p:nvCxnSpPr>
        <p:spPr>
          <a:xfrm>
            <a:off x="4216400" y="4027251"/>
            <a:ext cx="0" cy="2271949"/>
          </a:xfrm>
          <a:prstGeom prst="line">
            <a:avLst/>
          </a:prstGeom>
          <a:ln w="15875"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55A4B172-E0CC-C628-0434-B20351D16D5C}"/>
              </a:ext>
            </a:extLst>
          </p:cNvPr>
          <p:cNvCxnSpPr/>
          <p:nvPr/>
        </p:nvCxnSpPr>
        <p:spPr>
          <a:xfrm>
            <a:off x="8098767" y="4027251"/>
            <a:ext cx="0" cy="2271949"/>
          </a:xfrm>
          <a:prstGeom prst="line">
            <a:avLst/>
          </a:prstGeom>
          <a:ln w="15875"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0036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免费照片女性健美运动员用哑铃训练二头肌">
            <a:extLst>
              <a:ext uri="{FF2B5EF4-FFF2-40B4-BE49-F238E27FC236}">
                <a16:creationId xmlns:a16="http://schemas.microsoft.com/office/drawing/2014/main" id="{5449412F-285C-0611-8FDB-DBF1E9BB3B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69" b="5795"/>
          <a:stretch/>
        </p:blipFill>
        <p:spPr bwMode="auto">
          <a:xfrm flipH="1">
            <a:off x="0" y="0"/>
            <a:ext cx="12192000" cy="6828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平行四边形 2">
            <a:extLst>
              <a:ext uri="{FF2B5EF4-FFF2-40B4-BE49-F238E27FC236}">
                <a16:creationId xmlns:a16="http://schemas.microsoft.com/office/drawing/2014/main" id="{2F72710E-481C-7ADF-4419-E70CC40C3650}"/>
              </a:ext>
            </a:extLst>
          </p:cNvPr>
          <p:cNvSpPr/>
          <p:nvPr/>
        </p:nvSpPr>
        <p:spPr>
          <a:xfrm>
            <a:off x="1257300" y="-304800"/>
            <a:ext cx="3556000" cy="4191000"/>
          </a:xfrm>
          <a:prstGeom prst="parallelogram">
            <a:avLst>
              <a:gd name="adj" fmla="val 31071"/>
            </a:avLst>
          </a:prstGeom>
          <a:gradFill flip="none" rotWithShape="1">
            <a:gsLst>
              <a:gs pos="100000">
                <a:schemeClr val="accent6">
                  <a:lumMod val="100000"/>
                  <a:alpha val="10000"/>
                </a:schemeClr>
              </a:gs>
              <a:gs pos="0">
                <a:schemeClr val="accent6">
                  <a:alpha val="31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D2EABE69-3DAE-3AEC-85BF-64B9E4698899}"/>
              </a:ext>
            </a:extLst>
          </p:cNvPr>
          <p:cNvSpPr/>
          <p:nvPr/>
        </p:nvSpPr>
        <p:spPr>
          <a:xfrm>
            <a:off x="266700" y="-304800"/>
            <a:ext cx="4038600" cy="3733800"/>
          </a:xfrm>
          <a:prstGeom prst="parallelogram">
            <a:avLst/>
          </a:prstGeom>
          <a:gradFill>
            <a:gsLst>
              <a:gs pos="92000">
                <a:schemeClr val="accent6"/>
              </a:gs>
              <a:gs pos="0">
                <a:schemeClr val="accent6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0A83CD-75FB-E29F-6AAB-6068544DC2B6}"/>
              </a:ext>
            </a:extLst>
          </p:cNvPr>
          <p:cNvSpPr txBox="1"/>
          <p:nvPr/>
        </p:nvSpPr>
        <p:spPr>
          <a:xfrm>
            <a:off x="1644650" y="1397337"/>
            <a:ext cx="1866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 dirty="0">
                <a:latin typeface="+mj-lt"/>
              </a:rPr>
              <a:t>02</a:t>
            </a:r>
            <a:endParaRPr lang="zh-CN" altLang="en-US" sz="6000" b="1" i="1" dirty="0"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894C2A-D87B-44C8-3C78-8BFC65B65D17}"/>
              </a:ext>
            </a:extLst>
          </p:cNvPr>
          <p:cNvSpPr txBox="1"/>
          <p:nvPr/>
        </p:nvSpPr>
        <p:spPr>
          <a:xfrm>
            <a:off x="5295900" y="2921168"/>
            <a:ext cx="6438900" cy="1015663"/>
          </a:xfrm>
          <a:prstGeom prst="rect">
            <a:avLst/>
          </a:prstGeom>
          <a:noFill/>
          <a:effectLst/>
        </p:spPr>
        <p:txBody>
          <a:bodyPr wrap="square" lIns="0" rtlCol="0">
            <a:spAutoFit/>
          </a:bodyPr>
          <a:lstStyle>
            <a:defPPr>
              <a:defRPr lang="zh-CN"/>
            </a:defPPr>
            <a:lvl1pPr>
              <a:defRPr sz="6000" i="1">
                <a:gradFill flip="none" rotWithShape="1">
                  <a:gsLst>
                    <a:gs pos="50000">
                      <a:srgbClr val="FFC000">
                        <a:lumMod val="77000"/>
                        <a:lumOff val="23000"/>
                      </a:srgbClr>
                    </a:gs>
                    <a:gs pos="100000">
                      <a:schemeClr val="accent6">
                        <a:lumMod val="95000"/>
                      </a:schemeClr>
                    </a:gs>
                    <a:gs pos="0">
                      <a:schemeClr val="accent6"/>
                    </a:gs>
                  </a:gsLst>
                  <a:lin ang="0" scaled="1"/>
                  <a:tileRect/>
                </a:gradFill>
                <a:effectLst>
                  <a:outerShdw blurRad="381000" dist="63500" dir="2700000" algn="tl" rotWithShape="0">
                    <a:schemeClr val="accent6">
                      <a:lumMod val="40000"/>
                      <a:lumOff val="60000"/>
                      <a:alpha val="25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请在此处输入文本</a:t>
            </a:r>
          </a:p>
        </p:txBody>
      </p:sp>
    </p:spTree>
    <p:extLst>
      <p:ext uri="{BB962C8B-B14F-4D97-AF65-F5344CB8AC3E}">
        <p14:creationId xmlns:p14="http://schemas.microsoft.com/office/powerpoint/2010/main" val="9537732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C4B79B6A-704C-89B4-1C9F-8F433B193048}"/>
              </a:ext>
            </a:extLst>
          </p:cNvPr>
          <p:cNvSpPr/>
          <p:nvPr/>
        </p:nvSpPr>
        <p:spPr>
          <a:xfrm>
            <a:off x="723900" y="1265227"/>
            <a:ext cx="5829300" cy="4856694"/>
          </a:xfrm>
          <a:prstGeom prst="roundRect">
            <a:avLst>
              <a:gd name="adj" fmla="val 4900"/>
            </a:avLst>
          </a:prstGeom>
          <a:solidFill>
            <a:schemeClr val="bg1"/>
          </a:solidFill>
          <a:ln w="34925">
            <a:gradFill>
              <a:gsLst>
                <a:gs pos="0">
                  <a:schemeClr val="accent6">
                    <a:lumMod val="75000"/>
                    <a:lumOff val="25000"/>
                  </a:schemeClr>
                </a:gs>
                <a:gs pos="100000">
                  <a:schemeClr val="accent6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0740277-5A8E-7617-2BF0-31370AE99FE9}"/>
              </a:ext>
            </a:extLst>
          </p:cNvPr>
          <p:cNvSpPr/>
          <p:nvPr/>
        </p:nvSpPr>
        <p:spPr>
          <a:xfrm rot="21442510">
            <a:off x="-597131" y="4061026"/>
            <a:ext cx="13212532" cy="2081719"/>
          </a:xfrm>
          <a:prstGeom prst="rect">
            <a:avLst/>
          </a:prstGeom>
          <a:solidFill>
            <a:schemeClr val="accent6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481FBD61-5EAE-0AB6-A92B-8578000A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07D8B12-6A02-A47D-0324-04FD39191242}"/>
              </a:ext>
            </a:extLst>
          </p:cNvPr>
          <p:cNvSpPr/>
          <p:nvPr/>
        </p:nvSpPr>
        <p:spPr>
          <a:xfrm rot="21442510">
            <a:off x="-597131" y="4193033"/>
            <a:ext cx="13212532" cy="2081719"/>
          </a:xfrm>
          <a:prstGeom prst="rect">
            <a:avLst/>
          </a:prstGeom>
          <a:gradFill flip="none" rotWithShape="1">
            <a:gsLst>
              <a:gs pos="100000">
                <a:schemeClr val="accent6">
                  <a:lumMod val="100000"/>
                </a:schemeClr>
              </a:gs>
              <a:gs pos="0">
                <a:schemeClr val="accent6">
                  <a:lumMod val="77000"/>
                  <a:lumOff val="23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88900" dir="16200000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1C5380E9-961D-DFEC-4F07-815BA5F587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61" r="24297"/>
          <a:stretch/>
        </p:blipFill>
        <p:spPr bwMode="auto">
          <a:xfrm flipH="1">
            <a:off x="7670800" y="783751"/>
            <a:ext cx="4067474" cy="6074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5CA3DA6D-0A32-BD34-FBEC-A69CE0039B9C}"/>
              </a:ext>
            </a:extLst>
          </p:cNvPr>
          <p:cNvGrpSpPr/>
          <p:nvPr/>
        </p:nvGrpSpPr>
        <p:grpSpPr>
          <a:xfrm>
            <a:off x="1051224" y="1555424"/>
            <a:ext cx="5044775" cy="2040694"/>
            <a:chOff x="8717334" y="4039752"/>
            <a:chExt cx="5044775" cy="204069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3CF8C9C-F8A0-B1EF-E518-422FD8CF8F90}"/>
                </a:ext>
              </a:extLst>
            </p:cNvPr>
            <p:cNvSpPr txBox="1"/>
            <p:nvPr/>
          </p:nvSpPr>
          <p:spPr>
            <a:xfrm>
              <a:off x="8741075" y="4039752"/>
              <a:ext cx="1850725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chemeClr val="accent6">
                          <a:lumMod val="75000"/>
                          <a:lumOff val="25000"/>
                        </a:schemeClr>
                      </a:gs>
                      <a:gs pos="100000">
                        <a:schemeClr val="accent6"/>
                      </a:gs>
                    </a:gsLst>
                    <a:lin ang="5400000" scaled="1"/>
                  </a:gradFill>
                </a:rPr>
                <a:t>添加小标题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A0BFCE9-B1A8-9DEC-24AC-8A4BCF65B60B}"/>
                </a:ext>
              </a:extLst>
            </p:cNvPr>
            <p:cNvSpPr txBox="1"/>
            <p:nvPr/>
          </p:nvSpPr>
          <p:spPr>
            <a:xfrm>
              <a:off x="8717334" y="4824718"/>
              <a:ext cx="5044775" cy="125572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300" dirty="0"/>
                <a:t>此处添加详细文本描述，内容与标题相关并符合整体</a:t>
              </a:r>
              <a:r>
                <a:rPr lang="en-US" altLang="zh-CN" sz="1600" spc="300" dirty="0"/>
                <a:t>,</a:t>
              </a:r>
              <a:r>
                <a:rPr lang="zh-CN" altLang="en-US" sz="1600" spc="300" dirty="0"/>
                <a:t>此处添加详细文本描述，内容与标题相关并符合整体此处添加详细文本描述</a:t>
              </a:r>
              <a:r>
                <a:rPr lang="en-US" altLang="zh-CN" sz="1600" spc="300" dirty="0"/>
                <a:t>,</a:t>
              </a:r>
              <a:r>
                <a:rPr lang="zh-CN" altLang="en-US" sz="1600" spc="300" dirty="0"/>
                <a:t>内容与标题相关并符合整体此处添加详细文本描述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1EC50D95-59C4-2F77-F860-25A461ACA36B}"/>
                </a:ext>
              </a:extLst>
            </p:cNvPr>
            <p:cNvCxnSpPr>
              <a:cxnSpLocks/>
            </p:cNvCxnSpPr>
            <p:nvPr/>
          </p:nvCxnSpPr>
          <p:spPr>
            <a:xfrm>
              <a:off x="8741075" y="4644524"/>
              <a:ext cx="2374900" cy="0"/>
            </a:xfrm>
            <a:prstGeom prst="line">
              <a:avLst/>
            </a:prstGeom>
            <a:ln>
              <a:gradFill>
                <a:gsLst>
                  <a:gs pos="0">
                    <a:schemeClr val="accent6">
                      <a:lumMod val="75000"/>
                      <a:lumOff val="25000"/>
                    </a:schemeClr>
                  </a:gs>
                  <a:gs pos="100000">
                    <a:schemeClr val="accent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9FBD8E9B-0228-FEB0-1640-CCDB3C8E502C}"/>
              </a:ext>
            </a:extLst>
          </p:cNvPr>
          <p:cNvGrpSpPr/>
          <p:nvPr/>
        </p:nvGrpSpPr>
        <p:grpSpPr>
          <a:xfrm>
            <a:off x="635267" y="4800058"/>
            <a:ext cx="2107543" cy="1326591"/>
            <a:chOff x="635267" y="4635514"/>
            <a:chExt cx="2107543" cy="1326591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6951CB2E-420D-AA31-A2CE-DCD5A0D1BAB6}"/>
                </a:ext>
              </a:extLst>
            </p:cNvPr>
            <p:cNvGrpSpPr/>
            <p:nvPr/>
          </p:nvGrpSpPr>
          <p:grpSpPr>
            <a:xfrm>
              <a:off x="1212392" y="4635514"/>
              <a:ext cx="813258" cy="813258"/>
              <a:chOff x="1212392" y="4635514"/>
              <a:chExt cx="813258" cy="813258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926D3337-70EF-931E-6604-45EEE44D9C35}"/>
                  </a:ext>
                </a:extLst>
              </p:cNvPr>
              <p:cNvSpPr/>
              <p:nvPr/>
            </p:nvSpPr>
            <p:spPr>
              <a:xfrm>
                <a:off x="1212392" y="4635514"/>
                <a:ext cx="813258" cy="813258"/>
              </a:xfrm>
              <a:prstGeom prst="ellipse">
                <a:avLst/>
              </a:prstGeom>
              <a:noFill/>
              <a:ln w="222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图形 12">
                <a:extLst>
                  <a:ext uri="{FF2B5EF4-FFF2-40B4-BE49-F238E27FC236}">
                    <a16:creationId xmlns:a16="http://schemas.microsoft.com/office/drawing/2014/main" id="{BB1C4FB7-AF09-997A-8857-41CA2FB1E7E9}"/>
                  </a:ext>
                </a:extLst>
              </p:cNvPr>
              <p:cNvGrpSpPr/>
              <p:nvPr/>
            </p:nvGrpSpPr>
            <p:grpSpPr>
              <a:xfrm>
                <a:off x="1354645" y="4817422"/>
                <a:ext cx="528753" cy="449442"/>
                <a:chOff x="1324081" y="4743809"/>
                <a:chExt cx="498210" cy="423480"/>
              </a:xfrm>
              <a:solidFill>
                <a:srgbClr val="000000"/>
              </a:solidFill>
            </p:grpSpPr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C15178F5-693F-A065-0BBA-F7B6C031C4EB}"/>
                    </a:ext>
                  </a:extLst>
                </p:cNvPr>
                <p:cNvSpPr/>
                <p:nvPr/>
              </p:nvSpPr>
              <p:spPr>
                <a:xfrm>
                  <a:off x="1747560" y="4743809"/>
                  <a:ext cx="74731" cy="74731"/>
                </a:xfrm>
                <a:custGeom>
                  <a:avLst/>
                  <a:gdLst>
                    <a:gd name="connsiteX0" fmla="*/ 37366 w 74731"/>
                    <a:gd name="connsiteY0" fmla="*/ 74732 h 74731"/>
                    <a:gd name="connsiteX1" fmla="*/ 0 w 74731"/>
                    <a:gd name="connsiteY1" fmla="*/ 37366 h 74731"/>
                    <a:gd name="connsiteX2" fmla="*/ 37366 w 74731"/>
                    <a:gd name="connsiteY2" fmla="*/ 0 h 74731"/>
                    <a:gd name="connsiteX3" fmla="*/ 74732 w 74731"/>
                    <a:gd name="connsiteY3" fmla="*/ 37366 h 74731"/>
                    <a:gd name="connsiteX4" fmla="*/ 37366 w 74731"/>
                    <a:gd name="connsiteY4" fmla="*/ 74732 h 74731"/>
                    <a:gd name="connsiteX5" fmla="*/ 37366 w 74731"/>
                    <a:gd name="connsiteY5" fmla="*/ 24911 h 74731"/>
                    <a:gd name="connsiteX6" fmla="*/ 24911 w 74731"/>
                    <a:gd name="connsiteY6" fmla="*/ 37366 h 74731"/>
                    <a:gd name="connsiteX7" fmla="*/ 37366 w 74731"/>
                    <a:gd name="connsiteY7" fmla="*/ 49821 h 74731"/>
                    <a:gd name="connsiteX8" fmla="*/ 49821 w 74731"/>
                    <a:gd name="connsiteY8" fmla="*/ 37366 h 74731"/>
                    <a:gd name="connsiteX9" fmla="*/ 37366 w 74731"/>
                    <a:gd name="connsiteY9" fmla="*/ 24911 h 74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4731" h="74731">
                      <a:moveTo>
                        <a:pt x="37366" y="74732"/>
                      </a:moveTo>
                      <a:cubicBezTo>
                        <a:pt x="17437" y="74732"/>
                        <a:pt x="0" y="57294"/>
                        <a:pt x="0" y="37366"/>
                      </a:cubicBezTo>
                      <a:cubicBezTo>
                        <a:pt x="0" y="17437"/>
                        <a:pt x="17437" y="0"/>
                        <a:pt x="37366" y="0"/>
                      </a:cubicBezTo>
                      <a:cubicBezTo>
                        <a:pt x="57294" y="0"/>
                        <a:pt x="74732" y="17437"/>
                        <a:pt x="74732" y="37366"/>
                      </a:cubicBezTo>
                      <a:cubicBezTo>
                        <a:pt x="74732" y="57294"/>
                        <a:pt x="57294" y="74732"/>
                        <a:pt x="37366" y="74732"/>
                      </a:cubicBezTo>
                      <a:close/>
                      <a:moveTo>
                        <a:pt x="37366" y="24911"/>
                      </a:moveTo>
                      <a:cubicBezTo>
                        <a:pt x="29893" y="24911"/>
                        <a:pt x="24911" y="29893"/>
                        <a:pt x="24911" y="37366"/>
                      </a:cubicBezTo>
                      <a:cubicBezTo>
                        <a:pt x="24911" y="44839"/>
                        <a:pt x="29893" y="49821"/>
                        <a:pt x="37366" y="49821"/>
                      </a:cubicBezTo>
                      <a:cubicBezTo>
                        <a:pt x="44839" y="49821"/>
                        <a:pt x="49821" y="44839"/>
                        <a:pt x="49821" y="37366"/>
                      </a:cubicBezTo>
                      <a:cubicBezTo>
                        <a:pt x="49821" y="29893"/>
                        <a:pt x="44839" y="24911"/>
                        <a:pt x="3736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47084859-FD02-A2F2-99AE-7CFAB3C314EF}"/>
                    </a:ext>
                  </a:extLst>
                </p:cNvPr>
                <p:cNvSpPr/>
                <p:nvPr/>
              </p:nvSpPr>
              <p:spPr>
                <a:xfrm>
                  <a:off x="1647918" y="4743809"/>
                  <a:ext cx="74731" cy="74731"/>
                </a:xfrm>
                <a:custGeom>
                  <a:avLst/>
                  <a:gdLst>
                    <a:gd name="connsiteX0" fmla="*/ 37366 w 74731"/>
                    <a:gd name="connsiteY0" fmla="*/ 74732 h 74731"/>
                    <a:gd name="connsiteX1" fmla="*/ 0 w 74731"/>
                    <a:gd name="connsiteY1" fmla="*/ 37366 h 74731"/>
                    <a:gd name="connsiteX2" fmla="*/ 37366 w 74731"/>
                    <a:gd name="connsiteY2" fmla="*/ 0 h 74731"/>
                    <a:gd name="connsiteX3" fmla="*/ 74732 w 74731"/>
                    <a:gd name="connsiteY3" fmla="*/ 37366 h 74731"/>
                    <a:gd name="connsiteX4" fmla="*/ 37366 w 74731"/>
                    <a:gd name="connsiteY4" fmla="*/ 74732 h 74731"/>
                    <a:gd name="connsiteX5" fmla="*/ 37366 w 74731"/>
                    <a:gd name="connsiteY5" fmla="*/ 24911 h 74731"/>
                    <a:gd name="connsiteX6" fmla="*/ 24911 w 74731"/>
                    <a:gd name="connsiteY6" fmla="*/ 37366 h 74731"/>
                    <a:gd name="connsiteX7" fmla="*/ 37366 w 74731"/>
                    <a:gd name="connsiteY7" fmla="*/ 49821 h 74731"/>
                    <a:gd name="connsiteX8" fmla="*/ 49821 w 74731"/>
                    <a:gd name="connsiteY8" fmla="*/ 37366 h 74731"/>
                    <a:gd name="connsiteX9" fmla="*/ 37366 w 74731"/>
                    <a:gd name="connsiteY9" fmla="*/ 24911 h 74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4731" h="74731">
                      <a:moveTo>
                        <a:pt x="37366" y="74732"/>
                      </a:moveTo>
                      <a:cubicBezTo>
                        <a:pt x="17437" y="74732"/>
                        <a:pt x="0" y="57294"/>
                        <a:pt x="0" y="37366"/>
                      </a:cubicBezTo>
                      <a:cubicBezTo>
                        <a:pt x="0" y="17437"/>
                        <a:pt x="17437" y="0"/>
                        <a:pt x="37366" y="0"/>
                      </a:cubicBezTo>
                      <a:cubicBezTo>
                        <a:pt x="57294" y="0"/>
                        <a:pt x="74732" y="17437"/>
                        <a:pt x="74732" y="37366"/>
                      </a:cubicBezTo>
                      <a:cubicBezTo>
                        <a:pt x="74732" y="57294"/>
                        <a:pt x="57294" y="74732"/>
                        <a:pt x="37366" y="74732"/>
                      </a:cubicBezTo>
                      <a:close/>
                      <a:moveTo>
                        <a:pt x="37366" y="24911"/>
                      </a:moveTo>
                      <a:cubicBezTo>
                        <a:pt x="29893" y="24911"/>
                        <a:pt x="24911" y="29893"/>
                        <a:pt x="24911" y="37366"/>
                      </a:cubicBezTo>
                      <a:cubicBezTo>
                        <a:pt x="24911" y="44839"/>
                        <a:pt x="29893" y="49821"/>
                        <a:pt x="37366" y="49821"/>
                      </a:cubicBezTo>
                      <a:cubicBezTo>
                        <a:pt x="44839" y="49821"/>
                        <a:pt x="49821" y="44839"/>
                        <a:pt x="49821" y="37366"/>
                      </a:cubicBezTo>
                      <a:cubicBezTo>
                        <a:pt x="49821" y="29893"/>
                        <a:pt x="44839" y="24911"/>
                        <a:pt x="3736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93BA37BF-23DD-7161-76FF-5AD60366E805}"/>
                    </a:ext>
                  </a:extLst>
                </p:cNvPr>
                <p:cNvSpPr/>
                <p:nvPr/>
              </p:nvSpPr>
              <p:spPr>
                <a:xfrm>
                  <a:off x="1548275" y="4743809"/>
                  <a:ext cx="74731" cy="74731"/>
                </a:xfrm>
                <a:custGeom>
                  <a:avLst/>
                  <a:gdLst>
                    <a:gd name="connsiteX0" fmla="*/ 37366 w 74731"/>
                    <a:gd name="connsiteY0" fmla="*/ 74732 h 74731"/>
                    <a:gd name="connsiteX1" fmla="*/ 0 w 74731"/>
                    <a:gd name="connsiteY1" fmla="*/ 37366 h 74731"/>
                    <a:gd name="connsiteX2" fmla="*/ 37366 w 74731"/>
                    <a:gd name="connsiteY2" fmla="*/ 0 h 74731"/>
                    <a:gd name="connsiteX3" fmla="*/ 74732 w 74731"/>
                    <a:gd name="connsiteY3" fmla="*/ 37366 h 74731"/>
                    <a:gd name="connsiteX4" fmla="*/ 37366 w 74731"/>
                    <a:gd name="connsiteY4" fmla="*/ 74732 h 74731"/>
                    <a:gd name="connsiteX5" fmla="*/ 37366 w 74731"/>
                    <a:gd name="connsiteY5" fmla="*/ 24911 h 74731"/>
                    <a:gd name="connsiteX6" fmla="*/ 24911 w 74731"/>
                    <a:gd name="connsiteY6" fmla="*/ 37366 h 74731"/>
                    <a:gd name="connsiteX7" fmla="*/ 37366 w 74731"/>
                    <a:gd name="connsiteY7" fmla="*/ 49821 h 74731"/>
                    <a:gd name="connsiteX8" fmla="*/ 49821 w 74731"/>
                    <a:gd name="connsiteY8" fmla="*/ 37366 h 74731"/>
                    <a:gd name="connsiteX9" fmla="*/ 37366 w 74731"/>
                    <a:gd name="connsiteY9" fmla="*/ 24911 h 74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4731" h="74731">
                      <a:moveTo>
                        <a:pt x="37366" y="74732"/>
                      </a:moveTo>
                      <a:cubicBezTo>
                        <a:pt x="17437" y="74732"/>
                        <a:pt x="0" y="57294"/>
                        <a:pt x="0" y="37366"/>
                      </a:cubicBezTo>
                      <a:cubicBezTo>
                        <a:pt x="0" y="17437"/>
                        <a:pt x="17437" y="0"/>
                        <a:pt x="37366" y="0"/>
                      </a:cubicBezTo>
                      <a:cubicBezTo>
                        <a:pt x="57294" y="0"/>
                        <a:pt x="74732" y="17437"/>
                        <a:pt x="74732" y="37366"/>
                      </a:cubicBezTo>
                      <a:cubicBezTo>
                        <a:pt x="74732" y="57294"/>
                        <a:pt x="57294" y="74732"/>
                        <a:pt x="37366" y="74732"/>
                      </a:cubicBezTo>
                      <a:close/>
                      <a:moveTo>
                        <a:pt x="37366" y="24911"/>
                      </a:moveTo>
                      <a:cubicBezTo>
                        <a:pt x="29893" y="24911"/>
                        <a:pt x="24911" y="29893"/>
                        <a:pt x="24911" y="37366"/>
                      </a:cubicBezTo>
                      <a:cubicBezTo>
                        <a:pt x="24911" y="44839"/>
                        <a:pt x="29893" y="49821"/>
                        <a:pt x="37366" y="49821"/>
                      </a:cubicBezTo>
                      <a:cubicBezTo>
                        <a:pt x="44839" y="49821"/>
                        <a:pt x="49821" y="44839"/>
                        <a:pt x="49821" y="37366"/>
                      </a:cubicBezTo>
                      <a:cubicBezTo>
                        <a:pt x="49821" y="29893"/>
                        <a:pt x="44839" y="24911"/>
                        <a:pt x="3736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06F14E31-C6CB-3988-AB66-35D9E4232845}"/>
                    </a:ext>
                  </a:extLst>
                </p:cNvPr>
                <p:cNvSpPr/>
                <p:nvPr/>
              </p:nvSpPr>
              <p:spPr>
                <a:xfrm>
                  <a:off x="1398812" y="4818541"/>
                  <a:ext cx="348750" cy="348748"/>
                </a:xfrm>
                <a:custGeom>
                  <a:avLst/>
                  <a:gdLst>
                    <a:gd name="connsiteX0" fmla="*/ 560487 w 597853"/>
                    <a:gd name="connsiteY0" fmla="*/ 0 h 597853"/>
                    <a:gd name="connsiteX1" fmla="*/ 37366 w 597853"/>
                    <a:gd name="connsiteY1" fmla="*/ 0 h 597853"/>
                    <a:gd name="connsiteX2" fmla="*/ 0 w 597853"/>
                    <a:gd name="connsiteY2" fmla="*/ 37366 h 597853"/>
                    <a:gd name="connsiteX3" fmla="*/ 0 w 597853"/>
                    <a:gd name="connsiteY3" fmla="*/ 460845 h 597853"/>
                    <a:gd name="connsiteX4" fmla="*/ 37366 w 597853"/>
                    <a:gd name="connsiteY4" fmla="*/ 498211 h 597853"/>
                    <a:gd name="connsiteX5" fmla="*/ 249105 w 597853"/>
                    <a:gd name="connsiteY5" fmla="*/ 498211 h 597853"/>
                    <a:gd name="connsiteX6" fmla="*/ 249105 w 597853"/>
                    <a:gd name="connsiteY6" fmla="*/ 585398 h 597853"/>
                    <a:gd name="connsiteX7" fmla="*/ 261561 w 597853"/>
                    <a:gd name="connsiteY7" fmla="*/ 597853 h 597853"/>
                    <a:gd name="connsiteX8" fmla="*/ 311382 w 597853"/>
                    <a:gd name="connsiteY8" fmla="*/ 597853 h 597853"/>
                    <a:gd name="connsiteX9" fmla="*/ 346257 w 597853"/>
                    <a:gd name="connsiteY9" fmla="*/ 572942 h 597853"/>
                    <a:gd name="connsiteX10" fmla="*/ 560487 w 597853"/>
                    <a:gd name="connsiteY10" fmla="*/ 572942 h 597853"/>
                    <a:gd name="connsiteX11" fmla="*/ 597853 w 597853"/>
                    <a:gd name="connsiteY11" fmla="*/ 535577 h 597853"/>
                    <a:gd name="connsiteX12" fmla="*/ 597853 w 597853"/>
                    <a:gd name="connsiteY12" fmla="*/ 37366 h 597853"/>
                    <a:gd name="connsiteX13" fmla="*/ 560487 w 597853"/>
                    <a:gd name="connsiteY13" fmla="*/ 0 h 597853"/>
                    <a:gd name="connsiteX14" fmla="*/ 37366 w 597853"/>
                    <a:gd name="connsiteY14" fmla="*/ 24911 h 597853"/>
                    <a:gd name="connsiteX15" fmla="*/ 560487 w 597853"/>
                    <a:gd name="connsiteY15" fmla="*/ 24911 h 597853"/>
                    <a:gd name="connsiteX16" fmla="*/ 572942 w 597853"/>
                    <a:gd name="connsiteY16" fmla="*/ 37366 h 597853"/>
                    <a:gd name="connsiteX17" fmla="*/ 572942 w 597853"/>
                    <a:gd name="connsiteY17" fmla="*/ 149463 h 597853"/>
                    <a:gd name="connsiteX18" fmla="*/ 24911 w 597853"/>
                    <a:gd name="connsiteY18" fmla="*/ 149463 h 597853"/>
                    <a:gd name="connsiteX19" fmla="*/ 24911 w 597853"/>
                    <a:gd name="connsiteY19" fmla="*/ 37366 h 597853"/>
                    <a:gd name="connsiteX20" fmla="*/ 37366 w 597853"/>
                    <a:gd name="connsiteY20" fmla="*/ 24911 h 597853"/>
                    <a:gd name="connsiteX21" fmla="*/ 323837 w 597853"/>
                    <a:gd name="connsiteY21" fmla="*/ 560487 h 597853"/>
                    <a:gd name="connsiteX22" fmla="*/ 311382 w 597853"/>
                    <a:gd name="connsiteY22" fmla="*/ 572942 h 597853"/>
                    <a:gd name="connsiteX23" fmla="*/ 274016 w 597853"/>
                    <a:gd name="connsiteY23" fmla="*/ 572942 h 597853"/>
                    <a:gd name="connsiteX24" fmla="*/ 274016 w 597853"/>
                    <a:gd name="connsiteY24" fmla="*/ 348748 h 597853"/>
                    <a:gd name="connsiteX25" fmla="*/ 311382 w 597853"/>
                    <a:gd name="connsiteY25" fmla="*/ 348748 h 597853"/>
                    <a:gd name="connsiteX26" fmla="*/ 323837 w 597853"/>
                    <a:gd name="connsiteY26" fmla="*/ 361203 h 597853"/>
                    <a:gd name="connsiteX27" fmla="*/ 323837 w 597853"/>
                    <a:gd name="connsiteY27" fmla="*/ 560487 h 597853"/>
                    <a:gd name="connsiteX28" fmla="*/ 572942 w 597853"/>
                    <a:gd name="connsiteY28" fmla="*/ 535577 h 597853"/>
                    <a:gd name="connsiteX29" fmla="*/ 560487 w 597853"/>
                    <a:gd name="connsiteY29" fmla="*/ 548032 h 597853"/>
                    <a:gd name="connsiteX30" fmla="*/ 348748 w 597853"/>
                    <a:gd name="connsiteY30" fmla="*/ 548032 h 597853"/>
                    <a:gd name="connsiteX31" fmla="*/ 348748 w 597853"/>
                    <a:gd name="connsiteY31" fmla="*/ 373658 h 597853"/>
                    <a:gd name="connsiteX32" fmla="*/ 386113 w 597853"/>
                    <a:gd name="connsiteY32" fmla="*/ 373658 h 597853"/>
                    <a:gd name="connsiteX33" fmla="*/ 423479 w 597853"/>
                    <a:gd name="connsiteY33" fmla="*/ 336292 h 597853"/>
                    <a:gd name="connsiteX34" fmla="*/ 423479 w 597853"/>
                    <a:gd name="connsiteY34" fmla="*/ 286471 h 597853"/>
                    <a:gd name="connsiteX35" fmla="*/ 435934 w 597853"/>
                    <a:gd name="connsiteY35" fmla="*/ 274016 h 597853"/>
                    <a:gd name="connsiteX36" fmla="*/ 460845 w 597853"/>
                    <a:gd name="connsiteY36" fmla="*/ 274016 h 597853"/>
                    <a:gd name="connsiteX37" fmla="*/ 473300 w 597853"/>
                    <a:gd name="connsiteY37" fmla="*/ 286471 h 597853"/>
                    <a:gd name="connsiteX38" fmla="*/ 473300 w 597853"/>
                    <a:gd name="connsiteY38" fmla="*/ 336292 h 597853"/>
                    <a:gd name="connsiteX39" fmla="*/ 510666 w 597853"/>
                    <a:gd name="connsiteY39" fmla="*/ 373658 h 597853"/>
                    <a:gd name="connsiteX40" fmla="*/ 560487 w 597853"/>
                    <a:gd name="connsiteY40" fmla="*/ 373658 h 597853"/>
                    <a:gd name="connsiteX41" fmla="*/ 572942 w 597853"/>
                    <a:gd name="connsiteY41" fmla="*/ 386113 h 597853"/>
                    <a:gd name="connsiteX42" fmla="*/ 572942 w 597853"/>
                    <a:gd name="connsiteY42" fmla="*/ 535577 h 597853"/>
                    <a:gd name="connsiteX43" fmla="*/ 401060 w 597853"/>
                    <a:gd name="connsiteY43" fmla="*/ 274016 h 597853"/>
                    <a:gd name="connsiteX44" fmla="*/ 87187 w 597853"/>
                    <a:gd name="connsiteY44" fmla="*/ 274016 h 597853"/>
                    <a:gd name="connsiteX45" fmla="*/ 74732 w 597853"/>
                    <a:gd name="connsiteY45" fmla="*/ 261561 h 597853"/>
                    <a:gd name="connsiteX46" fmla="*/ 74732 w 597853"/>
                    <a:gd name="connsiteY46" fmla="*/ 236650 h 597853"/>
                    <a:gd name="connsiteX47" fmla="*/ 87187 w 597853"/>
                    <a:gd name="connsiteY47" fmla="*/ 224195 h 597853"/>
                    <a:gd name="connsiteX48" fmla="*/ 510666 w 597853"/>
                    <a:gd name="connsiteY48" fmla="*/ 224195 h 597853"/>
                    <a:gd name="connsiteX49" fmla="*/ 523121 w 597853"/>
                    <a:gd name="connsiteY49" fmla="*/ 236650 h 597853"/>
                    <a:gd name="connsiteX50" fmla="*/ 523121 w 597853"/>
                    <a:gd name="connsiteY50" fmla="*/ 261561 h 597853"/>
                    <a:gd name="connsiteX51" fmla="*/ 510666 w 597853"/>
                    <a:gd name="connsiteY51" fmla="*/ 274016 h 597853"/>
                    <a:gd name="connsiteX52" fmla="*/ 495720 w 597853"/>
                    <a:gd name="connsiteY52" fmla="*/ 274016 h 597853"/>
                    <a:gd name="connsiteX53" fmla="*/ 460845 w 597853"/>
                    <a:gd name="connsiteY53" fmla="*/ 249105 h 597853"/>
                    <a:gd name="connsiteX54" fmla="*/ 435934 w 597853"/>
                    <a:gd name="connsiteY54" fmla="*/ 249105 h 597853"/>
                    <a:gd name="connsiteX55" fmla="*/ 401060 w 597853"/>
                    <a:gd name="connsiteY55" fmla="*/ 274016 h 597853"/>
                    <a:gd name="connsiteX56" fmla="*/ 560487 w 597853"/>
                    <a:gd name="connsiteY56" fmla="*/ 348748 h 597853"/>
                    <a:gd name="connsiteX57" fmla="*/ 510666 w 597853"/>
                    <a:gd name="connsiteY57" fmla="*/ 348748 h 597853"/>
                    <a:gd name="connsiteX58" fmla="*/ 498211 w 597853"/>
                    <a:gd name="connsiteY58" fmla="*/ 336292 h 597853"/>
                    <a:gd name="connsiteX59" fmla="*/ 498211 w 597853"/>
                    <a:gd name="connsiteY59" fmla="*/ 298927 h 597853"/>
                    <a:gd name="connsiteX60" fmla="*/ 510666 w 597853"/>
                    <a:gd name="connsiteY60" fmla="*/ 298927 h 597853"/>
                    <a:gd name="connsiteX61" fmla="*/ 548032 w 597853"/>
                    <a:gd name="connsiteY61" fmla="*/ 261561 h 597853"/>
                    <a:gd name="connsiteX62" fmla="*/ 548032 w 597853"/>
                    <a:gd name="connsiteY62" fmla="*/ 236650 h 597853"/>
                    <a:gd name="connsiteX63" fmla="*/ 510666 w 597853"/>
                    <a:gd name="connsiteY63" fmla="*/ 199284 h 597853"/>
                    <a:gd name="connsiteX64" fmla="*/ 87187 w 597853"/>
                    <a:gd name="connsiteY64" fmla="*/ 199284 h 597853"/>
                    <a:gd name="connsiteX65" fmla="*/ 49821 w 597853"/>
                    <a:gd name="connsiteY65" fmla="*/ 236650 h 597853"/>
                    <a:gd name="connsiteX66" fmla="*/ 49821 w 597853"/>
                    <a:gd name="connsiteY66" fmla="*/ 261561 h 597853"/>
                    <a:gd name="connsiteX67" fmla="*/ 87187 w 597853"/>
                    <a:gd name="connsiteY67" fmla="*/ 298927 h 597853"/>
                    <a:gd name="connsiteX68" fmla="*/ 398569 w 597853"/>
                    <a:gd name="connsiteY68" fmla="*/ 298927 h 597853"/>
                    <a:gd name="connsiteX69" fmla="*/ 398569 w 597853"/>
                    <a:gd name="connsiteY69" fmla="*/ 336292 h 597853"/>
                    <a:gd name="connsiteX70" fmla="*/ 386113 w 597853"/>
                    <a:gd name="connsiteY70" fmla="*/ 348748 h 597853"/>
                    <a:gd name="connsiteX71" fmla="*/ 346257 w 597853"/>
                    <a:gd name="connsiteY71" fmla="*/ 348748 h 597853"/>
                    <a:gd name="connsiteX72" fmla="*/ 311382 w 597853"/>
                    <a:gd name="connsiteY72" fmla="*/ 323837 h 597853"/>
                    <a:gd name="connsiteX73" fmla="*/ 261561 w 597853"/>
                    <a:gd name="connsiteY73" fmla="*/ 323837 h 597853"/>
                    <a:gd name="connsiteX74" fmla="*/ 249105 w 597853"/>
                    <a:gd name="connsiteY74" fmla="*/ 336292 h 597853"/>
                    <a:gd name="connsiteX75" fmla="*/ 249105 w 597853"/>
                    <a:gd name="connsiteY75" fmla="*/ 473300 h 597853"/>
                    <a:gd name="connsiteX76" fmla="*/ 37366 w 597853"/>
                    <a:gd name="connsiteY76" fmla="*/ 473300 h 597853"/>
                    <a:gd name="connsiteX77" fmla="*/ 24911 w 597853"/>
                    <a:gd name="connsiteY77" fmla="*/ 460845 h 597853"/>
                    <a:gd name="connsiteX78" fmla="*/ 24911 w 597853"/>
                    <a:gd name="connsiteY78" fmla="*/ 174374 h 597853"/>
                    <a:gd name="connsiteX79" fmla="*/ 572942 w 597853"/>
                    <a:gd name="connsiteY79" fmla="*/ 174374 h 597853"/>
                    <a:gd name="connsiteX80" fmla="*/ 572942 w 597853"/>
                    <a:gd name="connsiteY80" fmla="*/ 351239 h 597853"/>
                    <a:gd name="connsiteX81" fmla="*/ 560487 w 597853"/>
                    <a:gd name="connsiteY81" fmla="*/ 348748 h 597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597853" h="597853">
                      <a:moveTo>
                        <a:pt x="560487" y="0"/>
                      </a:moveTo>
                      <a:lnTo>
                        <a:pt x="37366" y="0"/>
                      </a:lnTo>
                      <a:cubicBezTo>
                        <a:pt x="17437" y="0"/>
                        <a:pt x="0" y="17437"/>
                        <a:pt x="0" y="37366"/>
                      </a:cubicBezTo>
                      <a:lnTo>
                        <a:pt x="0" y="460845"/>
                      </a:lnTo>
                      <a:cubicBezTo>
                        <a:pt x="0" y="480773"/>
                        <a:pt x="17437" y="498211"/>
                        <a:pt x="37366" y="498211"/>
                      </a:cubicBezTo>
                      <a:lnTo>
                        <a:pt x="249105" y="498211"/>
                      </a:lnTo>
                      <a:lnTo>
                        <a:pt x="249105" y="585398"/>
                      </a:lnTo>
                      <a:cubicBezTo>
                        <a:pt x="249105" y="592871"/>
                        <a:pt x="254088" y="597853"/>
                        <a:pt x="261561" y="597853"/>
                      </a:cubicBezTo>
                      <a:lnTo>
                        <a:pt x="311382" y="597853"/>
                      </a:lnTo>
                      <a:cubicBezTo>
                        <a:pt x="328819" y="597853"/>
                        <a:pt x="341274" y="587889"/>
                        <a:pt x="346257" y="572942"/>
                      </a:cubicBezTo>
                      <a:lnTo>
                        <a:pt x="560487" y="572942"/>
                      </a:lnTo>
                      <a:cubicBezTo>
                        <a:pt x="580416" y="572942"/>
                        <a:pt x="597853" y="555505"/>
                        <a:pt x="597853" y="535577"/>
                      </a:cubicBezTo>
                      <a:lnTo>
                        <a:pt x="597853" y="37366"/>
                      </a:lnTo>
                      <a:cubicBezTo>
                        <a:pt x="597853" y="17437"/>
                        <a:pt x="580416" y="0"/>
                        <a:pt x="560487" y="0"/>
                      </a:cubicBezTo>
                      <a:close/>
                      <a:moveTo>
                        <a:pt x="37366" y="24911"/>
                      </a:moveTo>
                      <a:lnTo>
                        <a:pt x="560487" y="24911"/>
                      </a:lnTo>
                      <a:cubicBezTo>
                        <a:pt x="567960" y="24911"/>
                        <a:pt x="572942" y="29893"/>
                        <a:pt x="572942" y="37366"/>
                      </a:cubicBezTo>
                      <a:lnTo>
                        <a:pt x="572942" y="149463"/>
                      </a:lnTo>
                      <a:lnTo>
                        <a:pt x="24911" y="149463"/>
                      </a:lnTo>
                      <a:lnTo>
                        <a:pt x="24911" y="37366"/>
                      </a:lnTo>
                      <a:cubicBezTo>
                        <a:pt x="24911" y="29893"/>
                        <a:pt x="29893" y="24911"/>
                        <a:pt x="37366" y="24911"/>
                      </a:cubicBezTo>
                      <a:close/>
                      <a:moveTo>
                        <a:pt x="323837" y="560487"/>
                      </a:moveTo>
                      <a:cubicBezTo>
                        <a:pt x="323837" y="567960"/>
                        <a:pt x="318855" y="572942"/>
                        <a:pt x="311382" y="572942"/>
                      </a:cubicBezTo>
                      <a:lnTo>
                        <a:pt x="274016" y="572942"/>
                      </a:lnTo>
                      <a:lnTo>
                        <a:pt x="274016" y="348748"/>
                      </a:lnTo>
                      <a:lnTo>
                        <a:pt x="311382" y="348748"/>
                      </a:lnTo>
                      <a:cubicBezTo>
                        <a:pt x="318855" y="348748"/>
                        <a:pt x="323837" y="353730"/>
                        <a:pt x="323837" y="361203"/>
                      </a:cubicBezTo>
                      <a:lnTo>
                        <a:pt x="323837" y="560487"/>
                      </a:lnTo>
                      <a:close/>
                      <a:moveTo>
                        <a:pt x="572942" y="535577"/>
                      </a:moveTo>
                      <a:cubicBezTo>
                        <a:pt x="572942" y="543050"/>
                        <a:pt x="567960" y="548032"/>
                        <a:pt x="560487" y="548032"/>
                      </a:cubicBezTo>
                      <a:lnTo>
                        <a:pt x="348748" y="548032"/>
                      </a:lnTo>
                      <a:lnTo>
                        <a:pt x="348748" y="373658"/>
                      </a:lnTo>
                      <a:lnTo>
                        <a:pt x="386113" y="373658"/>
                      </a:lnTo>
                      <a:cubicBezTo>
                        <a:pt x="406042" y="373658"/>
                        <a:pt x="423479" y="356221"/>
                        <a:pt x="423479" y="336292"/>
                      </a:cubicBezTo>
                      <a:lnTo>
                        <a:pt x="423479" y="286471"/>
                      </a:lnTo>
                      <a:cubicBezTo>
                        <a:pt x="423479" y="278998"/>
                        <a:pt x="428461" y="274016"/>
                        <a:pt x="435934" y="274016"/>
                      </a:cubicBezTo>
                      <a:lnTo>
                        <a:pt x="460845" y="274016"/>
                      </a:lnTo>
                      <a:cubicBezTo>
                        <a:pt x="468318" y="274016"/>
                        <a:pt x="473300" y="278998"/>
                        <a:pt x="473300" y="286471"/>
                      </a:cubicBezTo>
                      <a:lnTo>
                        <a:pt x="473300" y="336292"/>
                      </a:lnTo>
                      <a:cubicBezTo>
                        <a:pt x="473300" y="356221"/>
                        <a:pt x="490738" y="373658"/>
                        <a:pt x="510666" y="373658"/>
                      </a:cubicBezTo>
                      <a:lnTo>
                        <a:pt x="560487" y="373658"/>
                      </a:lnTo>
                      <a:cubicBezTo>
                        <a:pt x="567960" y="373658"/>
                        <a:pt x="572942" y="378640"/>
                        <a:pt x="572942" y="386113"/>
                      </a:cubicBezTo>
                      <a:lnTo>
                        <a:pt x="572942" y="535577"/>
                      </a:lnTo>
                      <a:close/>
                      <a:moveTo>
                        <a:pt x="401060" y="274016"/>
                      </a:moveTo>
                      <a:lnTo>
                        <a:pt x="87187" y="274016"/>
                      </a:lnTo>
                      <a:cubicBezTo>
                        <a:pt x="79714" y="274016"/>
                        <a:pt x="74732" y="269034"/>
                        <a:pt x="74732" y="261561"/>
                      </a:cubicBezTo>
                      <a:lnTo>
                        <a:pt x="74732" y="236650"/>
                      </a:lnTo>
                      <a:cubicBezTo>
                        <a:pt x="74732" y="229177"/>
                        <a:pt x="79714" y="224195"/>
                        <a:pt x="87187" y="224195"/>
                      </a:cubicBezTo>
                      <a:lnTo>
                        <a:pt x="510666" y="224195"/>
                      </a:lnTo>
                      <a:cubicBezTo>
                        <a:pt x="518139" y="224195"/>
                        <a:pt x="523121" y="229177"/>
                        <a:pt x="523121" y="236650"/>
                      </a:cubicBezTo>
                      <a:lnTo>
                        <a:pt x="523121" y="261561"/>
                      </a:lnTo>
                      <a:cubicBezTo>
                        <a:pt x="523121" y="269034"/>
                        <a:pt x="518139" y="274016"/>
                        <a:pt x="510666" y="274016"/>
                      </a:cubicBezTo>
                      <a:lnTo>
                        <a:pt x="495720" y="274016"/>
                      </a:lnTo>
                      <a:cubicBezTo>
                        <a:pt x="490738" y="259070"/>
                        <a:pt x="475791" y="249105"/>
                        <a:pt x="460845" y="249105"/>
                      </a:cubicBezTo>
                      <a:lnTo>
                        <a:pt x="435934" y="249105"/>
                      </a:lnTo>
                      <a:cubicBezTo>
                        <a:pt x="418497" y="249105"/>
                        <a:pt x="406042" y="259070"/>
                        <a:pt x="401060" y="274016"/>
                      </a:cubicBezTo>
                      <a:close/>
                      <a:moveTo>
                        <a:pt x="560487" y="348748"/>
                      </a:moveTo>
                      <a:lnTo>
                        <a:pt x="510666" y="348748"/>
                      </a:lnTo>
                      <a:cubicBezTo>
                        <a:pt x="503193" y="348748"/>
                        <a:pt x="498211" y="343765"/>
                        <a:pt x="498211" y="336292"/>
                      </a:cubicBezTo>
                      <a:lnTo>
                        <a:pt x="498211" y="298927"/>
                      </a:lnTo>
                      <a:lnTo>
                        <a:pt x="510666" y="298927"/>
                      </a:lnTo>
                      <a:cubicBezTo>
                        <a:pt x="530595" y="298927"/>
                        <a:pt x="548032" y="281489"/>
                        <a:pt x="548032" y="261561"/>
                      </a:cubicBezTo>
                      <a:lnTo>
                        <a:pt x="548032" y="236650"/>
                      </a:lnTo>
                      <a:cubicBezTo>
                        <a:pt x="548032" y="216722"/>
                        <a:pt x="530595" y="199284"/>
                        <a:pt x="510666" y="199284"/>
                      </a:cubicBezTo>
                      <a:lnTo>
                        <a:pt x="87187" y="199284"/>
                      </a:lnTo>
                      <a:cubicBezTo>
                        <a:pt x="67258" y="199284"/>
                        <a:pt x="49821" y="216722"/>
                        <a:pt x="49821" y="236650"/>
                      </a:cubicBezTo>
                      <a:lnTo>
                        <a:pt x="49821" y="261561"/>
                      </a:lnTo>
                      <a:cubicBezTo>
                        <a:pt x="49821" y="281489"/>
                        <a:pt x="67258" y="298927"/>
                        <a:pt x="87187" y="298927"/>
                      </a:cubicBezTo>
                      <a:lnTo>
                        <a:pt x="398569" y="298927"/>
                      </a:lnTo>
                      <a:lnTo>
                        <a:pt x="398569" y="336292"/>
                      </a:lnTo>
                      <a:cubicBezTo>
                        <a:pt x="398569" y="343765"/>
                        <a:pt x="393587" y="348748"/>
                        <a:pt x="386113" y="348748"/>
                      </a:cubicBezTo>
                      <a:lnTo>
                        <a:pt x="346257" y="348748"/>
                      </a:lnTo>
                      <a:cubicBezTo>
                        <a:pt x="341274" y="333801"/>
                        <a:pt x="326328" y="323837"/>
                        <a:pt x="311382" y="323837"/>
                      </a:cubicBezTo>
                      <a:lnTo>
                        <a:pt x="261561" y="323837"/>
                      </a:lnTo>
                      <a:cubicBezTo>
                        <a:pt x="254088" y="323837"/>
                        <a:pt x="249105" y="328819"/>
                        <a:pt x="249105" y="336292"/>
                      </a:cubicBezTo>
                      <a:lnTo>
                        <a:pt x="249105" y="473300"/>
                      </a:lnTo>
                      <a:lnTo>
                        <a:pt x="37366" y="473300"/>
                      </a:lnTo>
                      <a:cubicBezTo>
                        <a:pt x="29893" y="473300"/>
                        <a:pt x="24911" y="468318"/>
                        <a:pt x="24911" y="460845"/>
                      </a:cubicBezTo>
                      <a:lnTo>
                        <a:pt x="24911" y="174374"/>
                      </a:lnTo>
                      <a:lnTo>
                        <a:pt x="572942" y="174374"/>
                      </a:lnTo>
                      <a:lnTo>
                        <a:pt x="572942" y="351239"/>
                      </a:lnTo>
                      <a:cubicBezTo>
                        <a:pt x="567960" y="348748"/>
                        <a:pt x="565469" y="348748"/>
                        <a:pt x="560487" y="34874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2E9A64B9-286A-8665-EC92-BF1D3DF66CBD}"/>
                    </a:ext>
                  </a:extLst>
                </p:cNvPr>
                <p:cNvSpPr/>
                <p:nvPr/>
              </p:nvSpPr>
              <p:spPr>
                <a:xfrm>
                  <a:off x="1324081" y="5017825"/>
                  <a:ext cx="74731" cy="24910"/>
                </a:xfrm>
                <a:custGeom>
                  <a:avLst/>
                  <a:gdLst>
                    <a:gd name="connsiteX0" fmla="*/ 62276 w 74731"/>
                    <a:gd name="connsiteY0" fmla="*/ 24911 h 24910"/>
                    <a:gd name="connsiteX1" fmla="*/ 12455 w 74731"/>
                    <a:gd name="connsiteY1" fmla="*/ 24911 h 24910"/>
                    <a:gd name="connsiteX2" fmla="*/ 0 w 74731"/>
                    <a:gd name="connsiteY2" fmla="*/ 12455 h 24910"/>
                    <a:gd name="connsiteX3" fmla="*/ 12455 w 74731"/>
                    <a:gd name="connsiteY3" fmla="*/ 0 h 24910"/>
                    <a:gd name="connsiteX4" fmla="*/ 62276 w 74731"/>
                    <a:gd name="connsiteY4" fmla="*/ 0 h 24910"/>
                    <a:gd name="connsiteX5" fmla="*/ 74732 w 74731"/>
                    <a:gd name="connsiteY5" fmla="*/ 12455 h 24910"/>
                    <a:gd name="connsiteX6" fmla="*/ 62276 w 74731"/>
                    <a:gd name="connsiteY6" fmla="*/ 24911 h 24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731" h="24910">
                      <a:moveTo>
                        <a:pt x="62276" y="24911"/>
                      </a:moveTo>
                      <a:lnTo>
                        <a:pt x="12455" y="24911"/>
                      </a:lnTo>
                      <a:cubicBezTo>
                        <a:pt x="4982" y="24911"/>
                        <a:pt x="0" y="19928"/>
                        <a:pt x="0" y="12455"/>
                      </a:cubicBezTo>
                      <a:cubicBezTo>
                        <a:pt x="0" y="4982"/>
                        <a:pt x="4982" y="0"/>
                        <a:pt x="12455" y="0"/>
                      </a:cubicBezTo>
                      <a:lnTo>
                        <a:pt x="62276" y="0"/>
                      </a:lnTo>
                      <a:cubicBezTo>
                        <a:pt x="69750" y="0"/>
                        <a:pt x="74732" y="4982"/>
                        <a:pt x="74732" y="12455"/>
                      </a:cubicBezTo>
                      <a:cubicBezTo>
                        <a:pt x="74732" y="19928"/>
                        <a:pt x="69750" y="24911"/>
                        <a:pt x="6227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77D5FFF8-02E3-7476-8DEC-D59905AC7C00}"/>
                    </a:ext>
                  </a:extLst>
                </p:cNvPr>
                <p:cNvSpPr/>
                <p:nvPr/>
              </p:nvSpPr>
              <p:spPr>
                <a:xfrm>
                  <a:off x="1423723" y="5017825"/>
                  <a:ext cx="74731" cy="24910"/>
                </a:xfrm>
                <a:custGeom>
                  <a:avLst/>
                  <a:gdLst>
                    <a:gd name="connsiteX0" fmla="*/ 62276 w 74731"/>
                    <a:gd name="connsiteY0" fmla="*/ 24911 h 24910"/>
                    <a:gd name="connsiteX1" fmla="*/ 12455 w 74731"/>
                    <a:gd name="connsiteY1" fmla="*/ 24911 h 24910"/>
                    <a:gd name="connsiteX2" fmla="*/ 0 w 74731"/>
                    <a:gd name="connsiteY2" fmla="*/ 12455 h 24910"/>
                    <a:gd name="connsiteX3" fmla="*/ 12455 w 74731"/>
                    <a:gd name="connsiteY3" fmla="*/ 0 h 24910"/>
                    <a:gd name="connsiteX4" fmla="*/ 62276 w 74731"/>
                    <a:gd name="connsiteY4" fmla="*/ 0 h 24910"/>
                    <a:gd name="connsiteX5" fmla="*/ 74732 w 74731"/>
                    <a:gd name="connsiteY5" fmla="*/ 12455 h 24910"/>
                    <a:gd name="connsiteX6" fmla="*/ 62276 w 74731"/>
                    <a:gd name="connsiteY6" fmla="*/ 24911 h 24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731" h="24910">
                      <a:moveTo>
                        <a:pt x="62276" y="24911"/>
                      </a:moveTo>
                      <a:lnTo>
                        <a:pt x="12455" y="24911"/>
                      </a:lnTo>
                      <a:cubicBezTo>
                        <a:pt x="4982" y="24911"/>
                        <a:pt x="0" y="19928"/>
                        <a:pt x="0" y="12455"/>
                      </a:cubicBezTo>
                      <a:cubicBezTo>
                        <a:pt x="0" y="4982"/>
                        <a:pt x="4982" y="0"/>
                        <a:pt x="12455" y="0"/>
                      </a:cubicBezTo>
                      <a:lnTo>
                        <a:pt x="62276" y="0"/>
                      </a:lnTo>
                      <a:cubicBezTo>
                        <a:pt x="69750" y="0"/>
                        <a:pt x="74732" y="4982"/>
                        <a:pt x="74732" y="12455"/>
                      </a:cubicBezTo>
                      <a:cubicBezTo>
                        <a:pt x="74732" y="19928"/>
                        <a:pt x="69750" y="24911"/>
                        <a:pt x="6227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F41AC17E-E898-266F-F6C3-C76DA3AB67BB}"/>
                    </a:ext>
                  </a:extLst>
                </p:cNvPr>
                <p:cNvSpPr/>
                <p:nvPr/>
              </p:nvSpPr>
              <p:spPr>
                <a:xfrm>
                  <a:off x="1324081" y="5067646"/>
                  <a:ext cx="74731" cy="24910"/>
                </a:xfrm>
                <a:custGeom>
                  <a:avLst/>
                  <a:gdLst>
                    <a:gd name="connsiteX0" fmla="*/ 62276 w 74731"/>
                    <a:gd name="connsiteY0" fmla="*/ 24911 h 24910"/>
                    <a:gd name="connsiteX1" fmla="*/ 12455 w 74731"/>
                    <a:gd name="connsiteY1" fmla="*/ 24911 h 24910"/>
                    <a:gd name="connsiteX2" fmla="*/ 0 w 74731"/>
                    <a:gd name="connsiteY2" fmla="*/ 12455 h 24910"/>
                    <a:gd name="connsiteX3" fmla="*/ 12455 w 74731"/>
                    <a:gd name="connsiteY3" fmla="*/ 0 h 24910"/>
                    <a:gd name="connsiteX4" fmla="*/ 62276 w 74731"/>
                    <a:gd name="connsiteY4" fmla="*/ 0 h 24910"/>
                    <a:gd name="connsiteX5" fmla="*/ 74732 w 74731"/>
                    <a:gd name="connsiteY5" fmla="*/ 12455 h 24910"/>
                    <a:gd name="connsiteX6" fmla="*/ 62276 w 74731"/>
                    <a:gd name="connsiteY6" fmla="*/ 24911 h 24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731" h="24910">
                      <a:moveTo>
                        <a:pt x="62276" y="24911"/>
                      </a:moveTo>
                      <a:lnTo>
                        <a:pt x="12455" y="24911"/>
                      </a:lnTo>
                      <a:cubicBezTo>
                        <a:pt x="4982" y="24911"/>
                        <a:pt x="0" y="19928"/>
                        <a:pt x="0" y="12455"/>
                      </a:cubicBezTo>
                      <a:cubicBezTo>
                        <a:pt x="0" y="4982"/>
                        <a:pt x="4982" y="0"/>
                        <a:pt x="12455" y="0"/>
                      </a:cubicBezTo>
                      <a:lnTo>
                        <a:pt x="62276" y="0"/>
                      </a:lnTo>
                      <a:cubicBezTo>
                        <a:pt x="69750" y="0"/>
                        <a:pt x="74732" y="4982"/>
                        <a:pt x="74732" y="12455"/>
                      </a:cubicBezTo>
                      <a:cubicBezTo>
                        <a:pt x="74732" y="19928"/>
                        <a:pt x="69750" y="24911"/>
                        <a:pt x="6227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B2F8ECC7-95A7-9D81-704C-331C3E8EA239}"/>
                    </a:ext>
                  </a:extLst>
                </p:cNvPr>
                <p:cNvSpPr/>
                <p:nvPr/>
              </p:nvSpPr>
              <p:spPr>
                <a:xfrm>
                  <a:off x="1423723" y="5067646"/>
                  <a:ext cx="74731" cy="24910"/>
                </a:xfrm>
                <a:custGeom>
                  <a:avLst/>
                  <a:gdLst>
                    <a:gd name="connsiteX0" fmla="*/ 62276 w 74731"/>
                    <a:gd name="connsiteY0" fmla="*/ 24911 h 24910"/>
                    <a:gd name="connsiteX1" fmla="*/ 12455 w 74731"/>
                    <a:gd name="connsiteY1" fmla="*/ 24911 h 24910"/>
                    <a:gd name="connsiteX2" fmla="*/ 0 w 74731"/>
                    <a:gd name="connsiteY2" fmla="*/ 12455 h 24910"/>
                    <a:gd name="connsiteX3" fmla="*/ 12455 w 74731"/>
                    <a:gd name="connsiteY3" fmla="*/ 0 h 24910"/>
                    <a:gd name="connsiteX4" fmla="*/ 62276 w 74731"/>
                    <a:gd name="connsiteY4" fmla="*/ 0 h 24910"/>
                    <a:gd name="connsiteX5" fmla="*/ 74732 w 74731"/>
                    <a:gd name="connsiteY5" fmla="*/ 12455 h 24910"/>
                    <a:gd name="connsiteX6" fmla="*/ 62276 w 74731"/>
                    <a:gd name="connsiteY6" fmla="*/ 24911 h 24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731" h="24910">
                      <a:moveTo>
                        <a:pt x="62276" y="24911"/>
                      </a:moveTo>
                      <a:lnTo>
                        <a:pt x="12455" y="24911"/>
                      </a:lnTo>
                      <a:cubicBezTo>
                        <a:pt x="4982" y="24911"/>
                        <a:pt x="0" y="19928"/>
                        <a:pt x="0" y="12455"/>
                      </a:cubicBezTo>
                      <a:cubicBezTo>
                        <a:pt x="0" y="4982"/>
                        <a:pt x="4982" y="0"/>
                        <a:pt x="12455" y="0"/>
                      </a:cubicBezTo>
                      <a:lnTo>
                        <a:pt x="62276" y="0"/>
                      </a:lnTo>
                      <a:cubicBezTo>
                        <a:pt x="69750" y="0"/>
                        <a:pt x="74732" y="4982"/>
                        <a:pt x="74732" y="12455"/>
                      </a:cubicBezTo>
                      <a:cubicBezTo>
                        <a:pt x="74732" y="19928"/>
                        <a:pt x="69750" y="24911"/>
                        <a:pt x="6227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05D4CF12-DC22-778D-07C2-5D500AA63505}"/>
                    </a:ext>
                  </a:extLst>
                </p:cNvPr>
                <p:cNvSpPr/>
                <p:nvPr/>
              </p:nvSpPr>
              <p:spPr>
                <a:xfrm>
                  <a:off x="1324081" y="5117467"/>
                  <a:ext cx="74731" cy="24910"/>
                </a:xfrm>
                <a:custGeom>
                  <a:avLst/>
                  <a:gdLst>
                    <a:gd name="connsiteX0" fmla="*/ 62276 w 74731"/>
                    <a:gd name="connsiteY0" fmla="*/ 24911 h 24910"/>
                    <a:gd name="connsiteX1" fmla="*/ 12455 w 74731"/>
                    <a:gd name="connsiteY1" fmla="*/ 24911 h 24910"/>
                    <a:gd name="connsiteX2" fmla="*/ 0 w 74731"/>
                    <a:gd name="connsiteY2" fmla="*/ 12455 h 24910"/>
                    <a:gd name="connsiteX3" fmla="*/ 12455 w 74731"/>
                    <a:gd name="connsiteY3" fmla="*/ 0 h 24910"/>
                    <a:gd name="connsiteX4" fmla="*/ 62276 w 74731"/>
                    <a:gd name="connsiteY4" fmla="*/ 0 h 24910"/>
                    <a:gd name="connsiteX5" fmla="*/ 74732 w 74731"/>
                    <a:gd name="connsiteY5" fmla="*/ 12455 h 24910"/>
                    <a:gd name="connsiteX6" fmla="*/ 62276 w 74731"/>
                    <a:gd name="connsiteY6" fmla="*/ 24911 h 24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731" h="24910">
                      <a:moveTo>
                        <a:pt x="62276" y="24911"/>
                      </a:moveTo>
                      <a:lnTo>
                        <a:pt x="12455" y="24911"/>
                      </a:lnTo>
                      <a:cubicBezTo>
                        <a:pt x="4982" y="24911"/>
                        <a:pt x="0" y="19928"/>
                        <a:pt x="0" y="12455"/>
                      </a:cubicBezTo>
                      <a:cubicBezTo>
                        <a:pt x="0" y="4982"/>
                        <a:pt x="4982" y="0"/>
                        <a:pt x="12455" y="0"/>
                      </a:cubicBezTo>
                      <a:lnTo>
                        <a:pt x="62276" y="0"/>
                      </a:lnTo>
                      <a:cubicBezTo>
                        <a:pt x="69750" y="0"/>
                        <a:pt x="74732" y="4982"/>
                        <a:pt x="74732" y="12455"/>
                      </a:cubicBezTo>
                      <a:cubicBezTo>
                        <a:pt x="74732" y="19928"/>
                        <a:pt x="69750" y="24911"/>
                        <a:pt x="6227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9DD00B7E-81AF-DE17-19B5-C45B541065DF}"/>
                    </a:ext>
                  </a:extLst>
                </p:cNvPr>
                <p:cNvSpPr/>
                <p:nvPr/>
              </p:nvSpPr>
              <p:spPr>
                <a:xfrm>
                  <a:off x="1423723" y="5117467"/>
                  <a:ext cx="74731" cy="24910"/>
                </a:xfrm>
                <a:custGeom>
                  <a:avLst/>
                  <a:gdLst>
                    <a:gd name="connsiteX0" fmla="*/ 62276 w 74731"/>
                    <a:gd name="connsiteY0" fmla="*/ 24911 h 24910"/>
                    <a:gd name="connsiteX1" fmla="*/ 12455 w 74731"/>
                    <a:gd name="connsiteY1" fmla="*/ 24911 h 24910"/>
                    <a:gd name="connsiteX2" fmla="*/ 0 w 74731"/>
                    <a:gd name="connsiteY2" fmla="*/ 12455 h 24910"/>
                    <a:gd name="connsiteX3" fmla="*/ 12455 w 74731"/>
                    <a:gd name="connsiteY3" fmla="*/ 0 h 24910"/>
                    <a:gd name="connsiteX4" fmla="*/ 62276 w 74731"/>
                    <a:gd name="connsiteY4" fmla="*/ 0 h 24910"/>
                    <a:gd name="connsiteX5" fmla="*/ 74732 w 74731"/>
                    <a:gd name="connsiteY5" fmla="*/ 12455 h 24910"/>
                    <a:gd name="connsiteX6" fmla="*/ 62276 w 74731"/>
                    <a:gd name="connsiteY6" fmla="*/ 24911 h 24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731" h="24910">
                      <a:moveTo>
                        <a:pt x="62276" y="24911"/>
                      </a:moveTo>
                      <a:lnTo>
                        <a:pt x="12455" y="24911"/>
                      </a:lnTo>
                      <a:cubicBezTo>
                        <a:pt x="4982" y="24911"/>
                        <a:pt x="0" y="19928"/>
                        <a:pt x="0" y="12455"/>
                      </a:cubicBezTo>
                      <a:cubicBezTo>
                        <a:pt x="0" y="4982"/>
                        <a:pt x="4982" y="0"/>
                        <a:pt x="12455" y="0"/>
                      </a:cubicBezTo>
                      <a:lnTo>
                        <a:pt x="62276" y="0"/>
                      </a:lnTo>
                      <a:cubicBezTo>
                        <a:pt x="69750" y="0"/>
                        <a:pt x="74732" y="4982"/>
                        <a:pt x="74732" y="12455"/>
                      </a:cubicBezTo>
                      <a:cubicBezTo>
                        <a:pt x="74732" y="19928"/>
                        <a:pt x="69750" y="24911"/>
                        <a:pt x="6227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C64B877-1902-83D1-C322-50ECE85C6443}"/>
                </a:ext>
              </a:extLst>
            </p:cNvPr>
            <p:cNvSpPr txBox="1"/>
            <p:nvPr/>
          </p:nvSpPr>
          <p:spPr>
            <a:xfrm>
              <a:off x="635267" y="5592773"/>
              <a:ext cx="2107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请在此处添加文本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50B842F-53C9-0CEB-4D65-F0474AB6475C}"/>
              </a:ext>
            </a:extLst>
          </p:cNvPr>
          <p:cNvGrpSpPr/>
          <p:nvPr/>
        </p:nvGrpSpPr>
        <p:grpSpPr>
          <a:xfrm>
            <a:off x="3202054" y="4635514"/>
            <a:ext cx="2107543" cy="1326591"/>
            <a:chOff x="3120823" y="4635514"/>
            <a:chExt cx="2107543" cy="1326591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7DA78D74-EC1E-8446-9BCC-082D3D3E380F}"/>
                </a:ext>
              </a:extLst>
            </p:cNvPr>
            <p:cNvGrpSpPr/>
            <p:nvPr/>
          </p:nvGrpSpPr>
          <p:grpSpPr>
            <a:xfrm>
              <a:off x="3697948" y="4635514"/>
              <a:ext cx="813258" cy="813258"/>
              <a:chOff x="1212392" y="4635514"/>
              <a:chExt cx="813258" cy="813258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3F787DEE-BB20-3448-F890-EAB067C75125}"/>
                  </a:ext>
                </a:extLst>
              </p:cNvPr>
              <p:cNvSpPr/>
              <p:nvPr/>
            </p:nvSpPr>
            <p:spPr>
              <a:xfrm>
                <a:off x="1212392" y="4635514"/>
                <a:ext cx="813258" cy="813258"/>
              </a:xfrm>
              <a:prstGeom prst="ellipse">
                <a:avLst/>
              </a:prstGeom>
              <a:noFill/>
              <a:ln w="222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0" name="图形 12">
                <a:extLst>
                  <a:ext uri="{FF2B5EF4-FFF2-40B4-BE49-F238E27FC236}">
                    <a16:creationId xmlns:a16="http://schemas.microsoft.com/office/drawing/2014/main" id="{F9919C77-B828-0E62-4DEA-AB9E88AD6605}"/>
                  </a:ext>
                </a:extLst>
              </p:cNvPr>
              <p:cNvGrpSpPr/>
              <p:nvPr/>
            </p:nvGrpSpPr>
            <p:grpSpPr>
              <a:xfrm>
                <a:off x="1354645" y="4817422"/>
                <a:ext cx="528753" cy="449442"/>
                <a:chOff x="1324081" y="4743809"/>
                <a:chExt cx="498210" cy="423480"/>
              </a:xfrm>
              <a:solidFill>
                <a:srgbClr val="000000"/>
              </a:solidFill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22132501-E335-A789-017B-9CA9E2544E6E}"/>
                    </a:ext>
                  </a:extLst>
                </p:cNvPr>
                <p:cNvSpPr/>
                <p:nvPr/>
              </p:nvSpPr>
              <p:spPr>
                <a:xfrm>
                  <a:off x="1747560" y="4743809"/>
                  <a:ext cx="74731" cy="74731"/>
                </a:xfrm>
                <a:custGeom>
                  <a:avLst/>
                  <a:gdLst>
                    <a:gd name="connsiteX0" fmla="*/ 37366 w 74731"/>
                    <a:gd name="connsiteY0" fmla="*/ 74732 h 74731"/>
                    <a:gd name="connsiteX1" fmla="*/ 0 w 74731"/>
                    <a:gd name="connsiteY1" fmla="*/ 37366 h 74731"/>
                    <a:gd name="connsiteX2" fmla="*/ 37366 w 74731"/>
                    <a:gd name="connsiteY2" fmla="*/ 0 h 74731"/>
                    <a:gd name="connsiteX3" fmla="*/ 74732 w 74731"/>
                    <a:gd name="connsiteY3" fmla="*/ 37366 h 74731"/>
                    <a:gd name="connsiteX4" fmla="*/ 37366 w 74731"/>
                    <a:gd name="connsiteY4" fmla="*/ 74732 h 74731"/>
                    <a:gd name="connsiteX5" fmla="*/ 37366 w 74731"/>
                    <a:gd name="connsiteY5" fmla="*/ 24911 h 74731"/>
                    <a:gd name="connsiteX6" fmla="*/ 24911 w 74731"/>
                    <a:gd name="connsiteY6" fmla="*/ 37366 h 74731"/>
                    <a:gd name="connsiteX7" fmla="*/ 37366 w 74731"/>
                    <a:gd name="connsiteY7" fmla="*/ 49821 h 74731"/>
                    <a:gd name="connsiteX8" fmla="*/ 49821 w 74731"/>
                    <a:gd name="connsiteY8" fmla="*/ 37366 h 74731"/>
                    <a:gd name="connsiteX9" fmla="*/ 37366 w 74731"/>
                    <a:gd name="connsiteY9" fmla="*/ 24911 h 74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4731" h="74731">
                      <a:moveTo>
                        <a:pt x="37366" y="74732"/>
                      </a:moveTo>
                      <a:cubicBezTo>
                        <a:pt x="17437" y="74732"/>
                        <a:pt x="0" y="57294"/>
                        <a:pt x="0" y="37366"/>
                      </a:cubicBezTo>
                      <a:cubicBezTo>
                        <a:pt x="0" y="17437"/>
                        <a:pt x="17437" y="0"/>
                        <a:pt x="37366" y="0"/>
                      </a:cubicBezTo>
                      <a:cubicBezTo>
                        <a:pt x="57294" y="0"/>
                        <a:pt x="74732" y="17437"/>
                        <a:pt x="74732" y="37366"/>
                      </a:cubicBezTo>
                      <a:cubicBezTo>
                        <a:pt x="74732" y="57294"/>
                        <a:pt x="57294" y="74732"/>
                        <a:pt x="37366" y="74732"/>
                      </a:cubicBezTo>
                      <a:close/>
                      <a:moveTo>
                        <a:pt x="37366" y="24911"/>
                      </a:moveTo>
                      <a:cubicBezTo>
                        <a:pt x="29893" y="24911"/>
                        <a:pt x="24911" y="29893"/>
                        <a:pt x="24911" y="37366"/>
                      </a:cubicBezTo>
                      <a:cubicBezTo>
                        <a:pt x="24911" y="44839"/>
                        <a:pt x="29893" y="49821"/>
                        <a:pt x="37366" y="49821"/>
                      </a:cubicBezTo>
                      <a:cubicBezTo>
                        <a:pt x="44839" y="49821"/>
                        <a:pt x="49821" y="44839"/>
                        <a:pt x="49821" y="37366"/>
                      </a:cubicBezTo>
                      <a:cubicBezTo>
                        <a:pt x="49821" y="29893"/>
                        <a:pt x="44839" y="24911"/>
                        <a:pt x="3736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79905BEB-9A16-653A-2B9F-C65085A87E62}"/>
                    </a:ext>
                  </a:extLst>
                </p:cNvPr>
                <p:cNvSpPr/>
                <p:nvPr/>
              </p:nvSpPr>
              <p:spPr>
                <a:xfrm>
                  <a:off x="1647918" y="4743809"/>
                  <a:ext cx="74731" cy="74731"/>
                </a:xfrm>
                <a:custGeom>
                  <a:avLst/>
                  <a:gdLst>
                    <a:gd name="connsiteX0" fmla="*/ 37366 w 74731"/>
                    <a:gd name="connsiteY0" fmla="*/ 74732 h 74731"/>
                    <a:gd name="connsiteX1" fmla="*/ 0 w 74731"/>
                    <a:gd name="connsiteY1" fmla="*/ 37366 h 74731"/>
                    <a:gd name="connsiteX2" fmla="*/ 37366 w 74731"/>
                    <a:gd name="connsiteY2" fmla="*/ 0 h 74731"/>
                    <a:gd name="connsiteX3" fmla="*/ 74732 w 74731"/>
                    <a:gd name="connsiteY3" fmla="*/ 37366 h 74731"/>
                    <a:gd name="connsiteX4" fmla="*/ 37366 w 74731"/>
                    <a:gd name="connsiteY4" fmla="*/ 74732 h 74731"/>
                    <a:gd name="connsiteX5" fmla="*/ 37366 w 74731"/>
                    <a:gd name="connsiteY5" fmla="*/ 24911 h 74731"/>
                    <a:gd name="connsiteX6" fmla="*/ 24911 w 74731"/>
                    <a:gd name="connsiteY6" fmla="*/ 37366 h 74731"/>
                    <a:gd name="connsiteX7" fmla="*/ 37366 w 74731"/>
                    <a:gd name="connsiteY7" fmla="*/ 49821 h 74731"/>
                    <a:gd name="connsiteX8" fmla="*/ 49821 w 74731"/>
                    <a:gd name="connsiteY8" fmla="*/ 37366 h 74731"/>
                    <a:gd name="connsiteX9" fmla="*/ 37366 w 74731"/>
                    <a:gd name="connsiteY9" fmla="*/ 24911 h 74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4731" h="74731">
                      <a:moveTo>
                        <a:pt x="37366" y="74732"/>
                      </a:moveTo>
                      <a:cubicBezTo>
                        <a:pt x="17437" y="74732"/>
                        <a:pt x="0" y="57294"/>
                        <a:pt x="0" y="37366"/>
                      </a:cubicBezTo>
                      <a:cubicBezTo>
                        <a:pt x="0" y="17437"/>
                        <a:pt x="17437" y="0"/>
                        <a:pt x="37366" y="0"/>
                      </a:cubicBezTo>
                      <a:cubicBezTo>
                        <a:pt x="57294" y="0"/>
                        <a:pt x="74732" y="17437"/>
                        <a:pt x="74732" y="37366"/>
                      </a:cubicBezTo>
                      <a:cubicBezTo>
                        <a:pt x="74732" y="57294"/>
                        <a:pt x="57294" y="74732"/>
                        <a:pt x="37366" y="74732"/>
                      </a:cubicBezTo>
                      <a:close/>
                      <a:moveTo>
                        <a:pt x="37366" y="24911"/>
                      </a:moveTo>
                      <a:cubicBezTo>
                        <a:pt x="29893" y="24911"/>
                        <a:pt x="24911" y="29893"/>
                        <a:pt x="24911" y="37366"/>
                      </a:cubicBezTo>
                      <a:cubicBezTo>
                        <a:pt x="24911" y="44839"/>
                        <a:pt x="29893" y="49821"/>
                        <a:pt x="37366" y="49821"/>
                      </a:cubicBezTo>
                      <a:cubicBezTo>
                        <a:pt x="44839" y="49821"/>
                        <a:pt x="49821" y="44839"/>
                        <a:pt x="49821" y="37366"/>
                      </a:cubicBezTo>
                      <a:cubicBezTo>
                        <a:pt x="49821" y="29893"/>
                        <a:pt x="44839" y="24911"/>
                        <a:pt x="3736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549A5CDB-3D5F-5424-18CC-096F86D1CDE4}"/>
                    </a:ext>
                  </a:extLst>
                </p:cNvPr>
                <p:cNvSpPr/>
                <p:nvPr/>
              </p:nvSpPr>
              <p:spPr>
                <a:xfrm>
                  <a:off x="1548275" y="4743809"/>
                  <a:ext cx="74731" cy="74731"/>
                </a:xfrm>
                <a:custGeom>
                  <a:avLst/>
                  <a:gdLst>
                    <a:gd name="connsiteX0" fmla="*/ 37366 w 74731"/>
                    <a:gd name="connsiteY0" fmla="*/ 74732 h 74731"/>
                    <a:gd name="connsiteX1" fmla="*/ 0 w 74731"/>
                    <a:gd name="connsiteY1" fmla="*/ 37366 h 74731"/>
                    <a:gd name="connsiteX2" fmla="*/ 37366 w 74731"/>
                    <a:gd name="connsiteY2" fmla="*/ 0 h 74731"/>
                    <a:gd name="connsiteX3" fmla="*/ 74732 w 74731"/>
                    <a:gd name="connsiteY3" fmla="*/ 37366 h 74731"/>
                    <a:gd name="connsiteX4" fmla="*/ 37366 w 74731"/>
                    <a:gd name="connsiteY4" fmla="*/ 74732 h 74731"/>
                    <a:gd name="connsiteX5" fmla="*/ 37366 w 74731"/>
                    <a:gd name="connsiteY5" fmla="*/ 24911 h 74731"/>
                    <a:gd name="connsiteX6" fmla="*/ 24911 w 74731"/>
                    <a:gd name="connsiteY6" fmla="*/ 37366 h 74731"/>
                    <a:gd name="connsiteX7" fmla="*/ 37366 w 74731"/>
                    <a:gd name="connsiteY7" fmla="*/ 49821 h 74731"/>
                    <a:gd name="connsiteX8" fmla="*/ 49821 w 74731"/>
                    <a:gd name="connsiteY8" fmla="*/ 37366 h 74731"/>
                    <a:gd name="connsiteX9" fmla="*/ 37366 w 74731"/>
                    <a:gd name="connsiteY9" fmla="*/ 24911 h 74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4731" h="74731">
                      <a:moveTo>
                        <a:pt x="37366" y="74732"/>
                      </a:moveTo>
                      <a:cubicBezTo>
                        <a:pt x="17437" y="74732"/>
                        <a:pt x="0" y="57294"/>
                        <a:pt x="0" y="37366"/>
                      </a:cubicBezTo>
                      <a:cubicBezTo>
                        <a:pt x="0" y="17437"/>
                        <a:pt x="17437" y="0"/>
                        <a:pt x="37366" y="0"/>
                      </a:cubicBezTo>
                      <a:cubicBezTo>
                        <a:pt x="57294" y="0"/>
                        <a:pt x="74732" y="17437"/>
                        <a:pt x="74732" y="37366"/>
                      </a:cubicBezTo>
                      <a:cubicBezTo>
                        <a:pt x="74732" y="57294"/>
                        <a:pt x="57294" y="74732"/>
                        <a:pt x="37366" y="74732"/>
                      </a:cubicBezTo>
                      <a:close/>
                      <a:moveTo>
                        <a:pt x="37366" y="24911"/>
                      </a:moveTo>
                      <a:cubicBezTo>
                        <a:pt x="29893" y="24911"/>
                        <a:pt x="24911" y="29893"/>
                        <a:pt x="24911" y="37366"/>
                      </a:cubicBezTo>
                      <a:cubicBezTo>
                        <a:pt x="24911" y="44839"/>
                        <a:pt x="29893" y="49821"/>
                        <a:pt x="37366" y="49821"/>
                      </a:cubicBezTo>
                      <a:cubicBezTo>
                        <a:pt x="44839" y="49821"/>
                        <a:pt x="49821" y="44839"/>
                        <a:pt x="49821" y="37366"/>
                      </a:cubicBezTo>
                      <a:cubicBezTo>
                        <a:pt x="49821" y="29893"/>
                        <a:pt x="44839" y="24911"/>
                        <a:pt x="3736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91DA9D13-54E9-E90F-026C-8A438A9495D5}"/>
                    </a:ext>
                  </a:extLst>
                </p:cNvPr>
                <p:cNvSpPr/>
                <p:nvPr/>
              </p:nvSpPr>
              <p:spPr>
                <a:xfrm>
                  <a:off x="1398812" y="4818541"/>
                  <a:ext cx="348750" cy="348748"/>
                </a:xfrm>
                <a:custGeom>
                  <a:avLst/>
                  <a:gdLst>
                    <a:gd name="connsiteX0" fmla="*/ 560487 w 597853"/>
                    <a:gd name="connsiteY0" fmla="*/ 0 h 597853"/>
                    <a:gd name="connsiteX1" fmla="*/ 37366 w 597853"/>
                    <a:gd name="connsiteY1" fmla="*/ 0 h 597853"/>
                    <a:gd name="connsiteX2" fmla="*/ 0 w 597853"/>
                    <a:gd name="connsiteY2" fmla="*/ 37366 h 597853"/>
                    <a:gd name="connsiteX3" fmla="*/ 0 w 597853"/>
                    <a:gd name="connsiteY3" fmla="*/ 460845 h 597853"/>
                    <a:gd name="connsiteX4" fmla="*/ 37366 w 597853"/>
                    <a:gd name="connsiteY4" fmla="*/ 498211 h 597853"/>
                    <a:gd name="connsiteX5" fmla="*/ 249105 w 597853"/>
                    <a:gd name="connsiteY5" fmla="*/ 498211 h 597853"/>
                    <a:gd name="connsiteX6" fmla="*/ 249105 w 597853"/>
                    <a:gd name="connsiteY6" fmla="*/ 585398 h 597853"/>
                    <a:gd name="connsiteX7" fmla="*/ 261561 w 597853"/>
                    <a:gd name="connsiteY7" fmla="*/ 597853 h 597853"/>
                    <a:gd name="connsiteX8" fmla="*/ 311382 w 597853"/>
                    <a:gd name="connsiteY8" fmla="*/ 597853 h 597853"/>
                    <a:gd name="connsiteX9" fmla="*/ 346257 w 597853"/>
                    <a:gd name="connsiteY9" fmla="*/ 572942 h 597853"/>
                    <a:gd name="connsiteX10" fmla="*/ 560487 w 597853"/>
                    <a:gd name="connsiteY10" fmla="*/ 572942 h 597853"/>
                    <a:gd name="connsiteX11" fmla="*/ 597853 w 597853"/>
                    <a:gd name="connsiteY11" fmla="*/ 535577 h 597853"/>
                    <a:gd name="connsiteX12" fmla="*/ 597853 w 597853"/>
                    <a:gd name="connsiteY12" fmla="*/ 37366 h 597853"/>
                    <a:gd name="connsiteX13" fmla="*/ 560487 w 597853"/>
                    <a:gd name="connsiteY13" fmla="*/ 0 h 597853"/>
                    <a:gd name="connsiteX14" fmla="*/ 37366 w 597853"/>
                    <a:gd name="connsiteY14" fmla="*/ 24911 h 597853"/>
                    <a:gd name="connsiteX15" fmla="*/ 560487 w 597853"/>
                    <a:gd name="connsiteY15" fmla="*/ 24911 h 597853"/>
                    <a:gd name="connsiteX16" fmla="*/ 572942 w 597853"/>
                    <a:gd name="connsiteY16" fmla="*/ 37366 h 597853"/>
                    <a:gd name="connsiteX17" fmla="*/ 572942 w 597853"/>
                    <a:gd name="connsiteY17" fmla="*/ 149463 h 597853"/>
                    <a:gd name="connsiteX18" fmla="*/ 24911 w 597853"/>
                    <a:gd name="connsiteY18" fmla="*/ 149463 h 597853"/>
                    <a:gd name="connsiteX19" fmla="*/ 24911 w 597853"/>
                    <a:gd name="connsiteY19" fmla="*/ 37366 h 597853"/>
                    <a:gd name="connsiteX20" fmla="*/ 37366 w 597853"/>
                    <a:gd name="connsiteY20" fmla="*/ 24911 h 597853"/>
                    <a:gd name="connsiteX21" fmla="*/ 323837 w 597853"/>
                    <a:gd name="connsiteY21" fmla="*/ 560487 h 597853"/>
                    <a:gd name="connsiteX22" fmla="*/ 311382 w 597853"/>
                    <a:gd name="connsiteY22" fmla="*/ 572942 h 597853"/>
                    <a:gd name="connsiteX23" fmla="*/ 274016 w 597853"/>
                    <a:gd name="connsiteY23" fmla="*/ 572942 h 597853"/>
                    <a:gd name="connsiteX24" fmla="*/ 274016 w 597853"/>
                    <a:gd name="connsiteY24" fmla="*/ 348748 h 597853"/>
                    <a:gd name="connsiteX25" fmla="*/ 311382 w 597853"/>
                    <a:gd name="connsiteY25" fmla="*/ 348748 h 597853"/>
                    <a:gd name="connsiteX26" fmla="*/ 323837 w 597853"/>
                    <a:gd name="connsiteY26" fmla="*/ 361203 h 597853"/>
                    <a:gd name="connsiteX27" fmla="*/ 323837 w 597853"/>
                    <a:gd name="connsiteY27" fmla="*/ 560487 h 597853"/>
                    <a:gd name="connsiteX28" fmla="*/ 572942 w 597853"/>
                    <a:gd name="connsiteY28" fmla="*/ 535577 h 597853"/>
                    <a:gd name="connsiteX29" fmla="*/ 560487 w 597853"/>
                    <a:gd name="connsiteY29" fmla="*/ 548032 h 597853"/>
                    <a:gd name="connsiteX30" fmla="*/ 348748 w 597853"/>
                    <a:gd name="connsiteY30" fmla="*/ 548032 h 597853"/>
                    <a:gd name="connsiteX31" fmla="*/ 348748 w 597853"/>
                    <a:gd name="connsiteY31" fmla="*/ 373658 h 597853"/>
                    <a:gd name="connsiteX32" fmla="*/ 386113 w 597853"/>
                    <a:gd name="connsiteY32" fmla="*/ 373658 h 597853"/>
                    <a:gd name="connsiteX33" fmla="*/ 423479 w 597853"/>
                    <a:gd name="connsiteY33" fmla="*/ 336292 h 597853"/>
                    <a:gd name="connsiteX34" fmla="*/ 423479 w 597853"/>
                    <a:gd name="connsiteY34" fmla="*/ 286471 h 597853"/>
                    <a:gd name="connsiteX35" fmla="*/ 435934 w 597853"/>
                    <a:gd name="connsiteY35" fmla="*/ 274016 h 597853"/>
                    <a:gd name="connsiteX36" fmla="*/ 460845 w 597853"/>
                    <a:gd name="connsiteY36" fmla="*/ 274016 h 597853"/>
                    <a:gd name="connsiteX37" fmla="*/ 473300 w 597853"/>
                    <a:gd name="connsiteY37" fmla="*/ 286471 h 597853"/>
                    <a:gd name="connsiteX38" fmla="*/ 473300 w 597853"/>
                    <a:gd name="connsiteY38" fmla="*/ 336292 h 597853"/>
                    <a:gd name="connsiteX39" fmla="*/ 510666 w 597853"/>
                    <a:gd name="connsiteY39" fmla="*/ 373658 h 597853"/>
                    <a:gd name="connsiteX40" fmla="*/ 560487 w 597853"/>
                    <a:gd name="connsiteY40" fmla="*/ 373658 h 597853"/>
                    <a:gd name="connsiteX41" fmla="*/ 572942 w 597853"/>
                    <a:gd name="connsiteY41" fmla="*/ 386113 h 597853"/>
                    <a:gd name="connsiteX42" fmla="*/ 572942 w 597853"/>
                    <a:gd name="connsiteY42" fmla="*/ 535577 h 597853"/>
                    <a:gd name="connsiteX43" fmla="*/ 401060 w 597853"/>
                    <a:gd name="connsiteY43" fmla="*/ 274016 h 597853"/>
                    <a:gd name="connsiteX44" fmla="*/ 87187 w 597853"/>
                    <a:gd name="connsiteY44" fmla="*/ 274016 h 597853"/>
                    <a:gd name="connsiteX45" fmla="*/ 74732 w 597853"/>
                    <a:gd name="connsiteY45" fmla="*/ 261561 h 597853"/>
                    <a:gd name="connsiteX46" fmla="*/ 74732 w 597853"/>
                    <a:gd name="connsiteY46" fmla="*/ 236650 h 597853"/>
                    <a:gd name="connsiteX47" fmla="*/ 87187 w 597853"/>
                    <a:gd name="connsiteY47" fmla="*/ 224195 h 597853"/>
                    <a:gd name="connsiteX48" fmla="*/ 510666 w 597853"/>
                    <a:gd name="connsiteY48" fmla="*/ 224195 h 597853"/>
                    <a:gd name="connsiteX49" fmla="*/ 523121 w 597853"/>
                    <a:gd name="connsiteY49" fmla="*/ 236650 h 597853"/>
                    <a:gd name="connsiteX50" fmla="*/ 523121 w 597853"/>
                    <a:gd name="connsiteY50" fmla="*/ 261561 h 597853"/>
                    <a:gd name="connsiteX51" fmla="*/ 510666 w 597853"/>
                    <a:gd name="connsiteY51" fmla="*/ 274016 h 597853"/>
                    <a:gd name="connsiteX52" fmla="*/ 495720 w 597853"/>
                    <a:gd name="connsiteY52" fmla="*/ 274016 h 597853"/>
                    <a:gd name="connsiteX53" fmla="*/ 460845 w 597853"/>
                    <a:gd name="connsiteY53" fmla="*/ 249105 h 597853"/>
                    <a:gd name="connsiteX54" fmla="*/ 435934 w 597853"/>
                    <a:gd name="connsiteY54" fmla="*/ 249105 h 597853"/>
                    <a:gd name="connsiteX55" fmla="*/ 401060 w 597853"/>
                    <a:gd name="connsiteY55" fmla="*/ 274016 h 597853"/>
                    <a:gd name="connsiteX56" fmla="*/ 560487 w 597853"/>
                    <a:gd name="connsiteY56" fmla="*/ 348748 h 597853"/>
                    <a:gd name="connsiteX57" fmla="*/ 510666 w 597853"/>
                    <a:gd name="connsiteY57" fmla="*/ 348748 h 597853"/>
                    <a:gd name="connsiteX58" fmla="*/ 498211 w 597853"/>
                    <a:gd name="connsiteY58" fmla="*/ 336292 h 597853"/>
                    <a:gd name="connsiteX59" fmla="*/ 498211 w 597853"/>
                    <a:gd name="connsiteY59" fmla="*/ 298927 h 597853"/>
                    <a:gd name="connsiteX60" fmla="*/ 510666 w 597853"/>
                    <a:gd name="connsiteY60" fmla="*/ 298927 h 597853"/>
                    <a:gd name="connsiteX61" fmla="*/ 548032 w 597853"/>
                    <a:gd name="connsiteY61" fmla="*/ 261561 h 597853"/>
                    <a:gd name="connsiteX62" fmla="*/ 548032 w 597853"/>
                    <a:gd name="connsiteY62" fmla="*/ 236650 h 597853"/>
                    <a:gd name="connsiteX63" fmla="*/ 510666 w 597853"/>
                    <a:gd name="connsiteY63" fmla="*/ 199284 h 597853"/>
                    <a:gd name="connsiteX64" fmla="*/ 87187 w 597853"/>
                    <a:gd name="connsiteY64" fmla="*/ 199284 h 597853"/>
                    <a:gd name="connsiteX65" fmla="*/ 49821 w 597853"/>
                    <a:gd name="connsiteY65" fmla="*/ 236650 h 597853"/>
                    <a:gd name="connsiteX66" fmla="*/ 49821 w 597853"/>
                    <a:gd name="connsiteY66" fmla="*/ 261561 h 597853"/>
                    <a:gd name="connsiteX67" fmla="*/ 87187 w 597853"/>
                    <a:gd name="connsiteY67" fmla="*/ 298927 h 597853"/>
                    <a:gd name="connsiteX68" fmla="*/ 398569 w 597853"/>
                    <a:gd name="connsiteY68" fmla="*/ 298927 h 597853"/>
                    <a:gd name="connsiteX69" fmla="*/ 398569 w 597853"/>
                    <a:gd name="connsiteY69" fmla="*/ 336292 h 597853"/>
                    <a:gd name="connsiteX70" fmla="*/ 386113 w 597853"/>
                    <a:gd name="connsiteY70" fmla="*/ 348748 h 597853"/>
                    <a:gd name="connsiteX71" fmla="*/ 346257 w 597853"/>
                    <a:gd name="connsiteY71" fmla="*/ 348748 h 597853"/>
                    <a:gd name="connsiteX72" fmla="*/ 311382 w 597853"/>
                    <a:gd name="connsiteY72" fmla="*/ 323837 h 597853"/>
                    <a:gd name="connsiteX73" fmla="*/ 261561 w 597853"/>
                    <a:gd name="connsiteY73" fmla="*/ 323837 h 597853"/>
                    <a:gd name="connsiteX74" fmla="*/ 249105 w 597853"/>
                    <a:gd name="connsiteY74" fmla="*/ 336292 h 597853"/>
                    <a:gd name="connsiteX75" fmla="*/ 249105 w 597853"/>
                    <a:gd name="connsiteY75" fmla="*/ 473300 h 597853"/>
                    <a:gd name="connsiteX76" fmla="*/ 37366 w 597853"/>
                    <a:gd name="connsiteY76" fmla="*/ 473300 h 597853"/>
                    <a:gd name="connsiteX77" fmla="*/ 24911 w 597853"/>
                    <a:gd name="connsiteY77" fmla="*/ 460845 h 597853"/>
                    <a:gd name="connsiteX78" fmla="*/ 24911 w 597853"/>
                    <a:gd name="connsiteY78" fmla="*/ 174374 h 597853"/>
                    <a:gd name="connsiteX79" fmla="*/ 572942 w 597853"/>
                    <a:gd name="connsiteY79" fmla="*/ 174374 h 597853"/>
                    <a:gd name="connsiteX80" fmla="*/ 572942 w 597853"/>
                    <a:gd name="connsiteY80" fmla="*/ 351239 h 597853"/>
                    <a:gd name="connsiteX81" fmla="*/ 560487 w 597853"/>
                    <a:gd name="connsiteY81" fmla="*/ 348748 h 597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597853" h="597853">
                      <a:moveTo>
                        <a:pt x="560487" y="0"/>
                      </a:moveTo>
                      <a:lnTo>
                        <a:pt x="37366" y="0"/>
                      </a:lnTo>
                      <a:cubicBezTo>
                        <a:pt x="17437" y="0"/>
                        <a:pt x="0" y="17437"/>
                        <a:pt x="0" y="37366"/>
                      </a:cubicBezTo>
                      <a:lnTo>
                        <a:pt x="0" y="460845"/>
                      </a:lnTo>
                      <a:cubicBezTo>
                        <a:pt x="0" y="480773"/>
                        <a:pt x="17437" y="498211"/>
                        <a:pt x="37366" y="498211"/>
                      </a:cubicBezTo>
                      <a:lnTo>
                        <a:pt x="249105" y="498211"/>
                      </a:lnTo>
                      <a:lnTo>
                        <a:pt x="249105" y="585398"/>
                      </a:lnTo>
                      <a:cubicBezTo>
                        <a:pt x="249105" y="592871"/>
                        <a:pt x="254088" y="597853"/>
                        <a:pt x="261561" y="597853"/>
                      </a:cubicBezTo>
                      <a:lnTo>
                        <a:pt x="311382" y="597853"/>
                      </a:lnTo>
                      <a:cubicBezTo>
                        <a:pt x="328819" y="597853"/>
                        <a:pt x="341274" y="587889"/>
                        <a:pt x="346257" y="572942"/>
                      </a:cubicBezTo>
                      <a:lnTo>
                        <a:pt x="560487" y="572942"/>
                      </a:lnTo>
                      <a:cubicBezTo>
                        <a:pt x="580416" y="572942"/>
                        <a:pt x="597853" y="555505"/>
                        <a:pt x="597853" y="535577"/>
                      </a:cubicBezTo>
                      <a:lnTo>
                        <a:pt x="597853" y="37366"/>
                      </a:lnTo>
                      <a:cubicBezTo>
                        <a:pt x="597853" y="17437"/>
                        <a:pt x="580416" y="0"/>
                        <a:pt x="560487" y="0"/>
                      </a:cubicBezTo>
                      <a:close/>
                      <a:moveTo>
                        <a:pt x="37366" y="24911"/>
                      </a:moveTo>
                      <a:lnTo>
                        <a:pt x="560487" y="24911"/>
                      </a:lnTo>
                      <a:cubicBezTo>
                        <a:pt x="567960" y="24911"/>
                        <a:pt x="572942" y="29893"/>
                        <a:pt x="572942" y="37366"/>
                      </a:cubicBezTo>
                      <a:lnTo>
                        <a:pt x="572942" y="149463"/>
                      </a:lnTo>
                      <a:lnTo>
                        <a:pt x="24911" y="149463"/>
                      </a:lnTo>
                      <a:lnTo>
                        <a:pt x="24911" y="37366"/>
                      </a:lnTo>
                      <a:cubicBezTo>
                        <a:pt x="24911" y="29893"/>
                        <a:pt x="29893" y="24911"/>
                        <a:pt x="37366" y="24911"/>
                      </a:cubicBezTo>
                      <a:close/>
                      <a:moveTo>
                        <a:pt x="323837" y="560487"/>
                      </a:moveTo>
                      <a:cubicBezTo>
                        <a:pt x="323837" y="567960"/>
                        <a:pt x="318855" y="572942"/>
                        <a:pt x="311382" y="572942"/>
                      </a:cubicBezTo>
                      <a:lnTo>
                        <a:pt x="274016" y="572942"/>
                      </a:lnTo>
                      <a:lnTo>
                        <a:pt x="274016" y="348748"/>
                      </a:lnTo>
                      <a:lnTo>
                        <a:pt x="311382" y="348748"/>
                      </a:lnTo>
                      <a:cubicBezTo>
                        <a:pt x="318855" y="348748"/>
                        <a:pt x="323837" y="353730"/>
                        <a:pt x="323837" y="361203"/>
                      </a:cubicBezTo>
                      <a:lnTo>
                        <a:pt x="323837" y="560487"/>
                      </a:lnTo>
                      <a:close/>
                      <a:moveTo>
                        <a:pt x="572942" y="535577"/>
                      </a:moveTo>
                      <a:cubicBezTo>
                        <a:pt x="572942" y="543050"/>
                        <a:pt x="567960" y="548032"/>
                        <a:pt x="560487" y="548032"/>
                      </a:cubicBezTo>
                      <a:lnTo>
                        <a:pt x="348748" y="548032"/>
                      </a:lnTo>
                      <a:lnTo>
                        <a:pt x="348748" y="373658"/>
                      </a:lnTo>
                      <a:lnTo>
                        <a:pt x="386113" y="373658"/>
                      </a:lnTo>
                      <a:cubicBezTo>
                        <a:pt x="406042" y="373658"/>
                        <a:pt x="423479" y="356221"/>
                        <a:pt x="423479" y="336292"/>
                      </a:cubicBezTo>
                      <a:lnTo>
                        <a:pt x="423479" y="286471"/>
                      </a:lnTo>
                      <a:cubicBezTo>
                        <a:pt x="423479" y="278998"/>
                        <a:pt x="428461" y="274016"/>
                        <a:pt x="435934" y="274016"/>
                      </a:cubicBezTo>
                      <a:lnTo>
                        <a:pt x="460845" y="274016"/>
                      </a:lnTo>
                      <a:cubicBezTo>
                        <a:pt x="468318" y="274016"/>
                        <a:pt x="473300" y="278998"/>
                        <a:pt x="473300" y="286471"/>
                      </a:cubicBezTo>
                      <a:lnTo>
                        <a:pt x="473300" y="336292"/>
                      </a:lnTo>
                      <a:cubicBezTo>
                        <a:pt x="473300" y="356221"/>
                        <a:pt x="490738" y="373658"/>
                        <a:pt x="510666" y="373658"/>
                      </a:cubicBezTo>
                      <a:lnTo>
                        <a:pt x="560487" y="373658"/>
                      </a:lnTo>
                      <a:cubicBezTo>
                        <a:pt x="567960" y="373658"/>
                        <a:pt x="572942" y="378640"/>
                        <a:pt x="572942" y="386113"/>
                      </a:cubicBezTo>
                      <a:lnTo>
                        <a:pt x="572942" y="535577"/>
                      </a:lnTo>
                      <a:close/>
                      <a:moveTo>
                        <a:pt x="401060" y="274016"/>
                      </a:moveTo>
                      <a:lnTo>
                        <a:pt x="87187" y="274016"/>
                      </a:lnTo>
                      <a:cubicBezTo>
                        <a:pt x="79714" y="274016"/>
                        <a:pt x="74732" y="269034"/>
                        <a:pt x="74732" y="261561"/>
                      </a:cubicBezTo>
                      <a:lnTo>
                        <a:pt x="74732" y="236650"/>
                      </a:lnTo>
                      <a:cubicBezTo>
                        <a:pt x="74732" y="229177"/>
                        <a:pt x="79714" y="224195"/>
                        <a:pt x="87187" y="224195"/>
                      </a:cubicBezTo>
                      <a:lnTo>
                        <a:pt x="510666" y="224195"/>
                      </a:lnTo>
                      <a:cubicBezTo>
                        <a:pt x="518139" y="224195"/>
                        <a:pt x="523121" y="229177"/>
                        <a:pt x="523121" y="236650"/>
                      </a:cubicBezTo>
                      <a:lnTo>
                        <a:pt x="523121" y="261561"/>
                      </a:lnTo>
                      <a:cubicBezTo>
                        <a:pt x="523121" y="269034"/>
                        <a:pt x="518139" y="274016"/>
                        <a:pt x="510666" y="274016"/>
                      </a:cubicBezTo>
                      <a:lnTo>
                        <a:pt x="495720" y="274016"/>
                      </a:lnTo>
                      <a:cubicBezTo>
                        <a:pt x="490738" y="259070"/>
                        <a:pt x="475791" y="249105"/>
                        <a:pt x="460845" y="249105"/>
                      </a:cubicBezTo>
                      <a:lnTo>
                        <a:pt x="435934" y="249105"/>
                      </a:lnTo>
                      <a:cubicBezTo>
                        <a:pt x="418497" y="249105"/>
                        <a:pt x="406042" y="259070"/>
                        <a:pt x="401060" y="274016"/>
                      </a:cubicBezTo>
                      <a:close/>
                      <a:moveTo>
                        <a:pt x="560487" y="348748"/>
                      </a:moveTo>
                      <a:lnTo>
                        <a:pt x="510666" y="348748"/>
                      </a:lnTo>
                      <a:cubicBezTo>
                        <a:pt x="503193" y="348748"/>
                        <a:pt x="498211" y="343765"/>
                        <a:pt x="498211" y="336292"/>
                      </a:cubicBezTo>
                      <a:lnTo>
                        <a:pt x="498211" y="298927"/>
                      </a:lnTo>
                      <a:lnTo>
                        <a:pt x="510666" y="298927"/>
                      </a:lnTo>
                      <a:cubicBezTo>
                        <a:pt x="530595" y="298927"/>
                        <a:pt x="548032" y="281489"/>
                        <a:pt x="548032" y="261561"/>
                      </a:cubicBezTo>
                      <a:lnTo>
                        <a:pt x="548032" y="236650"/>
                      </a:lnTo>
                      <a:cubicBezTo>
                        <a:pt x="548032" y="216722"/>
                        <a:pt x="530595" y="199284"/>
                        <a:pt x="510666" y="199284"/>
                      </a:cubicBezTo>
                      <a:lnTo>
                        <a:pt x="87187" y="199284"/>
                      </a:lnTo>
                      <a:cubicBezTo>
                        <a:pt x="67258" y="199284"/>
                        <a:pt x="49821" y="216722"/>
                        <a:pt x="49821" y="236650"/>
                      </a:cubicBezTo>
                      <a:lnTo>
                        <a:pt x="49821" y="261561"/>
                      </a:lnTo>
                      <a:cubicBezTo>
                        <a:pt x="49821" y="281489"/>
                        <a:pt x="67258" y="298927"/>
                        <a:pt x="87187" y="298927"/>
                      </a:cubicBezTo>
                      <a:lnTo>
                        <a:pt x="398569" y="298927"/>
                      </a:lnTo>
                      <a:lnTo>
                        <a:pt x="398569" y="336292"/>
                      </a:lnTo>
                      <a:cubicBezTo>
                        <a:pt x="398569" y="343765"/>
                        <a:pt x="393587" y="348748"/>
                        <a:pt x="386113" y="348748"/>
                      </a:cubicBezTo>
                      <a:lnTo>
                        <a:pt x="346257" y="348748"/>
                      </a:lnTo>
                      <a:cubicBezTo>
                        <a:pt x="341274" y="333801"/>
                        <a:pt x="326328" y="323837"/>
                        <a:pt x="311382" y="323837"/>
                      </a:cubicBezTo>
                      <a:lnTo>
                        <a:pt x="261561" y="323837"/>
                      </a:lnTo>
                      <a:cubicBezTo>
                        <a:pt x="254088" y="323837"/>
                        <a:pt x="249105" y="328819"/>
                        <a:pt x="249105" y="336292"/>
                      </a:cubicBezTo>
                      <a:lnTo>
                        <a:pt x="249105" y="473300"/>
                      </a:lnTo>
                      <a:lnTo>
                        <a:pt x="37366" y="473300"/>
                      </a:lnTo>
                      <a:cubicBezTo>
                        <a:pt x="29893" y="473300"/>
                        <a:pt x="24911" y="468318"/>
                        <a:pt x="24911" y="460845"/>
                      </a:cubicBezTo>
                      <a:lnTo>
                        <a:pt x="24911" y="174374"/>
                      </a:lnTo>
                      <a:lnTo>
                        <a:pt x="572942" y="174374"/>
                      </a:lnTo>
                      <a:lnTo>
                        <a:pt x="572942" y="351239"/>
                      </a:lnTo>
                      <a:cubicBezTo>
                        <a:pt x="567960" y="348748"/>
                        <a:pt x="565469" y="348748"/>
                        <a:pt x="560487" y="34874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C0D424D1-CD78-85C1-86A6-2D3C3E7AD19F}"/>
                    </a:ext>
                  </a:extLst>
                </p:cNvPr>
                <p:cNvSpPr/>
                <p:nvPr/>
              </p:nvSpPr>
              <p:spPr>
                <a:xfrm>
                  <a:off x="1324081" y="5017825"/>
                  <a:ext cx="74731" cy="24910"/>
                </a:xfrm>
                <a:custGeom>
                  <a:avLst/>
                  <a:gdLst>
                    <a:gd name="connsiteX0" fmla="*/ 62276 w 74731"/>
                    <a:gd name="connsiteY0" fmla="*/ 24911 h 24910"/>
                    <a:gd name="connsiteX1" fmla="*/ 12455 w 74731"/>
                    <a:gd name="connsiteY1" fmla="*/ 24911 h 24910"/>
                    <a:gd name="connsiteX2" fmla="*/ 0 w 74731"/>
                    <a:gd name="connsiteY2" fmla="*/ 12455 h 24910"/>
                    <a:gd name="connsiteX3" fmla="*/ 12455 w 74731"/>
                    <a:gd name="connsiteY3" fmla="*/ 0 h 24910"/>
                    <a:gd name="connsiteX4" fmla="*/ 62276 w 74731"/>
                    <a:gd name="connsiteY4" fmla="*/ 0 h 24910"/>
                    <a:gd name="connsiteX5" fmla="*/ 74732 w 74731"/>
                    <a:gd name="connsiteY5" fmla="*/ 12455 h 24910"/>
                    <a:gd name="connsiteX6" fmla="*/ 62276 w 74731"/>
                    <a:gd name="connsiteY6" fmla="*/ 24911 h 24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731" h="24910">
                      <a:moveTo>
                        <a:pt x="62276" y="24911"/>
                      </a:moveTo>
                      <a:lnTo>
                        <a:pt x="12455" y="24911"/>
                      </a:lnTo>
                      <a:cubicBezTo>
                        <a:pt x="4982" y="24911"/>
                        <a:pt x="0" y="19928"/>
                        <a:pt x="0" y="12455"/>
                      </a:cubicBezTo>
                      <a:cubicBezTo>
                        <a:pt x="0" y="4982"/>
                        <a:pt x="4982" y="0"/>
                        <a:pt x="12455" y="0"/>
                      </a:cubicBezTo>
                      <a:lnTo>
                        <a:pt x="62276" y="0"/>
                      </a:lnTo>
                      <a:cubicBezTo>
                        <a:pt x="69750" y="0"/>
                        <a:pt x="74732" y="4982"/>
                        <a:pt x="74732" y="12455"/>
                      </a:cubicBezTo>
                      <a:cubicBezTo>
                        <a:pt x="74732" y="19928"/>
                        <a:pt x="69750" y="24911"/>
                        <a:pt x="6227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0022AD3-A568-C177-0A0B-337CAFD6A0CA}"/>
                    </a:ext>
                  </a:extLst>
                </p:cNvPr>
                <p:cNvSpPr/>
                <p:nvPr/>
              </p:nvSpPr>
              <p:spPr>
                <a:xfrm>
                  <a:off x="1423723" y="5017825"/>
                  <a:ext cx="74731" cy="24910"/>
                </a:xfrm>
                <a:custGeom>
                  <a:avLst/>
                  <a:gdLst>
                    <a:gd name="connsiteX0" fmla="*/ 62276 w 74731"/>
                    <a:gd name="connsiteY0" fmla="*/ 24911 h 24910"/>
                    <a:gd name="connsiteX1" fmla="*/ 12455 w 74731"/>
                    <a:gd name="connsiteY1" fmla="*/ 24911 h 24910"/>
                    <a:gd name="connsiteX2" fmla="*/ 0 w 74731"/>
                    <a:gd name="connsiteY2" fmla="*/ 12455 h 24910"/>
                    <a:gd name="connsiteX3" fmla="*/ 12455 w 74731"/>
                    <a:gd name="connsiteY3" fmla="*/ 0 h 24910"/>
                    <a:gd name="connsiteX4" fmla="*/ 62276 w 74731"/>
                    <a:gd name="connsiteY4" fmla="*/ 0 h 24910"/>
                    <a:gd name="connsiteX5" fmla="*/ 74732 w 74731"/>
                    <a:gd name="connsiteY5" fmla="*/ 12455 h 24910"/>
                    <a:gd name="connsiteX6" fmla="*/ 62276 w 74731"/>
                    <a:gd name="connsiteY6" fmla="*/ 24911 h 24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731" h="24910">
                      <a:moveTo>
                        <a:pt x="62276" y="24911"/>
                      </a:moveTo>
                      <a:lnTo>
                        <a:pt x="12455" y="24911"/>
                      </a:lnTo>
                      <a:cubicBezTo>
                        <a:pt x="4982" y="24911"/>
                        <a:pt x="0" y="19928"/>
                        <a:pt x="0" y="12455"/>
                      </a:cubicBezTo>
                      <a:cubicBezTo>
                        <a:pt x="0" y="4982"/>
                        <a:pt x="4982" y="0"/>
                        <a:pt x="12455" y="0"/>
                      </a:cubicBezTo>
                      <a:lnTo>
                        <a:pt x="62276" y="0"/>
                      </a:lnTo>
                      <a:cubicBezTo>
                        <a:pt x="69750" y="0"/>
                        <a:pt x="74732" y="4982"/>
                        <a:pt x="74732" y="12455"/>
                      </a:cubicBezTo>
                      <a:cubicBezTo>
                        <a:pt x="74732" y="19928"/>
                        <a:pt x="69750" y="24911"/>
                        <a:pt x="6227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F2224725-D5B8-CFEE-4DB1-583830F489FE}"/>
                    </a:ext>
                  </a:extLst>
                </p:cNvPr>
                <p:cNvSpPr/>
                <p:nvPr/>
              </p:nvSpPr>
              <p:spPr>
                <a:xfrm>
                  <a:off x="1324081" y="5067646"/>
                  <a:ext cx="74731" cy="24910"/>
                </a:xfrm>
                <a:custGeom>
                  <a:avLst/>
                  <a:gdLst>
                    <a:gd name="connsiteX0" fmla="*/ 62276 w 74731"/>
                    <a:gd name="connsiteY0" fmla="*/ 24911 h 24910"/>
                    <a:gd name="connsiteX1" fmla="*/ 12455 w 74731"/>
                    <a:gd name="connsiteY1" fmla="*/ 24911 h 24910"/>
                    <a:gd name="connsiteX2" fmla="*/ 0 w 74731"/>
                    <a:gd name="connsiteY2" fmla="*/ 12455 h 24910"/>
                    <a:gd name="connsiteX3" fmla="*/ 12455 w 74731"/>
                    <a:gd name="connsiteY3" fmla="*/ 0 h 24910"/>
                    <a:gd name="connsiteX4" fmla="*/ 62276 w 74731"/>
                    <a:gd name="connsiteY4" fmla="*/ 0 h 24910"/>
                    <a:gd name="connsiteX5" fmla="*/ 74732 w 74731"/>
                    <a:gd name="connsiteY5" fmla="*/ 12455 h 24910"/>
                    <a:gd name="connsiteX6" fmla="*/ 62276 w 74731"/>
                    <a:gd name="connsiteY6" fmla="*/ 24911 h 24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731" h="24910">
                      <a:moveTo>
                        <a:pt x="62276" y="24911"/>
                      </a:moveTo>
                      <a:lnTo>
                        <a:pt x="12455" y="24911"/>
                      </a:lnTo>
                      <a:cubicBezTo>
                        <a:pt x="4982" y="24911"/>
                        <a:pt x="0" y="19928"/>
                        <a:pt x="0" y="12455"/>
                      </a:cubicBezTo>
                      <a:cubicBezTo>
                        <a:pt x="0" y="4982"/>
                        <a:pt x="4982" y="0"/>
                        <a:pt x="12455" y="0"/>
                      </a:cubicBezTo>
                      <a:lnTo>
                        <a:pt x="62276" y="0"/>
                      </a:lnTo>
                      <a:cubicBezTo>
                        <a:pt x="69750" y="0"/>
                        <a:pt x="74732" y="4982"/>
                        <a:pt x="74732" y="12455"/>
                      </a:cubicBezTo>
                      <a:cubicBezTo>
                        <a:pt x="74732" y="19928"/>
                        <a:pt x="69750" y="24911"/>
                        <a:pt x="6227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1B5DD275-19DC-F5CE-3880-8D2D0F16AF8D}"/>
                    </a:ext>
                  </a:extLst>
                </p:cNvPr>
                <p:cNvSpPr/>
                <p:nvPr/>
              </p:nvSpPr>
              <p:spPr>
                <a:xfrm>
                  <a:off x="1423723" y="5067646"/>
                  <a:ext cx="74731" cy="24910"/>
                </a:xfrm>
                <a:custGeom>
                  <a:avLst/>
                  <a:gdLst>
                    <a:gd name="connsiteX0" fmla="*/ 62276 w 74731"/>
                    <a:gd name="connsiteY0" fmla="*/ 24911 h 24910"/>
                    <a:gd name="connsiteX1" fmla="*/ 12455 w 74731"/>
                    <a:gd name="connsiteY1" fmla="*/ 24911 h 24910"/>
                    <a:gd name="connsiteX2" fmla="*/ 0 w 74731"/>
                    <a:gd name="connsiteY2" fmla="*/ 12455 h 24910"/>
                    <a:gd name="connsiteX3" fmla="*/ 12455 w 74731"/>
                    <a:gd name="connsiteY3" fmla="*/ 0 h 24910"/>
                    <a:gd name="connsiteX4" fmla="*/ 62276 w 74731"/>
                    <a:gd name="connsiteY4" fmla="*/ 0 h 24910"/>
                    <a:gd name="connsiteX5" fmla="*/ 74732 w 74731"/>
                    <a:gd name="connsiteY5" fmla="*/ 12455 h 24910"/>
                    <a:gd name="connsiteX6" fmla="*/ 62276 w 74731"/>
                    <a:gd name="connsiteY6" fmla="*/ 24911 h 24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731" h="24910">
                      <a:moveTo>
                        <a:pt x="62276" y="24911"/>
                      </a:moveTo>
                      <a:lnTo>
                        <a:pt x="12455" y="24911"/>
                      </a:lnTo>
                      <a:cubicBezTo>
                        <a:pt x="4982" y="24911"/>
                        <a:pt x="0" y="19928"/>
                        <a:pt x="0" y="12455"/>
                      </a:cubicBezTo>
                      <a:cubicBezTo>
                        <a:pt x="0" y="4982"/>
                        <a:pt x="4982" y="0"/>
                        <a:pt x="12455" y="0"/>
                      </a:cubicBezTo>
                      <a:lnTo>
                        <a:pt x="62276" y="0"/>
                      </a:lnTo>
                      <a:cubicBezTo>
                        <a:pt x="69750" y="0"/>
                        <a:pt x="74732" y="4982"/>
                        <a:pt x="74732" y="12455"/>
                      </a:cubicBezTo>
                      <a:cubicBezTo>
                        <a:pt x="74732" y="19928"/>
                        <a:pt x="69750" y="24911"/>
                        <a:pt x="6227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9029CCC9-C8EF-DF43-A747-093125F5CCB0}"/>
                    </a:ext>
                  </a:extLst>
                </p:cNvPr>
                <p:cNvSpPr/>
                <p:nvPr/>
              </p:nvSpPr>
              <p:spPr>
                <a:xfrm>
                  <a:off x="1324081" y="5117467"/>
                  <a:ext cx="74731" cy="24910"/>
                </a:xfrm>
                <a:custGeom>
                  <a:avLst/>
                  <a:gdLst>
                    <a:gd name="connsiteX0" fmla="*/ 62276 w 74731"/>
                    <a:gd name="connsiteY0" fmla="*/ 24911 h 24910"/>
                    <a:gd name="connsiteX1" fmla="*/ 12455 w 74731"/>
                    <a:gd name="connsiteY1" fmla="*/ 24911 h 24910"/>
                    <a:gd name="connsiteX2" fmla="*/ 0 w 74731"/>
                    <a:gd name="connsiteY2" fmla="*/ 12455 h 24910"/>
                    <a:gd name="connsiteX3" fmla="*/ 12455 w 74731"/>
                    <a:gd name="connsiteY3" fmla="*/ 0 h 24910"/>
                    <a:gd name="connsiteX4" fmla="*/ 62276 w 74731"/>
                    <a:gd name="connsiteY4" fmla="*/ 0 h 24910"/>
                    <a:gd name="connsiteX5" fmla="*/ 74732 w 74731"/>
                    <a:gd name="connsiteY5" fmla="*/ 12455 h 24910"/>
                    <a:gd name="connsiteX6" fmla="*/ 62276 w 74731"/>
                    <a:gd name="connsiteY6" fmla="*/ 24911 h 24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731" h="24910">
                      <a:moveTo>
                        <a:pt x="62276" y="24911"/>
                      </a:moveTo>
                      <a:lnTo>
                        <a:pt x="12455" y="24911"/>
                      </a:lnTo>
                      <a:cubicBezTo>
                        <a:pt x="4982" y="24911"/>
                        <a:pt x="0" y="19928"/>
                        <a:pt x="0" y="12455"/>
                      </a:cubicBezTo>
                      <a:cubicBezTo>
                        <a:pt x="0" y="4982"/>
                        <a:pt x="4982" y="0"/>
                        <a:pt x="12455" y="0"/>
                      </a:cubicBezTo>
                      <a:lnTo>
                        <a:pt x="62276" y="0"/>
                      </a:lnTo>
                      <a:cubicBezTo>
                        <a:pt x="69750" y="0"/>
                        <a:pt x="74732" y="4982"/>
                        <a:pt x="74732" y="12455"/>
                      </a:cubicBezTo>
                      <a:cubicBezTo>
                        <a:pt x="74732" y="19928"/>
                        <a:pt x="69750" y="24911"/>
                        <a:pt x="6227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EDDD5874-2526-29A7-F7B4-CF46C0294644}"/>
                    </a:ext>
                  </a:extLst>
                </p:cNvPr>
                <p:cNvSpPr/>
                <p:nvPr/>
              </p:nvSpPr>
              <p:spPr>
                <a:xfrm>
                  <a:off x="1423723" y="5117467"/>
                  <a:ext cx="74731" cy="24910"/>
                </a:xfrm>
                <a:custGeom>
                  <a:avLst/>
                  <a:gdLst>
                    <a:gd name="connsiteX0" fmla="*/ 62276 w 74731"/>
                    <a:gd name="connsiteY0" fmla="*/ 24911 h 24910"/>
                    <a:gd name="connsiteX1" fmla="*/ 12455 w 74731"/>
                    <a:gd name="connsiteY1" fmla="*/ 24911 h 24910"/>
                    <a:gd name="connsiteX2" fmla="*/ 0 w 74731"/>
                    <a:gd name="connsiteY2" fmla="*/ 12455 h 24910"/>
                    <a:gd name="connsiteX3" fmla="*/ 12455 w 74731"/>
                    <a:gd name="connsiteY3" fmla="*/ 0 h 24910"/>
                    <a:gd name="connsiteX4" fmla="*/ 62276 w 74731"/>
                    <a:gd name="connsiteY4" fmla="*/ 0 h 24910"/>
                    <a:gd name="connsiteX5" fmla="*/ 74732 w 74731"/>
                    <a:gd name="connsiteY5" fmla="*/ 12455 h 24910"/>
                    <a:gd name="connsiteX6" fmla="*/ 62276 w 74731"/>
                    <a:gd name="connsiteY6" fmla="*/ 24911 h 24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731" h="24910">
                      <a:moveTo>
                        <a:pt x="62276" y="24911"/>
                      </a:moveTo>
                      <a:lnTo>
                        <a:pt x="12455" y="24911"/>
                      </a:lnTo>
                      <a:cubicBezTo>
                        <a:pt x="4982" y="24911"/>
                        <a:pt x="0" y="19928"/>
                        <a:pt x="0" y="12455"/>
                      </a:cubicBezTo>
                      <a:cubicBezTo>
                        <a:pt x="0" y="4982"/>
                        <a:pt x="4982" y="0"/>
                        <a:pt x="12455" y="0"/>
                      </a:cubicBezTo>
                      <a:lnTo>
                        <a:pt x="62276" y="0"/>
                      </a:lnTo>
                      <a:cubicBezTo>
                        <a:pt x="69750" y="0"/>
                        <a:pt x="74732" y="4982"/>
                        <a:pt x="74732" y="12455"/>
                      </a:cubicBezTo>
                      <a:cubicBezTo>
                        <a:pt x="74732" y="19928"/>
                        <a:pt x="69750" y="24911"/>
                        <a:pt x="6227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36193C0-6EC1-DF06-8AA5-8CE33DF4AC76}"/>
                </a:ext>
              </a:extLst>
            </p:cNvPr>
            <p:cNvSpPr txBox="1"/>
            <p:nvPr/>
          </p:nvSpPr>
          <p:spPr>
            <a:xfrm>
              <a:off x="3120823" y="5592773"/>
              <a:ext cx="2107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请在此处添加文本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E6D2815-DD81-9F86-1244-E925C7C17C20}"/>
              </a:ext>
            </a:extLst>
          </p:cNvPr>
          <p:cNvGrpSpPr/>
          <p:nvPr/>
        </p:nvGrpSpPr>
        <p:grpSpPr>
          <a:xfrm>
            <a:off x="5768841" y="4458159"/>
            <a:ext cx="2107543" cy="1326591"/>
            <a:chOff x="5768841" y="4641459"/>
            <a:chExt cx="2107543" cy="1326591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380E1D5E-52D3-90E5-51BA-6BC8AD5A7D60}"/>
                </a:ext>
              </a:extLst>
            </p:cNvPr>
            <p:cNvGrpSpPr/>
            <p:nvPr/>
          </p:nvGrpSpPr>
          <p:grpSpPr>
            <a:xfrm>
              <a:off x="6345966" y="4641459"/>
              <a:ext cx="813258" cy="813258"/>
              <a:chOff x="1212392" y="4635514"/>
              <a:chExt cx="813258" cy="813258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464C21E7-47F7-066F-34AC-27C7CE8CB20A}"/>
                  </a:ext>
                </a:extLst>
              </p:cNvPr>
              <p:cNvSpPr/>
              <p:nvPr/>
            </p:nvSpPr>
            <p:spPr>
              <a:xfrm>
                <a:off x="1212392" y="4635514"/>
                <a:ext cx="813258" cy="813258"/>
              </a:xfrm>
              <a:prstGeom prst="ellipse">
                <a:avLst/>
              </a:prstGeom>
              <a:noFill/>
              <a:ln w="2222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4" name="图形 12">
                <a:extLst>
                  <a:ext uri="{FF2B5EF4-FFF2-40B4-BE49-F238E27FC236}">
                    <a16:creationId xmlns:a16="http://schemas.microsoft.com/office/drawing/2014/main" id="{12C3DCEC-C1CB-F117-598A-C841F6D6CA53}"/>
                  </a:ext>
                </a:extLst>
              </p:cNvPr>
              <p:cNvGrpSpPr/>
              <p:nvPr/>
            </p:nvGrpSpPr>
            <p:grpSpPr>
              <a:xfrm>
                <a:off x="1354645" y="4817422"/>
                <a:ext cx="528753" cy="449442"/>
                <a:chOff x="1324081" y="4743809"/>
                <a:chExt cx="498210" cy="423480"/>
              </a:xfrm>
              <a:solidFill>
                <a:srgbClr val="000000"/>
              </a:solidFill>
            </p:grpSpPr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CD1C1F09-A59F-FC5F-33A8-306840B9B313}"/>
                    </a:ext>
                  </a:extLst>
                </p:cNvPr>
                <p:cNvSpPr/>
                <p:nvPr/>
              </p:nvSpPr>
              <p:spPr>
                <a:xfrm>
                  <a:off x="1747560" y="4743809"/>
                  <a:ext cx="74731" cy="74731"/>
                </a:xfrm>
                <a:custGeom>
                  <a:avLst/>
                  <a:gdLst>
                    <a:gd name="connsiteX0" fmla="*/ 37366 w 74731"/>
                    <a:gd name="connsiteY0" fmla="*/ 74732 h 74731"/>
                    <a:gd name="connsiteX1" fmla="*/ 0 w 74731"/>
                    <a:gd name="connsiteY1" fmla="*/ 37366 h 74731"/>
                    <a:gd name="connsiteX2" fmla="*/ 37366 w 74731"/>
                    <a:gd name="connsiteY2" fmla="*/ 0 h 74731"/>
                    <a:gd name="connsiteX3" fmla="*/ 74732 w 74731"/>
                    <a:gd name="connsiteY3" fmla="*/ 37366 h 74731"/>
                    <a:gd name="connsiteX4" fmla="*/ 37366 w 74731"/>
                    <a:gd name="connsiteY4" fmla="*/ 74732 h 74731"/>
                    <a:gd name="connsiteX5" fmla="*/ 37366 w 74731"/>
                    <a:gd name="connsiteY5" fmla="*/ 24911 h 74731"/>
                    <a:gd name="connsiteX6" fmla="*/ 24911 w 74731"/>
                    <a:gd name="connsiteY6" fmla="*/ 37366 h 74731"/>
                    <a:gd name="connsiteX7" fmla="*/ 37366 w 74731"/>
                    <a:gd name="connsiteY7" fmla="*/ 49821 h 74731"/>
                    <a:gd name="connsiteX8" fmla="*/ 49821 w 74731"/>
                    <a:gd name="connsiteY8" fmla="*/ 37366 h 74731"/>
                    <a:gd name="connsiteX9" fmla="*/ 37366 w 74731"/>
                    <a:gd name="connsiteY9" fmla="*/ 24911 h 74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4731" h="74731">
                      <a:moveTo>
                        <a:pt x="37366" y="74732"/>
                      </a:moveTo>
                      <a:cubicBezTo>
                        <a:pt x="17437" y="74732"/>
                        <a:pt x="0" y="57294"/>
                        <a:pt x="0" y="37366"/>
                      </a:cubicBezTo>
                      <a:cubicBezTo>
                        <a:pt x="0" y="17437"/>
                        <a:pt x="17437" y="0"/>
                        <a:pt x="37366" y="0"/>
                      </a:cubicBezTo>
                      <a:cubicBezTo>
                        <a:pt x="57294" y="0"/>
                        <a:pt x="74732" y="17437"/>
                        <a:pt x="74732" y="37366"/>
                      </a:cubicBezTo>
                      <a:cubicBezTo>
                        <a:pt x="74732" y="57294"/>
                        <a:pt x="57294" y="74732"/>
                        <a:pt x="37366" y="74732"/>
                      </a:cubicBezTo>
                      <a:close/>
                      <a:moveTo>
                        <a:pt x="37366" y="24911"/>
                      </a:moveTo>
                      <a:cubicBezTo>
                        <a:pt x="29893" y="24911"/>
                        <a:pt x="24911" y="29893"/>
                        <a:pt x="24911" y="37366"/>
                      </a:cubicBezTo>
                      <a:cubicBezTo>
                        <a:pt x="24911" y="44839"/>
                        <a:pt x="29893" y="49821"/>
                        <a:pt x="37366" y="49821"/>
                      </a:cubicBezTo>
                      <a:cubicBezTo>
                        <a:pt x="44839" y="49821"/>
                        <a:pt x="49821" y="44839"/>
                        <a:pt x="49821" y="37366"/>
                      </a:cubicBezTo>
                      <a:cubicBezTo>
                        <a:pt x="49821" y="29893"/>
                        <a:pt x="44839" y="24911"/>
                        <a:pt x="3736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2150CF1C-8C2D-E6AB-4065-0D194AB80C54}"/>
                    </a:ext>
                  </a:extLst>
                </p:cNvPr>
                <p:cNvSpPr/>
                <p:nvPr/>
              </p:nvSpPr>
              <p:spPr>
                <a:xfrm>
                  <a:off x="1647918" y="4743809"/>
                  <a:ext cx="74731" cy="74731"/>
                </a:xfrm>
                <a:custGeom>
                  <a:avLst/>
                  <a:gdLst>
                    <a:gd name="connsiteX0" fmla="*/ 37366 w 74731"/>
                    <a:gd name="connsiteY0" fmla="*/ 74732 h 74731"/>
                    <a:gd name="connsiteX1" fmla="*/ 0 w 74731"/>
                    <a:gd name="connsiteY1" fmla="*/ 37366 h 74731"/>
                    <a:gd name="connsiteX2" fmla="*/ 37366 w 74731"/>
                    <a:gd name="connsiteY2" fmla="*/ 0 h 74731"/>
                    <a:gd name="connsiteX3" fmla="*/ 74732 w 74731"/>
                    <a:gd name="connsiteY3" fmla="*/ 37366 h 74731"/>
                    <a:gd name="connsiteX4" fmla="*/ 37366 w 74731"/>
                    <a:gd name="connsiteY4" fmla="*/ 74732 h 74731"/>
                    <a:gd name="connsiteX5" fmla="*/ 37366 w 74731"/>
                    <a:gd name="connsiteY5" fmla="*/ 24911 h 74731"/>
                    <a:gd name="connsiteX6" fmla="*/ 24911 w 74731"/>
                    <a:gd name="connsiteY6" fmla="*/ 37366 h 74731"/>
                    <a:gd name="connsiteX7" fmla="*/ 37366 w 74731"/>
                    <a:gd name="connsiteY7" fmla="*/ 49821 h 74731"/>
                    <a:gd name="connsiteX8" fmla="*/ 49821 w 74731"/>
                    <a:gd name="connsiteY8" fmla="*/ 37366 h 74731"/>
                    <a:gd name="connsiteX9" fmla="*/ 37366 w 74731"/>
                    <a:gd name="connsiteY9" fmla="*/ 24911 h 74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4731" h="74731">
                      <a:moveTo>
                        <a:pt x="37366" y="74732"/>
                      </a:moveTo>
                      <a:cubicBezTo>
                        <a:pt x="17437" y="74732"/>
                        <a:pt x="0" y="57294"/>
                        <a:pt x="0" y="37366"/>
                      </a:cubicBezTo>
                      <a:cubicBezTo>
                        <a:pt x="0" y="17437"/>
                        <a:pt x="17437" y="0"/>
                        <a:pt x="37366" y="0"/>
                      </a:cubicBezTo>
                      <a:cubicBezTo>
                        <a:pt x="57294" y="0"/>
                        <a:pt x="74732" y="17437"/>
                        <a:pt x="74732" y="37366"/>
                      </a:cubicBezTo>
                      <a:cubicBezTo>
                        <a:pt x="74732" y="57294"/>
                        <a:pt x="57294" y="74732"/>
                        <a:pt x="37366" y="74732"/>
                      </a:cubicBezTo>
                      <a:close/>
                      <a:moveTo>
                        <a:pt x="37366" y="24911"/>
                      </a:moveTo>
                      <a:cubicBezTo>
                        <a:pt x="29893" y="24911"/>
                        <a:pt x="24911" y="29893"/>
                        <a:pt x="24911" y="37366"/>
                      </a:cubicBezTo>
                      <a:cubicBezTo>
                        <a:pt x="24911" y="44839"/>
                        <a:pt x="29893" y="49821"/>
                        <a:pt x="37366" y="49821"/>
                      </a:cubicBezTo>
                      <a:cubicBezTo>
                        <a:pt x="44839" y="49821"/>
                        <a:pt x="49821" y="44839"/>
                        <a:pt x="49821" y="37366"/>
                      </a:cubicBezTo>
                      <a:cubicBezTo>
                        <a:pt x="49821" y="29893"/>
                        <a:pt x="44839" y="24911"/>
                        <a:pt x="3736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B57EA795-CC11-7369-1F81-4597E1635FF8}"/>
                    </a:ext>
                  </a:extLst>
                </p:cNvPr>
                <p:cNvSpPr/>
                <p:nvPr/>
              </p:nvSpPr>
              <p:spPr>
                <a:xfrm>
                  <a:off x="1548275" y="4743809"/>
                  <a:ext cx="74731" cy="74731"/>
                </a:xfrm>
                <a:custGeom>
                  <a:avLst/>
                  <a:gdLst>
                    <a:gd name="connsiteX0" fmla="*/ 37366 w 74731"/>
                    <a:gd name="connsiteY0" fmla="*/ 74732 h 74731"/>
                    <a:gd name="connsiteX1" fmla="*/ 0 w 74731"/>
                    <a:gd name="connsiteY1" fmla="*/ 37366 h 74731"/>
                    <a:gd name="connsiteX2" fmla="*/ 37366 w 74731"/>
                    <a:gd name="connsiteY2" fmla="*/ 0 h 74731"/>
                    <a:gd name="connsiteX3" fmla="*/ 74732 w 74731"/>
                    <a:gd name="connsiteY3" fmla="*/ 37366 h 74731"/>
                    <a:gd name="connsiteX4" fmla="*/ 37366 w 74731"/>
                    <a:gd name="connsiteY4" fmla="*/ 74732 h 74731"/>
                    <a:gd name="connsiteX5" fmla="*/ 37366 w 74731"/>
                    <a:gd name="connsiteY5" fmla="*/ 24911 h 74731"/>
                    <a:gd name="connsiteX6" fmla="*/ 24911 w 74731"/>
                    <a:gd name="connsiteY6" fmla="*/ 37366 h 74731"/>
                    <a:gd name="connsiteX7" fmla="*/ 37366 w 74731"/>
                    <a:gd name="connsiteY7" fmla="*/ 49821 h 74731"/>
                    <a:gd name="connsiteX8" fmla="*/ 49821 w 74731"/>
                    <a:gd name="connsiteY8" fmla="*/ 37366 h 74731"/>
                    <a:gd name="connsiteX9" fmla="*/ 37366 w 74731"/>
                    <a:gd name="connsiteY9" fmla="*/ 24911 h 74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4731" h="74731">
                      <a:moveTo>
                        <a:pt x="37366" y="74732"/>
                      </a:moveTo>
                      <a:cubicBezTo>
                        <a:pt x="17437" y="74732"/>
                        <a:pt x="0" y="57294"/>
                        <a:pt x="0" y="37366"/>
                      </a:cubicBezTo>
                      <a:cubicBezTo>
                        <a:pt x="0" y="17437"/>
                        <a:pt x="17437" y="0"/>
                        <a:pt x="37366" y="0"/>
                      </a:cubicBezTo>
                      <a:cubicBezTo>
                        <a:pt x="57294" y="0"/>
                        <a:pt x="74732" y="17437"/>
                        <a:pt x="74732" y="37366"/>
                      </a:cubicBezTo>
                      <a:cubicBezTo>
                        <a:pt x="74732" y="57294"/>
                        <a:pt x="57294" y="74732"/>
                        <a:pt x="37366" y="74732"/>
                      </a:cubicBezTo>
                      <a:close/>
                      <a:moveTo>
                        <a:pt x="37366" y="24911"/>
                      </a:moveTo>
                      <a:cubicBezTo>
                        <a:pt x="29893" y="24911"/>
                        <a:pt x="24911" y="29893"/>
                        <a:pt x="24911" y="37366"/>
                      </a:cubicBezTo>
                      <a:cubicBezTo>
                        <a:pt x="24911" y="44839"/>
                        <a:pt x="29893" y="49821"/>
                        <a:pt x="37366" y="49821"/>
                      </a:cubicBezTo>
                      <a:cubicBezTo>
                        <a:pt x="44839" y="49821"/>
                        <a:pt x="49821" y="44839"/>
                        <a:pt x="49821" y="37366"/>
                      </a:cubicBezTo>
                      <a:cubicBezTo>
                        <a:pt x="49821" y="29893"/>
                        <a:pt x="44839" y="24911"/>
                        <a:pt x="3736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2F81F428-6EE1-62EE-99CB-0E3232CCEA46}"/>
                    </a:ext>
                  </a:extLst>
                </p:cNvPr>
                <p:cNvSpPr/>
                <p:nvPr/>
              </p:nvSpPr>
              <p:spPr>
                <a:xfrm>
                  <a:off x="1398812" y="4818541"/>
                  <a:ext cx="348750" cy="348748"/>
                </a:xfrm>
                <a:custGeom>
                  <a:avLst/>
                  <a:gdLst>
                    <a:gd name="connsiteX0" fmla="*/ 560487 w 597853"/>
                    <a:gd name="connsiteY0" fmla="*/ 0 h 597853"/>
                    <a:gd name="connsiteX1" fmla="*/ 37366 w 597853"/>
                    <a:gd name="connsiteY1" fmla="*/ 0 h 597853"/>
                    <a:gd name="connsiteX2" fmla="*/ 0 w 597853"/>
                    <a:gd name="connsiteY2" fmla="*/ 37366 h 597853"/>
                    <a:gd name="connsiteX3" fmla="*/ 0 w 597853"/>
                    <a:gd name="connsiteY3" fmla="*/ 460845 h 597853"/>
                    <a:gd name="connsiteX4" fmla="*/ 37366 w 597853"/>
                    <a:gd name="connsiteY4" fmla="*/ 498211 h 597853"/>
                    <a:gd name="connsiteX5" fmla="*/ 249105 w 597853"/>
                    <a:gd name="connsiteY5" fmla="*/ 498211 h 597853"/>
                    <a:gd name="connsiteX6" fmla="*/ 249105 w 597853"/>
                    <a:gd name="connsiteY6" fmla="*/ 585398 h 597853"/>
                    <a:gd name="connsiteX7" fmla="*/ 261561 w 597853"/>
                    <a:gd name="connsiteY7" fmla="*/ 597853 h 597853"/>
                    <a:gd name="connsiteX8" fmla="*/ 311382 w 597853"/>
                    <a:gd name="connsiteY8" fmla="*/ 597853 h 597853"/>
                    <a:gd name="connsiteX9" fmla="*/ 346257 w 597853"/>
                    <a:gd name="connsiteY9" fmla="*/ 572942 h 597853"/>
                    <a:gd name="connsiteX10" fmla="*/ 560487 w 597853"/>
                    <a:gd name="connsiteY10" fmla="*/ 572942 h 597853"/>
                    <a:gd name="connsiteX11" fmla="*/ 597853 w 597853"/>
                    <a:gd name="connsiteY11" fmla="*/ 535577 h 597853"/>
                    <a:gd name="connsiteX12" fmla="*/ 597853 w 597853"/>
                    <a:gd name="connsiteY12" fmla="*/ 37366 h 597853"/>
                    <a:gd name="connsiteX13" fmla="*/ 560487 w 597853"/>
                    <a:gd name="connsiteY13" fmla="*/ 0 h 597853"/>
                    <a:gd name="connsiteX14" fmla="*/ 37366 w 597853"/>
                    <a:gd name="connsiteY14" fmla="*/ 24911 h 597853"/>
                    <a:gd name="connsiteX15" fmla="*/ 560487 w 597853"/>
                    <a:gd name="connsiteY15" fmla="*/ 24911 h 597853"/>
                    <a:gd name="connsiteX16" fmla="*/ 572942 w 597853"/>
                    <a:gd name="connsiteY16" fmla="*/ 37366 h 597853"/>
                    <a:gd name="connsiteX17" fmla="*/ 572942 w 597853"/>
                    <a:gd name="connsiteY17" fmla="*/ 149463 h 597853"/>
                    <a:gd name="connsiteX18" fmla="*/ 24911 w 597853"/>
                    <a:gd name="connsiteY18" fmla="*/ 149463 h 597853"/>
                    <a:gd name="connsiteX19" fmla="*/ 24911 w 597853"/>
                    <a:gd name="connsiteY19" fmla="*/ 37366 h 597853"/>
                    <a:gd name="connsiteX20" fmla="*/ 37366 w 597853"/>
                    <a:gd name="connsiteY20" fmla="*/ 24911 h 597853"/>
                    <a:gd name="connsiteX21" fmla="*/ 323837 w 597853"/>
                    <a:gd name="connsiteY21" fmla="*/ 560487 h 597853"/>
                    <a:gd name="connsiteX22" fmla="*/ 311382 w 597853"/>
                    <a:gd name="connsiteY22" fmla="*/ 572942 h 597853"/>
                    <a:gd name="connsiteX23" fmla="*/ 274016 w 597853"/>
                    <a:gd name="connsiteY23" fmla="*/ 572942 h 597853"/>
                    <a:gd name="connsiteX24" fmla="*/ 274016 w 597853"/>
                    <a:gd name="connsiteY24" fmla="*/ 348748 h 597853"/>
                    <a:gd name="connsiteX25" fmla="*/ 311382 w 597853"/>
                    <a:gd name="connsiteY25" fmla="*/ 348748 h 597853"/>
                    <a:gd name="connsiteX26" fmla="*/ 323837 w 597853"/>
                    <a:gd name="connsiteY26" fmla="*/ 361203 h 597853"/>
                    <a:gd name="connsiteX27" fmla="*/ 323837 w 597853"/>
                    <a:gd name="connsiteY27" fmla="*/ 560487 h 597853"/>
                    <a:gd name="connsiteX28" fmla="*/ 572942 w 597853"/>
                    <a:gd name="connsiteY28" fmla="*/ 535577 h 597853"/>
                    <a:gd name="connsiteX29" fmla="*/ 560487 w 597853"/>
                    <a:gd name="connsiteY29" fmla="*/ 548032 h 597853"/>
                    <a:gd name="connsiteX30" fmla="*/ 348748 w 597853"/>
                    <a:gd name="connsiteY30" fmla="*/ 548032 h 597853"/>
                    <a:gd name="connsiteX31" fmla="*/ 348748 w 597853"/>
                    <a:gd name="connsiteY31" fmla="*/ 373658 h 597853"/>
                    <a:gd name="connsiteX32" fmla="*/ 386113 w 597853"/>
                    <a:gd name="connsiteY32" fmla="*/ 373658 h 597853"/>
                    <a:gd name="connsiteX33" fmla="*/ 423479 w 597853"/>
                    <a:gd name="connsiteY33" fmla="*/ 336292 h 597853"/>
                    <a:gd name="connsiteX34" fmla="*/ 423479 w 597853"/>
                    <a:gd name="connsiteY34" fmla="*/ 286471 h 597853"/>
                    <a:gd name="connsiteX35" fmla="*/ 435934 w 597853"/>
                    <a:gd name="connsiteY35" fmla="*/ 274016 h 597853"/>
                    <a:gd name="connsiteX36" fmla="*/ 460845 w 597853"/>
                    <a:gd name="connsiteY36" fmla="*/ 274016 h 597853"/>
                    <a:gd name="connsiteX37" fmla="*/ 473300 w 597853"/>
                    <a:gd name="connsiteY37" fmla="*/ 286471 h 597853"/>
                    <a:gd name="connsiteX38" fmla="*/ 473300 w 597853"/>
                    <a:gd name="connsiteY38" fmla="*/ 336292 h 597853"/>
                    <a:gd name="connsiteX39" fmla="*/ 510666 w 597853"/>
                    <a:gd name="connsiteY39" fmla="*/ 373658 h 597853"/>
                    <a:gd name="connsiteX40" fmla="*/ 560487 w 597853"/>
                    <a:gd name="connsiteY40" fmla="*/ 373658 h 597853"/>
                    <a:gd name="connsiteX41" fmla="*/ 572942 w 597853"/>
                    <a:gd name="connsiteY41" fmla="*/ 386113 h 597853"/>
                    <a:gd name="connsiteX42" fmla="*/ 572942 w 597853"/>
                    <a:gd name="connsiteY42" fmla="*/ 535577 h 597853"/>
                    <a:gd name="connsiteX43" fmla="*/ 401060 w 597853"/>
                    <a:gd name="connsiteY43" fmla="*/ 274016 h 597853"/>
                    <a:gd name="connsiteX44" fmla="*/ 87187 w 597853"/>
                    <a:gd name="connsiteY44" fmla="*/ 274016 h 597853"/>
                    <a:gd name="connsiteX45" fmla="*/ 74732 w 597853"/>
                    <a:gd name="connsiteY45" fmla="*/ 261561 h 597853"/>
                    <a:gd name="connsiteX46" fmla="*/ 74732 w 597853"/>
                    <a:gd name="connsiteY46" fmla="*/ 236650 h 597853"/>
                    <a:gd name="connsiteX47" fmla="*/ 87187 w 597853"/>
                    <a:gd name="connsiteY47" fmla="*/ 224195 h 597853"/>
                    <a:gd name="connsiteX48" fmla="*/ 510666 w 597853"/>
                    <a:gd name="connsiteY48" fmla="*/ 224195 h 597853"/>
                    <a:gd name="connsiteX49" fmla="*/ 523121 w 597853"/>
                    <a:gd name="connsiteY49" fmla="*/ 236650 h 597853"/>
                    <a:gd name="connsiteX50" fmla="*/ 523121 w 597853"/>
                    <a:gd name="connsiteY50" fmla="*/ 261561 h 597853"/>
                    <a:gd name="connsiteX51" fmla="*/ 510666 w 597853"/>
                    <a:gd name="connsiteY51" fmla="*/ 274016 h 597853"/>
                    <a:gd name="connsiteX52" fmla="*/ 495720 w 597853"/>
                    <a:gd name="connsiteY52" fmla="*/ 274016 h 597853"/>
                    <a:gd name="connsiteX53" fmla="*/ 460845 w 597853"/>
                    <a:gd name="connsiteY53" fmla="*/ 249105 h 597853"/>
                    <a:gd name="connsiteX54" fmla="*/ 435934 w 597853"/>
                    <a:gd name="connsiteY54" fmla="*/ 249105 h 597853"/>
                    <a:gd name="connsiteX55" fmla="*/ 401060 w 597853"/>
                    <a:gd name="connsiteY55" fmla="*/ 274016 h 597853"/>
                    <a:gd name="connsiteX56" fmla="*/ 560487 w 597853"/>
                    <a:gd name="connsiteY56" fmla="*/ 348748 h 597853"/>
                    <a:gd name="connsiteX57" fmla="*/ 510666 w 597853"/>
                    <a:gd name="connsiteY57" fmla="*/ 348748 h 597853"/>
                    <a:gd name="connsiteX58" fmla="*/ 498211 w 597853"/>
                    <a:gd name="connsiteY58" fmla="*/ 336292 h 597853"/>
                    <a:gd name="connsiteX59" fmla="*/ 498211 w 597853"/>
                    <a:gd name="connsiteY59" fmla="*/ 298927 h 597853"/>
                    <a:gd name="connsiteX60" fmla="*/ 510666 w 597853"/>
                    <a:gd name="connsiteY60" fmla="*/ 298927 h 597853"/>
                    <a:gd name="connsiteX61" fmla="*/ 548032 w 597853"/>
                    <a:gd name="connsiteY61" fmla="*/ 261561 h 597853"/>
                    <a:gd name="connsiteX62" fmla="*/ 548032 w 597853"/>
                    <a:gd name="connsiteY62" fmla="*/ 236650 h 597853"/>
                    <a:gd name="connsiteX63" fmla="*/ 510666 w 597853"/>
                    <a:gd name="connsiteY63" fmla="*/ 199284 h 597853"/>
                    <a:gd name="connsiteX64" fmla="*/ 87187 w 597853"/>
                    <a:gd name="connsiteY64" fmla="*/ 199284 h 597853"/>
                    <a:gd name="connsiteX65" fmla="*/ 49821 w 597853"/>
                    <a:gd name="connsiteY65" fmla="*/ 236650 h 597853"/>
                    <a:gd name="connsiteX66" fmla="*/ 49821 w 597853"/>
                    <a:gd name="connsiteY66" fmla="*/ 261561 h 597853"/>
                    <a:gd name="connsiteX67" fmla="*/ 87187 w 597853"/>
                    <a:gd name="connsiteY67" fmla="*/ 298927 h 597853"/>
                    <a:gd name="connsiteX68" fmla="*/ 398569 w 597853"/>
                    <a:gd name="connsiteY68" fmla="*/ 298927 h 597853"/>
                    <a:gd name="connsiteX69" fmla="*/ 398569 w 597853"/>
                    <a:gd name="connsiteY69" fmla="*/ 336292 h 597853"/>
                    <a:gd name="connsiteX70" fmla="*/ 386113 w 597853"/>
                    <a:gd name="connsiteY70" fmla="*/ 348748 h 597853"/>
                    <a:gd name="connsiteX71" fmla="*/ 346257 w 597853"/>
                    <a:gd name="connsiteY71" fmla="*/ 348748 h 597853"/>
                    <a:gd name="connsiteX72" fmla="*/ 311382 w 597853"/>
                    <a:gd name="connsiteY72" fmla="*/ 323837 h 597853"/>
                    <a:gd name="connsiteX73" fmla="*/ 261561 w 597853"/>
                    <a:gd name="connsiteY73" fmla="*/ 323837 h 597853"/>
                    <a:gd name="connsiteX74" fmla="*/ 249105 w 597853"/>
                    <a:gd name="connsiteY74" fmla="*/ 336292 h 597853"/>
                    <a:gd name="connsiteX75" fmla="*/ 249105 w 597853"/>
                    <a:gd name="connsiteY75" fmla="*/ 473300 h 597853"/>
                    <a:gd name="connsiteX76" fmla="*/ 37366 w 597853"/>
                    <a:gd name="connsiteY76" fmla="*/ 473300 h 597853"/>
                    <a:gd name="connsiteX77" fmla="*/ 24911 w 597853"/>
                    <a:gd name="connsiteY77" fmla="*/ 460845 h 597853"/>
                    <a:gd name="connsiteX78" fmla="*/ 24911 w 597853"/>
                    <a:gd name="connsiteY78" fmla="*/ 174374 h 597853"/>
                    <a:gd name="connsiteX79" fmla="*/ 572942 w 597853"/>
                    <a:gd name="connsiteY79" fmla="*/ 174374 h 597853"/>
                    <a:gd name="connsiteX80" fmla="*/ 572942 w 597853"/>
                    <a:gd name="connsiteY80" fmla="*/ 351239 h 597853"/>
                    <a:gd name="connsiteX81" fmla="*/ 560487 w 597853"/>
                    <a:gd name="connsiteY81" fmla="*/ 348748 h 597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597853" h="597853">
                      <a:moveTo>
                        <a:pt x="560487" y="0"/>
                      </a:moveTo>
                      <a:lnTo>
                        <a:pt x="37366" y="0"/>
                      </a:lnTo>
                      <a:cubicBezTo>
                        <a:pt x="17437" y="0"/>
                        <a:pt x="0" y="17437"/>
                        <a:pt x="0" y="37366"/>
                      </a:cubicBezTo>
                      <a:lnTo>
                        <a:pt x="0" y="460845"/>
                      </a:lnTo>
                      <a:cubicBezTo>
                        <a:pt x="0" y="480773"/>
                        <a:pt x="17437" y="498211"/>
                        <a:pt x="37366" y="498211"/>
                      </a:cubicBezTo>
                      <a:lnTo>
                        <a:pt x="249105" y="498211"/>
                      </a:lnTo>
                      <a:lnTo>
                        <a:pt x="249105" y="585398"/>
                      </a:lnTo>
                      <a:cubicBezTo>
                        <a:pt x="249105" y="592871"/>
                        <a:pt x="254088" y="597853"/>
                        <a:pt x="261561" y="597853"/>
                      </a:cubicBezTo>
                      <a:lnTo>
                        <a:pt x="311382" y="597853"/>
                      </a:lnTo>
                      <a:cubicBezTo>
                        <a:pt x="328819" y="597853"/>
                        <a:pt x="341274" y="587889"/>
                        <a:pt x="346257" y="572942"/>
                      </a:cubicBezTo>
                      <a:lnTo>
                        <a:pt x="560487" y="572942"/>
                      </a:lnTo>
                      <a:cubicBezTo>
                        <a:pt x="580416" y="572942"/>
                        <a:pt x="597853" y="555505"/>
                        <a:pt x="597853" y="535577"/>
                      </a:cubicBezTo>
                      <a:lnTo>
                        <a:pt x="597853" y="37366"/>
                      </a:lnTo>
                      <a:cubicBezTo>
                        <a:pt x="597853" y="17437"/>
                        <a:pt x="580416" y="0"/>
                        <a:pt x="560487" y="0"/>
                      </a:cubicBezTo>
                      <a:close/>
                      <a:moveTo>
                        <a:pt x="37366" y="24911"/>
                      </a:moveTo>
                      <a:lnTo>
                        <a:pt x="560487" y="24911"/>
                      </a:lnTo>
                      <a:cubicBezTo>
                        <a:pt x="567960" y="24911"/>
                        <a:pt x="572942" y="29893"/>
                        <a:pt x="572942" y="37366"/>
                      </a:cubicBezTo>
                      <a:lnTo>
                        <a:pt x="572942" y="149463"/>
                      </a:lnTo>
                      <a:lnTo>
                        <a:pt x="24911" y="149463"/>
                      </a:lnTo>
                      <a:lnTo>
                        <a:pt x="24911" y="37366"/>
                      </a:lnTo>
                      <a:cubicBezTo>
                        <a:pt x="24911" y="29893"/>
                        <a:pt x="29893" y="24911"/>
                        <a:pt x="37366" y="24911"/>
                      </a:cubicBezTo>
                      <a:close/>
                      <a:moveTo>
                        <a:pt x="323837" y="560487"/>
                      </a:moveTo>
                      <a:cubicBezTo>
                        <a:pt x="323837" y="567960"/>
                        <a:pt x="318855" y="572942"/>
                        <a:pt x="311382" y="572942"/>
                      </a:cubicBezTo>
                      <a:lnTo>
                        <a:pt x="274016" y="572942"/>
                      </a:lnTo>
                      <a:lnTo>
                        <a:pt x="274016" y="348748"/>
                      </a:lnTo>
                      <a:lnTo>
                        <a:pt x="311382" y="348748"/>
                      </a:lnTo>
                      <a:cubicBezTo>
                        <a:pt x="318855" y="348748"/>
                        <a:pt x="323837" y="353730"/>
                        <a:pt x="323837" y="361203"/>
                      </a:cubicBezTo>
                      <a:lnTo>
                        <a:pt x="323837" y="560487"/>
                      </a:lnTo>
                      <a:close/>
                      <a:moveTo>
                        <a:pt x="572942" y="535577"/>
                      </a:moveTo>
                      <a:cubicBezTo>
                        <a:pt x="572942" y="543050"/>
                        <a:pt x="567960" y="548032"/>
                        <a:pt x="560487" y="548032"/>
                      </a:cubicBezTo>
                      <a:lnTo>
                        <a:pt x="348748" y="548032"/>
                      </a:lnTo>
                      <a:lnTo>
                        <a:pt x="348748" y="373658"/>
                      </a:lnTo>
                      <a:lnTo>
                        <a:pt x="386113" y="373658"/>
                      </a:lnTo>
                      <a:cubicBezTo>
                        <a:pt x="406042" y="373658"/>
                        <a:pt x="423479" y="356221"/>
                        <a:pt x="423479" y="336292"/>
                      </a:cubicBezTo>
                      <a:lnTo>
                        <a:pt x="423479" y="286471"/>
                      </a:lnTo>
                      <a:cubicBezTo>
                        <a:pt x="423479" y="278998"/>
                        <a:pt x="428461" y="274016"/>
                        <a:pt x="435934" y="274016"/>
                      </a:cubicBezTo>
                      <a:lnTo>
                        <a:pt x="460845" y="274016"/>
                      </a:lnTo>
                      <a:cubicBezTo>
                        <a:pt x="468318" y="274016"/>
                        <a:pt x="473300" y="278998"/>
                        <a:pt x="473300" y="286471"/>
                      </a:cubicBezTo>
                      <a:lnTo>
                        <a:pt x="473300" y="336292"/>
                      </a:lnTo>
                      <a:cubicBezTo>
                        <a:pt x="473300" y="356221"/>
                        <a:pt x="490738" y="373658"/>
                        <a:pt x="510666" y="373658"/>
                      </a:cubicBezTo>
                      <a:lnTo>
                        <a:pt x="560487" y="373658"/>
                      </a:lnTo>
                      <a:cubicBezTo>
                        <a:pt x="567960" y="373658"/>
                        <a:pt x="572942" y="378640"/>
                        <a:pt x="572942" y="386113"/>
                      </a:cubicBezTo>
                      <a:lnTo>
                        <a:pt x="572942" y="535577"/>
                      </a:lnTo>
                      <a:close/>
                      <a:moveTo>
                        <a:pt x="401060" y="274016"/>
                      </a:moveTo>
                      <a:lnTo>
                        <a:pt x="87187" y="274016"/>
                      </a:lnTo>
                      <a:cubicBezTo>
                        <a:pt x="79714" y="274016"/>
                        <a:pt x="74732" y="269034"/>
                        <a:pt x="74732" y="261561"/>
                      </a:cubicBezTo>
                      <a:lnTo>
                        <a:pt x="74732" y="236650"/>
                      </a:lnTo>
                      <a:cubicBezTo>
                        <a:pt x="74732" y="229177"/>
                        <a:pt x="79714" y="224195"/>
                        <a:pt x="87187" y="224195"/>
                      </a:cubicBezTo>
                      <a:lnTo>
                        <a:pt x="510666" y="224195"/>
                      </a:lnTo>
                      <a:cubicBezTo>
                        <a:pt x="518139" y="224195"/>
                        <a:pt x="523121" y="229177"/>
                        <a:pt x="523121" y="236650"/>
                      </a:cubicBezTo>
                      <a:lnTo>
                        <a:pt x="523121" y="261561"/>
                      </a:lnTo>
                      <a:cubicBezTo>
                        <a:pt x="523121" y="269034"/>
                        <a:pt x="518139" y="274016"/>
                        <a:pt x="510666" y="274016"/>
                      </a:cubicBezTo>
                      <a:lnTo>
                        <a:pt x="495720" y="274016"/>
                      </a:lnTo>
                      <a:cubicBezTo>
                        <a:pt x="490738" y="259070"/>
                        <a:pt x="475791" y="249105"/>
                        <a:pt x="460845" y="249105"/>
                      </a:cubicBezTo>
                      <a:lnTo>
                        <a:pt x="435934" y="249105"/>
                      </a:lnTo>
                      <a:cubicBezTo>
                        <a:pt x="418497" y="249105"/>
                        <a:pt x="406042" y="259070"/>
                        <a:pt x="401060" y="274016"/>
                      </a:cubicBezTo>
                      <a:close/>
                      <a:moveTo>
                        <a:pt x="560487" y="348748"/>
                      </a:moveTo>
                      <a:lnTo>
                        <a:pt x="510666" y="348748"/>
                      </a:lnTo>
                      <a:cubicBezTo>
                        <a:pt x="503193" y="348748"/>
                        <a:pt x="498211" y="343765"/>
                        <a:pt x="498211" y="336292"/>
                      </a:cubicBezTo>
                      <a:lnTo>
                        <a:pt x="498211" y="298927"/>
                      </a:lnTo>
                      <a:lnTo>
                        <a:pt x="510666" y="298927"/>
                      </a:lnTo>
                      <a:cubicBezTo>
                        <a:pt x="530595" y="298927"/>
                        <a:pt x="548032" y="281489"/>
                        <a:pt x="548032" y="261561"/>
                      </a:cubicBezTo>
                      <a:lnTo>
                        <a:pt x="548032" y="236650"/>
                      </a:lnTo>
                      <a:cubicBezTo>
                        <a:pt x="548032" y="216722"/>
                        <a:pt x="530595" y="199284"/>
                        <a:pt x="510666" y="199284"/>
                      </a:cubicBezTo>
                      <a:lnTo>
                        <a:pt x="87187" y="199284"/>
                      </a:lnTo>
                      <a:cubicBezTo>
                        <a:pt x="67258" y="199284"/>
                        <a:pt x="49821" y="216722"/>
                        <a:pt x="49821" y="236650"/>
                      </a:cubicBezTo>
                      <a:lnTo>
                        <a:pt x="49821" y="261561"/>
                      </a:lnTo>
                      <a:cubicBezTo>
                        <a:pt x="49821" y="281489"/>
                        <a:pt x="67258" y="298927"/>
                        <a:pt x="87187" y="298927"/>
                      </a:cubicBezTo>
                      <a:lnTo>
                        <a:pt x="398569" y="298927"/>
                      </a:lnTo>
                      <a:lnTo>
                        <a:pt x="398569" y="336292"/>
                      </a:lnTo>
                      <a:cubicBezTo>
                        <a:pt x="398569" y="343765"/>
                        <a:pt x="393587" y="348748"/>
                        <a:pt x="386113" y="348748"/>
                      </a:cubicBezTo>
                      <a:lnTo>
                        <a:pt x="346257" y="348748"/>
                      </a:lnTo>
                      <a:cubicBezTo>
                        <a:pt x="341274" y="333801"/>
                        <a:pt x="326328" y="323837"/>
                        <a:pt x="311382" y="323837"/>
                      </a:cubicBezTo>
                      <a:lnTo>
                        <a:pt x="261561" y="323837"/>
                      </a:lnTo>
                      <a:cubicBezTo>
                        <a:pt x="254088" y="323837"/>
                        <a:pt x="249105" y="328819"/>
                        <a:pt x="249105" y="336292"/>
                      </a:cubicBezTo>
                      <a:lnTo>
                        <a:pt x="249105" y="473300"/>
                      </a:lnTo>
                      <a:lnTo>
                        <a:pt x="37366" y="473300"/>
                      </a:lnTo>
                      <a:cubicBezTo>
                        <a:pt x="29893" y="473300"/>
                        <a:pt x="24911" y="468318"/>
                        <a:pt x="24911" y="460845"/>
                      </a:cubicBezTo>
                      <a:lnTo>
                        <a:pt x="24911" y="174374"/>
                      </a:lnTo>
                      <a:lnTo>
                        <a:pt x="572942" y="174374"/>
                      </a:lnTo>
                      <a:lnTo>
                        <a:pt x="572942" y="351239"/>
                      </a:lnTo>
                      <a:cubicBezTo>
                        <a:pt x="567960" y="348748"/>
                        <a:pt x="565469" y="348748"/>
                        <a:pt x="560487" y="34874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132AB84C-805E-CCE8-2893-194AB527664A}"/>
                    </a:ext>
                  </a:extLst>
                </p:cNvPr>
                <p:cNvSpPr/>
                <p:nvPr/>
              </p:nvSpPr>
              <p:spPr>
                <a:xfrm>
                  <a:off x="1324081" y="5017825"/>
                  <a:ext cx="74731" cy="24910"/>
                </a:xfrm>
                <a:custGeom>
                  <a:avLst/>
                  <a:gdLst>
                    <a:gd name="connsiteX0" fmla="*/ 62276 w 74731"/>
                    <a:gd name="connsiteY0" fmla="*/ 24911 h 24910"/>
                    <a:gd name="connsiteX1" fmla="*/ 12455 w 74731"/>
                    <a:gd name="connsiteY1" fmla="*/ 24911 h 24910"/>
                    <a:gd name="connsiteX2" fmla="*/ 0 w 74731"/>
                    <a:gd name="connsiteY2" fmla="*/ 12455 h 24910"/>
                    <a:gd name="connsiteX3" fmla="*/ 12455 w 74731"/>
                    <a:gd name="connsiteY3" fmla="*/ 0 h 24910"/>
                    <a:gd name="connsiteX4" fmla="*/ 62276 w 74731"/>
                    <a:gd name="connsiteY4" fmla="*/ 0 h 24910"/>
                    <a:gd name="connsiteX5" fmla="*/ 74732 w 74731"/>
                    <a:gd name="connsiteY5" fmla="*/ 12455 h 24910"/>
                    <a:gd name="connsiteX6" fmla="*/ 62276 w 74731"/>
                    <a:gd name="connsiteY6" fmla="*/ 24911 h 24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731" h="24910">
                      <a:moveTo>
                        <a:pt x="62276" y="24911"/>
                      </a:moveTo>
                      <a:lnTo>
                        <a:pt x="12455" y="24911"/>
                      </a:lnTo>
                      <a:cubicBezTo>
                        <a:pt x="4982" y="24911"/>
                        <a:pt x="0" y="19928"/>
                        <a:pt x="0" y="12455"/>
                      </a:cubicBezTo>
                      <a:cubicBezTo>
                        <a:pt x="0" y="4982"/>
                        <a:pt x="4982" y="0"/>
                        <a:pt x="12455" y="0"/>
                      </a:cubicBezTo>
                      <a:lnTo>
                        <a:pt x="62276" y="0"/>
                      </a:lnTo>
                      <a:cubicBezTo>
                        <a:pt x="69750" y="0"/>
                        <a:pt x="74732" y="4982"/>
                        <a:pt x="74732" y="12455"/>
                      </a:cubicBezTo>
                      <a:cubicBezTo>
                        <a:pt x="74732" y="19928"/>
                        <a:pt x="69750" y="24911"/>
                        <a:pt x="6227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8BFFAFB7-2641-A8C0-6D48-40EB4D527493}"/>
                    </a:ext>
                  </a:extLst>
                </p:cNvPr>
                <p:cNvSpPr/>
                <p:nvPr/>
              </p:nvSpPr>
              <p:spPr>
                <a:xfrm>
                  <a:off x="1423723" y="5017825"/>
                  <a:ext cx="74731" cy="24910"/>
                </a:xfrm>
                <a:custGeom>
                  <a:avLst/>
                  <a:gdLst>
                    <a:gd name="connsiteX0" fmla="*/ 62276 w 74731"/>
                    <a:gd name="connsiteY0" fmla="*/ 24911 h 24910"/>
                    <a:gd name="connsiteX1" fmla="*/ 12455 w 74731"/>
                    <a:gd name="connsiteY1" fmla="*/ 24911 h 24910"/>
                    <a:gd name="connsiteX2" fmla="*/ 0 w 74731"/>
                    <a:gd name="connsiteY2" fmla="*/ 12455 h 24910"/>
                    <a:gd name="connsiteX3" fmla="*/ 12455 w 74731"/>
                    <a:gd name="connsiteY3" fmla="*/ 0 h 24910"/>
                    <a:gd name="connsiteX4" fmla="*/ 62276 w 74731"/>
                    <a:gd name="connsiteY4" fmla="*/ 0 h 24910"/>
                    <a:gd name="connsiteX5" fmla="*/ 74732 w 74731"/>
                    <a:gd name="connsiteY5" fmla="*/ 12455 h 24910"/>
                    <a:gd name="connsiteX6" fmla="*/ 62276 w 74731"/>
                    <a:gd name="connsiteY6" fmla="*/ 24911 h 24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731" h="24910">
                      <a:moveTo>
                        <a:pt x="62276" y="24911"/>
                      </a:moveTo>
                      <a:lnTo>
                        <a:pt x="12455" y="24911"/>
                      </a:lnTo>
                      <a:cubicBezTo>
                        <a:pt x="4982" y="24911"/>
                        <a:pt x="0" y="19928"/>
                        <a:pt x="0" y="12455"/>
                      </a:cubicBezTo>
                      <a:cubicBezTo>
                        <a:pt x="0" y="4982"/>
                        <a:pt x="4982" y="0"/>
                        <a:pt x="12455" y="0"/>
                      </a:cubicBezTo>
                      <a:lnTo>
                        <a:pt x="62276" y="0"/>
                      </a:lnTo>
                      <a:cubicBezTo>
                        <a:pt x="69750" y="0"/>
                        <a:pt x="74732" y="4982"/>
                        <a:pt x="74732" y="12455"/>
                      </a:cubicBezTo>
                      <a:cubicBezTo>
                        <a:pt x="74732" y="19928"/>
                        <a:pt x="69750" y="24911"/>
                        <a:pt x="6227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0DD92BEC-2CC7-6BF0-83BF-42795F6C5F69}"/>
                    </a:ext>
                  </a:extLst>
                </p:cNvPr>
                <p:cNvSpPr/>
                <p:nvPr/>
              </p:nvSpPr>
              <p:spPr>
                <a:xfrm>
                  <a:off x="1324081" y="5067646"/>
                  <a:ext cx="74731" cy="24910"/>
                </a:xfrm>
                <a:custGeom>
                  <a:avLst/>
                  <a:gdLst>
                    <a:gd name="connsiteX0" fmla="*/ 62276 w 74731"/>
                    <a:gd name="connsiteY0" fmla="*/ 24911 h 24910"/>
                    <a:gd name="connsiteX1" fmla="*/ 12455 w 74731"/>
                    <a:gd name="connsiteY1" fmla="*/ 24911 h 24910"/>
                    <a:gd name="connsiteX2" fmla="*/ 0 w 74731"/>
                    <a:gd name="connsiteY2" fmla="*/ 12455 h 24910"/>
                    <a:gd name="connsiteX3" fmla="*/ 12455 w 74731"/>
                    <a:gd name="connsiteY3" fmla="*/ 0 h 24910"/>
                    <a:gd name="connsiteX4" fmla="*/ 62276 w 74731"/>
                    <a:gd name="connsiteY4" fmla="*/ 0 h 24910"/>
                    <a:gd name="connsiteX5" fmla="*/ 74732 w 74731"/>
                    <a:gd name="connsiteY5" fmla="*/ 12455 h 24910"/>
                    <a:gd name="connsiteX6" fmla="*/ 62276 w 74731"/>
                    <a:gd name="connsiteY6" fmla="*/ 24911 h 24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731" h="24910">
                      <a:moveTo>
                        <a:pt x="62276" y="24911"/>
                      </a:moveTo>
                      <a:lnTo>
                        <a:pt x="12455" y="24911"/>
                      </a:lnTo>
                      <a:cubicBezTo>
                        <a:pt x="4982" y="24911"/>
                        <a:pt x="0" y="19928"/>
                        <a:pt x="0" y="12455"/>
                      </a:cubicBezTo>
                      <a:cubicBezTo>
                        <a:pt x="0" y="4982"/>
                        <a:pt x="4982" y="0"/>
                        <a:pt x="12455" y="0"/>
                      </a:cubicBezTo>
                      <a:lnTo>
                        <a:pt x="62276" y="0"/>
                      </a:lnTo>
                      <a:cubicBezTo>
                        <a:pt x="69750" y="0"/>
                        <a:pt x="74732" y="4982"/>
                        <a:pt x="74732" y="12455"/>
                      </a:cubicBezTo>
                      <a:cubicBezTo>
                        <a:pt x="74732" y="19928"/>
                        <a:pt x="69750" y="24911"/>
                        <a:pt x="6227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229AEEE-6E13-9C1D-9A37-E141EA482722}"/>
                    </a:ext>
                  </a:extLst>
                </p:cNvPr>
                <p:cNvSpPr/>
                <p:nvPr/>
              </p:nvSpPr>
              <p:spPr>
                <a:xfrm>
                  <a:off x="1423723" y="5067646"/>
                  <a:ext cx="74731" cy="24910"/>
                </a:xfrm>
                <a:custGeom>
                  <a:avLst/>
                  <a:gdLst>
                    <a:gd name="connsiteX0" fmla="*/ 62276 w 74731"/>
                    <a:gd name="connsiteY0" fmla="*/ 24911 h 24910"/>
                    <a:gd name="connsiteX1" fmla="*/ 12455 w 74731"/>
                    <a:gd name="connsiteY1" fmla="*/ 24911 h 24910"/>
                    <a:gd name="connsiteX2" fmla="*/ 0 w 74731"/>
                    <a:gd name="connsiteY2" fmla="*/ 12455 h 24910"/>
                    <a:gd name="connsiteX3" fmla="*/ 12455 w 74731"/>
                    <a:gd name="connsiteY3" fmla="*/ 0 h 24910"/>
                    <a:gd name="connsiteX4" fmla="*/ 62276 w 74731"/>
                    <a:gd name="connsiteY4" fmla="*/ 0 h 24910"/>
                    <a:gd name="connsiteX5" fmla="*/ 74732 w 74731"/>
                    <a:gd name="connsiteY5" fmla="*/ 12455 h 24910"/>
                    <a:gd name="connsiteX6" fmla="*/ 62276 w 74731"/>
                    <a:gd name="connsiteY6" fmla="*/ 24911 h 24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731" h="24910">
                      <a:moveTo>
                        <a:pt x="62276" y="24911"/>
                      </a:moveTo>
                      <a:lnTo>
                        <a:pt x="12455" y="24911"/>
                      </a:lnTo>
                      <a:cubicBezTo>
                        <a:pt x="4982" y="24911"/>
                        <a:pt x="0" y="19928"/>
                        <a:pt x="0" y="12455"/>
                      </a:cubicBezTo>
                      <a:cubicBezTo>
                        <a:pt x="0" y="4982"/>
                        <a:pt x="4982" y="0"/>
                        <a:pt x="12455" y="0"/>
                      </a:cubicBezTo>
                      <a:lnTo>
                        <a:pt x="62276" y="0"/>
                      </a:lnTo>
                      <a:cubicBezTo>
                        <a:pt x="69750" y="0"/>
                        <a:pt x="74732" y="4982"/>
                        <a:pt x="74732" y="12455"/>
                      </a:cubicBezTo>
                      <a:cubicBezTo>
                        <a:pt x="74732" y="19928"/>
                        <a:pt x="69750" y="24911"/>
                        <a:pt x="6227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F6E30D0F-D961-24CB-FE7E-C0161CD981B0}"/>
                    </a:ext>
                  </a:extLst>
                </p:cNvPr>
                <p:cNvSpPr/>
                <p:nvPr/>
              </p:nvSpPr>
              <p:spPr>
                <a:xfrm>
                  <a:off x="1324081" y="5117467"/>
                  <a:ext cx="74731" cy="24910"/>
                </a:xfrm>
                <a:custGeom>
                  <a:avLst/>
                  <a:gdLst>
                    <a:gd name="connsiteX0" fmla="*/ 62276 w 74731"/>
                    <a:gd name="connsiteY0" fmla="*/ 24911 h 24910"/>
                    <a:gd name="connsiteX1" fmla="*/ 12455 w 74731"/>
                    <a:gd name="connsiteY1" fmla="*/ 24911 h 24910"/>
                    <a:gd name="connsiteX2" fmla="*/ 0 w 74731"/>
                    <a:gd name="connsiteY2" fmla="*/ 12455 h 24910"/>
                    <a:gd name="connsiteX3" fmla="*/ 12455 w 74731"/>
                    <a:gd name="connsiteY3" fmla="*/ 0 h 24910"/>
                    <a:gd name="connsiteX4" fmla="*/ 62276 w 74731"/>
                    <a:gd name="connsiteY4" fmla="*/ 0 h 24910"/>
                    <a:gd name="connsiteX5" fmla="*/ 74732 w 74731"/>
                    <a:gd name="connsiteY5" fmla="*/ 12455 h 24910"/>
                    <a:gd name="connsiteX6" fmla="*/ 62276 w 74731"/>
                    <a:gd name="connsiteY6" fmla="*/ 24911 h 24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731" h="24910">
                      <a:moveTo>
                        <a:pt x="62276" y="24911"/>
                      </a:moveTo>
                      <a:lnTo>
                        <a:pt x="12455" y="24911"/>
                      </a:lnTo>
                      <a:cubicBezTo>
                        <a:pt x="4982" y="24911"/>
                        <a:pt x="0" y="19928"/>
                        <a:pt x="0" y="12455"/>
                      </a:cubicBezTo>
                      <a:cubicBezTo>
                        <a:pt x="0" y="4982"/>
                        <a:pt x="4982" y="0"/>
                        <a:pt x="12455" y="0"/>
                      </a:cubicBezTo>
                      <a:lnTo>
                        <a:pt x="62276" y="0"/>
                      </a:lnTo>
                      <a:cubicBezTo>
                        <a:pt x="69750" y="0"/>
                        <a:pt x="74732" y="4982"/>
                        <a:pt x="74732" y="12455"/>
                      </a:cubicBezTo>
                      <a:cubicBezTo>
                        <a:pt x="74732" y="19928"/>
                        <a:pt x="69750" y="24911"/>
                        <a:pt x="6227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6A5B6C78-77CF-B9FF-C427-B31D17F91360}"/>
                    </a:ext>
                  </a:extLst>
                </p:cNvPr>
                <p:cNvSpPr/>
                <p:nvPr/>
              </p:nvSpPr>
              <p:spPr>
                <a:xfrm>
                  <a:off x="1423723" y="5117467"/>
                  <a:ext cx="74731" cy="24910"/>
                </a:xfrm>
                <a:custGeom>
                  <a:avLst/>
                  <a:gdLst>
                    <a:gd name="connsiteX0" fmla="*/ 62276 w 74731"/>
                    <a:gd name="connsiteY0" fmla="*/ 24911 h 24910"/>
                    <a:gd name="connsiteX1" fmla="*/ 12455 w 74731"/>
                    <a:gd name="connsiteY1" fmla="*/ 24911 h 24910"/>
                    <a:gd name="connsiteX2" fmla="*/ 0 w 74731"/>
                    <a:gd name="connsiteY2" fmla="*/ 12455 h 24910"/>
                    <a:gd name="connsiteX3" fmla="*/ 12455 w 74731"/>
                    <a:gd name="connsiteY3" fmla="*/ 0 h 24910"/>
                    <a:gd name="connsiteX4" fmla="*/ 62276 w 74731"/>
                    <a:gd name="connsiteY4" fmla="*/ 0 h 24910"/>
                    <a:gd name="connsiteX5" fmla="*/ 74732 w 74731"/>
                    <a:gd name="connsiteY5" fmla="*/ 12455 h 24910"/>
                    <a:gd name="connsiteX6" fmla="*/ 62276 w 74731"/>
                    <a:gd name="connsiteY6" fmla="*/ 24911 h 24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731" h="24910">
                      <a:moveTo>
                        <a:pt x="62276" y="24911"/>
                      </a:moveTo>
                      <a:lnTo>
                        <a:pt x="12455" y="24911"/>
                      </a:lnTo>
                      <a:cubicBezTo>
                        <a:pt x="4982" y="24911"/>
                        <a:pt x="0" y="19928"/>
                        <a:pt x="0" y="12455"/>
                      </a:cubicBezTo>
                      <a:cubicBezTo>
                        <a:pt x="0" y="4982"/>
                        <a:pt x="4982" y="0"/>
                        <a:pt x="12455" y="0"/>
                      </a:cubicBezTo>
                      <a:lnTo>
                        <a:pt x="62276" y="0"/>
                      </a:lnTo>
                      <a:cubicBezTo>
                        <a:pt x="69750" y="0"/>
                        <a:pt x="74732" y="4982"/>
                        <a:pt x="74732" y="12455"/>
                      </a:cubicBezTo>
                      <a:cubicBezTo>
                        <a:pt x="74732" y="19928"/>
                        <a:pt x="69750" y="24911"/>
                        <a:pt x="62276" y="2491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246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AF180A8-190B-288A-3CCB-7F6171364ACC}"/>
                </a:ext>
              </a:extLst>
            </p:cNvPr>
            <p:cNvSpPr txBox="1"/>
            <p:nvPr/>
          </p:nvSpPr>
          <p:spPr>
            <a:xfrm>
              <a:off x="5768841" y="5598718"/>
              <a:ext cx="2107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请在此处添加文本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92346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58381883-af73-44a2-a76d-09e3a2de6da6&quot;,&quot;Name&quot;:&quot;8.0&quot;,&quot;Kind&quot;:&quot;Custom&quot;,&quot;OldGuidesSetting&quot;:{&quot;HeaderHeight&quot;:8.0,&quot;FooterHeight&quot;:8.0,&quot;SideMargin&quot;:6.0,&quot;TopMargin&quot;:0.0,&quot;BottomMargin&quot;:0.0,&quot;IntervalMargin&quot;:5.0}}"/>
</p:tagLst>
</file>

<file path=ppt/theme/theme1.xml><?xml version="1.0" encoding="utf-8"?>
<a:theme xmlns:a="http://schemas.openxmlformats.org/drawingml/2006/main" name="Office 主题​​">
  <a:themeElements>
    <a:clrScheme name="自定义 7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181F2F"/>
      </a:accent1>
      <a:accent2>
        <a:srgbClr val="0091FE"/>
      </a:accent2>
      <a:accent3>
        <a:srgbClr val="2F2F2F"/>
      </a:accent3>
      <a:accent4>
        <a:srgbClr val="51E5AE"/>
      </a:accent4>
      <a:accent5>
        <a:srgbClr val="8E7EF0"/>
      </a:accent5>
      <a:accent6>
        <a:srgbClr val="FFC000"/>
      </a:accent6>
      <a:hlink>
        <a:srgbClr val="F84D4D"/>
      </a:hlink>
      <a:folHlink>
        <a:srgbClr val="979797"/>
      </a:folHlink>
    </a:clrScheme>
    <a:fontScheme name="自定义 21">
      <a:majorFont>
        <a:latin typeface="HarmonyOS Sans SC Black"/>
        <a:ea typeface="HarmonyOS Sans SC Black"/>
        <a:cs typeface=""/>
      </a:majorFont>
      <a:minorFont>
        <a:latin typeface="HarmonyOS Sans SC Medium"/>
        <a:ea typeface="HarmonyOS Sans SC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891</Words>
  <Application>Microsoft Office PowerPoint</Application>
  <PresentationFormat>宽屏</PresentationFormat>
  <Paragraphs>152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HarmonyOS Sans SC Black</vt:lpstr>
      <vt:lpstr>HarmonyOS Sans SC Medium</vt:lpstr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请在此处添加标题</vt:lpstr>
      <vt:lpstr>请在此处添加标题</vt:lpstr>
      <vt:lpstr>请在此处添加标题</vt:lpstr>
      <vt:lpstr>请在此处添加标题</vt:lpstr>
      <vt:lpstr>PowerPoint 演示文稿</vt:lpstr>
      <vt:lpstr>请在此处添加标题</vt:lpstr>
      <vt:lpstr>请在此处添加标题</vt:lpstr>
      <vt:lpstr>请在此处添加标题</vt:lpstr>
      <vt:lpstr>PowerPoint 演示文稿</vt:lpstr>
      <vt:lpstr>请在此处添加标题</vt:lpstr>
      <vt:lpstr>请在此处添加标题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黄色动感健身行业商业计划书ppt模板</dc:title>
  <dc:creator>©星宝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11</cp:revision>
  <dcterms:created xsi:type="dcterms:W3CDTF">2023-08-18T08:36:30Z</dcterms:created>
  <dcterms:modified xsi:type="dcterms:W3CDTF">2023-11-14T13:51:24Z</dcterms:modified>
  <cp:contentStatus>黄色动感健身行业商业计划书ppt模板，www.51pptmoban.com</cp:contentStatus>
  <cp:version>51pptmoban.com（V51-111401版）</cp:version>
</cp:coreProperties>
</file>