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65" r:id="rId5"/>
    <p:sldId id="259" r:id="rId6"/>
    <p:sldId id="263" r:id="rId7"/>
    <p:sldId id="264" r:id="rId8"/>
    <p:sldId id="261" r:id="rId9"/>
    <p:sldId id="266" r:id="rId10"/>
    <p:sldId id="272" r:id="rId11"/>
    <p:sldId id="262" r:id="rId12"/>
    <p:sldId id="268" r:id="rId13"/>
    <p:sldId id="273" r:id="rId14"/>
    <p:sldId id="274" r:id="rId15"/>
    <p:sldId id="271" r:id="rId16"/>
    <p:sldId id="275"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92" autoAdjust="0"/>
    <p:restoredTop sz="94660"/>
  </p:normalViewPr>
  <p:slideViewPr>
    <p:cSldViewPr snapToGrid="0" showGuides="1">
      <p:cViewPr>
        <p:scale>
          <a:sx n="66" d="100"/>
          <a:sy n="66" d="100"/>
        </p:scale>
        <p:origin x="720" y="384"/>
      </p:cViewPr>
      <p:guideLst>
        <p:guide pos="416"/>
        <p:guide pos="7256"/>
        <p:guide orient="horz" pos="648"/>
        <p:guide orient="horz" pos="712"/>
        <p:guide orient="horz" pos="3928"/>
        <p:guide orient="horz" pos="3864"/>
      </p:guideLst>
    </p:cSldViewPr>
  </p:slideViewPr>
  <p:notesTextViewPr>
    <p:cViewPr>
      <p:scale>
        <a:sx n="1" d="1"/>
        <a:sy n="1" d="1"/>
      </p:scale>
      <p:origin x="0" y="0"/>
    </p:cViewPr>
  </p:notesTextViewPr>
  <p:sorterViewPr>
    <p:cViewPr>
      <p:scale>
        <a:sx n="100" d="100"/>
        <a:sy n="100" d="100"/>
      </p:scale>
      <p:origin x="0" y="-486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Sheet1!$A$2:$A$13</c:f>
              <c:strCache>
                <c:ptCount val="12"/>
                <c:pt idx="0">
                  <c:v>一</c:v>
                </c:pt>
                <c:pt idx="1">
                  <c:v>二</c:v>
                </c:pt>
                <c:pt idx="2">
                  <c:v>三</c:v>
                </c:pt>
                <c:pt idx="3">
                  <c:v>四</c:v>
                </c:pt>
                <c:pt idx="4">
                  <c:v>五</c:v>
                </c:pt>
                <c:pt idx="5">
                  <c:v>六</c:v>
                </c:pt>
                <c:pt idx="6">
                  <c:v>七</c:v>
                </c:pt>
                <c:pt idx="7">
                  <c:v>八</c:v>
                </c:pt>
                <c:pt idx="8">
                  <c:v>九</c:v>
                </c:pt>
                <c:pt idx="9">
                  <c:v>十</c:v>
                </c:pt>
                <c:pt idx="10">
                  <c:v>十一</c:v>
                </c:pt>
                <c:pt idx="11">
                  <c:v>十二</c:v>
                </c:pt>
              </c:strCache>
            </c:strRef>
          </c:cat>
          <c:val>
            <c:numRef>
              <c:f>Sheet1!$B$2:$B$13</c:f>
              <c:numCache>
                <c:formatCode>General</c:formatCode>
                <c:ptCount val="12"/>
                <c:pt idx="0">
                  <c:v>20000</c:v>
                </c:pt>
                <c:pt idx="1">
                  <c:v>25000</c:v>
                </c:pt>
                <c:pt idx="2">
                  <c:v>21800</c:v>
                </c:pt>
                <c:pt idx="3">
                  <c:v>32000</c:v>
                </c:pt>
                <c:pt idx="4">
                  <c:v>35000</c:v>
                </c:pt>
                <c:pt idx="5">
                  <c:v>40230</c:v>
                </c:pt>
                <c:pt idx="6">
                  <c:v>40000</c:v>
                </c:pt>
                <c:pt idx="7">
                  <c:v>35000</c:v>
                </c:pt>
                <c:pt idx="8">
                  <c:v>25000</c:v>
                </c:pt>
                <c:pt idx="9">
                  <c:v>32000</c:v>
                </c:pt>
                <c:pt idx="10">
                  <c:v>15000</c:v>
                </c:pt>
                <c:pt idx="11">
                  <c:v>25300</c:v>
                </c:pt>
              </c:numCache>
            </c:numRef>
          </c:val>
          <c:smooth val="1"/>
          <c:extLst>
            <c:ext xmlns:c16="http://schemas.microsoft.com/office/drawing/2014/chart" uri="{C3380CC4-5D6E-409C-BE32-E72D297353CC}">
              <c16:uniqueId val="{00000000-A1FD-4F33-9A7E-2795EFDDC96B}"/>
            </c:ext>
          </c:extLst>
        </c:ser>
        <c:dLbls>
          <c:showLegendKey val="0"/>
          <c:showVal val="0"/>
          <c:showCatName val="0"/>
          <c:showSerName val="0"/>
          <c:showPercent val="0"/>
          <c:showBubbleSize val="0"/>
        </c:dLbls>
        <c:smooth val="0"/>
        <c:axId val="489671944"/>
        <c:axId val="553158608"/>
      </c:lineChart>
      <c:catAx>
        <c:axId val="489671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crossAx val="553158608"/>
        <c:crosses val="autoZero"/>
        <c:auto val="1"/>
        <c:lblAlgn val="ctr"/>
        <c:lblOffset val="100"/>
        <c:noMultiLvlLbl val="0"/>
      </c:catAx>
      <c:valAx>
        <c:axId val="553158608"/>
        <c:scaling>
          <c:orientation val="minMax"/>
        </c:scaling>
        <c:delete val="0"/>
        <c:axPos val="l"/>
        <c:majorGridlines>
          <c:spPr>
            <a:ln w="9525" cap="flat" cmpd="sng" algn="ctr">
              <a:solidFill>
                <a:schemeClr val="tx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crossAx val="489671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Sheet1!$A$2:$A$7</c:f>
              <c:strCache>
                <c:ptCount val="6"/>
                <c:pt idx="0">
                  <c:v>一</c:v>
                </c:pt>
                <c:pt idx="1">
                  <c:v>二</c:v>
                </c:pt>
                <c:pt idx="2">
                  <c:v>三</c:v>
                </c:pt>
                <c:pt idx="3">
                  <c:v>四</c:v>
                </c:pt>
                <c:pt idx="4">
                  <c:v>五</c:v>
                </c:pt>
                <c:pt idx="5">
                  <c:v>六</c:v>
                </c:pt>
              </c:strCache>
            </c:strRef>
          </c:cat>
          <c:val>
            <c:numRef>
              <c:f>Sheet1!$B$2:$B$7</c:f>
              <c:numCache>
                <c:formatCode>General</c:formatCode>
                <c:ptCount val="6"/>
                <c:pt idx="0">
                  <c:v>20000</c:v>
                </c:pt>
                <c:pt idx="1">
                  <c:v>25000</c:v>
                </c:pt>
                <c:pt idx="2">
                  <c:v>21800</c:v>
                </c:pt>
                <c:pt idx="3">
                  <c:v>32000</c:v>
                </c:pt>
                <c:pt idx="4">
                  <c:v>35000</c:v>
                </c:pt>
                <c:pt idx="5">
                  <c:v>40230</c:v>
                </c:pt>
              </c:numCache>
            </c:numRef>
          </c:val>
          <c:extLst>
            <c:ext xmlns:c16="http://schemas.microsoft.com/office/drawing/2014/chart" uri="{C3380CC4-5D6E-409C-BE32-E72D297353CC}">
              <c16:uniqueId val="{00000000-206C-4262-BACE-35C343985BCB}"/>
            </c:ext>
          </c:extLst>
        </c:ser>
        <c:dLbls>
          <c:showLegendKey val="0"/>
          <c:showVal val="0"/>
          <c:showCatName val="0"/>
          <c:showSerName val="0"/>
          <c:showPercent val="0"/>
          <c:showBubbleSize val="0"/>
        </c:dLbls>
        <c:gapWidth val="150"/>
        <c:axId val="489671944"/>
        <c:axId val="553158608"/>
      </c:barChart>
      <c:catAx>
        <c:axId val="489671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crossAx val="553158608"/>
        <c:crosses val="autoZero"/>
        <c:auto val="1"/>
        <c:lblAlgn val="ctr"/>
        <c:lblOffset val="100"/>
        <c:noMultiLvlLbl val="0"/>
      </c:catAx>
      <c:valAx>
        <c:axId val="553158608"/>
        <c:scaling>
          <c:orientation val="minMax"/>
        </c:scaling>
        <c:delete val="0"/>
        <c:axPos val="l"/>
        <c:majorGridlines>
          <c:spPr>
            <a:ln w="9525" cap="flat" cmpd="sng" algn="ctr">
              <a:solidFill>
                <a:schemeClr val="tx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crossAx val="4896719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EA32D-3831-4B4C-AAB2-E02AA7532CE8}" type="datetimeFigureOut">
              <a:rPr lang="zh-CN" altLang="en-US" smtClean="0"/>
              <a:t>2023/11/15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903D7F-7F7E-4E87-BC9E-BAF0B0A112D4}" type="slidenum">
              <a:rPr lang="zh-CN" altLang="en-US" smtClean="0"/>
              <a:t>‹#›</a:t>
            </a:fld>
            <a:endParaRPr lang="zh-CN" altLang="en-US"/>
          </a:p>
        </p:txBody>
      </p:sp>
    </p:spTree>
    <p:extLst>
      <p:ext uri="{BB962C8B-B14F-4D97-AF65-F5344CB8AC3E}">
        <p14:creationId xmlns:p14="http://schemas.microsoft.com/office/powerpoint/2010/main" val="2406213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C:\Users\ASUS\AppData\Local\Temp\FocoSlide\cache\img\PicChange\transparent_1692376930.png"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file:///C:\Users\ASUS\AppData\Local\Temp\FocoSlide\cache\img\PicChange\transparent_1692377518.png" TargetMode="Externa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file:///C:\Users\ASUS\AppData\Local\Temp\FocoSlide\cache\img\PicChange\transparent_1692376930.png"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file:///C:\Users\ASUS\AppData\Local\Temp\FocoSlide\cache\img\PicChange\transparent_1692377518.png" TargetMode="Externa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EF6826E-14E3-EF5C-AB8F-E52DE6AE66F8}"/>
              </a:ext>
            </a:extLst>
          </p:cNvPr>
          <p:cNvPicPr>
            <a:picLocks/>
          </p:cNvPicPr>
          <p:nvPr userDrawn="1"/>
        </p:nvPicPr>
        <p:blipFill>
          <a:blip r:embed="rId2" r:link="rId3" cstate="screen">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6" name="矩形 5">
            <a:extLst>
              <a:ext uri="{FF2B5EF4-FFF2-40B4-BE49-F238E27FC236}">
                <a16:creationId xmlns:a16="http://schemas.microsoft.com/office/drawing/2014/main" id="{6D96274C-9AC6-DB49-7A2A-739CAAC5E3AF}"/>
              </a:ext>
            </a:extLst>
          </p:cNvPr>
          <p:cNvSpPr/>
          <p:nvPr userDrawn="1"/>
        </p:nvSpPr>
        <p:spPr>
          <a:xfrm>
            <a:off x="0" y="0"/>
            <a:ext cx="12192000" cy="6858000"/>
          </a:xfrm>
          <a:prstGeom prst="rect">
            <a:avLst/>
          </a:prstGeom>
          <a:gradFill>
            <a:gsLst>
              <a:gs pos="0">
                <a:schemeClr val="accent1">
                  <a:alpha val="80000"/>
                </a:schemeClr>
              </a:gs>
              <a:gs pos="100000">
                <a:schemeClr val="accent1">
                  <a:alpha val="70000"/>
                </a:schemeClr>
              </a:gs>
            </a:gsLst>
            <a:lin ang="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36FD13BC-5947-D2CD-A098-4F51671DE4EC}"/>
              </a:ext>
            </a:extLst>
          </p:cNvPr>
          <p:cNvPicPr>
            <a:picLocks/>
          </p:cNvPicPr>
          <p:nvPr userDrawn="1"/>
        </p:nvPicPr>
        <p:blipFill>
          <a:blip r:embed="rId4" r:link="rId5" cstate="screen">
            <a:extLst>
              <a:ext uri="{28A0092B-C50C-407E-A947-70E740481C1C}">
                <a14:useLocalDpi xmlns:a14="http://schemas.microsoft.com/office/drawing/2010/main"/>
              </a:ext>
            </a:extLst>
          </a:blip>
          <a:stretch>
            <a:fillRect/>
          </a:stretch>
        </p:blipFill>
        <p:spPr>
          <a:xfrm>
            <a:off x="-2" y="0"/>
            <a:ext cx="12192002" cy="6858000"/>
          </a:xfrm>
          <a:prstGeom prst="rect">
            <a:avLst/>
          </a:prstGeom>
        </p:spPr>
      </p:pic>
      <p:grpSp>
        <p:nvGrpSpPr>
          <p:cNvPr id="8" name="组合 7">
            <a:extLst>
              <a:ext uri="{FF2B5EF4-FFF2-40B4-BE49-F238E27FC236}">
                <a16:creationId xmlns:a16="http://schemas.microsoft.com/office/drawing/2014/main" id="{2BA67C62-6EA0-7141-15FA-F6F665C1F269}"/>
              </a:ext>
            </a:extLst>
          </p:cNvPr>
          <p:cNvGrpSpPr/>
          <p:nvPr userDrawn="1"/>
        </p:nvGrpSpPr>
        <p:grpSpPr>
          <a:xfrm>
            <a:off x="660400" y="6237991"/>
            <a:ext cx="1448471" cy="361178"/>
            <a:chOff x="8517547" y="-94646"/>
            <a:chExt cx="1448471" cy="361178"/>
          </a:xfrm>
          <a:gradFill>
            <a:gsLst>
              <a:gs pos="100000">
                <a:schemeClr val="bg1">
                  <a:alpha val="0"/>
                </a:schemeClr>
              </a:gs>
              <a:gs pos="0">
                <a:schemeClr val="bg1">
                  <a:alpha val="60000"/>
                </a:schemeClr>
              </a:gs>
            </a:gsLst>
            <a:lin ang="0" scaled="1"/>
          </a:gradFill>
        </p:grpSpPr>
        <p:sp>
          <p:nvSpPr>
            <p:cNvPr id="9" name="椭圆 8">
              <a:extLst>
                <a:ext uri="{FF2B5EF4-FFF2-40B4-BE49-F238E27FC236}">
                  <a16:creationId xmlns:a16="http://schemas.microsoft.com/office/drawing/2014/main" id="{96B3E234-6CB3-8DB5-C22B-6B5A31EBAC1E}"/>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E073453A-5554-34CA-C367-4CCD52DAAF4B}"/>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1A9E373A-199B-1E42-6F5B-B3CBB806FC7A}"/>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2A8C33F-9231-73DF-5AFF-F7C7F96A1E16}"/>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7DC89AA-ACE2-4FC8-D722-5EC4A4EB4396}"/>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1E8F9E1-4425-97EF-0960-7291E9904C4B}"/>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7618D632-E1D8-7D27-5534-49E05441EB31}"/>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6C1D075F-B580-275A-F360-E257A28AD940}"/>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860F6472-80AB-C415-02D2-533B8A6B8D55}"/>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62F4171F-D511-25C8-2BB8-6815B04EDCB1}"/>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C09E410A-A96C-5CFA-85F2-8B7599C8FF37}"/>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E8438C6-D24B-B775-1BF6-6FA8EE1FDCEB}"/>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BBE99209-1AEB-CAA4-4436-CDFE2A5A6111}"/>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356685B-5613-304A-D892-9DF96F959D2B}"/>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8E12AC9-906D-3A8D-8E9A-280DCA17C5BC}"/>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2C58BEDE-BEB8-2FEC-930D-A89B8BE4CB27}"/>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527676C8-157E-569B-5341-4C1220390D51}"/>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69897AE3-30F8-3219-49A0-BCB4F39085ED}"/>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A1967A53-9885-372A-010D-48A17E5E27E2}"/>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CC4E7C73-0139-FF60-993E-420DC860AB1B}"/>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7FBFC7E0-7427-EF8C-96FA-03F0D1C31C2E}"/>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7514436-51C8-2766-CDD6-F527E7D97DEC}"/>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41E37F11-03DE-FAFF-12E6-AFB6096C5F34}"/>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F57E06D8-4EA9-9FA3-D251-342B4D79354E}"/>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D429C5B8-AB38-F8B6-1B57-B34A0CCF283D}"/>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76A7786E-F860-9525-C6D9-62EEC2F10898}"/>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586D1AB4-2A09-60C1-2D32-0751D89B4E7E}"/>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527749B8-A4EC-B1E9-EBA4-B2470D997E69}"/>
              </a:ext>
            </a:extLst>
          </p:cNvPr>
          <p:cNvGrpSpPr/>
          <p:nvPr userDrawn="1"/>
        </p:nvGrpSpPr>
        <p:grpSpPr>
          <a:xfrm flipH="1">
            <a:off x="10048204" y="629422"/>
            <a:ext cx="1448471" cy="361178"/>
            <a:chOff x="8517547" y="-94646"/>
            <a:chExt cx="1448471" cy="361178"/>
          </a:xfrm>
          <a:gradFill>
            <a:gsLst>
              <a:gs pos="100000">
                <a:schemeClr val="bg1">
                  <a:alpha val="0"/>
                </a:schemeClr>
              </a:gs>
              <a:gs pos="0">
                <a:schemeClr val="bg1">
                  <a:alpha val="60000"/>
                </a:schemeClr>
              </a:gs>
            </a:gsLst>
            <a:lin ang="0" scaled="1"/>
          </a:gradFill>
        </p:grpSpPr>
        <p:sp>
          <p:nvSpPr>
            <p:cNvPr id="37" name="椭圆 36">
              <a:extLst>
                <a:ext uri="{FF2B5EF4-FFF2-40B4-BE49-F238E27FC236}">
                  <a16:creationId xmlns:a16="http://schemas.microsoft.com/office/drawing/2014/main" id="{562F71B0-89A4-B43B-D795-6CB79DFBF5AF}"/>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66B2A1AB-5B12-3088-6AB3-7CAA4FD4AEF2}"/>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691E6C43-84AC-07FC-5E68-FDE891149CBC}"/>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62B1B74-157E-9064-84A2-AD5EF798F2EA}"/>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52168780-0C1C-E6F5-935B-CD0C79430DF7}"/>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BB7F98EC-2712-98B5-8C0E-4B7FAC68A7FD}"/>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227530B1-2812-6FB6-6F10-52F25348B009}"/>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60956DDB-158F-310E-C7F6-5B7ED911A313}"/>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928F6DA1-2653-D20F-F324-09E1C31632BE}"/>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64B43CBD-E0E2-C2B7-AF31-75FC66EA3031}"/>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91D0CC92-B1C2-5AF5-7169-1C450C6FD988}"/>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C05195D1-2733-6387-2120-7CCB4349372F}"/>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A8246D21-1E73-A900-D468-E68513222141}"/>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D4985F94-2511-E556-4F59-8FD0CA41A404}"/>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F246D6AC-D230-AC7F-25AC-B6DC9B47123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B429FD3F-8FB2-CE2F-76E8-8D02EC002513}"/>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BB0A9B34-AA9F-525D-CE5F-0067D41EAF17}"/>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F31B2F12-83F6-E45E-B223-8E3872814EC9}"/>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B86014E8-FE9A-195F-D302-30159EE5BC8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ACF6B702-0FDC-AE68-25FB-895FCE82102F}"/>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AF635443-0A67-78C4-933C-1BD791FF2D82}"/>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AB837822-E11E-DDE2-67B5-F493DCB100A5}"/>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D95012EF-6DEE-DA11-6C1E-A4E1FA5341B1}"/>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1F132B8F-6140-B1AF-B150-27CE2668DF67}"/>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5C46F32-3319-DCAA-5F6E-DD97C5A906AF}"/>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7BE0BACE-6FD4-5E90-F000-2ADF2A6D85D5}"/>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D6393FA8-3F3F-6E8F-DC39-5AD5EBC1A824}"/>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圆: 空心 63">
            <a:extLst>
              <a:ext uri="{FF2B5EF4-FFF2-40B4-BE49-F238E27FC236}">
                <a16:creationId xmlns:a16="http://schemas.microsoft.com/office/drawing/2014/main" id="{F720F089-85D0-99CD-121D-0E3C94AD4B88}"/>
              </a:ext>
            </a:extLst>
          </p:cNvPr>
          <p:cNvSpPr/>
          <p:nvPr userDrawn="1"/>
        </p:nvSpPr>
        <p:spPr>
          <a:xfrm>
            <a:off x="-1628735" y="-1373779"/>
            <a:ext cx="2667000" cy="2667000"/>
          </a:xfrm>
          <a:prstGeom prst="donut">
            <a:avLst>
              <a:gd name="adj" fmla="val 17112"/>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25684146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78225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198057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622AA63-526B-16F1-A73A-13F5B6679735}"/>
              </a:ext>
            </a:extLst>
          </p:cNvPr>
          <p:cNvPicPr>
            <a:picLocks noChangeAspect="1"/>
          </p:cNvPicPr>
          <p:nvPr userDrawn="1"/>
        </p:nvPicPr>
        <p:blipFill>
          <a:blip r:embed="rId2" cstate="screen">
            <a:alphaModFix amt="1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4" name="组合 3">
            <a:extLst>
              <a:ext uri="{FF2B5EF4-FFF2-40B4-BE49-F238E27FC236}">
                <a16:creationId xmlns:a16="http://schemas.microsoft.com/office/drawing/2014/main" id="{38BA1590-7037-D0C8-23BF-4C3B2F706A82}"/>
              </a:ext>
            </a:extLst>
          </p:cNvPr>
          <p:cNvGrpSpPr/>
          <p:nvPr userDrawn="1"/>
        </p:nvGrpSpPr>
        <p:grpSpPr>
          <a:xfrm>
            <a:off x="391160" y="709359"/>
            <a:ext cx="709511" cy="319341"/>
            <a:chOff x="1365813" y="2037144"/>
            <a:chExt cx="709511" cy="319341"/>
          </a:xfrm>
        </p:grpSpPr>
        <p:sp>
          <p:nvSpPr>
            <p:cNvPr id="5" name="矩形 4">
              <a:extLst>
                <a:ext uri="{FF2B5EF4-FFF2-40B4-BE49-F238E27FC236}">
                  <a16:creationId xmlns:a16="http://schemas.microsoft.com/office/drawing/2014/main" id="{9F07A6E8-F393-8B0D-8610-083DC4EB9C7C}"/>
                </a:ext>
              </a:extLst>
            </p:cNvPr>
            <p:cNvSpPr/>
            <p:nvPr/>
          </p:nvSpPr>
          <p:spPr>
            <a:xfrm>
              <a:off x="1365814" y="2037144"/>
              <a:ext cx="498753" cy="7169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3D47D211-F9FA-64CC-4461-0FCA8D384CA2}"/>
                </a:ext>
              </a:extLst>
            </p:cNvPr>
            <p:cNvSpPr/>
            <p:nvPr/>
          </p:nvSpPr>
          <p:spPr>
            <a:xfrm>
              <a:off x="1365814" y="2143824"/>
              <a:ext cx="624911" cy="8883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EEF5960-A648-5473-A47D-539295626B11}"/>
                </a:ext>
              </a:extLst>
            </p:cNvPr>
            <p:cNvSpPr/>
            <p:nvPr/>
          </p:nvSpPr>
          <p:spPr>
            <a:xfrm>
              <a:off x="1365813" y="2267649"/>
              <a:ext cx="709511" cy="8883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F8881D3F-D3B4-E0D8-FE3E-AE2F0A7B6F5F}"/>
              </a:ext>
            </a:extLst>
          </p:cNvPr>
          <p:cNvGrpSpPr/>
          <p:nvPr userDrawn="1"/>
        </p:nvGrpSpPr>
        <p:grpSpPr>
          <a:xfrm flipH="1">
            <a:off x="10070429" y="666015"/>
            <a:ext cx="1448471" cy="361178"/>
            <a:chOff x="8517547" y="-94646"/>
            <a:chExt cx="1448471" cy="361178"/>
          </a:xfrm>
          <a:solidFill>
            <a:schemeClr val="accent1">
              <a:alpha val="50000"/>
            </a:schemeClr>
          </a:solidFill>
        </p:grpSpPr>
        <p:sp>
          <p:nvSpPr>
            <p:cNvPr id="9" name="椭圆 8">
              <a:extLst>
                <a:ext uri="{FF2B5EF4-FFF2-40B4-BE49-F238E27FC236}">
                  <a16:creationId xmlns:a16="http://schemas.microsoft.com/office/drawing/2014/main" id="{6461623B-76CE-DC3A-E265-CF830A43BA34}"/>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9E89B3B7-0595-E560-433E-ED3D80A38322}"/>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2A3221D6-41DD-9019-531C-A34C761D4D61}"/>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92151F96-2A19-8E79-CA33-22C7F8FDC812}"/>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C3C802FE-5E99-B8D3-A29E-184EB618EBEE}"/>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B66DCCDA-3E32-E941-0CBF-D2691495ECBC}"/>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638F9CD-9C0E-F21E-9317-C2BB4AE33FC0}"/>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1526A61-29B0-B8E7-617E-96FB519066CF}"/>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9F4E81F6-1C6C-6373-E817-0C89CA3A5967}"/>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A8272DE8-2A14-0AD0-FFD2-3A1B826E2B5A}"/>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9D327BD-8A65-8A27-18E6-95F6F6904959}"/>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66C9BE96-4E8D-E463-DD4A-3D79069BBFC5}"/>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B96402E4-0F6D-5AC4-9B63-B34DFF3FACDD}"/>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9356AF5-D7B5-2925-2672-2941DE56D94D}"/>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C19AC300-67D3-8089-0119-0830EEEDA2DC}"/>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D06CD418-6CAE-EA73-ADBE-C991B9B32E32}"/>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A0E2E186-5D4E-A7C1-1D2D-185252948BE8}"/>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21ED4AC-4FA3-EB04-4F39-362A26AF64E9}"/>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44DA03AC-F227-CF9E-9ED9-6A89736C2C3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E97E0657-3459-F2E0-2986-1A9C6C40403D}"/>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8A05678-E1A5-9716-8B23-E2D5CB6EC7F0}"/>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4F9ECDBB-0427-57C0-CBDE-4CDAC5A88DB3}"/>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1A3DDEC-5C09-D7E3-E785-18FD4A58717E}"/>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4E1582F6-2547-F3B9-4EEE-378DA55C3530}"/>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00921AA7-68B7-1E87-0EF3-4F0FB201D322}"/>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09B228B9-5F28-A04D-DF70-3E2C0DD8134B}"/>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0D00D49D-5D8B-625F-C561-BFFDADB96425}"/>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a:extLst>
              <a:ext uri="{FF2B5EF4-FFF2-40B4-BE49-F238E27FC236}">
                <a16:creationId xmlns:a16="http://schemas.microsoft.com/office/drawing/2014/main" id="{B7B96DED-487D-AE4E-C6B2-6BB219271635}"/>
              </a:ext>
            </a:extLst>
          </p:cNvPr>
          <p:cNvSpPr>
            <a:spLocks noGrp="1"/>
          </p:cNvSpPr>
          <p:nvPr>
            <p:ph type="title"/>
          </p:nvPr>
        </p:nvSpPr>
        <p:spPr>
          <a:xfrm>
            <a:off x="1285240" y="221869"/>
            <a:ext cx="10515600" cy="1325563"/>
          </a:xfrm>
          <a:noFill/>
        </p:spPr>
        <p:txBody>
          <a:bodyPr>
            <a:normAutofit/>
          </a:bodyPr>
          <a:lstStyle>
            <a:lvl1pPr>
              <a:defRPr sz="28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5000"/>
                    </a:schemeClr>
                  </a:outerShdw>
                </a:effectLst>
              </a:defRPr>
            </a:lvl1pPr>
          </a:lstStyle>
          <a:p>
            <a:r>
              <a:rPr lang="zh-CN" altLang="en-US"/>
              <a:t>单击此处编辑母版标题样式</a:t>
            </a:r>
          </a:p>
        </p:txBody>
      </p:sp>
    </p:spTree>
    <p:extLst>
      <p:ext uri="{BB962C8B-B14F-4D97-AF65-F5344CB8AC3E}">
        <p14:creationId xmlns:p14="http://schemas.microsoft.com/office/powerpoint/2010/main" val="204476445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尾">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AF9A21A-C6CA-B474-6B0F-91635A73F2B9}"/>
              </a:ext>
            </a:extLst>
          </p:cNvPr>
          <p:cNvPicPr>
            <a:picLocks/>
          </p:cNvPicPr>
          <p:nvPr userDrawn="1"/>
        </p:nvPicPr>
        <p:blipFill>
          <a:blip r:embed="rId2" r:link="rId3" cstate="screen">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矩形 2">
            <a:extLst>
              <a:ext uri="{FF2B5EF4-FFF2-40B4-BE49-F238E27FC236}">
                <a16:creationId xmlns:a16="http://schemas.microsoft.com/office/drawing/2014/main" id="{07371F87-CB95-FC0D-A40E-8D35361C595B}"/>
              </a:ext>
            </a:extLst>
          </p:cNvPr>
          <p:cNvSpPr/>
          <p:nvPr userDrawn="1"/>
        </p:nvSpPr>
        <p:spPr>
          <a:xfrm>
            <a:off x="0" y="0"/>
            <a:ext cx="12192000" cy="6858000"/>
          </a:xfrm>
          <a:prstGeom prst="rect">
            <a:avLst/>
          </a:prstGeom>
          <a:gradFill>
            <a:gsLst>
              <a:gs pos="0">
                <a:schemeClr val="accent1">
                  <a:alpha val="80000"/>
                </a:schemeClr>
              </a:gs>
              <a:gs pos="100000">
                <a:schemeClr val="accent1">
                  <a:alpha val="70000"/>
                </a:schemeClr>
              </a:gs>
            </a:gsLst>
            <a:lin ang="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3B79837D-1288-FF48-C475-3125C257FBA7}"/>
              </a:ext>
            </a:extLst>
          </p:cNvPr>
          <p:cNvPicPr>
            <a:picLocks/>
          </p:cNvPicPr>
          <p:nvPr userDrawn="1"/>
        </p:nvPicPr>
        <p:blipFill>
          <a:blip r:embed="rId4" r:link="rId5" cstate="screen">
            <a:extLst>
              <a:ext uri="{28A0092B-C50C-407E-A947-70E740481C1C}">
                <a14:useLocalDpi xmlns:a14="http://schemas.microsoft.com/office/drawing/2010/main"/>
              </a:ext>
            </a:extLst>
          </a:blip>
          <a:stretch>
            <a:fillRect/>
          </a:stretch>
        </p:blipFill>
        <p:spPr>
          <a:xfrm>
            <a:off x="-2" y="0"/>
            <a:ext cx="12192002" cy="6858000"/>
          </a:xfrm>
          <a:prstGeom prst="rect">
            <a:avLst/>
          </a:prstGeom>
        </p:spPr>
      </p:pic>
      <p:grpSp>
        <p:nvGrpSpPr>
          <p:cNvPr id="5" name="组合 4">
            <a:extLst>
              <a:ext uri="{FF2B5EF4-FFF2-40B4-BE49-F238E27FC236}">
                <a16:creationId xmlns:a16="http://schemas.microsoft.com/office/drawing/2014/main" id="{B4D5AA34-D33C-5F79-0178-248AE21797A3}"/>
              </a:ext>
            </a:extLst>
          </p:cNvPr>
          <p:cNvGrpSpPr/>
          <p:nvPr userDrawn="1"/>
        </p:nvGrpSpPr>
        <p:grpSpPr>
          <a:xfrm>
            <a:off x="660400" y="6237991"/>
            <a:ext cx="1448471" cy="361178"/>
            <a:chOff x="8517547" y="-94646"/>
            <a:chExt cx="1448471" cy="361178"/>
          </a:xfrm>
          <a:gradFill>
            <a:gsLst>
              <a:gs pos="100000">
                <a:schemeClr val="bg1">
                  <a:alpha val="0"/>
                </a:schemeClr>
              </a:gs>
              <a:gs pos="0">
                <a:schemeClr val="bg1">
                  <a:alpha val="60000"/>
                </a:schemeClr>
              </a:gs>
            </a:gsLst>
            <a:lin ang="0" scaled="1"/>
          </a:gradFill>
        </p:grpSpPr>
        <p:sp>
          <p:nvSpPr>
            <p:cNvPr id="6" name="椭圆 5">
              <a:extLst>
                <a:ext uri="{FF2B5EF4-FFF2-40B4-BE49-F238E27FC236}">
                  <a16:creationId xmlns:a16="http://schemas.microsoft.com/office/drawing/2014/main" id="{78EC7860-01DD-B407-A0DF-01F751363F38}"/>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8A6BEFB-835D-D0D4-A512-FAA70991AB85}"/>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E525ED38-EF0A-C751-1894-617F5DB7B403}"/>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794A99C9-917D-DD36-89FD-E3FB7FF1E79A}"/>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E680926F-79EF-4BC9-A203-5568B242E685}"/>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ADE923D5-C8F7-2632-F497-E3DCBC3AC4D8}"/>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5166E817-C9C5-302B-F759-83C59D7C1CCE}"/>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064369C1-9013-7A5C-9BF6-B3CA82620967}"/>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C7E4BBFF-90F2-8CAA-F859-AF4DBF3CD588}"/>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D5C4B19D-4BE0-8292-CF1A-D8C28219E785}"/>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4DCDA2B-E3C5-ACF8-1A76-2A8EF2B39494}"/>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3B422856-DBDE-942E-9BE9-47B44420F792}"/>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7DC2743B-A1EE-00F6-23C7-4F86E5366CEC}"/>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79E9A9E0-D005-A70D-1875-56AAB51DBDE9}"/>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18C9C17-8FE2-FACB-A8CA-84EDFDFBB9D9}"/>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E41E8BD-A0E5-C318-75DF-4B0EE8BD69E6}"/>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A33F927-4C0C-0E7A-0E86-267F7595B9B5}"/>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C5592F46-4590-BC77-0143-B9D0A13843FD}"/>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226C28A9-00FC-412E-0BBB-1F8477D57CC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E364F988-D1BE-3396-B4B4-06EB06E8E558}"/>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FCC861F3-012C-9AAD-05AC-0BEB88ACA801}"/>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C6743EC2-EBFB-9E99-862A-1205DEF800DF}"/>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E695B831-ACF1-EFBF-8ACB-0859681D4D10}"/>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2609EB23-CE80-C9E6-BB17-09CBC04DEF52}"/>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EA376AF9-00E0-48EA-3C3D-5CA3A978E5DF}"/>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788A17C-99D3-1BB9-EA8F-98240346664F}"/>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817A5E9C-E57C-CA9A-88C0-16D8100104FE}"/>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593ADE82-32CB-3353-533D-DB11BC134AF7}"/>
              </a:ext>
            </a:extLst>
          </p:cNvPr>
          <p:cNvGrpSpPr/>
          <p:nvPr userDrawn="1"/>
        </p:nvGrpSpPr>
        <p:grpSpPr>
          <a:xfrm flipH="1">
            <a:off x="10048204" y="629422"/>
            <a:ext cx="1448471" cy="361178"/>
            <a:chOff x="8517547" y="-94646"/>
            <a:chExt cx="1448471" cy="361178"/>
          </a:xfrm>
          <a:gradFill>
            <a:gsLst>
              <a:gs pos="100000">
                <a:schemeClr val="bg1">
                  <a:alpha val="0"/>
                </a:schemeClr>
              </a:gs>
              <a:gs pos="0">
                <a:schemeClr val="bg1">
                  <a:alpha val="60000"/>
                </a:schemeClr>
              </a:gs>
            </a:gsLst>
            <a:lin ang="0" scaled="1"/>
          </a:gradFill>
        </p:grpSpPr>
        <p:sp>
          <p:nvSpPr>
            <p:cNvPr id="34" name="椭圆 33">
              <a:extLst>
                <a:ext uri="{FF2B5EF4-FFF2-40B4-BE49-F238E27FC236}">
                  <a16:creationId xmlns:a16="http://schemas.microsoft.com/office/drawing/2014/main" id="{87780538-0E7E-3A28-0A9C-EDDB12F20AA5}"/>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A88128F-9B0F-418F-18B5-69A2E8838A1D}"/>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73E248A3-38E6-CA55-C7DA-02678196C2E6}"/>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410E193F-84DC-D8B8-58F0-296D9EC66AA3}"/>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AFDFE183-A8F2-B6B4-CE0F-7F34A86EF2E1}"/>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B9ADBE94-A631-BCB7-1C3E-42A6D1755C33}"/>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5D102F38-A4D9-18DE-7690-56E33D748CB3}"/>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A0B9FCA8-53F6-B286-D5D7-D6F036CAE736}"/>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A6078C05-956C-84E6-64DE-8F4A2FD286ED}"/>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17C55E3-3D25-7D1C-26D9-1C5DBD2530CF}"/>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1A6FBE46-9BC5-5C5A-B53D-A1082B56D6F5}"/>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C7125135-9A37-6DCF-37C8-59977C559347}"/>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BD16D359-4211-2293-A817-D47DA220F565}"/>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9048B162-CC11-8446-95A3-D0335BC8D63F}"/>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CF04E22D-ED5C-7231-1697-6BA488F99D70}"/>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364821C3-190C-AB3C-EE3F-A1337002E693}"/>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C2CF9842-CDE7-809C-96F3-211CDC9ECBC9}"/>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603E9174-A148-6F0A-B5F2-21BE9E6A6A4A}"/>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7D43343D-82EA-321B-8A7A-8698DB89C207}"/>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0D2FB63A-0659-0767-EBE7-780148EF34AA}"/>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325CC931-77EA-220C-8E72-AA53C0EDD86B}"/>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95B193EB-E4C8-E065-B0F3-5027328FF8B1}"/>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A106FA14-30F8-9879-E0FE-B04FFC00B769}"/>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6648374F-672B-471A-F021-49A7EB1A1B9E}"/>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401D5DCD-0222-378D-2F7F-4560BF50E579}"/>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DB1EF46-D700-FDB5-44F8-641F9045B4D7}"/>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5512AC3F-C555-01BF-FBED-24D82EC02DA2}"/>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圆: 空心 60">
            <a:extLst>
              <a:ext uri="{FF2B5EF4-FFF2-40B4-BE49-F238E27FC236}">
                <a16:creationId xmlns:a16="http://schemas.microsoft.com/office/drawing/2014/main" id="{E1F4C965-433F-2478-F12E-636DF508CB16}"/>
              </a:ext>
            </a:extLst>
          </p:cNvPr>
          <p:cNvSpPr/>
          <p:nvPr userDrawn="1"/>
        </p:nvSpPr>
        <p:spPr>
          <a:xfrm>
            <a:off x="-1628735" y="-1373779"/>
            <a:ext cx="2667000" cy="2667000"/>
          </a:xfrm>
          <a:prstGeom prst="donut">
            <a:avLst>
              <a:gd name="adj" fmla="val 17112"/>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7762202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667023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2023/11/15</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13857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80E6B81-7820-4D3E-4F34-7396BF2C3F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9252550-F614-4DC2-DEBA-CC7C9F04D1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B2280E7-EFD9-4023-3A17-40085A89C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367227-184F-4FD1-B9C8-88D06E0E71ED}" type="datetimeFigureOut">
              <a:rPr lang="zh-CN" altLang="en-US" smtClean="0"/>
              <a:t>2023/11/15</a:t>
            </a:fld>
            <a:endParaRPr lang="zh-CN" altLang="en-US"/>
          </a:p>
        </p:txBody>
      </p:sp>
      <p:sp>
        <p:nvSpPr>
          <p:cNvPr id="5" name="页脚占位符 4">
            <a:extLst>
              <a:ext uri="{FF2B5EF4-FFF2-40B4-BE49-F238E27FC236}">
                <a16:creationId xmlns:a16="http://schemas.microsoft.com/office/drawing/2014/main" id="{9214C216-E556-F434-5F1C-8D3975B0B1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AB7E6CF-9C59-8781-83BB-3EBA3484CA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438E8A-F0FF-4613-A7C5-F2522113310B}" type="slidenum">
              <a:rPr lang="zh-CN" altLang="en-US" smtClean="0"/>
              <a:t>‹#›</a:t>
            </a:fld>
            <a:endParaRPr lang="zh-CN" altLang="en-US"/>
          </a:p>
        </p:txBody>
      </p:sp>
      <p:sp>
        <p:nvSpPr>
          <p:cNvPr id="7" name="页面-上">
            <a:extLst>
              <a:ext uri="{FF2B5EF4-FFF2-40B4-BE49-F238E27FC236}">
                <a16:creationId xmlns:a16="http://schemas.microsoft.com/office/drawing/2014/main" id="{8C6BFA68-4739-4C9F-C9FC-5DBACE48A98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FF47D77A-99C5-B18F-5A85-7677F4689A34}"/>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1099842"/>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3.xml"/><Relationship Id="rId5" Type="http://schemas.openxmlformats.org/officeDocument/2006/relationships/tags" Target="../tags/tag41.xml"/><Relationship Id="rId4" Type="http://schemas.openxmlformats.org/officeDocument/2006/relationships/tags" Target="../tags/tag40.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Layout" Target="../slideLayouts/slideLayout4.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s/_rels/slide15.xml.rels><?xml version="1.0" encoding="UTF-8" standalone="yes"?>
<Relationships xmlns="http://schemas.openxmlformats.org/package/2006/relationships"><Relationship Id="rId8" Type="http://schemas.openxmlformats.org/officeDocument/2006/relationships/tags" Target="../tags/tag55.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9"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3.xml"/><Relationship Id="rId5" Type="http://schemas.openxmlformats.org/officeDocument/2006/relationships/tags" Target="../tags/tag23.xml"/><Relationship Id="rId4"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9"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3.xml"/><Relationship Id="rId5" Type="http://schemas.openxmlformats.org/officeDocument/2006/relationships/tags" Target="../tags/tag36.xml"/><Relationship Id="rId4" Type="http://schemas.openxmlformats.org/officeDocument/2006/relationships/tags" Target="../tags/tag3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G-文本框 6">
            <a:extLst>
              <a:ext uri="{FF2B5EF4-FFF2-40B4-BE49-F238E27FC236}">
                <a16:creationId xmlns:a16="http://schemas.microsoft.com/office/drawing/2014/main" id="{0B6944C8-FD82-D1AD-EA3E-1E3DF195F57D}"/>
              </a:ext>
            </a:extLst>
          </p:cNvPr>
          <p:cNvSpPr txBox="1"/>
          <p:nvPr>
            <p:custDataLst>
              <p:tags r:id="rId1"/>
            </p:custDataLst>
          </p:nvPr>
        </p:nvSpPr>
        <p:spPr>
          <a:xfrm>
            <a:off x="646908" y="2112440"/>
            <a:ext cx="5038165" cy="830997"/>
          </a:xfrm>
          <a:prstGeom prst="rect">
            <a:avLst/>
          </a:prstGeom>
          <a:noFill/>
        </p:spPr>
        <p:txBody>
          <a:bodyPr wrap="square" lIns="0" tIns="0" rIns="0" bIns="0" rtlCol="0" anchor="ctr">
            <a:spAutoFit/>
          </a:bodyPr>
          <a:lstStyle/>
          <a:p>
            <a:pPr algn="l"/>
            <a:r>
              <a:rPr lang="zh-CN" altLang="en-US" sz="5400">
                <a:solidFill>
                  <a:schemeClr val="bg1"/>
                </a:solidFill>
                <a:latin typeface="+mj-ea"/>
                <a:ea typeface="+mj-ea"/>
              </a:rPr>
              <a:t>红色商务风年终</a:t>
            </a:r>
            <a:endParaRPr lang="zh-CN" altLang="en-US" sz="5400" dirty="0">
              <a:solidFill>
                <a:schemeClr val="bg1"/>
              </a:solidFill>
              <a:latin typeface="+mj-ea"/>
              <a:ea typeface="+mj-ea"/>
            </a:endParaRPr>
          </a:p>
        </p:txBody>
      </p:sp>
      <p:sp>
        <p:nvSpPr>
          <p:cNvPr id="9" name="MG-文本框 8">
            <a:extLst>
              <a:ext uri="{FF2B5EF4-FFF2-40B4-BE49-F238E27FC236}">
                <a16:creationId xmlns:a16="http://schemas.microsoft.com/office/drawing/2014/main" id="{9FAE7117-9E2F-B86A-2470-088CB4D0265F}"/>
              </a:ext>
            </a:extLst>
          </p:cNvPr>
          <p:cNvSpPr txBox="1"/>
          <p:nvPr>
            <p:custDataLst>
              <p:tags r:id="rId2"/>
            </p:custDataLst>
          </p:nvPr>
        </p:nvSpPr>
        <p:spPr>
          <a:xfrm>
            <a:off x="626588" y="2940480"/>
            <a:ext cx="7586036" cy="830997"/>
          </a:xfrm>
          <a:prstGeom prst="rect">
            <a:avLst/>
          </a:prstGeom>
          <a:noFill/>
        </p:spPr>
        <p:txBody>
          <a:bodyPr wrap="square" lIns="0" tIns="0" rIns="0" bIns="0" rtlCol="0" anchor="ctr">
            <a:spAutoFit/>
          </a:bodyPr>
          <a:lstStyle/>
          <a:p>
            <a:pPr algn="l"/>
            <a:r>
              <a:rPr lang="zh-CN" altLang="en-US" sz="5400">
                <a:solidFill>
                  <a:schemeClr val="bg1"/>
                </a:solidFill>
                <a:ea typeface="+mj-ea"/>
              </a:rPr>
              <a:t>工作总结</a:t>
            </a:r>
            <a:r>
              <a:rPr lang="en-US" altLang="zh-CN" sz="5400">
                <a:solidFill>
                  <a:schemeClr val="bg1"/>
                </a:solidFill>
                <a:ea typeface="+mj-ea"/>
              </a:rPr>
              <a:t>PPT</a:t>
            </a:r>
            <a:r>
              <a:rPr lang="zh-CN" altLang="en-US" sz="5400">
                <a:solidFill>
                  <a:schemeClr val="bg1"/>
                </a:solidFill>
                <a:ea typeface="+mj-ea"/>
              </a:rPr>
              <a:t>模板</a:t>
            </a:r>
            <a:endParaRPr lang="zh-CN" altLang="en-US" sz="5400" dirty="0">
              <a:solidFill>
                <a:schemeClr val="bg1"/>
              </a:solidFill>
              <a:ea typeface="+mj-ea"/>
            </a:endParaRPr>
          </a:p>
        </p:txBody>
      </p:sp>
      <p:sp>
        <p:nvSpPr>
          <p:cNvPr id="11" name="MG-文本框 10">
            <a:extLst>
              <a:ext uri="{FF2B5EF4-FFF2-40B4-BE49-F238E27FC236}">
                <a16:creationId xmlns:a16="http://schemas.microsoft.com/office/drawing/2014/main" id="{1E1747AF-E26F-24B6-CB2B-A22D083CBD61}"/>
              </a:ext>
            </a:extLst>
          </p:cNvPr>
          <p:cNvSpPr txBox="1"/>
          <p:nvPr>
            <p:custDataLst>
              <p:tags r:id="rId3"/>
            </p:custDataLst>
          </p:nvPr>
        </p:nvSpPr>
        <p:spPr>
          <a:xfrm>
            <a:off x="660401" y="3941234"/>
            <a:ext cx="5937170" cy="492443"/>
          </a:xfrm>
          <a:prstGeom prst="rect">
            <a:avLst/>
          </a:prstGeom>
          <a:noFill/>
        </p:spPr>
        <p:txBody>
          <a:bodyPr wrap="square" lIns="0" tIns="0" rIns="0" bIns="0" rtlCol="0" anchor="ctr">
            <a:spAutoFit/>
          </a:bodyPr>
          <a:lstStyle/>
          <a:p>
            <a:pPr algn="dist"/>
            <a:r>
              <a:rPr lang="en-US" altLang="zh-CN" sz="3200">
                <a:solidFill>
                  <a:schemeClr val="bg1"/>
                </a:solidFill>
                <a:latin typeface="+mj-lt"/>
                <a:ea typeface="+mj-ea"/>
              </a:rPr>
              <a:t>ANNUAL WORK SUMMARY</a:t>
            </a:r>
            <a:endParaRPr lang="zh-CN" altLang="en-US" sz="3200" dirty="0">
              <a:solidFill>
                <a:schemeClr val="bg1"/>
              </a:solidFill>
              <a:latin typeface="+mj-lt"/>
              <a:ea typeface="+mj-ea"/>
            </a:endParaRPr>
          </a:p>
        </p:txBody>
      </p:sp>
      <p:grpSp>
        <p:nvGrpSpPr>
          <p:cNvPr id="96" name="组合 95">
            <a:extLst>
              <a:ext uri="{FF2B5EF4-FFF2-40B4-BE49-F238E27FC236}">
                <a16:creationId xmlns:a16="http://schemas.microsoft.com/office/drawing/2014/main" id="{78168809-8E0D-CFAE-5E0F-0459F2BB9C65}"/>
              </a:ext>
            </a:extLst>
          </p:cNvPr>
          <p:cNvGrpSpPr/>
          <p:nvPr/>
        </p:nvGrpSpPr>
        <p:grpSpPr>
          <a:xfrm>
            <a:off x="660400" y="3762656"/>
            <a:ext cx="5862320" cy="129540"/>
            <a:chOff x="660400" y="3762656"/>
            <a:chExt cx="5862320" cy="129540"/>
          </a:xfrm>
        </p:grpSpPr>
        <p:cxnSp>
          <p:nvCxnSpPr>
            <p:cNvPr id="14" name="MG-直接连接符 13">
              <a:extLst>
                <a:ext uri="{FF2B5EF4-FFF2-40B4-BE49-F238E27FC236}">
                  <a16:creationId xmlns:a16="http://schemas.microsoft.com/office/drawing/2014/main" id="{57084273-0FA6-00FD-BA30-DD829495055A}"/>
                </a:ext>
              </a:extLst>
            </p:cNvPr>
            <p:cNvCxnSpPr/>
            <p:nvPr>
              <p:custDataLst>
                <p:tags r:id="rId8"/>
              </p:custDataLst>
            </p:nvPr>
          </p:nvCxnSpPr>
          <p:spPr>
            <a:xfrm>
              <a:off x="660400" y="3827426"/>
              <a:ext cx="58623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MG-圆角矩形 14">
              <a:extLst>
                <a:ext uri="{FF2B5EF4-FFF2-40B4-BE49-F238E27FC236}">
                  <a16:creationId xmlns:a16="http://schemas.microsoft.com/office/drawing/2014/main" id="{5D73B533-4571-D40E-478B-6B2B3F1C8BB0}"/>
                </a:ext>
              </a:extLst>
            </p:cNvPr>
            <p:cNvSpPr/>
            <p:nvPr>
              <p:custDataLst>
                <p:tags r:id="rId9"/>
              </p:custDataLst>
            </p:nvPr>
          </p:nvSpPr>
          <p:spPr>
            <a:xfrm>
              <a:off x="5219700" y="3762656"/>
              <a:ext cx="1303020" cy="129540"/>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27059AC7-BD7D-DAFE-1C82-165424429865}"/>
              </a:ext>
            </a:extLst>
          </p:cNvPr>
          <p:cNvGrpSpPr/>
          <p:nvPr/>
        </p:nvGrpSpPr>
        <p:grpSpPr>
          <a:xfrm>
            <a:off x="660400" y="4719636"/>
            <a:ext cx="2529840" cy="492444"/>
            <a:chOff x="660400" y="4719636"/>
            <a:chExt cx="2529840" cy="492444"/>
          </a:xfrm>
        </p:grpSpPr>
        <p:sp>
          <p:nvSpPr>
            <p:cNvPr id="16" name="MG-文本框 15">
              <a:extLst>
                <a:ext uri="{FF2B5EF4-FFF2-40B4-BE49-F238E27FC236}">
                  <a16:creationId xmlns:a16="http://schemas.microsoft.com/office/drawing/2014/main" id="{81C46C91-6E98-9545-CA50-A76AE05EBC17}"/>
                </a:ext>
              </a:extLst>
            </p:cNvPr>
            <p:cNvSpPr txBox="1"/>
            <p:nvPr>
              <p:custDataLst>
                <p:tags r:id="rId6"/>
              </p:custDataLst>
            </p:nvPr>
          </p:nvSpPr>
          <p:spPr>
            <a:xfrm>
              <a:off x="989726" y="4842747"/>
              <a:ext cx="1871188" cy="246221"/>
            </a:xfrm>
            <a:prstGeom prst="rect">
              <a:avLst/>
            </a:prstGeom>
            <a:noFill/>
          </p:spPr>
          <p:txBody>
            <a:bodyPr wrap="square" lIns="0" tIns="0" rIns="0" bIns="0" rtlCol="0" anchor="ctr">
              <a:spAutoFit/>
            </a:bodyPr>
            <a:lstStyle/>
            <a:p>
              <a:pPr algn="ctr"/>
              <a:r>
                <a:rPr lang="zh-CN" altLang="en-US" sz="1600">
                  <a:solidFill>
                    <a:schemeClr val="bg1"/>
                  </a:solidFill>
                </a:rPr>
                <a:t>汇报人：</a:t>
              </a:r>
              <a:r>
                <a:rPr lang="en-US" altLang="zh-CN" sz="1600">
                  <a:solidFill>
                    <a:schemeClr val="bg1"/>
                  </a:solidFill>
                </a:rPr>
                <a:t>come on</a:t>
              </a:r>
              <a:endParaRPr lang="zh-CN" altLang="en-US" sz="1600" dirty="0">
                <a:solidFill>
                  <a:schemeClr val="bg1"/>
                </a:solidFill>
              </a:endParaRPr>
            </a:p>
          </p:txBody>
        </p:sp>
        <p:sp>
          <p:nvSpPr>
            <p:cNvPr id="28" name="MG-圆角矩形 27">
              <a:extLst>
                <a:ext uri="{FF2B5EF4-FFF2-40B4-BE49-F238E27FC236}">
                  <a16:creationId xmlns:a16="http://schemas.microsoft.com/office/drawing/2014/main" id="{3B9E0845-1C70-0402-2978-35A952ABD842}"/>
                </a:ext>
              </a:extLst>
            </p:cNvPr>
            <p:cNvSpPr/>
            <p:nvPr>
              <p:custDataLst>
                <p:tags r:id="rId7"/>
              </p:custDataLst>
            </p:nvPr>
          </p:nvSpPr>
          <p:spPr>
            <a:xfrm>
              <a:off x="660400" y="4719636"/>
              <a:ext cx="2529840" cy="492444"/>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1FDEA224-F16F-A158-36F2-2D07F10EAEB7}"/>
              </a:ext>
            </a:extLst>
          </p:cNvPr>
          <p:cNvGrpSpPr/>
          <p:nvPr/>
        </p:nvGrpSpPr>
        <p:grpSpPr>
          <a:xfrm>
            <a:off x="3434080" y="4719636"/>
            <a:ext cx="2529840" cy="492444"/>
            <a:chOff x="3434080" y="4719636"/>
            <a:chExt cx="2529840" cy="492444"/>
          </a:xfrm>
        </p:grpSpPr>
        <p:sp>
          <p:nvSpPr>
            <p:cNvPr id="31" name="MG-文本框 30">
              <a:extLst>
                <a:ext uri="{FF2B5EF4-FFF2-40B4-BE49-F238E27FC236}">
                  <a16:creationId xmlns:a16="http://schemas.microsoft.com/office/drawing/2014/main" id="{E17EEB24-B5D1-16E5-639A-F81F30977DF1}"/>
                </a:ext>
              </a:extLst>
            </p:cNvPr>
            <p:cNvSpPr txBox="1"/>
            <p:nvPr>
              <p:custDataLst>
                <p:tags r:id="rId4"/>
              </p:custDataLst>
            </p:nvPr>
          </p:nvSpPr>
          <p:spPr>
            <a:xfrm>
              <a:off x="3598743" y="4842747"/>
              <a:ext cx="2200514" cy="246221"/>
            </a:xfrm>
            <a:prstGeom prst="rect">
              <a:avLst/>
            </a:prstGeom>
            <a:noFill/>
          </p:spPr>
          <p:txBody>
            <a:bodyPr wrap="square" lIns="0" tIns="0" rIns="0" bIns="0" rtlCol="0" anchor="ctr">
              <a:spAutoFit/>
            </a:bodyPr>
            <a:lstStyle/>
            <a:p>
              <a:pPr algn="ctr"/>
              <a:r>
                <a:rPr lang="zh-CN" altLang="en-US" sz="1600">
                  <a:solidFill>
                    <a:schemeClr val="bg1"/>
                  </a:solidFill>
                </a:rPr>
                <a:t>汇报时间：</a:t>
              </a:r>
              <a:r>
                <a:rPr lang="en-US" altLang="zh-CN" sz="1600">
                  <a:solidFill>
                    <a:schemeClr val="bg1"/>
                  </a:solidFill>
                </a:rPr>
                <a:t>20XX.X.X</a:t>
              </a:r>
              <a:endParaRPr lang="zh-CN" altLang="en-US" sz="1600" dirty="0">
                <a:solidFill>
                  <a:schemeClr val="bg1"/>
                </a:solidFill>
              </a:endParaRPr>
            </a:p>
          </p:txBody>
        </p:sp>
        <p:sp>
          <p:nvSpPr>
            <p:cNvPr id="32" name="MG-圆角矩形 31">
              <a:extLst>
                <a:ext uri="{FF2B5EF4-FFF2-40B4-BE49-F238E27FC236}">
                  <a16:creationId xmlns:a16="http://schemas.microsoft.com/office/drawing/2014/main" id="{A76B58E2-5B6A-F907-9FBC-BC772B51F342}"/>
                </a:ext>
              </a:extLst>
            </p:cNvPr>
            <p:cNvSpPr/>
            <p:nvPr>
              <p:custDataLst>
                <p:tags r:id="rId5"/>
              </p:custDataLst>
            </p:nvPr>
          </p:nvSpPr>
          <p:spPr>
            <a:xfrm>
              <a:off x="3434080" y="4719636"/>
              <a:ext cx="2529840" cy="492444"/>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19169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蓝色的天空&#10;&#10;描述已自动生成">
            <a:extLst>
              <a:ext uri="{FF2B5EF4-FFF2-40B4-BE49-F238E27FC236}">
                <a16:creationId xmlns:a16="http://schemas.microsoft.com/office/drawing/2014/main" id="{A6ADC4F6-1337-3B1F-96BA-8432B33A20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64727" y="0"/>
            <a:ext cx="5027273" cy="6858000"/>
          </a:xfrm>
          <a:prstGeom prst="rect">
            <a:avLst/>
          </a:prstGeom>
        </p:spPr>
      </p:pic>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亮点经验</a:t>
            </a:r>
          </a:p>
        </p:txBody>
      </p:sp>
      <p:sp>
        <p:nvSpPr>
          <p:cNvPr id="35" name="矩形 34">
            <a:extLst>
              <a:ext uri="{FF2B5EF4-FFF2-40B4-BE49-F238E27FC236}">
                <a16:creationId xmlns:a16="http://schemas.microsoft.com/office/drawing/2014/main" id="{0EDFEFB4-3CC4-D1B1-ACC9-787B5E208857}"/>
              </a:ext>
            </a:extLst>
          </p:cNvPr>
          <p:cNvSpPr/>
          <p:nvPr/>
        </p:nvSpPr>
        <p:spPr>
          <a:xfrm>
            <a:off x="7164728" y="0"/>
            <a:ext cx="5027272" cy="6858000"/>
          </a:xfrm>
          <a:prstGeom prst="rect">
            <a:avLst/>
          </a:prstGeom>
          <a:solidFill>
            <a:schemeClr val="accent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a16="http://schemas.microsoft.com/office/drawing/2014/main" id="{FE7EF06C-550A-370A-CE83-1169D73037A5}"/>
              </a:ext>
            </a:extLst>
          </p:cNvPr>
          <p:cNvGrpSpPr/>
          <p:nvPr/>
        </p:nvGrpSpPr>
        <p:grpSpPr>
          <a:xfrm>
            <a:off x="673136" y="1628775"/>
            <a:ext cx="4074850" cy="2159339"/>
            <a:chOff x="1189608" y="2530136"/>
            <a:chExt cx="4074850" cy="2159339"/>
          </a:xfrm>
        </p:grpSpPr>
        <p:sp>
          <p:nvSpPr>
            <p:cNvPr id="45" name="矩形: 圆角 44">
              <a:extLst>
                <a:ext uri="{FF2B5EF4-FFF2-40B4-BE49-F238E27FC236}">
                  <a16:creationId xmlns:a16="http://schemas.microsoft.com/office/drawing/2014/main" id="{CC0C9799-4739-645C-0D0B-D64D7D4913D4}"/>
                </a:ext>
              </a:extLst>
            </p:cNvPr>
            <p:cNvSpPr/>
            <p:nvPr/>
          </p:nvSpPr>
          <p:spPr>
            <a:xfrm>
              <a:off x="1189608" y="2530136"/>
              <a:ext cx="4074850" cy="2159339"/>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53" name="组合 52">
              <a:extLst>
                <a:ext uri="{FF2B5EF4-FFF2-40B4-BE49-F238E27FC236}">
                  <a16:creationId xmlns:a16="http://schemas.microsoft.com/office/drawing/2014/main" id="{97B14E57-B0C6-3BF3-6A91-FA2D7BA592A6}"/>
                </a:ext>
              </a:extLst>
            </p:cNvPr>
            <p:cNvGrpSpPr/>
            <p:nvPr/>
          </p:nvGrpSpPr>
          <p:grpSpPr>
            <a:xfrm>
              <a:off x="1473375" y="2859137"/>
              <a:ext cx="3027923" cy="1501336"/>
              <a:chOff x="1692422" y="2492868"/>
              <a:chExt cx="3027923" cy="1501336"/>
            </a:xfrm>
          </p:grpSpPr>
          <p:sp>
            <p:nvSpPr>
              <p:cNvPr id="39" name="文本框 38">
                <a:extLst>
                  <a:ext uri="{FF2B5EF4-FFF2-40B4-BE49-F238E27FC236}">
                    <a16:creationId xmlns:a16="http://schemas.microsoft.com/office/drawing/2014/main" id="{D0420383-DC27-154C-FFAD-D77F0F970D06}"/>
                  </a:ext>
                </a:extLst>
              </p:cNvPr>
              <p:cNvSpPr txBox="1"/>
              <p:nvPr/>
            </p:nvSpPr>
            <p:spPr>
              <a:xfrm>
                <a:off x="2571312" y="2764331"/>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40" name="文本框 39">
                <a:extLst>
                  <a:ext uri="{FF2B5EF4-FFF2-40B4-BE49-F238E27FC236}">
                    <a16:creationId xmlns:a16="http://schemas.microsoft.com/office/drawing/2014/main" id="{D9492A4F-177F-8312-156A-B98AD363E2E2}"/>
                  </a:ext>
                </a:extLst>
              </p:cNvPr>
              <p:cNvSpPr txBox="1"/>
              <p:nvPr/>
            </p:nvSpPr>
            <p:spPr>
              <a:xfrm>
                <a:off x="1692422" y="3328188"/>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43" name="椭圆 42">
                <a:extLst>
                  <a:ext uri="{FF2B5EF4-FFF2-40B4-BE49-F238E27FC236}">
                    <a16:creationId xmlns:a16="http://schemas.microsoft.com/office/drawing/2014/main" id="{C53D88FF-2F36-BF03-CB7A-A78F41C70BAA}"/>
                  </a:ext>
                </a:extLst>
              </p:cNvPr>
              <p:cNvSpPr>
                <a:spLocks/>
              </p:cNvSpPr>
              <p:nvPr/>
            </p:nvSpPr>
            <p:spPr>
              <a:xfrm>
                <a:off x="1755511" y="2492868"/>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01</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grpSp>
        <p:nvGrpSpPr>
          <p:cNvPr id="55" name="组合 54">
            <a:extLst>
              <a:ext uri="{FF2B5EF4-FFF2-40B4-BE49-F238E27FC236}">
                <a16:creationId xmlns:a16="http://schemas.microsoft.com/office/drawing/2014/main" id="{B78DF90E-E5C9-EA85-FB64-EA11BB8494E1}"/>
              </a:ext>
            </a:extLst>
          </p:cNvPr>
          <p:cNvGrpSpPr/>
          <p:nvPr/>
        </p:nvGrpSpPr>
        <p:grpSpPr>
          <a:xfrm>
            <a:off x="5234976" y="1628775"/>
            <a:ext cx="4074850" cy="2159339"/>
            <a:chOff x="1189608" y="2530136"/>
            <a:chExt cx="4074850" cy="2159339"/>
          </a:xfrm>
        </p:grpSpPr>
        <p:sp>
          <p:nvSpPr>
            <p:cNvPr id="56" name="矩形: 圆角 55">
              <a:extLst>
                <a:ext uri="{FF2B5EF4-FFF2-40B4-BE49-F238E27FC236}">
                  <a16:creationId xmlns:a16="http://schemas.microsoft.com/office/drawing/2014/main" id="{A202CD61-C0CA-E4F2-1010-C4A4963A55C0}"/>
                </a:ext>
              </a:extLst>
            </p:cNvPr>
            <p:cNvSpPr/>
            <p:nvPr/>
          </p:nvSpPr>
          <p:spPr>
            <a:xfrm>
              <a:off x="1189608" y="2530136"/>
              <a:ext cx="4074850" cy="2159339"/>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57" name="组合 56">
              <a:extLst>
                <a:ext uri="{FF2B5EF4-FFF2-40B4-BE49-F238E27FC236}">
                  <a16:creationId xmlns:a16="http://schemas.microsoft.com/office/drawing/2014/main" id="{0BFA9B38-C22E-60AE-5706-BB41966F1B85}"/>
                </a:ext>
              </a:extLst>
            </p:cNvPr>
            <p:cNvGrpSpPr/>
            <p:nvPr/>
          </p:nvGrpSpPr>
          <p:grpSpPr>
            <a:xfrm>
              <a:off x="1473375" y="2859137"/>
              <a:ext cx="3027923" cy="1501336"/>
              <a:chOff x="1692422" y="2492868"/>
              <a:chExt cx="3027923" cy="1501336"/>
            </a:xfrm>
          </p:grpSpPr>
          <p:sp>
            <p:nvSpPr>
              <p:cNvPr id="58" name="文本框 57">
                <a:extLst>
                  <a:ext uri="{FF2B5EF4-FFF2-40B4-BE49-F238E27FC236}">
                    <a16:creationId xmlns:a16="http://schemas.microsoft.com/office/drawing/2014/main" id="{6E7F02D7-F2C8-8731-33EC-C1DB9637FE3D}"/>
                  </a:ext>
                </a:extLst>
              </p:cNvPr>
              <p:cNvSpPr txBox="1"/>
              <p:nvPr/>
            </p:nvSpPr>
            <p:spPr>
              <a:xfrm>
                <a:off x="2571312" y="2764331"/>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59" name="文本框 58">
                <a:extLst>
                  <a:ext uri="{FF2B5EF4-FFF2-40B4-BE49-F238E27FC236}">
                    <a16:creationId xmlns:a16="http://schemas.microsoft.com/office/drawing/2014/main" id="{6D2ADD97-1472-581C-1985-A8C3DA2228A3}"/>
                  </a:ext>
                </a:extLst>
              </p:cNvPr>
              <p:cNvSpPr txBox="1"/>
              <p:nvPr/>
            </p:nvSpPr>
            <p:spPr>
              <a:xfrm>
                <a:off x="1692422" y="3328188"/>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60" name="椭圆 59">
                <a:extLst>
                  <a:ext uri="{FF2B5EF4-FFF2-40B4-BE49-F238E27FC236}">
                    <a16:creationId xmlns:a16="http://schemas.microsoft.com/office/drawing/2014/main" id="{04D7CAF5-E430-8666-944F-1D47FF373AE5}"/>
                  </a:ext>
                </a:extLst>
              </p:cNvPr>
              <p:cNvSpPr>
                <a:spLocks/>
              </p:cNvSpPr>
              <p:nvPr/>
            </p:nvSpPr>
            <p:spPr>
              <a:xfrm>
                <a:off x="1755511" y="2492868"/>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02</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grpSp>
        <p:nvGrpSpPr>
          <p:cNvPr id="61" name="组合 60">
            <a:extLst>
              <a:ext uri="{FF2B5EF4-FFF2-40B4-BE49-F238E27FC236}">
                <a16:creationId xmlns:a16="http://schemas.microsoft.com/office/drawing/2014/main" id="{AE00D9EB-7131-A0EA-0C01-B05A58B84BBE}"/>
              </a:ext>
            </a:extLst>
          </p:cNvPr>
          <p:cNvGrpSpPr/>
          <p:nvPr/>
        </p:nvGrpSpPr>
        <p:grpSpPr>
          <a:xfrm>
            <a:off x="673136" y="4300855"/>
            <a:ext cx="4074850" cy="2159339"/>
            <a:chOff x="1189608" y="2530136"/>
            <a:chExt cx="4074850" cy="2159339"/>
          </a:xfrm>
        </p:grpSpPr>
        <p:sp>
          <p:nvSpPr>
            <p:cNvPr id="62" name="矩形: 圆角 61">
              <a:extLst>
                <a:ext uri="{FF2B5EF4-FFF2-40B4-BE49-F238E27FC236}">
                  <a16:creationId xmlns:a16="http://schemas.microsoft.com/office/drawing/2014/main" id="{2826F34C-100B-B7EA-570E-D14E7E32A8B9}"/>
                </a:ext>
              </a:extLst>
            </p:cNvPr>
            <p:cNvSpPr/>
            <p:nvPr/>
          </p:nvSpPr>
          <p:spPr>
            <a:xfrm>
              <a:off x="1189608" y="2530136"/>
              <a:ext cx="4074850" cy="2159339"/>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63" name="组合 62">
              <a:extLst>
                <a:ext uri="{FF2B5EF4-FFF2-40B4-BE49-F238E27FC236}">
                  <a16:creationId xmlns:a16="http://schemas.microsoft.com/office/drawing/2014/main" id="{8C618D95-4D3B-6DF8-2B64-E22CD99257FA}"/>
                </a:ext>
              </a:extLst>
            </p:cNvPr>
            <p:cNvGrpSpPr/>
            <p:nvPr/>
          </p:nvGrpSpPr>
          <p:grpSpPr>
            <a:xfrm>
              <a:off x="1473375" y="2859137"/>
              <a:ext cx="3027923" cy="1501336"/>
              <a:chOff x="1692422" y="2492868"/>
              <a:chExt cx="3027923" cy="1501336"/>
            </a:xfrm>
          </p:grpSpPr>
          <p:sp>
            <p:nvSpPr>
              <p:cNvPr id="64" name="文本框 63">
                <a:extLst>
                  <a:ext uri="{FF2B5EF4-FFF2-40B4-BE49-F238E27FC236}">
                    <a16:creationId xmlns:a16="http://schemas.microsoft.com/office/drawing/2014/main" id="{252FC7C5-9E4B-6CD9-C2BA-B55C23676BE4}"/>
                  </a:ext>
                </a:extLst>
              </p:cNvPr>
              <p:cNvSpPr txBox="1"/>
              <p:nvPr/>
            </p:nvSpPr>
            <p:spPr>
              <a:xfrm>
                <a:off x="2571312" y="2764331"/>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65" name="文本框 64">
                <a:extLst>
                  <a:ext uri="{FF2B5EF4-FFF2-40B4-BE49-F238E27FC236}">
                    <a16:creationId xmlns:a16="http://schemas.microsoft.com/office/drawing/2014/main" id="{47576FD7-6310-1DD0-7F8C-9FBD8E7AEDB8}"/>
                  </a:ext>
                </a:extLst>
              </p:cNvPr>
              <p:cNvSpPr txBox="1"/>
              <p:nvPr/>
            </p:nvSpPr>
            <p:spPr>
              <a:xfrm>
                <a:off x="1692422" y="3328188"/>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66" name="椭圆 65">
                <a:extLst>
                  <a:ext uri="{FF2B5EF4-FFF2-40B4-BE49-F238E27FC236}">
                    <a16:creationId xmlns:a16="http://schemas.microsoft.com/office/drawing/2014/main" id="{55A48943-6011-5CDE-E3AB-1AB5C1B9DDEF}"/>
                  </a:ext>
                </a:extLst>
              </p:cNvPr>
              <p:cNvSpPr>
                <a:spLocks/>
              </p:cNvSpPr>
              <p:nvPr/>
            </p:nvSpPr>
            <p:spPr>
              <a:xfrm>
                <a:off x="1755511" y="2492868"/>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03</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grpSp>
        <p:nvGrpSpPr>
          <p:cNvPr id="67" name="组合 66">
            <a:extLst>
              <a:ext uri="{FF2B5EF4-FFF2-40B4-BE49-F238E27FC236}">
                <a16:creationId xmlns:a16="http://schemas.microsoft.com/office/drawing/2014/main" id="{A0795B33-EED1-8C04-265E-50EF074EBFFD}"/>
              </a:ext>
            </a:extLst>
          </p:cNvPr>
          <p:cNvGrpSpPr/>
          <p:nvPr/>
        </p:nvGrpSpPr>
        <p:grpSpPr>
          <a:xfrm>
            <a:off x="5234976" y="4300855"/>
            <a:ext cx="4074850" cy="2159339"/>
            <a:chOff x="1189608" y="2530136"/>
            <a:chExt cx="4074850" cy="2159339"/>
          </a:xfrm>
        </p:grpSpPr>
        <p:sp>
          <p:nvSpPr>
            <p:cNvPr id="68" name="矩形: 圆角 67">
              <a:extLst>
                <a:ext uri="{FF2B5EF4-FFF2-40B4-BE49-F238E27FC236}">
                  <a16:creationId xmlns:a16="http://schemas.microsoft.com/office/drawing/2014/main" id="{A7CC530C-7E31-3326-9D9E-CB4A1F5C92CE}"/>
                </a:ext>
              </a:extLst>
            </p:cNvPr>
            <p:cNvSpPr/>
            <p:nvPr/>
          </p:nvSpPr>
          <p:spPr>
            <a:xfrm>
              <a:off x="1189608" y="2530136"/>
              <a:ext cx="4074850" cy="2159339"/>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69" name="组合 68">
              <a:extLst>
                <a:ext uri="{FF2B5EF4-FFF2-40B4-BE49-F238E27FC236}">
                  <a16:creationId xmlns:a16="http://schemas.microsoft.com/office/drawing/2014/main" id="{B2E182E1-157F-3535-91CE-3FA59388743D}"/>
                </a:ext>
              </a:extLst>
            </p:cNvPr>
            <p:cNvGrpSpPr/>
            <p:nvPr/>
          </p:nvGrpSpPr>
          <p:grpSpPr>
            <a:xfrm>
              <a:off x="1473375" y="2859137"/>
              <a:ext cx="3027923" cy="1501336"/>
              <a:chOff x="1692422" y="2492868"/>
              <a:chExt cx="3027923" cy="1501336"/>
            </a:xfrm>
          </p:grpSpPr>
          <p:sp>
            <p:nvSpPr>
              <p:cNvPr id="70" name="文本框 69">
                <a:extLst>
                  <a:ext uri="{FF2B5EF4-FFF2-40B4-BE49-F238E27FC236}">
                    <a16:creationId xmlns:a16="http://schemas.microsoft.com/office/drawing/2014/main" id="{5DF4B3C0-C4D4-5CC6-0B46-B34C0D705072}"/>
                  </a:ext>
                </a:extLst>
              </p:cNvPr>
              <p:cNvSpPr txBox="1"/>
              <p:nvPr/>
            </p:nvSpPr>
            <p:spPr>
              <a:xfrm>
                <a:off x="2571312" y="2764331"/>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71" name="文本框 70">
                <a:extLst>
                  <a:ext uri="{FF2B5EF4-FFF2-40B4-BE49-F238E27FC236}">
                    <a16:creationId xmlns:a16="http://schemas.microsoft.com/office/drawing/2014/main" id="{D0946007-3CE6-D545-9BA2-B0C2C13138A6}"/>
                  </a:ext>
                </a:extLst>
              </p:cNvPr>
              <p:cNvSpPr txBox="1"/>
              <p:nvPr/>
            </p:nvSpPr>
            <p:spPr>
              <a:xfrm>
                <a:off x="1692422" y="3328188"/>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72" name="椭圆 71">
                <a:extLst>
                  <a:ext uri="{FF2B5EF4-FFF2-40B4-BE49-F238E27FC236}">
                    <a16:creationId xmlns:a16="http://schemas.microsoft.com/office/drawing/2014/main" id="{CA78F2E6-5D20-FA28-19D3-8AF943D15162}"/>
                  </a:ext>
                </a:extLst>
              </p:cNvPr>
              <p:cNvSpPr>
                <a:spLocks/>
              </p:cNvSpPr>
              <p:nvPr/>
            </p:nvSpPr>
            <p:spPr>
              <a:xfrm>
                <a:off x="1755511" y="2492868"/>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04</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spTree>
    <p:extLst>
      <p:ext uri="{BB962C8B-B14F-4D97-AF65-F5344CB8AC3E}">
        <p14:creationId xmlns:p14="http://schemas.microsoft.com/office/powerpoint/2010/main" val="3540713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87B809D-7504-49CD-4BE1-D48890370422}"/>
              </a:ext>
            </a:extLst>
          </p:cNvPr>
          <p:cNvSpPr/>
          <p:nvPr/>
        </p:nvSpPr>
        <p:spPr>
          <a:xfrm>
            <a:off x="0" y="0"/>
            <a:ext cx="12192000" cy="6858000"/>
          </a:xfrm>
          <a:prstGeom prst="rect">
            <a:avLst/>
          </a:prstGeom>
          <a:gradFill>
            <a:gsLst>
              <a:gs pos="0">
                <a:schemeClr val="bg1"/>
              </a:gs>
              <a:gs pos="100000">
                <a:schemeClr val="accent1">
                  <a:lumMod val="20000"/>
                  <a:lumOff val="80000"/>
                </a:schemeClr>
              </a:gs>
            </a:gsLst>
            <a:lin ang="27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endParaRPr lang="zh-CN" altLang="en-US"/>
          </a:p>
        </p:txBody>
      </p:sp>
      <p:grpSp>
        <p:nvGrpSpPr>
          <p:cNvPr id="6" name="组合 5">
            <a:extLst>
              <a:ext uri="{FF2B5EF4-FFF2-40B4-BE49-F238E27FC236}">
                <a16:creationId xmlns:a16="http://schemas.microsoft.com/office/drawing/2014/main" id="{805EC613-A220-6BE5-A09B-DAB1A6CA8ED7}"/>
              </a:ext>
            </a:extLst>
          </p:cNvPr>
          <p:cNvGrpSpPr/>
          <p:nvPr/>
        </p:nvGrpSpPr>
        <p:grpSpPr>
          <a:xfrm flipH="1">
            <a:off x="660400" y="6242176"/>
            <a:ext cx="1448471" cy="361178"/>
            <a:chOff x="8517547" y="-94646"/>
            <a:chExt cx="1448471" cy="361178"/>
          </a:xfrm>
          <a:solidFill>
            <a:schemeClr val="accent1">
              <a:alpha val="50000"/>
            </a:schemeClr>
          </a:solidFill>
        </p:grpSpPr>
        <p:sp>
          <p:nvSpPr>
            <p:cNvPr id="7" name="椭圆 6">
              <a:extLst>
                <a:ext uri="{FF2B5EF4-FFF2-40B4-BE49-F238E27FC236}">
                  <a16:creationId xmlns:a16="http://schemas.microsoft.com/office/drawing/2014/main" id="{D5B749CF-82A5-81CF-1482-27539DA043CF}"/>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BED44DB-F837-C311-E11F-1FCB3723A9BF}"/>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99F181F-7E13-A7ED-B4F2-8F940A3ACC05}"/>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A4F1A83-B1A5-AFC2-16A8-D31A6B40A7CD}"/>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484FF76-0DC8-7F95-B433-BF508B406B1F}"/>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1FD71D7-7FA9-8685-9D2C-495CF73A15FA}"/>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D89B49B-85E5-1A22-CCF3-1A752B261B89}"/>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EFB0F51-3F00-1685-E615-A0BABF5ECBA8}"/>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7DF2A31A-8E9B-0A1B-6F60-EC7ECD0F1AED}"/>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10C6B31-8129-7BD0-0AF3-29267A2D05D6}"/>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EB411FA3-2AD9-F07E-CA1A-75671A6C18CA}"/>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F1D0E7C-509F-FE1C-0D87-D969B6B546B2}"/>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B07247E6-2A61-E03D-4735-65CAD68F756E}"/>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69C1711-B6D4-A5A1-46B3-526851AC4BA1}"/>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907F464-0B43-88F2-2839-206E8524F8B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6DCD0F1-FDAD-0FAE-45E5-639807E23F76}"/>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431C6A8C-40EE-451E-EF56-104866EDBDF8}"/>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18DF2A8E-3DCF-1A35-65CC-BFF50DF686F1}"/>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127F082-30E3-FBB9-1C09-34AB2FE42417}"/>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8E73E94-F27A-D33B-BC92-207138EF6C52}"/>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302B5A47-204E-87AD-6437-04A4C098614A}"/>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36F8E25D-E9B2-BEB8-62CC-6A5D0274663A}"/>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4DFA9F7-314B-E523-59FD-42C75DE29224}"/>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CFD39E8-7B22-B017-8ABC-23640407E30B}"/>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7AD8D07-7106-7A93-FF3B-7E724F9F425A}"/>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A0B539AA-49BA-FB88-97F2-836527610247}"/>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42379A2-E2AD-2EB9-69D8-D365093D7BE9}"/>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圆: 空心 33">
            <a:extLst>
              <a:ext uri="{FF2B5EF4-FFF2-40B4-BE49-F238E27FC236}">
                <a16:creationId xmlns:a16="http://schemas.microsoft.com/office/drawing/2014/main" id="{24FA4313-BCB8-3FB9-ECEF-3348D1D680C0}"/>
              </a:ext>
            </a:extLst>
          </p:cNvPr>
          <p:cNvSpPr/>
          <p:nvPr/>
        </p:nvSpPr>
        <p:spPr>
          <a:xfrm flipH="1">
            <a:off x="-1294526" y="-1333500"/>
            <a:ext cx="2667000" cy="2667000"/>
          </a:xfrm>
          <a:prstGeom prst="donut">
            <a:avLst>
              <a:gd name="adj" fmla="val 17112"/>
            </a:avLst>
          </a:prstGeom>
          <a:solidFill>
            <a:schemeClr val="accent1"/>
          </a:solidFill>
          <a:ln>
            <a:noFill/>
          </a:ln>
          <a:effectLst>
            <a:outerShdw blurRad="190500" dist="76200" dir="8100000" algn="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圆角 53">
            <a:extLst>
              <a:ext uri="{FF2B5EF4-FFF2-40B4-BE49-F238E27FC236}">
                <a16:creationId xmlns:a16="http://schemas.microsoft.com/office/drawing/2014/main" id="{CA56018E-7998-698A-E82F-40842544639E}"/>
              </a:ext>
            </a:extLst>
          </p:cNvPr>
          <p:cNvSpPr/>
          <p:nvPr/>
        </p:nvSpPr>
        <p:spPr>
          <a:xfrm>
            <a:off x="1919288" y="2175430"/>
            <a:ext cx="9599612" cy="2557331"/>
          </a:xfrm>
          <a:prstGeom prst="roundRect">
            <a:avLst>
              <a:gd name="adj" fmla="val 1406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A68E4FFD-F578-2E84-47DD-3C4492FF0354}"/>
              </a:ext>
            </a:extLst>
          </p:cNvPr>
          <p:cNvGrpSpPr/>
          <p:nvPr/>
        </p:nvGrpSpPr>
        <p:grpSpPr>
          <a:xfrm>
            <a:off x="673100" y="1915325"/>
            <a:ext cx="3077542" cy="3077542"/>
            <a:chOff x="972627" y="2801623"/>
            <a:chExt cx="1678382" cy="1678382"/>
          </a:xfrm>
        </p:grpSpPr>
        <p:sp>
          <p:nvSpPr>
            <p:cNvPr id="39" name="椭圆 38">
              <a:extLst>
                <a:ext uri="{FF2B5EF4-FFF2-40B4-BE49-F238E27FC236}">
                  <a16:creationId xmlns:a16="http://schemas.microsoft.com/office/drawing/2014/main" id="{AE97779F-3967-01FD-B213-38A79EB8D955}"/>
                </a:ext>
              </a:extLst>
            </p:cNvPr>
            <p:cNvSpPr/>
            <p:nvPr/>
          </p:nvSpPr>
          <p:spPr>
            <a:xfrm rot="19741494">
              <a:off x="972627" y="2801623"/>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40" name="椭圆 39">
              <a:extLst>
                <a:ext uri="{FF2B5EF4-FFF2-40B4-BE49-F238E27FC236}">
                  <a16:creationId xmlns:a16="http://schemas.microsoft.com/office/drawing/2014/main" id="{29B4A1F0-F7A1-45C3-2503-0E685FC908AD}"/>
                </a:ext>
              </a:extLst>
            </p:cNvPr>
            <p:cNvSpPr/>
            <p:nvPr/>
          </p:nvSpPr>
          <p:spPr>
            <a:xfrm>
              <a:off x="1240485" y="3069479"/>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03</a:t>
              </a: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sp>
        <p:nvSpPr>
          <p:cNvPr id="37" name="MG-文本框 6">
            <a:extLst>
              <a:ext uri="{FF2B5EF4-FFF2-40B4-BE49-F238E27FC236}">
                <a16:creationId xmlns:a16="http://schemas.microsoft.com/office/drawing/2014/main" id="{294F3096-D369-3C4C-3628-09B1AB409D88}"/>
              </a:ext>
            </a:extLst>
          </p:cNvPr>
          <p:cNvSpPr txBox="1"/>
          <p:nvPr>
            <p:custDataLst>
              <p:tags r:id="rId1"/>
            </p:custDataLst>
          </p:nvPr>
        </p:nvSpPr>
        <p:spPr>
          <a:xfrm>
            <a:off x="4358250" y="3074157"/>
            <a:ext cx="3320571" cy="830997"/>
          </a:xfrm>
          <a:prstGeom prst="rect">
            <a:avLst/>
          </a:prstGeom>
          <a:noFill/>
        </p:spPr>
        <p:txBody>
          <a:bodyPr wrap="square" lIns="0" tIns="0" rIns="0" bIns="0" rtlCol="0" anchor="ctr">
            <a:spAutoFit/>
          </a:bodyPr>
          <a:lstStyle/>
          <a:p>
            <a:r>
              <a:rPr lang="zh-CN" altLang="en-US" sz="54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问题分析</a:t>
            </a:r>
          </a:p>
        </p:txBody>
      </p:sp>
      <p:sp>
        <p:nvSpPr>
          <p:cNvPr id="38" name="MG-文本框 6">
            <a:extLst>
              <a:ext uri="{FF2B5EF4-FFF2-40B4-BE49-F238E27FC236}">
                <a16:creationId xmlns:a16="http://schemas.microsoft.com/office/drawing/2014/main" id="{86579962-4D1A-45A8-A6CB-D6D65A47BF79}"/>
              </a:ext>
            </a:extLst>
          </p:cNvPr>
          <p:cNvSpPr txBox="1"/>
          <p:nvPr>
            <p:custDataLst>
              <p:tags r:id="rId2"/>
            </p:custDataLst>
          </p:nvPr>
        </p:nvSpPr>
        <p:spPr>
          <a:xfrm>
            <a:off x="4394154" y="4078269"/>
            <a:ext cx="2667634" cy="246221"/>
          </a:xfrm>
          <a:prstGeom prst="rect">
            <a:avLst/>
          </a:prstGeom>
          <a:noFill/>
        </p:spPr>
        <p:txBody>
          <a:bodyPr wrap="square" lIns="0" tIns="0" rIns="0" bIns="0" rtlCol="0" anchor="ctr">
            <a:spAutoFit/>
          </a:bodyPr>
          <a:lstStyle/>
          <a:p>
            <a:pPr algn="dist"/>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PROBLEM ANALYSIS</a:t>
            </a:r>
          </a:p>
        </p:txBody>
      </p:sp>
      <p:sp>
        <p:nvSpPr>
          <p:cNvPr id="55" name="MG-文本框 6">
            <a:extLst>
              <a:ext uri="{FF2B5EF4-FFF2-40B4-BE49-F238E27FC236}">
                <a16:creationId xmlns:a16="http://schemas.microsoft.com/office/drawing/2014/main" id="{7643662F-3063-4C94-B734-17A064EF4CE6}"/>
              </a:ext>
            </a:extLst>
          </p:cNvPr>
          <p:cNvSpPr txBox="1"/>
          <p:nvPr>
            <p:custDataLst>
              <p:tags r:id="rId3"/>
            </p:custDataLst>
          </p:nvPr>
        </p:nvSpPr>
        <p:spPr>
          <a:xfrm>
            <a:off x="4363718" y="2552923"/>
            <a:ext cx="2870459" cy="553998"/>
          </a:xfrm>
          <a:prstGeom prst="rect">
            <a:avLst/>
          </a:prstGeom>
          <a:noFill/>
        </p:spPr>
        <p:txBody>
          <a:bodyPr wrap="square" lIns="0" tIns="0" rIns="0" bIns="0" rtlCol="0" anchor="ctr">
            <a:spAutoFit/>
          </a:bodyPr>
          <a:lstStyle/>
          <a:p>
            <a:pPr algn="dist"/>
            <a:r>
              <a:rPr lang="en-US" altLang="zh-CN" sz="3600">
                <a:solidFill>
                  <a:schemeClr val="accent1"/>
                </a:solidFill>
                <a:latin typeface="+mj-lt"/>
                <a:ea typeface="+mj-ea"/>
              </a:rPr>
              <a:t>PART THREE</a:t>
            </a:r>
            <a:endParaRPr lang="zh-CN" altLang="en-US" sz="4400" dirty="0">
              <a:solidFill>
                <a:schemeClr val="accent1"/>
              </a:solidFill>
              <a:latin typeface="+mj-lt"/>
              <a:ea typeface="+mj-ea"/>
            </a:endParaRPr>
          </a:p>
        </p:txBody>
      </p:sp>
      <p:cxnSp>
        <p:nvCxnSpPr>
          <p:cNvPr id="57" name="MG-直接连接符 13">
            <a:extLst>
              <a:ext uri="{FF2B5EF4-FFF2-40B4-BE49-F238E27FC236}">
                <a16:creationId xmlns:a16="http://schemas.microsoft.com/office/drawing/2014/main" id="{539A3EA4-D39E-0061-B43B-E202B6E218BC}"/>
              </a:ext>
            </a:extLst>
          </p:cNvPr>
          <p:cNvCxnSpPr>
            <a:cxnSpLocks/>
            <a:endCxn id="58" idx="3"/>
          </p:cNvCxnSpPr>
          <p:nvPr>
            <p:custDataLst>
              <p:tags r:id="rId4"/>
            </p:custDataLst>
          </p:nvPr>
        </p:nvCxnSpPr>
        <p:spPr>
          <a:xfrm>
            <a:off x="4397374" y="3964178"/>
            <a:ext cx="266763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MG-圆角矩形 14">
            <a:extLst>
              <a:ext uri="{FF2B5EF4-FFF2-40B4-BE49-F238E27FC236}">
                <a16:creationId xmlns:a16="http://schemas.microsoft.com/office/drawing/2014/main" id="{ACA5EAA3-5BF0-B847-7699-5F851E4F8F8F}"/>
              </a:ext>
            </a:extLst>
          </p:cNvPr>
          <p:cNvSpPr/>
          <p:nvPr>
            <p:custDataLst>
              <p:tags r:id="rId5"/>
            </p:custDataLst>
          </p:nvPr>
        </p:nvSpPr>
        <p:spPr>
          <a:xfrm>
            <a:off x="6208978" y="3899408"/>
            <a:ext cx="856031" cy="129540"/>
          </a:xfrm>
          <a:prstGeom prst="roundRect">
            <a:avLst>
              <a:gd name="adj" fmla="val 50000"/>
            </a:avLst>
          </a:pr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a:extLst>
              <a:ext uri="{FF2B5EF4-FFF2-40B4-BE49-F238E27FC236}">
                <a16:creationId xmlns:a16="http://schemas.microsoft.com/office/drawing/2014/main" id="{675C82FE-0571-8A4B-9B83-E90A3D86E4B0}"/>
              </a:ext>
            </a:extLst>
          </p:cNvPr>
          <p:cNvCxnSpPr>
            <a:cxnSpLocks/>
          </p:cNvCxnSpPr>
          <p:nvPr/>
        </p:nvCxnSpPr>
        <p:spPr>
          <a:xfrm>
            <a:off x="3259488" y="4726797"/>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126AD376-154B-D445-6283-E4B1CA49A917}"/>
              </a:ext>
            </a:extLst>
          </p:cNvPr>
          <p:cNvCxnSpPr>
            <a:cxnSpLocks/>
          </p:cNvCxnSpPr>
          <p:nvPr/>
        </p:nvCxnSpPr>
        <p:spPr>
          <a:xfrm flipH="1">
            <a:off x="9593236" y="2175430"/>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A2721939-4349-E70E-A54C-8755328A22BC}"/>
              </a:ext>
            </a:extLst>
          </p:cNvPr>
          <p:cNvGrpSpPr/>
          <p:nvPr/>
        </p:nvGrpSpPr>
        <p:grpSpPr>
          <a:xfrm flipH="1">
            <a:off x="10070429" y="666015"/>
            <a:ext cx="1448471" cy="361178"/>
            <a:chOff x="8517547" y="-94646"/>
            <a:chExt cx="1448471" cy="361178"/>
          </a:xfrm>
          <a:solidFill>
            <a:schemeClr val="accent1">
              <a:alpha val="50000"/>
            </a:schemeClr>
          </a:solidFill>
        </p:grpSpPr>
        <p:sp>
          <p:nvSpPr>
            <p:cNvPr id="68" name="椭圆 67">
              <a:extLst>
                <a:ext uri="{FF2B5EF4-FFF2-40B4-BE49-F238E27FC236}">
                  <a16:creationId xmlns:a16="http://schemas.microsoft.com/office/drawing/2014/main" id="{CF2FA4D3-3271-DC1E-C59A-16CAECB34BA8}"/>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5CC4828-0057-0F0C-B2B5-939F95F53C42}"/>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292AD93E-BCC5-16DA-7CE8-EA398D7EA142}"/>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0D9B8900-E23B-A854-0DCB-ECE00930D8CF}"/>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7102DDFB-0A29-FD89-D496-173064DEFADC}"/>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890A9BEE-5C13-1E4E-ACD8-0B354F7BDD2A}"/>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322C8296-7451-9ECB-3A30-2198DB56D661}"/>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4E239F9C-357D-7A6A-1BD9-8CCC5AEFBEA3}"/>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F8A38283-42FD-02A2-0926-69C4F4718AA1}"/>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E9275419-D81F-9D7B-0E1F-1A5DF721DCC0}"/>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584D4397-4197-3E2E-D329-F79328E27E59}"/>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0E488C9A-6FF4-504A-3D27-A3407C3608A4}"/>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5DC84E34-2DFC-11A8-27A0-1E73E9D8661A}"/>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FD81B05-B982-E491-9FF3-549CEF025253}"/>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92B7663-BEAB-33DE-D791-D4633BD4370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C167E19-76D0-BEC5-4C51-0FF5ABBACB8D}"/>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C1DE7528-5D89-F375-403A-6DE64EF2480C}"/>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73FC1AD3-C5EF-0359-4BCA-1AD151ADFC67}"/>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92CF4CB-D243-6F45-911B-AD6E52E9873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D8B30772-109B-7C65-6FEE-8AA15DBC683D}"/>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5B0AD1B6-0A93-FBD0-81C2-DB89F63E83B7}"/>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888746E3-2297-D59A-0497-BA37F1BADF95}"/>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2B12311B-6C79-F584-212A-4EF486E50C1A}"/>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F33DD572-50DA-4212-5250-693C7777B3D0}"/>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62AD72D-49F5-65DD-0A62-D97285BFE193}"/>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4D0A7C5D-069A-6D25-307F-2D228711309F}"/>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DD53DDE9-2558-B494-F3F0-0603D06619FD}"/>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任意多边形: 形状 96">
            <a:extLst>
              <a:ext uri="{FF2B5EF4-FFF2-40B4-BE49-F238E27FC236}">
                <a16:creationId xmlns:a16="http://schemas.microsoft.com/office/drawing/2014/main" id="{57448C83-6158-4185-C092-5428741A7AA7}"/>
              </a:ext>
            </a:extLst>
          </p:cNvPr>
          <p:cNvSpPr/>
          <p:nvPr/>
        </p:nvSpPr>
        <p:spPr>
          <a:xfrm>
            <a:off x="10851236" y="5565376"/>
            <a:ext cx="1340764" cy="1292624"/>
          </a:xfrm>
          <a:custGeom>
            <a:avLst/>
            <a:gdLst>
              <a:gd name="connsiteX0" fmla="*/ 1082914 w 1340764"/>
              <a:gd name="connsiteY0" fmla="*/ 0 h 1292624"/>
              <a:gd name="connsiteX1" fmla="*/ 1301159 w 1340764"/>
              <a:gd name="connsiteY1" fmla="*/ 22001 h 1292624"/>
              <a:gd name="connsiteX2" fmla="*/ 1340764 w 1340764"/>
              <a:gd name="connsiteY2" fmla="*/ 32185 h 1292624"/>
              <a:gd name="connsiteX3" fmla="*/ 1340764 w 1340764"/>
              <a:gd name="connsiteY3" fmla="*/ 1292624 h 1292624"/>
              <a:gd name="connsiteX4" fmla="*/ 21141 w 1340764"/>
              <a:gd name="connsiteY4" fmla="*/ 1292624 h 1292624"/>
              <a:gd name="connsiteX5" fmla="*/ 0 w 1340764"/>
              <a:gd name="connsiteY5" fmla="*/ 1082914 h 1292624"/>
              <a:gd name="connsiteX6" fmla="*/ 1082914 w 1340764"/>
              <a:gd name="connsiteY6" fmla="*/ 0 h 129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0764" h="1292624">
                <a:moveTo>
                  <a:pt x="1082914" y="0"/>
                </a:moveTo>
                <a:cubicBezTo>
                  <a:pt x="1157674" y="0"/>
                  <a:pt x="1230664" y="7576"/>
                  <a:pt x="1301159" y="22001"/>
                </a:cubicBezTo>
                <a:lnTo>
                  <a:pt x="1340764" y="32185"/>
                </a:lnTo>
                <a:lnTo>
                  <a:pt x="1340764" y="1292624"/>
                </a:lnTo>
                <a:lnTo>
                  <a:pt x="21141" y="1292624"/>
                </a:lnTo>
                <a:lnTo>
                  <a:pt x="0" y="1082914"/>
                </a:lnTo>
                <a:cubicBezTo>
                  <a:pt x="0" y="484837"/>
                  <a:pt x="484837" y="0"/>
                  <a:pt x="1082914" y="0"/>
                </a:cubicBezTo>
                <a:close/>
              </a:path>
            </a:pathLst>
          </a:custGeom>
          <a:ln>
            <a:noFill/>
          </a:ln>
          <a:effectLst>
            <a:outerShdw blurRad="254000" sx="102000" sy="102000" algn="c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840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问题分析</a:t>
            </a:r>
          </a:p>
        </p:txBody>
      </p:sp>
      <p:sp>
        <p:nvSpPr>
          <p:cNvPr id="47" name="Rectangle: Rounded Corners 37">
            <a:extLst>
              <a:ext uri="{FF2B5EF4-FFF2-40B4-BE49-F238E27FC236}">
                <a16:creationId xmlns:a16="http://schemas.microsoft.com/office/drawing/2014/main" id="{529CA9C1-E91F-F0E9-98AB-306794D533EA}"/>
              </a:ext>
            </a:extLst>
          </p:cNvPr>
          <p:cNvSpPr/>
          <p:nvPr/>
        </p:nvSpPr>
        <p:spPr>
          <a:xfrm>
            <a:off x="660399" y="1886820"/>
            <a:ext cx="5280781" cy="2951646"/>
          </a:xfrm>
          <a:prstGeom prst="roundRect">
            <a:avLst>
              <a:gd name="adj" fmla="val 2683"/>
            </a:avLst>
          </a:prstGeom>
          <a:solidFill>
            <a:schemeClr val="bg1"/>
          </a:solidFill>
          <a:ln>
            <a:noFill/>
          </a:ln>
          <a:effectLst>
            <a:outerShdw blurRad="419100" dist="1397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mn-lt"/>
            </a:endParaRPr>
          </a:p>
        </p:txBody>
      </p:sp>
      <p:sp>
        <p:nvSpPr>
          <p:cNvPr id="48" name="Rectangle: Rounded Corners 38">
            <a:extLst>
              <a:ext uri="{FF2B5EF4-FFF2-40B4-BE49-F238E27FC236}">
                <a16:creationId xmlns:a16="http://schemas.microsoft.com/office/drawing/2014/main" id="{B9C14026-20B5-295A-BBBD-9501D7F0617A}"/>
              </a:ext>
            </a:extLst>
          </p:cNvPr>
          <p:cNvSpPr/>
          <p:nvPr/>
        </p:nvSpPr>
        <p:spPr>
          <a:xfrm>
            <a:off x="6250820" y="1886819"/>
            <a:ext cx="5280781" cy="2951647"/>
          </a:xfrm>
          <a:prstGeom prst="roundRect">
            <a:avLst>
              <a:gd name="adj" fmla="val 2683"/>
            </a:avLst>
          </a:prstGeom>
          <a:solidFill>
            <a:schemeClr val="bg1"/>
          </a:solidFill>
          <a:ln>
            <a:noFill/>
          </a:ln>
          <a:effectLst>
            <a:outerShdw blurRad="419100" dist="1397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mn-lt"/>
            </a:endParaRPr>
          </a:p>
        </p:txBody>
      </p:sp>
      <p:sp>
        <p:nvSpPr>
          <p:cNvPr id="49" name="TextBox 41">
            <a:extLst>
              <a:ext uri="{FF2B5EF4-FFF2-40B4-BE49-F238E27FC236}">
                <a16:creationId xmlns:a16="http://schemas.microsoft.com/office/drawing/2014/main" id="{5BE5470F-EDFD-0669-4D14-A1D58B14954D}"/>
              </a:ext>
            </a:extLst>
          </p:cNvPr>
          <p:cNvSpPr txBox="1"/>
          <p:nvPr/>
        </p:nvSpPr>
        <p:spPr>
          <a:xfrm>
            <a:off x="577204" y="1547432"/>
            <a:ext cx="295639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a:ln>
                  <a:noFill/>
                </a:ln>
                <a:solidFill>
                  <a:schemeClr val="accent1"/>
                </a:solidFill>
                <a:effectLst/>
                <a:uLnTx/>
                <a:uFillTx/>
                <a:latin typeface="+mj-ea"/>
                <a:ea typeface="+mj-ea"/>
                <a:cs typeface="+mn-ea"/>
                <a:sym typeface="+mn-lt"/>
              </a:rPr>
              <a:t>在这里输入</a:t>
            </a:r>
            <a:r>
              <a:rPr kumimoji="0" lang="zh-CN" altLang="en-US" sz="1600" b="0" i="0" u="none" strike="noStrike" kern="1200" cap="none" spc="0" normalizeH="0" baseline="0" noProof="0">
                <a:ln>
                  <a:noFill/>
                </a:ln>
                <a:solidFill>
                  <a:schemeClr val="accent1"/>
                </a:solidFill>
                <a:effectLst/>
                <a:uLnTx/>
                <a:uFillTx/>
                <a:latin typeface="+mj-ea"/>
                <a:ea typeface="+mj-ea"/>
                <a:cs typeface="+mn-ea"/>
                <a:sym typeface="+mn-lt"/>
              </a:rPr>
              <a:t>图表的相关结论</a:t>
            </a:r>
            <a:endParaRPr kumimoji="0" lang="en-US" sz="1600" b="1" i="0" u="none" strike="noStrike" kern="1200" cap="none" spc="0" normalizeH="0" baseline="0" noProof="0" dirty="0">
              <a:ln>
                <a:noFill/>
              </a:ln>
              <a:solidFill>
                <a:schemeClr val="accent1"/>
              </a:solidFill>
              <a:effectLst/>
              <a:uLnTx/>
              <a:uFillTx/>
              <a:latin typeface="+mj-ea"/>
              <a:ea typeface="+mj-ea"/>
              <a:cs typeface="+mn-ea"/>
              <a:sym typeface="+mn-lt"/>
            </a:endParaRPr>
          </a:p>
        </p:txBody>
      </p:sp>
      <p:graphicFrame>
        <p:nvGraphicFramePr>
          <p:cNvPr id="50" name="Chart 43">
            <a:extLst>
              <a:ext uri="{FF2B5EF4-FFF2-40B4-BE49-F238E27FC236}">
                <a16:creationId xmlns:a16="http://schemas.microsoft.com/office/drawing/2014/main" id="{AE0D1B87-B875-CC0F-D0C1-E2827173280A}"/>
              </a:ext>
            </a:extLst>
          </p:cNvPr>
          <p:cNvGraphicFramePr/>
          <p:nvPr>
            <p:extLst>
              <p:ext uri="{D42A27DB-BD31-4B8C-83A1-F6EECF244321}">
                <p14:modId xmlns:p14="http://schemas.microsoft.com/office/powerpoint/2010/main" val="1393086170"/>
              </p:ext>
            </p:extLst>
          </p:nvPr>
        </p:nvGraphicFramePr>
        <p:xfrm>
          <a:off x="805568" y="2068318"/>
          <a:ext cx="4990443" cy="25886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1" name="Chart 45">
            <a:extLst>
              <a:ext uri="{FF2B5EF4-FFF2-40B4-BE49-F238E27FC236}">
                <a16:creationId xmlns:a16="http://schemas.microsoft.com/office/drawing/2014/main" id="{495B856C-375F-4EF4-46F8-88CE5A99AFCD}"/>
              </a:ext>
            </a:extLst>
          </p:cNvPr>
          <p:cNvGraphicFramePr/>
          <p:nvPr>
            <p:extLst>
              <p:ext uri="{D42A27DB-BD31-4B8C-83A1-F6EECF244321}">
                <p14:modId xmlns:p14="http://schemas.microsoft.com/office/powerpoint/2010/main" val="3059160720"/>
              </p:ext>
            </p:extLst>
          </p:nvPr>
        </p:nvGraphicFramePr>
        <p:xfrm>
          <a:off x="6395989" y="2068317"/>
          <a:ext cx="4990443" cy="2588651"/>
        </p:xfrm>
        <a:graphic>
          <a:graphicData uri="http://schemas.openxmlformats.org/drawingml/2006/chart">
            <c:chart xmlns:c="http://schemas.openxmlformats.org/drawingml/2006/chart" xmlns:r="http://schemas.openxmlformats.org/officeDocument/2006/relationships" r:id="rId3"/>
          </a:graphicData>
        </a:graphic>
      </p:graphicFrame>
      <p:sp>
        <p:nvSpPr>
          <p:cNvPr id="52" name="TextBox 41">
            <a:extLst>
              <a:ext uri="{FF2B5EF4-FFF2-40B4-BE49-F238E27FC236}">
                <a16:creationId xmlns:a16="http://schemas.microsoft.com/office/drawing/2014/main" id="{E15E8B93-DA00-5E77-1E89-A0B905C51302}"/>
              </a:ext>
            </a:extLst>
          </p:cNvPr>
          <p:cNvSpPr txBox="1"/>
          <p:nvPr/>
        </p:nvSpPr>
        <p:spPr>
          <a:xfrm>
            <a:off x="6159846" y="1547432"/>
            <a:ext cx="301474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a:ln>
                  <a:noFill/>
                </a:ln>
                <a:solidFill>
                  <a:schemeClr val="accent1"/>
                </a:solidFill>
                <a:effectLst/>
                <a:uLnTx/>
                <a:uFillTx/>
                <a:latin typeface="+mj-ea"/>
                <a:ea typeface="+mj-ea"/>
                <a:cs typeface="+mn-ea"/>
                <a:sym typeface="+mn-lt"/>
              </a:rPr>
              <a:t>在这里输入</a:t>
            </a:r>
            <a:r>
              <a:rPr kumimoji="0" lang="zh-CN" altLang="en-US" sz="1600" b="0" i="0" u="none" strike="noStrike" kern="1200" cap="none" spc="0" normalizeH="0" baseline="0" noProof="0">
                <a:ln>
                  <a:noFill/>
                </a:ln>
                <a:solidFill>
                  <a:schemeClr val="accent1"/>
                </a:solidFill>
                <a:effectLst/>
                <a:uLnTx/>
                <a:uFillTx/>
                <a:latin typeface="+mj-ea"/>
                <a:ea typeface="+mj-ea"/>
                <a:cs typeface="+mn-ea"/>
                <a:sym typeface="+mn-lt"/>
              </a:rPr>
              <a:t>图表的相关结论</a:t>
            </a:r>
            <a:endParaRPr kumimoji="0" lang="en-US" sz="1600" b="1" i="0" u="none" strike="noStrike" kern="1200" cap="none" spc="0" normalizeH="0" baseline="0" noProof="0" dirty="0">
              <a:ln>
                <a:noFill/>
              </a:ln>
              <a:solidFill>
                <a:schemeClr val="accent1"/>
              </a:solidFill>
              <a:effectLst/>
              <a:uLnTx/>
              <a:uFillTx/>
              <a:latin typeface="+mj-ea"/>
              <a:ea typeface="+mj-ea"/>
              <a:cs typeface="+mn-ea"/>
              <a:sym typeface="+mn-lt"/>
            </a:endParaRPr>
          </a:p>
        </p:txBody>
      </p:sp>
      <p:grpSp>
        <p:nvGrpSpPr>
          <p:cNvPr id="73" name="组合 72">
            <a:extLst>
              <a:ext uri="{FF2B5EF4-FFF2-40B4-BE49-F238E27FC236}">
                <a16:creationId xmlns:a16="http://schemas.microsoft.com/office/drawing/2014/main" id="{DA7B0AE0-2D81-61F8-EB2F-C1503D9B93F3}"/>
              </a:ext>
            </a:extLst>
          </p:cNvPr>
          <p:cNvGrpSpPr/>
          <p:nvPr/>
        </p:nvGrpSpPr>
        <p:grpSpPr>
          <a:xfrm>
            <a:off x="670718" y="5039105"/>
            <a:ext cx="3027923" cy="1501336"/>
            <a:chOff x="609599" y="5039105"/>
            <a:chExt cx="3027923" cy="1501336"/>
          </a:xfrm>
        </p:grpSpPr>
        <p:sp>
          <p:nvSpPr>
            <p:cNvPr id="62" name="文本框 61">
              <a:extLst>
                <a:ext uri="{FF2B5EF4-FFF2-40B4-BE49-F238E27FC236}">
                  <a16:creationId xmlns:a16="http://schemas.microsoft.com/office/drawing/2014/main" id="{5C4C8123-5C4E-C381-DA3D-38DD8209A84E}"/>
                </a:ext>
              </a:extLst>
            </p:cNvPr>
            <p:cNvSpPr txBox="1"/>
            <p:nvPr/>
          </p:nvSpPr>
          <p:spPr>
            <a:xfrm>
              <a:off x="1488489" y="5310568"/>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63" name="文本框 62">
              <a:extLst>
                <a:ext uri="{FF2B5EF4-FFF2-40B4-BE49-F238E27FC236}">
                  <a16:creationId xmlns:a16="http://schemas.microsoft.com/office/drawing/2014/main" id="{92911773-3967-7A2C-8702-2CF829C88044}"/>
                </a:ext>
              </a:extLst>
            </p:cNvPr>
            <p:cNvSpPr txBox="1"/>
            <p:nvPr/>
          </p:nvSpPr>
          <p:spPr>
            <a:xfrm>
              <a:off x="609599" y="5874425"/>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64" name="椭圆 63">
              <a:extLst>
                <a:ext uri="{FF2B5EF4-FFF2-40B4-BE49-F238E27FC236}">
                  <a16:creationId xmlns:a16="http://schemas.microsoft.com/office/drawing/2014/main" id="{EFE72941-6EF1-9EAC-9F18-831C821E22EF}"/>
                </a:ext>
              </a:extLst>
            </p:cNvPr>
            <p:cNvSpPr>
              <a:spLocks/>
            </p:cNvSpPr>
            <p:nvPr/>
          </p:nvSpPr>
          <p:spPr>
            <a:xfrm>
              <a:off x="672688" y="5039105"/>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01</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nvGrpSpPr>
          <p:cNvPr id="72" name="组合 71">
            <a:extLst>
              <a:ext uri="{FF2B5EF4-FFF2-40B4-BE49-F238E27FC236}">
                <a16:creationId xmlns:a16="http://schemas.microsoft.com/office/drawing/2014/main" id="{2738D188-C8C7-5DFC-2E9F-7F3DFA0D80D9}"/>
              </a:ext>
            </a:extLst>
          </p:cNvPr>
          <p:cNvGrpSpPr/>
          <p:nvPr/>
        </p:nvGrpSpPr>
        <p:grpSpPr>
          <a:xfrm>
            <a:off x="4582039" y="5039105"/>
            <a:ext cx="3027923" cy="1501336"/>
            <a:chOff x="4142593" y="5039105"/>
            <a:chExt cx="3027923" cy="1501336"/>
          </a:xfrm>
        </p:grpSpPr>
        <p:sp>
          <p:nvSpPr>
            <p:cNvPr id="65" name="文本框 64">
              <a:extLst>
                <a:ext uri="{FF2B5EF4-FFF2-40B4-BE49-F238E27FC236}">
                  <a16:creationId xmlns:a16="http://schemas.microsoft.com/office/drawing/2014/main" id="{D1A3FD96-3E9E-B339-650D-1D72BD456504}"/>
                </a:ext>
              </a:extLst>
            </p:cNvPr>
            <p:cNvSpPr txBox="1"/>
            <p:nvPr/>
          </p:nvSpPr>
          <p:spPr>
            <a:xfrm>
              <a:off x="5021483" y="5310568"/>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66" name="文本框 65">
              <a:extLst>
                <a:ext uri="{FF2B5EF4-FFF2-40B4-BE49-F238E27FC236}">
                  <a16:creationId xmlns:a16="http://schemas.microsoft.com/office/drawing/2014/main" id="{28DA051D-7323-E427-3FC1-2472169FCB97}"/>
                </a:ext>
              </a:extLst>
            </p:cNvPr>
            <p:cNvSpPr txBox="1"/>
            <p:nvPr/>
          </p:nvSpPr>
          <p:spPr>
            <a:xfrm>
              <a:off x="4142593" y="5874425"/>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67" name="椭圆 66">
              <a:extLst>
                <a:ext uri="{FF2B5EF4-FFF2-40B4-BE49-F238E27FC236}">
                  <a16:creationId xmlns:a16="http://schemas.microsoft.com/office/drawing/2014/main" id="{BB061029-13D4-EC0D-043C-9D7EA0452A44}"/>
                </a:ext>
              </a:extLst>
            </p:cNvPr>
            <p:cNvSpPr>
              <a:spLocks/>
            </p:cNvSpPr>
            <p:nvPr/>
          </p:nvSpPr>
          <p:spPr>
            <a:xfrm>
              <a:off x="4205682" y="5039105"/>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02</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nvGrpSpPr>
          <p:cNvPr id="71" name="组合 70">
            <a:extLst>
              <a:ext uri="{FF2B5EF4-FFF2-40B4-BE49-F238E27FC236}">
                <a16:creationId xmlns:a16="http://schemas.microsoft.com/office/drawing/2014/main" id="{FF6F193C-D8CB-DF45-02F3-CFC68F240E1A}"/>
              </a:ext>
            </a:extLst>
          </p:cNvPr>
          <p:cNvGrpSpPr/>
          <p:nvPr/>
        </p:nvGrpSpPr>
        <p:grpSpPr>
          <a:xfrm>
            <a:off x="8493359" y="5039105"/>
            <a:ext cx="3027923" cy="1501336"/>
            <a:chOff x="8490977" y="5039105"/>
            <a:chExt cx="3027923" cy="1501336"/>
          </a:xfrm>
        </p:grpSpPr>
        <p:sp>
          <p:nvSpPr>
            <p:cNvPr id="68" name="文本框 67">
              <a:extLst>
                <a:ext uri="{FF2B5EF4-FFF2-40B4-BE49-F238E27FC236}">
                  <a16:creationId xmlns:a16="http://schemas.microsoft.com/office/drawing/2014/main" id="{85E4414F-7418-E6AC-6C1B-F31E132B3864}"/>
                </a:ext>
              </a:extLst>
            </p:cNvPr>
            <p:cNvSpPr txBox="1"/>
            <p:nvPr/>
          </p:nvSpPr>
          <p:spPr>
            <a:xfrm>
              <a:off x="9369867" y="5310568"/>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69" name="文本框 68">
              <a:extLst>
                <a:ext uri="{FF2B5EF4-FFF2-40B4-BE49-F238E27FC236}">
                  <a16:creationId xmlns:a16="http://schemas.microsoft.com/office/drawing/2014/main" id="{BF87A6A2-E400-7F0D-32B2-8DEAEC550FB9}"/>
                </a:ext>
              </a:extLst>
            </p:cNvPr>
            <p:cNvSpPr txBox="1"/>
            <p:nvPr/>
          </p:nvSpPr>
          <p:spPr>
            <a:xfrm>
              <a:off x="8490977" y="5874425"/>
              <a:ext cx="3027923" cy="666016"/>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a:t>
              </a:r>
            </a:p>
          </p:txBody>
        </p:sp>
        <p:sp>
          <p:nvSpPr>
            <p:cNvPr id="70" name="椭圆 69">
              <a:extLst>
                <a:ext uri="{FF2B5EF4-FFF2-40B4-BE49-F238E27FC236}">
                  <a16:creationId xmlns:a16="http://schemas.microsoft.com/office/drawing/2014/main" id="{F5E86303-E39E-C778-CA8C-DD424B4132B1}"/>
                </a:ext>
              </a:extLst>
            </p:cNvPr>
            <p:cNvSpPr>
              <a:spLocks/>
            </p:cNvSpPr>
            <p:nvPr/>
          </p:nvSpPr>
          <p:spPr>
            <a:xfrm>
              <a:off x="8554066" y="5039105"/>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03</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spTree>
    <p:extLst>
      <p:ext uri="{BB962C8B-B14F-4D97-AF65-F5344CB8AC3E}">
        <p14:creationId xmlns:p14="http://schemas.microsoft.com/office/powerpoint/2010/main" val="3396607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问题分析</a:t>
            </a:r>
          </a:p>
        </p:txBody>
      </p:sp>
      <p:grpSp>
        <p:nvGrpSpPr>
          <p:cNvPr id="35" name="组合 34">
            <a:extLst>
              <a:ext uri="{FF2B5EF4-FFF2-40B4-BE49-F238E27FC236}">
                <a16:creationId xmlns:a16="http://schemas.microsoft.com/office/drawing/2014/main" id="{5C8E09DC-AB60-0BEC-0848-D43996D84B8E}"/>
              </a:ext>
            </a:extLst>
          </p:cNvPr>
          <p:cNvGrpSpPr/>
          <p:nvPr/>
        </p:nvGrpSpPr>
        <p:grpSpPr>
          <a:xfrm>
            <a:off x="4589916" y="2317482"/>
            <a:ext cx="3012169" cy="3012164"/>
            <a:chOff x="3665702" y="1604313"/>
            <a:chExt cx="3752223" cy="3752217"/>
          </a:xfrm>
        </p:grpSpPr>
        <p:sp>
          <p:nvSpPr>
            <p:cNvPr id="36" name="任意多边形: 形状 35">
              <a:extLst>
                <a:ext uri="{FF2B5EF4-FFF2-40B4-BE49-F238E27FC236}">
                  <a16:creationId xmlns:a16="http://schemas.microsoft.com/office/drawing/2014/main" id="{D311A5ED-F67E-FF44-0EBB-AF7596066A0B}"/>
                </a:ext>
              </a:extLst>
            </p:cNvPr>
            <p:cNvSpPr/>
            <p:nvPr/>
          </p:nvSpPr>
          <p:spPr>
            <a:xfrm>
              <a:off x="3665702" y="1616285"/>
              <a:ext cx="1808108" cy="2126466"/>
            </a:xfrm>
            <a:custGeom>
              <a:avLst/>
              <a:gdLst>
                <a:gd name="connsiteX0" fmla="*/ 1143211 w 1944114"/>
                <a:gd name="connsiteY0" fmla="*/ 0 h 2286420"/>
                <a:gd name="connsiteX1" fmla="*/ 1870400 w 1944114"/>
                <a:gd name="connsiteY1" fmla="*/ 261054 h 2286420"/>
                <a:gd name="connsiteX2" fmla="*/ 1944114 w 1944114"/>
                <a:gd name="connsiteY2" fmla="*/ 328050 h 2286420"/>
                <a:gd name="connsiteX3" fmla="*/ 1936644 w 1944114"/>
                <a:gd name="connsiteY3" fmla="*/ 334839 h 2286420"/>
                <a:gd name="connsiteX4" fmla="*/ 1601805 w 1944114"/>
                <a:gd name="connsiteY4" fmla="*/ 1143210 h 2286420"/>
                <a:gd name="connsiteX5" fmla="*/ 1936644 w 1944114"/>
                <a:gd name="connsiteY5" fmla="*/ 1951582 h 2286420"/>
                <a:gd name="connsiteX6" fmla="*/ 1944114 w 1944114"/>
                <a:gd name="connsiteY6" fmla="*/ 1958370 h 2286420"/>
                <a:gd name="connsiteX7" fmla="*/ 1870400 w 1944114"/>
                <a:gd name="connsiteY7" fmla="*/ 2025366 h 2286420"/>
                <a:gd name="connsiteX8" fmla="*/ 1143211 w 1944114"/>
                <a:gd name="connsiteY8" fmla="*/ 2286420 h 2286420"/>
                <a:gd name="connsiteX9" fmla="*/ 0 w 1944114"/>
                <a:gd name="connsiteY9" fmla="*/ 1143210 h 2286420"/>
                <a:gd name="connsiteX10" fmla="*/ 1143211 w 1944114"/>
                <a:gd name="connsiteY10" fmla="*/ 0 h 228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4114" h="2286420">
                  <a:moveTo>
                    <a:pt x="1143211" y="0"/>
                  </a:moveTo>
                  <a:cubicBezTo>
                    <a:pt x="1419439" y="0"/>
                    <a:pt x="1672785" y="97968"/>
                    <a:pt x="1870400" y="261054"/>
                  </a:cubicBezTo>
                  <a:lnTo>
                    <a:pt x="1944114" y="328050"/>
                  </a:lnTo>
                  <a:lnTo>
                    <a:pt x="1936644" y="334839"/>
                  </a:lnTo>
                  <a:cubicBezTo>
                    <a:pt x="1729764" y="541719"/>
                    <a:pt x="1601805" y="827522"/>
                    <a:pt x="1601805" y="1143210"/>
                  </a:cubicBezTo>
                  <a:cubicBezTo>
                    <a:pt x="1601805" y="1458899"/>
                    <a:pt x="1729764" y="1744701"/>
                    <a:pt x="1936644" y="1951582"/>
                  </a:cubicBezTo>
                  <a:lnTo>
                    <a:pt x="1944114" y="1958370"/>
                  </a:lnTo>
                  <a:lnTo>
                    <a:pt x="1870400" y="2025366"/>
                  </a:lnTo>
                  <a:cubicBezTo>
                    <a:pt x="1672785" y="2188452"/>
                    <a:pt x="1419439" y="2286420"/>
                    <a:pt x="1143211" y="2286420"/>
                  </a:cubicBezTo>
                  <a:cubicBezTo>
                    <a:pt x="511833" y="2286420"/>
                    <a:pt x="0" y="1774587"/>
                    <a:pt x="0" y="1143210"/>
                  </a:cubicBezTo>
                  <a:cubicBezTo>
                    <a:pt x="0" y="511833"/>
                    <a:pt x="511833" y="0"/>
                    <a:pt x="1143211" y="0"/>
                  </a:cubicBezTo>
                  <a:close/>
                </a:path>
              </a:pathLst>
            </a:custGeom>
            <a:gradFill flip="none" rotWithShape="1">
              <a:gsLst>
                <a:gs pos="0">
                  <a:schemeClr val="accent1">
                    <a:lumMod val="60000"/>
                    <a:lumOff val="4000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400">
                  <a:gradFill>
                    <a:gsLst>
                      <a:gs pos="0">
                        <a:schemeClr val="bg1"/>
                      </a:gs>
                      <a:gs pos="100000">
                        <a:schemeClr val="accent1">
                          <a:lumMod val="20000"/>
                          <a:lumOff val="80000"/>
                        </a:schemeClr>
                      </a:gs>
                    </a:gsLst>
                    <a:lin ang="0" scaled="1"/>
                  </a:gradFill>
                  <a:latin typeface="+mj-lt"/>
                </a:rPr>
                <a:t>S</a:t>
              </a:r>
            </a:p>
          </p:txBody>
        </p:sp>
        <p:sp>
          <p:nvSpPr>
            <p:cNvPr id="37" name="任意多边形: 形状 36">
              <a:extLst>
                <a:ext uri="{FF2B5EF4-FFF2-40B4-BE49-F238E27FC236}">
                  <a16:creationId xmlns:a16="http://schemas.microsoft.com/office/drawing/2014/main" id="{B6A388BD-7364-760F-5CF4-CD9401C6863E}"/>
                </a:ext>
              </a:extLst>
            </p:cNvPr>
            <p:cNvSpPr/>
            <p:nvPr/>
          </p:nvSpPr>
          <p:spPr>
            <a:xfrm>
              <a:off x="5279480" y="1604313"/>
              <a:ext cx="2126470" cy="1808106"/>
            </a:xfrm>
            <a:custGeom>
              <a:avLst/>
              <a:gdLst>
                <a:gd name="connsiteX0" fmla="*/ 1143211 w 2286422"/>
                <a:gd name="connsiteY0" fmla="*/ 0 h 1944113"/>
                <a:gd name="connsiteX1" fmla="*/ 2286422 w 2286422"/>
                <a:gd name="connsiteY1" fmla="*/ 1143210 h 1944113"/>
                <a:gd name="connsiteX2" fmla="*/ 2025368 w 2286422"/>
                <a:gd name="connsiteY2" fmla="*/ 1870398 h 1944113"/>
                <a:gd name="connsiteX3" fmla="*/ 1958372 w 2286422"/>
                <a:gd name="connsiteY3" fmla="*/ 1944113 h 1944113"/>
                <a:gd name="connsiteX4" fmla="*/ 1951584 w 2286422"/>
                <a:gd name="connsiteY4" fmla="*/ 1936644 h 1944113"/>
                <a:gd name="connsiteX5" fmla="*/ 1143211 w 2286422"/>
                <a:gd name="connsiteY5" fmla="*/ 1601805 h 1944113"/>
                <a:gd name="connsiteX6" fmla="*/ 334839 w 2286422"/>
                <a:gd name="connsiteY6" fmla="*/ 1936644 h 1944113"/>
                <a:gd name="connsiteX7" fmla="*/ 328051 w 2286422"/>
                <a:gd name="connsiteY7" fmla="*/ 1944113 h 1944113"/>
                <a:gd name="connsiteX8" fmla="*/ 261054 w 2286422"/>
                <a:gd name="connsiteY8" fmla="*/ 1870398 h 1944113"/>
                <a:gd name="connsiteX9" fmla="*/ 0 w 2286422"/>
                <a:gd name="connsiteY9" fmla="*/ 1143210 h 1944113"/>
                <a:gd name="connsiteX10" fmla="*/ 1143211 w 2286422"/>
                <a:gd name="connsiteY10" fmla="*/ 0 h 194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86422" h="1944113">
                  <a:moveTo>
                    <a:pt x="1143211" y="0"/>
                  </a:moveTo>
                  <a:cubicBezTo>
                    <a:pt x="1774589" y="0"/>
                    <a:pt x="2286422" y="511833"/>
                    <a:pt x="2286422" y="1143210"/>
                  </a:cubicBezTo>
                  <a:cubicBezTo>
                    <a:pt x="2286422" y="1419438"/>
                    <a:pt x="2188454" y="1672784"/>
                    <a:pt x="2025368" y="1870398"/>
                  </a:cubicBezTo>
                  <a:lnTo>
                    <a:pt x="1958372" y="1944113"/>
                  </a:lnTo>
                  <a:lnTo>
                    <a:pt x="1951584" y="1936644"/>
                  </a:lnTo>
                  <a:cubicBezTo>
                    <a:pt x="1744703" y="1729763"/>
                    <a:pt x="1458900" y="1601805"/>
                    <a:pt x="1143211" y="1601805"/>
                  </a:cubicBezTo>
                  <a:cubicBezTo>
                    <a:pt x="827522" y="1601805"/>
                    <a:pt x="541720" y="1729763"/>
                    <a:pt x="334839" y="1936644"/>
                  </a:cubicBezTo>
                  <a:lnTo>
                    <a:pt x="328051" y="1944113"/>
                  </a:lnTo>
                  <a:lnTo>
                    <a:pt x="261054" y="1870398"/>
                  </a:lnTo>
                  <a:cubicBezTo>
                    <a:pt x="97968" y="1672784"/>
                    <a:pt x="0" y="1419438"/>
                    <a:pt x="0" y="1143210"/>
                  </a:cubicBezTo>
                  <a:cubicBezTo>
                    <a:pt x="0" y="511833"/>
                    <a:pt x="511833" y="0"/>
                    <a:pt x="1143211" y="0"/>
                  </a:cubicBezTo>
                  <a:close/>
                </a:path>
              </a:pathLst>
            </a:custGeom>
            <a:gradFill flip="none" rotWithShape="1">
              <a:gsLst>
                <a:gs pos="0">
                  <a:schemeClr val="accent1">
                    <a:lumMod val="60000"/>
                    <a:lumOff val="4000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400">
                  <a:gradFill>
                    <a:gsLst>
                      <a:gs pos="0">
                        <a:schemeClr val="bg1"/>
                      </a:gs>
                      <a:gs pos="100000">
                        <a:schemeClr val="accent1">
                          <a:lumMod val="20000"/>
                          <a:lumOff val="80000"/>
                        </a:schemeClr>
                      </a:gs>
                    </a:gsLst>
                    <a:lin ang="0" scaled="1"/>
                  </a:gradFill>
                  <a:latin typeface="+mj-lt"/>
                </a:rPr>
                <a:t>W</a:t>
              </a:r>
            </a:p>
          </p:txBody>
        </p:sp>
        <p:sp>
          <p:nvSpPr>
            <p:cNvPr id="38" name="任意多边形: 形状 37">
              <a:extLst>
                <a:ext uri="{FF2B5EF4-FFF2-40B4-BE49-F238E27FC236}">
                  <a16:creationId xmlns:a16="http://schemas.microsoft.com/office/drawing/2014/main" id="{61674CD1-CB71-4140-F124-F3CC6A127F94}"/>
                </a:ext>
              </a:extLst>
            </p:cNvPr>
            <p:cNvSpPr/>
            <p:nvPr/>
          </p:nvSpPr>
          <p:spPr>
            <a:xfrm>
              <a:off x="3677675" y="3548424"/>
              <a:ext cx="2126470" cy="1808106"/>
            </a:xfrm>
            <a:custGeom>
              <a:avLst/>
              <a:gdLst>
                <a:gd name="connsiteX0" fmla="*/ 328051 w 2286422"/>
                <a:gd name="connsiteY0" fmla="*/ 0 h 1944112"/>
                <a:gd name="connsiteX1" fmla="*/ 334839 w 2286422"/>
                <a:gd name="connsiteY1" fmla="*/ 7469 h 1944112"/>
                <a:gd name="connsiteX2" fmla="*/ 1143211 w 2286422"/>
                <a:gd name="connsiteY2" fmla="*/ 342307 h 1944112"/>
                <a:gd name="connsiteX3" fmla="*/ 1951583 w 2286422"/>
                <a:gd name="connsiteY3" fmla="*/ 7469 h 1944112"/>
                <a:gd name="connsiteX4" fmla="*/ 1958372 w 2286422"/>
                <a:gd name="connsiteY4" fmla="*/ 0 h 1944112"/>
                <a:gd name="connsiteX5" fmla="*/ 2025368 w 2286422"/>
                <a:gd name="connsiteY5" fmla="*/ 73715 h 1944112"/>
                <a:gd name="connsiteX6" fmla="*/ 2286422 w 2286422"/>
                <a:gd name="connsiteY6" fmla="*/ 800902 h 1944112"/>
                <a:gd name="connsiteX7" fmla="*/ 1143211 w 2286422"/>
                <a:gd name="connsiteY7" fmla="*/ 1944112 h 1944112"/>
                <a:gd name="connsiteX8" fmla="*/ 0 w 2286422"/>
                <a:gd name="connsiteY8" fmla="*/ 800902 h 1944112"/>
                <a:gd name="connsiteX9" fmla="*/ 261054 w 2286422"/>
                <a:gd name="connsiteY9" fmla="*/ 73715 h 1944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422" h="1944112">
                  <a:moveTo>
                    <a:pt x="328051" y="0"/>
                  </a:moveTo>
                  <a:lnTo>
                    <a:pt x="334839" y="7469"/>
                  </a:lnTo>
                  <a:cubicBezTo>
                    <a:pt x="541720" y="214349"/>
                    <a:pt x="827522" y="342307"/>
                    <a:pt x="1143211" y="342307"/>
                  </a:cubicBezTo>
                  <a:cubicBezTo>
                    <a:pt x="1458900" y="342307"/>
                    <a:pt x="1744703" y="214349"/>
                    <a:pt x="1951583" y="7469"/>
                  </a:cubicBezTo>
                  <a:lnTo>
                    <a:pt x="1958372" y="0"/>
                  </a:lnTo>
                  <a:lnTo>
                    <a:pt x="2025368" y="73715"/>
                  </a:lnTo>
                  <a:cubicBezTo>
                    <a:pt x="2188454" y="271329"/>
                    <a:pt x="2286422" y="524675"/>
                    <a:pt x="2286422" y="800902"/>
                  </a:cubicBezTo>
                  <a:cubicBezTo>
                    <a:pt x="2286422" y="1432279"/>
                    <a:pt x="1774589" y="1944112"/>
                    <a:pt x="1143211" y="1944112"/>
                  </a:cubicBezTo>
                  <a:cubicBezTo>
                    <a:pt x="511833" y="1944112"/>
                    <a:pt x="0" y="1432279"/>
                    <a:pt x="0" y="800902"/>
                  </a:cubicBezTo>
                  <a:cubicBezTo>
                    <a:pt x="0" y="524675"/>
                    <a:pt x="97968" y="271329"/>
                    <a:pt x="261054" y="73715"/>
                  </a:cubicBezTo>
                  <a:close/>
                </a:path>
              </a:pathLst>
            </a:custGeom>
            <a:gradFill flip="none" rotWithShape="1">
              <a:gsLst>
                <a:gs pos="0">
                  <a:schemeClr val="accent1">
                    <a:lumMod val="60000"/>
                    <a:lumOff val="4000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400">
                  <a:gradFill>
                    <a:gsLst>
                      <a:gs pos="0">
                        <a:schemeClr val="bg1"/>
                      </a:gs>
                      <a:gs pos="100000">
                        <a:schemeClr val="accent1">
                          <a:lumMod val="20000"/>
                          <a:lumOff val="80000"/>
                        </a:schemeClr>
                      </a:gs>
                    </a:gsLst>
                    <a:lin ang="0" scaled="1"/>
                  </a:gradFill>
                  <a:latin typeface="+mj-lt"/>
                </a:rPr>
                <a:t>O</a:t>
              </a:r>
            </a:p>
          </p:txBody>
        </p:sp>
        <p:sp>
          <p:nvSpPr>
            <p:cNvPr id="39" name="任意多边形: 形状 38">
              <a:extLst>
                <a:ext uri="{FF2B5EF4-FFF2-40B4-BE49-F238E27FC236}">
                  <a16:creationId xmlns:a16="http://schemas.microsoft.com/office/drawing/2014/main" id="{0E3B71C8-81E4-50F7-5445-9C1C63CDC550}"/>
                </a:ext>
              </a:extLst>
            </p:cNvPr>
            <p:cNvSpPr/>
            <p:nvPr/>
          </p:nvSpPr>
          <p:spPr>
            <a:xfrm>
              <a:off x="5609817" y="3218090"/>
              <a:ext cx="1808108" cy="2126466"/>
            </a:xfrm>
            <a:custGeom>
              <a:avLst/>
              <a:gdLst>
                <a:gd name="connsiteX0" fmla="*/ 800902 w 1944113"/>
                <a:gd name="connsiteY0" fmla="*/ 0 h 2286420"/>
                <a:gd name="connsiteX1" fmla="*/ 1944113 w 1944113"/>
                <a:gd name="connsiteY1" fmla="*/ 1143210 h 2286420"/>
                <a:gd name="connsiteX2" fmla="*/ 800902 w 1944113"/>
                <a:gd name="connsiteY2" fmla="*/ 2286420 h 2286420"/>
                <a:gd name="connsiteX3" fmla="*/ 73714 w 1944113"/>
                <a:gd name="connsiteY3" fmla="*/ 2025367 h 2286420"/>
                <a:gd name="connsiteX4" fmla="*/ 0 w 1944113"/>
                <a:gd name="connsiteY4" fmla="*/ 1958371 h 2286420"/>
                <a:gd name="connsiteX5" fmla="*/ 7470 w 1944113"/>
                <a:gd name="connsiteY5" fmla="*/ 1951582 h 2286420"/>
                <a:gd name="connsiteX6" fmla="*/ 342308 w 1944113"/>
                <a:gd name="connsiteY6" fmla="*/ 1143210 h 2286420"/>
                <a:gd name="connsiteX7" fmla="*/ 7470 w 1944113"/>
                <a:gd name="connsiteY7" fmla="*/ 334839 h 2286420"/>
                <a:gd name="connsiteX8" fmla="*/ 0 w 1944113"/>
                <a:gd name="connsiteY8" fmla="*/ 328050 h 2286420"/>
                <a:gd name="connsiteX9" fmla="*/ 73714 w 1944113"/>
                <a:gd name="connsiteY9" fmla="*/ 261054 h 2286420"/>
                <a:gd name="connsiteX10" fmla="*/ 800902 w 1944113"/>
                <a:gd name="connsiteY10" fmla="*/ 0 h 228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44113" h="2286420">
                  <a:moveTo>
                    <a:pt x="800902" y="0"/>
                  </a:moveTo>
                  <a:cubicBezTo>
                    <a:pt x="1432280" y="0"/>
                    <a:pt x="1944113" y="511833"/>
                    <a:pt x="1944113" y="1143210"/>
                  </a:cubicBezTo>
                  <a:cubicBezTo>
                    <a:pt x="1944113" y="1774587"/>
                    <a:pt x="1432280" y="2286420"/>
                    <a:pt x="800902" y="2286420"/>
                  </a:cubicBezTo>
                  <a:cubicBezTo>
                    <a:pt x="524674" y="2286420"/>
                    <a:pt x="271328" y="2188452"/>
                    <a:pt x="73714" y="2025367"/>
                  </a:cubicBezTo>
                  <a:lnTo>
                    <a:pt x="0" y="1958371"/>
                  </a:lnTo>
                  <a:lnTo>
                    <a:pt x="7470" y="1951582"/>
                  </a:lnTo>
                  <a:cubicBezTo>
                    <a:pt x="214350" y="1744701"/>
                    <a:pt x="342308" y="1458899"/>
                    <a:pt x="342308" y="1143210"/>
                  </a:cubicBezTo>
                  <a:cubicBezTo>
                    <a:pt x="342308" y="827522"/>
                    <a:pt x="214350" y="541719"/>
                    <a:pt x="7470" y="334839"/>
                  </a:cubicBezTo>
                  <a:lnTo>
                    <a:pt x="0" y="328050"/>
                  </a:lnTo>
                  <a:lnTo>
                    <a:pt x="73714" y="261054"/>
                  </a:lnTo>
                  <a:cubicBezTo>
                    <a:pt x="271328" y="97968"/>
                    <a:pt x="524674" y="0"/>
                    <a:pt x="800902" y="0"/>
                  </a:cubicBezTo>
                  <a:close/>
                </a:path>
              </a:pathLst>
            </a:custGeom>
            <a:gradFill flip="none" rotWithShape="1">
              <a:gsLst>
                <a:gs pos="0">
                  <a:schemeClr val="accent1">
                    <a:lumMod val="60000"/>
                    <a:lumOff val="40000"/>
                  </a:schemeClr>
                </a:gs>
                <a:gs pos="100000">
                  <a:schemeClr val="accent1"/>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400">
                  <a:gradFill>
                    <a:gsLst>
                      <a:gs pos="0">
                        <a:schemeClr val="bg1"/>
                      </a:gs>
                      <a:gs pos="100000">
                        <a:schemeClr val="accent1">
                          <a:lumMod val="20000"/>
                          <a:lumOff val="80000"/>
                        </a:schemeClr>
                      </a:gs>
                    </a:gsLst>
                    <a:lin ang="0" scaled="1"/>
                  </a:gradFill>
                  <a:latin typeface="+mj-lt"/>
                </a:rPr>
                <a:t>T</a:t>
              </a:r>
            </a:p>
          </p:txBody>
        </p:sp>
      </p:grpSp>
      <p:sp>
        <p:nvSpPr>
          <p:cNvPr id="41" name="文本框 40">
            <a:extLst>
              <a:ext uri="{FF2B5EF4-FFF2-40B4-BE49-F238E27FC236}">
                <a16:creationId xmlns:a16="http://schemas.microsoft.com/office/drawing/2014/main" id="{BA4F8852-45B5-54A9-85D5-CF4476C94705}"/>
              </a:ext>
            </a:extLst>
          </p:cNvPr>
          <p:cNvSpPr txBox="1"/>
          <p:nvPr/>
        </p:nvSpPr>
        <p:spPr>
          <a:xfrm>
            <a:off x="7785907" y="2054164"/>
            <a:ext cx="2005151" cy="461665"/>
          </a:xfrm>
          <a:prstGeom prst="rect">
            <a:avLst/>
          </a:prstGeom>
          <a:noFill/>
        </p:spPr>
        <p:txBody>
          <a:bodyPr wrap="square">
            <a:spAutoFit/>
          </a:bodyPr>
          <a:lstStyle/>
          <a:p>
            <a:pPr marL="0" marR="0" algn="l">
              <a:spcBef>
                <a:spcPts val="0"/>
              </a:spcBef>
              <a:spcAft>
                <a:spcPts val="0"/>
              </a:spcAft>
            </a:pPr>
            <a:r>
              <a:rPr lang="zh-CN" altLang="en-US" sz="2400">
                <a:solidFill>
                  <a:schemeClr val="accent1"/>
                </a:solidFill>
                <a:effectLst/>
                <a:latin typeface="+mj-ea"/>
                <a:ea typeface="+mj-ea"/>
              </a:rPr>
              <a:t>关键词标题</a:t>
            </a:r>
            <a:endParaRPr lang="zh-CN" altLang="en-US" sz="2400" dirty="0">
              <a:solidFill>
                <a:schemeClr val="accent1"/>
              </a:solidFill>
              <a:effectLst/>
              <a:latin typeface="+mj-ea"/>
              <a:ea typeface="+mj-ea"/>
            </a:endParaRPr>
          </a:p>
        </p:txBody>
      </p:sp>
      <p:sp>
        <p:nvSpPr>
          <p:cNvPr id="42" name="文本框 41">
            <a:extLst>
              <a:ext uri="{FF2B5EF4-FFF2-40B4-BE49-F238E27FC236}">
                <a16:creationId xmlns:a16="http://schemas.microsoft.com/office/drawing/2014/main" id="{08DA06D3-8482-7C4F-95F8-B5DCEED457AA}"/>
              </a:ext>
            </a:extLst>
          </p:cNvPr>
          <p:cNvSpPr txBox="1"/>
          <p:nvPr/>
        </p:nvSpPr>
        <p:spPr>
          <a:xfrm>
            <a:off x="7879253" y="2501968"/>
            <a:ext cx="3617422" cy="869149"/>
          </a:xfrm>
          <a:prstGeom prst="rect">
            <a:avLst/>
          </a:prstGeom>
          <a:noFill/>
        </p:spPr>
        <p:txBody>
          <a:bodyPr wrap="square" lIns="0" tIns="0" rIns="0" bIns="0" rtlCol="0" anchor="t">
            <a:spAutoFit/>
          </a:bodyPr>
          <a:lstStyle/>
          <a:p>
            <a:pPr marL="0" marR="0" algn="l">
              <a:lnSpc>
                <a:spcPct val="120000"/>
              </a:lnSpc>
              <a:spcBef>
                <a:spcPts val="0"/>
              </a:spcBef>
              <a:spcAft>
                <a:spcPts val="0"/>
              </a:spcAft>
            </a:pPr>
            <a:r>
              <a:rPr lang="zh-CN" altLang="en-US" sz="1600" dirty="0">
                <a:solidFill>
                  <a:schemeClr val="tx1">
                    <a:lumMod val="75000"/>
                    <a:lumOff val="25000"/>
                  </a:schemeClr>
                </a:solidFill>
                <a:effectLst/>
              </a:rPr>
              <a:t>在这里输入你</a:t>
            </a:r>
            <a:r>
              <a:rPr lang="zh-CN" altLang="en-US" sz="1600">
                <a:solidFill>
                  <a:schemeClr val="tx1">
                    <a:lumMod val="75000"/>
                    <a:lumOff val="25000"/>
                  </a:schemeClr>
                </a:solidFill>
                <a:effectLst/>
              </a:rPr>
              <a:t>的正文阐述</a:t>
            </a:r>
            <a:r>
              <a:rPr lang="zh-CN" altLang="en-US" sz="1600" dirty="0">
                <a:solidFill>
                  <a:schemeClr val="tx1">
                    <a:lumMod val="75000"/>
                    <a:lumOff val="25000"/>
                  </a:schemeClr>
                </a:solidFill>
                <a:effectLst/>
              </a:rPr>
              <a:t>与关键词标题相关的</a:t>
            </a:r>
            <a:r>
              <a:rPr lang="zh-CN" altLang="en-US" sz="1600">
                <a:solidFill>
                  <a:schemeClr val="tx1">
                    <a:lumMod val="75000"/>
                    <a:lumOff val="25000"/>
                  </a:schemeClr>
                </a:solidFill>
                <a:effectLst/>
              </a:rPr>
              <a:t>具体内容，若字数太多酌情先删减文案，再缩小字号</a:t>
            </a:r>
            <a:endParaRPr lang="zh-CN" altLang="en-US" sz="1600" dirty="0">
              <a:solidFill>
                <a:schemeClr val="tx1">
                  <a:lumMod val="75000"/>
                  <a:lumOff val="25000"/>
                </a:schemeClr>
              </a:solidFill>
              <a:effectLst/>
            </a:endParaRPr>
          </a:p>
        </p:txBody>
      </p:sp>
      <p:sp>
        <p:nvSpPr>
          <p:cNvPr id="44" name="文本框 43">
            <a:extLst>
              <a:ext uri="{FF2B5EF4-FFF2-40B4-BE49-F238E27FC236}">
                <a16:creationId xmlns:a16="http://schemas.microsoft.com/office/drawing/2014/main" id="{1B9723B5-5E50-BCA1-BD32-A708DA4D1D4B}"/>
              </a:ext>
            </a:extLst>
          </p:cNvPr>
          <p:cNvSpPr txBox="1"/>
          <p:nvPr/>
        </p:nvSpPr>
        <p:spPr>
          <a:xfrm>
            <a:off x="7785907" y="4087883"/>
            <a:ext cx="2005151" cy="461665"/>
          </a:xfrm>
          <a:prstGeom prst="rect">
            <a:avLst/>
          </a:prstGeom>
          <a:noFill/>
        </p:spPr>
        <p:txBody>
          <a:bodyPr wrap="square">
            <a:spAutoFit/>
          </a:bodyPr>
          <a:lstStyle/>
          <a:p>
            <a:pPr marL="0" marR="0" algn="l">
              <a:spcBef>
                <a:spcPts val="0"/>
              </a:spcBef>
              <a:spcAft>
                <a:spcPts val="0"/>
              </a:spcAft>
            </a:pPr>
            <a:r>
              <a:rPr lang="zh-CN" altLang="en-US" sz="2400">
                <a:solidFill>
                  <a:schemeClr val="accent1"/>
                </a:solidFill>
                <a:effectLst/>
                <a:latin typeface="+mj-ea"/>
                <a:ea typeface="+mj-ea"/>
              </a:rPr>
              <a:t>关键词标题</a:t>
            </a:r>
            <a:endParaRPr lang="zh-CN" altLang="en-US" sz="2400" dirty="0">
              <a:solidFill>
                <a:schemeClr val="accent1"/>
              </a:solidFill>
              <a:effectLst/>
              <a:latin typeface="+mj-ea"/>
              <a:ea typeface="+mj-ea"/>
            </a:endParaRPr>
          </a:p>
        </p:txBody>
      </p:sp>
      <p:sp>
        <p:nvSpPr>
          <p:cNvPr id="45" name="文本框 44">
            <a:extLst>
              <a:ext uri="{FF2B5EF4-FFF2-40B4-BE49-F238E27FC236}">
                <a16:creationId xmlns:a16="http://schemas.microsoft.com/office/drawing/2014/main" id="{0746FE20-DC90-7445-23FF-747E6EC2B90F}"/>
              </a:ext>
            </a:extLst>
          </p:cNvPr>
          <p:cNvSpPr txBox="1"/>
          <p:nvPr/>
        </p:nvSpPr>
        <p:spPr>
          <a:xfrm>
            <a:off x="7879253" y="4535687"/>
            <a:ext cx="3617422" cy="869149"/>
          </a:xfrm>
          <a:prstGeom prst="rect">
            <a:avLst/>
          </a:prstGeom>
          <a:noFill/>
        </p:spPr>
        <p:txBody>
          <a:bodyPr wrap="square" lIns="0" tIns="0" rIns="0" bIns="0" rtlCol="0" anchor="t">
            <a:spAutoFit/>
          </a:bodyPr>
          <a:lstStyle/>
          <a:p>
            <a:pPr marL="0" marR="0" algn="l">
              <a:lnSpc>
                <a:spcPct val="120000"/>
              </a:lnSpc>
              <a:spcBef>
                <a:spcPts val="0"/>
              </a:spcBef>
              <a:spcAft>
                <a:spcPts val="0"/>
              </a:spcAft>
            </a:pPr>
            <a:r>
              <a:rPr lang="zh-CN" altLang="en-US" sz="1600" dirty="0">
                <a:solidFill>
                  <a:schemeClr val="tx1">
                    <a:lumMod val="75000"/>
                    <a:lumOff val="25000"/>
                  </a:schemeClr>
                </a:solidFill>
                <a:effectLst/>
              </a:rPr>
              <a:t>在这里输入你</a:t>
            </a:r>
            <a:r>
              <a:rPr lang="zh-CN" altLang="en-US" sz="1600">
                <a:solidFill>
                  <a:schemeClr val="tx1">
                    <a:lumMod val="75000"/>
                    <a:lumOff val="25000"/>
                  </a:schemeClr>
                </a:solidFill>
                <a:effectLst/>
              </a:rPr>
              <a:t>的正文阐述</a:t>
            </a:r>
            <a:r>
              <a:rPr lang="zh-CN" altLang="en-US" sz="1600" dirty="0">
                <a:solidFill>
                  <a:schemeClr val="tx1">
                    <a:lumMod val="75000"/>
                    <a:lumOff val="25000"/>
                  </a:schemeClr>
                </a:solidFill>
                <a:effectLst/>
              </a:rPr>
              <a:t>与关键词标题相关的</a:t>
            </a:r>
            <a:r>
              <a:rPr lang="zh-CN" altLang="en-US" sz="1600">
                <a:solidFill>
                  <a:schemeClr val="tx1">
                    <a:lumMod val="75000"/>
                    <a:lumOff val="25000"/>
                  </a:schemeClr>
                </a:solidFill>
                <a:effectLst/>
              </a:rPr>
              <a:t>具体内容，若字数太多酌情先删减文案，再缩小字号</a:t>
            </a:r>
            <a:endParaRPr lang="zh-CN" altLang="en-US" sz="1600" dirty="0">
              <a:solidFill>
                <a:schemeClr val="tx1">
                  <a:lumMod val="75000"/>
                  <a:lumOff val="25000"/>
                </a:schemeClr>
              </a:solidFill>
              <a:effectLst/>
            </a:endParaRPr>
          </a:p>
        </p:txBody>
      </p:sp>
      <p:sp>
        <p:nvSpPr>
          <p:cNvPr id="46" name="文本框 45">
            <a:extLst>
              <a:ext uri="{FF2B5EF4-FFF2-40B4-BE49-F238E27FC236}">
                <a16:creationId xmlns:a16="http://schemas.microsoft.com/office/drawing/2014/main" id="{174EBED2-7018-24A7-1076-C86EFAC17B75}"/>
              </a:ext>
            </a:extLst>
          </p:cNvPr>
          <p:cNvSpPr txBox="1"/>
          <p:nvPr/>
        </p:nvSpPr>
        <p:spPr>
          <a:xfrm>
            <a:off x="2439824" y="2054164"/>
            <a:ext cx="2005151" cy="461665"/>
          </a:xfrm>
          <a:prstGeom prst="rect">
            <a:avLst/>
          </a:prstGeom>
          <a:noFill/>
        </p:spPr>
        <p:txBody>
          <a:bodyPr wrap="square">
            <a:spAutoFit/>
          </a:bodyPr>
          <a:lstStyle/>
          <a:p>
            <a:pPr marL="0" marR="0" algn="r">
              <a:spcBef>
                <a:spcPts val="0"/>
              </a:spcBef>
              <a:spcAft>
                <a:spcPts val="0"/>
              </a:spcAft>
            </a:pPr>
            <a:r>
              <a:rPr lang="zh-CN" altLang="en-US" sz="2400">
                <a:solidFill>
                  <a:schemeClr val="accent1"/>
                </a:solidFill>
                <a:effectLst/>
                <a:latin typeface="+mj-ea"/>
                <a:ea typeface="+mj-ea"/>
              </a:rPr>
              <a:t>关键词标题</a:t>
            </a:r>
            <a:endParaRPr lang="zh-CN" altLang="en-US" sz="2400" dirty="0">
              <a:solidFill>
                <a:schemeClr val="accent1"/>
              </a:solidFill>
              <a:effectLst/>
              <a:latin typeface="+mj-ea"/>
              <a:ea typeface="+mj-ea"/>
            </a:endParaRPr>
          </a:p>
        </p:txBody>
      </p:sp>
      <p:sp>
        <p:nvSpPr>
          <p:cNvPr id="47" name="文本框 46">
            <a:extLst>
              <a:ext uri="{FF2B5EF4-FFF2-40B4-BE49-F238E27FC236}">
                <a16:creationId xmlns:a16="http://schemas.microsoft.com/office/drawing/2014/main" id="{B200AFD6-0B21-4869-FEA9-31FCFDD11EC5}"/>
              </a:ext>
            </a:extLst>
          </p:cNvPr>
          <p:cNvSpPr txBox="1"/>
          <p:nvPr/>
        </p:nvSpPr>
        <p:spPr>
          <a:xfrm>
            <a:off x="744887" y="2501968"/>
            <a:ext cx="3617422" cy="869149"/>
          </a:xfrm>
          <a:prstGeom prst="rect">
            <a:avLst/>
          </a:prstGeom>
          <a:noFill/>
        </p:spPr>
        <p:txBody>
          <a:bodyPr wrap="square" lIns="0" tIns="0" rIns="0" bIns="0" rtlCol="0" anchor="t">
            <a:spAutoFit/>
          </a:bodyPr>
          <a:lstStyle/>
          <a:p>
            <a:pPr marL="0" marR="0" algn="r">
              <a:lnSpc>
                <a:spcPct val="120000"/>
              </a:lnSpc>
              <a:spcBef>
                <a:spcPts val="0"/>
              </a:spcBef>
              <a:spcAft>
                <a:spcPts val="0"/>
              </a:spcAft>
            </a:pPr>
            <a:r>
              <a:rPr lang="zh-CN" altLang="en-US" sz="1600" dirty="0">
                <a:solidFill>
                  <a:schemeClr val="tx1">
                    <a:lumMod val="75000"/>
                    <a:lumOff val="25000"/>
                  </a:schemeClr>
                </a:solidFill>
                <a:effectLst/>
              </a:rPr>
              <a:t>在这里输入你</a:t>
            </a:r>
            <a:r>
              <a:rPr lang="zh-CN" altLang="en-US" sz="1600">
                <a:solidFill>
                  <a:schemeClr val="tx1">
                    <a:lumMod val="75000"/>
                    <a:lumOff val="25000"/>
                  </a:schemeClr>
                </a:solidFill>
                <a:effectLst/>
              </a:rPr>
              <a:t>的正文阐述</a:t>
            </a:r>
            <a:r>
              <a:rPr lang="zh-CN" altLang="en-US" sz="1600" dirty="0">
                <a:solidFill>
                  <a:schemeClr val="tx1">
                    <a:lumMod val="75000"/>
                    <a:lumOff val="25000"/>
                  </a:schemeClr>
                </a:solidFill>
                <a:effectLst/>
              </a:rPr>
              <a:t>与关键词标题相关的</a:t>
            </a:r>
            <a:r>
              <a:rPr lang="zh-CN" altLang="en-US" sz="1600">
                <a:solidFill>
                  <a:schemeClr val="tx1">
                    <a:lumMod val="75000"/>
                    <a:lumOff val="25000"/>
                  </a:schemeClr>
                </a:solidFill>
                <a:effectLst/>
              </a:rPr>
              <a:t>具体内容，若字数太多酌情先删减文案，再缩小字号</a:t>
            </a:r>
            <a:endParaRPr lang="zh-CN" altLang="en-US" sz="1600" dirty="0">
              <a:solidFill>
                <a:schemeClr val="tx1">
                  <a:lumMod val="75000"/>
                  <a:lumOff val="25000"/>
                </a:schemeClr>
              </a:solidFill>
              <a:effectLst/>
            </a:endParaRPr>
          </a:p>
        </p:txBody>
      </p:sp>
      <p:sp>
        <p:nvSpPr>
          <p:cNvPr id="48" name="文本框 47">
            <a:extLst>
              <a:ext uri="{FF2B5EF4-FFF2-40B4-BE49-F238E27FC236}">
                <a16:creationId xmlns:a16="http://schemas.microsoft.com/office/drawing/2014/main" id="{376C372D-9CD1-7E95-AAF6-881E65D15C19}"/>
              </a:ext>
            </a:extLst>
          </p:cNvPr>
          <p:cNvSpPr txBox="1"/>
          <p:nvPr/>
        </p:nvSpPr>
        <p:spPr>
          <a:xfrm>
            <a:off x="2439824" y="4087883"/>
            <a:ext cx="2005151" cy="461665"/>
          </a:xfrm>
          <a:prstGeom prst="rect">
            <a:avLst/>
          </a:prstGeom>
          <a:noFill/>
        </p:spPr>
        <p:txBody>
          <a:bodyPr wrap="square">
            <a:spAutoFit/>
          </a:bodyPr>
          <a:lstStyle/>
          <a:p>
            <a:pPr marL="0" marR="0" algn="r">
              <a:spcBef>
                <a:spcPts val="0"/>
              </a:spcBef>
              <a:spcAft>
                <a:spcPts val="0"/>
              </a:spcAft>
            </a:pPr>
            <a:r>
              <a:rPr lang="zh-CN" altLang="en-US" sz="2400">
                <a:solidFill>
                  <a:schemeClr val="accent1"/>
                </a:solidFill>
                <a:effectLst/>
                <a:latin typeface="+mj-ea"/>
                <a:ea typeface="+mj-ea"/>
              </a:rPr>
              <a:t>关键词标题</a:t>
            </a:r>
            <a:endParaRPr lang="zh-CN" altLang="en-US" sz="2400" dirty="0">
              <a:solidFill>
                <a:schemeClr val="accent1"/>
              </a:solidFill>
              <a:effectLst/>
              <a:latin typeface="+mj-ea"/>
              <a:ea typeface="+mj-ea"/>
            </a:endParaRPr>
          </a:p>
        </p:txBody>
      </p:sp>
      <p:sp>
        <p:nvSpPr>
          <p:cNvPr id="49" name="文本框 48">
            <a:extLst>
              <a:ext uri="{FF2B5EF4-FFF2-40B4-BE49-F238E27FC236}">
                <a16:creationId xmlns:a16="http://schemas.microsoft.com/office/drawing/2014/main" id="{59333B87-F8F3-A19B-858D-60FD8786D06A}"/>
              </a:ext>
            </a:extLst>
          </p:cNvPr>
          <p:cNvSpPr txBox="1"/>
          <p:nvPr/>
        </p:nvSpPr>
        <p:spPr>
          <a:xfrm>
            <a:off x="744887" y="4535687"/>
            <a:ext cx="3617422" cy="869149"/>
          </a:xfrm>
          <a:prstGeom prst="rect">
            <a:avLst/>
          </a:prstGeom>
          <a:noFill/>
        </p:spPr>
        <p:txBody>
          <a:bodyPr wrap="square" lIns="0" tIns="0" rIns="0" bIns="0" rtlCol="0" anchor="t">
            <a:spAutoFit/>
          </a:bodyPr>
          <a:lstStyle/>
          <a:p>
            <a:pPr marL="0" marR="0" algn="r">
              <a:lnSpc>
                <a:spcPct val="120000"/>
              </a:lnSpc>
              <a:spcBef>
                <a:spcPts val="0"/>
              </a:spcBef>
              <a:spcAft>
                <a:spcPts val="0"/>
              </a:spcAft>
            </a:pPr>
            <a:r>
              <a:rPr lang="zh-CN" altLang="en-US" sz="1600" dirty="0">
                <a:solidFill>
                  <a:schemeClr val="tx1">
                    <a:lumMod val="75000"/>
                    <a:lumOff val="25000"/>
                  </a:schemeClr>
                </a:solidFill>
                <a:effectLst/>
              </a:rPr>
              <a:t>在这里输入你</a:t>
            </a:r>
            <a:r>
              <a:rPr lang="zh-CN" altLang="en-US" sz="1600">
                <a:solidFill>
                  <a:schemeClr val="tx1">
                    <a:lumMod val="75000"/>
                    <a:lumOff val="25000"/>
                  </a:schemeClr>
                </a:solidFill>
                <a:effectLst/>
              </a:rPr>
              <a:t>的正文阐述</a:t>
            </a:r>
            <a:r>
              <a:rPr lang="zh-CN" altLang="en-US" sz="1600" dirty="0">
                <a:solidFill>
                  <a:schemeClr val="tx1">
                    <a:lumMod val="75000"/>
                    <a:lumOff val="25000"/>
                  </a:schemeClr>
                </a:solidFill>
                <a:effectLst/>
              </a:rPr>
              <a:t>与关键词标题相关的</a:t>
            </a:r>
            <a:r>
              <a:rPr lang="zh-CN" altLang="en-US" sz="1600">
                <a:solidFill>
                  <a:schemeClr val="tx1">
                    <a:lumMod val="75000"/>
                    <a:lumOff val="25000"/>
                  </a:schemeClr>
                </a:solidFill>
                <a:effectLst/>
              </a:rPr>
              <a:t>具体内容，若字数太多酌情先删减文案，再缩小字号</a:t>
            </a:r>
            <a:endParaRPr lang="zh-CN" altLang="en-US" sz="1600" dirty="0">
              <a:solidFill>
                <a:schemeClr val="tx1">
                  <a:lumMod val="75000"/>
                  <a:lumOff val="25000"/>
                </a:schemeClr>
              </a:solidFill>
              <a:effectLst/>
            </a:endParaRPr>
          </a:p>
        </p:txBody>
      </p:sp>
      <p:sp>
        <p:nvSpPr>
          <p:cNvPr id="50" name="任意多边形: 形状 49">
            <a:extLst>
              <a:ext uri="{FF2B5EF4-FFF2-40B4-BE49-F238E27FC236}">
                <a16:creationId xmlns:a16="http://schemas.microsoft.com/office/drawing/2014/main" id="{520A3D05-58F9-B9CD-CEF7-5AB3A21F07F6}"/>
              </a:ext>
            </a:extLst>
          </p:cNvPr>
          <p:cNvSpPr/>
          <p:nvPr/>
        </p:nvSpPr>
        <p:spPr>
          <a:xfrm>
            <a:off x="0" y="6504972"/>
            <a:ext cx="12192000" cy="353028"/>
          </a:xfrm>
          <a:custGeom>
            <a:avLst/>
            <a:gdLst>
              <a:gd name="connsiteX0" fmla="*/ 6096001 w 12192000"/>
              <a:gd name="connsiteY0" fmla="*/ 0 h 353028"/>
              <a:gd name="connsiteX1" fmla="*/ 12169024 w 12192000"/>
              <a:gd name="connsiteY1" fmla="*/ 253562 h 353028"/>
              <a:gd name="connsiteX2" fmla="*/ 12192000 w 12192000"/>
              <a:gd name="connsiteY2" fmla="*/ 256525 h 353028"/>
              <a:gd name="connsiteX3" fmla="*/ 12192000 w 12192000"/>
              <a:gd name="connsiteY3" fmla="*/ 353028 h 353028"/>
              <a:gd name="connsiteX4" fmla="*/ 0 w 12192000"/>
              <a:gd name="connsiteY4" fmla="*/ 353028 h 353028"/>
              <a:gd name="connsiteX5" fmla="*/ 0 w 12192000"/>
              <a:gd name="connsiteY5" fmla="*/ 256526 h 353028"/>
              <a:gd name="connsiteX6" fmla="*/ 22978 w 12192000"/>
              <a:gd name="connsiteY6" fmla="*/ 253562 h 353028"/>
              <a:gd name="connsiteX7" fmla="*/ 6096001 w 12192000"/>
              <a:gd name="connsiteY7" fmla="*/ 0 h 3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3028">
                <a:moveTo>
                  <a:pt x="6096001" y="0"/>
                </a:moveTo>
                <a:cubicBezTo>
                  <a:pt x="8669690" y="0"/>
                  <a:pt x="10923587" y="101546"/>
                  <a:pt x="12169024" y="253562"/>
                </a:cubicBezTo>
                <a:lnTo>
                  <a:pt x="12192000" y="256525"/>
                </a:lnTo>
                <a:lnTo>
                  <a:pt x="12192000" y="353028"/>
                </a:lnTo>
                <a:lnTo>
                  <a:pt x="0" y="353028"/>
                </a:lnTo>
                <a:lnTo>
                  <a:pt x="0" y="256526"/>
                </a:lnTo>
                <a:lnTo>
                  <a:pt x="22978" y="253562"/>
                </a:lnTo>
                <a:cubicBezTo>
                  <a:pt x="1268415" y="101546"/>
                  <a:pt x="3522312" y="0"/>
                  <a:pt x="6096001"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1623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02C2C5D3-4B09-2E84-08D4-6929AC8DFF1B}"/>
              </a:ext>
            </a:extLst>
          </p:cNvPr>
          <p:cNvSpPr/>
          <p:nvPr/>
        </p:nvSpPr>
        <p:spPr>
          <a:xfrm>
            <a:off x="660400" y="0"/>
            <a:ext cx="10928880" cy="6858000"/>
          </a:xfrm>
          <a:custGeom>
            <a:avLst/>
            <a:gdLst>
              <a:gd name="connsiteX0" fmla="*/ 7870830 w 10928880"/>
              <a:gd name="connsiteY0" fmla="*/ 0 h 6858000"/>
              <a:gd name="connsiteX1" fmla="*/ 9306269 w 10928880"/>
              <a:gd name="connsiteY1" fmla="*/ 0 h 6858000"/>
              <a:gd name="connsiteX2" fmla="*/ 9328383 w 10928880"/>
              <a:gd name="connsiteY2" fmla="*/ 21083 h 6858000"/>
              <a:gd name="connsiteX3" fmla="*/ 10928880 w 10928880"/>
              <a:gd name="connsiteY3" fmla="*/ 3885026 h 6858000"/>
              <a:gd name="connsiteX4" fmla="*/ 10137775 w 10928880"/>
              <a:gd name="connsiteY4" fmla="*/ 6718537 h 6858000"/>
              <a:gd name="connsiteX5" fmla="*/ 10048367 w 10928880"/>
              <a:gd name="connsiteY5" fmla="*/ 6858000 h 6858000"/>
              <a:gd name="connsiteX6" fmla="*/ 8931038 w 10928880"/>
              <a:gd name="connsiteY6" fmla="*/ 6858000 h 6858000"/>
              <a:gd name="connsiteX7" fmla="*/ 8990975 w 10928880"/>
              <a:gd name="connsiteY7" fmla="*/ 6792053 h 6858000"/>
              <a:gd name="connsiteX8" fmla="*/ 10034570 w 10928880"/>
              <a:gd name="connsiteY8" fmla="*/ 3885026 h 6858000"/>
              <a:gd name="connsiteX9" fmla="*/ 8019643 w 10928880"/>
              <a:gd name="connsiteY9" fmla="*/ 95403 h 6858000"/>
              <a:gd name="connsiteX10" fmla="*/ 1622611 w 10928880"/>
              <a:gd name="connsiteY10" fmla="*/ 0 h 6858000"/>
              <a:gd name="connsiteX11" fmla="*/ 3058051 w 10928880"/>
              <a:gd name="connsiteY11" fmla="*/ 0 h 6858000"/>
              <a:gd name="connsiteX12" fmla="*/ 2909237 w 10928880"/>
              <a:gd name="connsiteY12" fmla="*/ 95403 h 6858000"/>
              <a:gd name="connsiteX13" fmla="*/ 894310 w 10928880"/>
              <a:gd name="connsiteY13" fmla="*/ 3885026 h 6858000"/>
              <a:gd name="connsiteX14" fmla="*/ 1937906 w 10928880"/>
              <a:gd name="connsiteY14" fmla="*/ 6792053 h 6858000"/>
              <a:gd name="connsiteX15" fmla="*/ 1997843 w 10928880"/>
              <a:gd name="connsiteY15" fmla="*/ 6858000 h 6858000"/>
              <a:gd name="connsiteX16" fmla="*/ 880513 w 10928880"/>
              <a:gd name="connsiteY16" fmla="*/ 6858000 h 6858000"/>
              <a:gd name="connsiteX17" fmla="*/ 791105 w 10928880"/>
              <a:gd name="connsiteY17" fmla="*/ 6718537 h 6858000"/>
              <a:gd name="connsiteX18" fmla="*/ 0 w 10928880"/>
              <a:gd name="connsiteY18" fmla="*/ 3885026 h 6858000"/>
              <a:gd name="connsiteX19" fmla="*/ 1600498 w 10928880"/>
              <a:gd name="connsiteY19" fmla="*/ 210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28880" h="6858000">
                <a:moveTo>
                  <a:pt x="7870830" y="0"/>
                </a:moveTo>
                <a:lnTo>
                  <a:pt x="9306269" y="0"/>
                </a:lnTo>
                <a:lnTo>
                  <a:pt x="9328383" y="21083"/>
                </a:lnTo>
                <a:cubicBezTo>
                  <a:pt x="10317252" y="1009953"/>
                  <a:pt x="10928880" y="2376063"/>
                  <a:pt x="10928880" y="3885026"/>
                </a:cubicBezTo>
                <a:cubicBezTo>
                  <a:pt x="10928880" y="4922439"/>
                  <a:pt x="10639790" y="5892330"/>
                  <a:pt x="10137775" y="6718537"/>
                </a:cubicBezTo>
                <a:lnTo>
                  <a:pt x="10048367" y="6858000"/>
                </a:lnTo>
                <a:lnTo>
                  <a:pt x="8931038" y="6858000"/>
                </a:lnTo>
                <a:lnTo>
                  <a:pt x="8990975" y="6792053"/>
                </a:lnTo>
                <a:cubicBezTo>
                  <a:pt x="9642930" y="6002065"/>
                  <a:pt x="10034570" y="4989282"/>
                  <a:pt x="10034570" y="3885026"/>
                </a:cubicBezTo>
                <a:cubicBezTo>
                  <a:pt x="10034570" y="2307518"/>
                  <a:pt x="9235306" y="916688"/>
                  <a:pt x="8019643" y="95403"/>
                </a:cubicBezTo>
                <a:close/>
                <a:moveTo>
                  <a:pt x="1622611" y="0"/>
                </a:moveTo>
                <a:lnTo>
                  <a:pt x="3058051" y="0"/>
                </a:lnTo>
                <a:lnTo>
                  <a:pt x="2909237" y="95403"/>
                </a:lnTo>
                <a:cubicBezTo>
                  <a:pt x="1693575" y="916688"/>
                  <a:pt x="894310" y="2307518"/>
                  <a:pt x="894310" y="3885026"/>
                </a:cubicBezTo>
                <a:cubicBezTo>
                  <a:pt x="894310" y="4989282"/>
                  <a:pt x="1285950" y="6002065"/>
                  <a:pt x="1937906" y="6792053"/>
                </a:cubicBezTo>
                <a:lnTo>
                  <a:pt x="1997843" y="6858000"/>
                </a:lnTo>
                <a:lnTo>
                  <a:pt x="880513" y="6858000"/>
                </a:lnTo>
                <a:lnTo>
                  <a:pt x="791105" y="6718537"/>
                </a:lnTo>
                <a:cubicBezTo>
                  <a:pt x="289090" y="5892330"/>
                  <a:pt x="0" y="4922439"/>
                  <a:pt x="0" y="3885026"/>
                </a:cubicBezTo>
                <a:cubicBezTo>
                  <a:pt x="0" y="2376063"/>
                  <a:pt x="611628" y="1009953"/>
                  <a:pt x="1600498" y="21083"/>
                </a:cubicBezTo>
                <a:close/>
              </a:path>
            </a:pathLst>
          </a:custGeom>
          <a:solidFill>
            <a:schemeClr val="accent1">
              <a:alpha val="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7841" tIns="48920" rIns="97841" bIns="48920" rtlCol="0" anchor="ctr">
            <a:noAutofit/>
          </a:bodyPr>
          <a:lstStyle/>
          <a:p>
            <a:pPr algn="ctr"/>
            <a:endParaRPr lang="en-US" sz="1926">
              <a:solidFill>
                <a:schemeClr val="tx1"/>
              </a:solidFill>
            </a:endParaRPr>
          </a:p>
        </p:txBody>
      </p:sp>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问题分析</a:t>
            </a:r>
          </a:p>
        </p:txBody>
      </p:sp>
      <p:sp>
        <p:nvSpPr>
          <p:cNvPr id="35" name="圆: 空心 34">
            <a:extLst>
              <a:ext uri="{FF2B5EF4-FFF2-40B4-BE49-F238E27FC236}">
                <a16:creationId xmlns:a16="http://schemas.microsoft.com/office/drawing/2014/main" id="{1871738C-830E-F2BD-5E6D-DF4D48550072}"/>
              </a:ext>
            </a:extLst>
          </p:cNvPr>
          <p:cNvSpPr/>
          <p:nvPr/>
        </p:nvSpPr>
        <p:spPr>
          <a:xfrm>
            <a:off x="3271150" y="1031336"/>
            <a:ext cx="5707380" cy="5707380"/>
          </a:xfrm>
          <a:prstGeom prst="donut">
            <a:avLst>
              <a:gd name="adj" fmla="val 8183"/>
            </a:avLst>
          </a:prstGeom>
          <a:solidFill>
            <a:schemeClr val="accent1">
              <a:alpha val="1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ctr"/>
            <a:endParaRPr lang="en-US" sz="1926">
              <a:solidFill>
                <a:schemeClr val="tx1"/>
              </a:solidFill>
            </a:endParaRPr>
          </a:p>
        </p:txBody>
      </p:sp>
      <p:sp>
        <p:nvSpPr>
          <p:cNvPr id="64" name="弧形 63">
            <a:extLst>
              <a:ext uri="{FF2B5EF4-FFF2-40B4-BE49-F238E27FC236}">
                <a16:creationId xmlns:a16="http://schemas.microsoft.com/office/drawing/2014/main" id="{112E42B8-7416-89CC-2D78-692B8293D82A}"/>
              </a:ext>
            </a:extLst>
          </p:cNvPr>
          <p:cNvSpPr/>
          <p:nvPr/>
        </p:nvSpPr>
        <p:spPr>
          <a:xfrm rot="19741494">
            <a:off x="4265865" y="2026051"/>
            <a:ext cx="3717951" cy="3717949"/>
          </a:xfrm>
          <a:prstGeom prst="arc">
            <a:avLst>
              <a:gd name="adj1" fmla="val 16200000"/>
              <a:gd name="adj2" fmla="val 2914715"/>
            </a:avLst>
          </a:prstGeom>
          <a:noFill/>
          <a:ln>
            <a:gradFill>
              <a:gsLst>
                <a:gs pos="0">
                  <a:schemeClr val="accent1">
                    <a:alpha val="0"/>
                  </a:schemeClr>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65" name="椭圆 64">
            <a:extLst>
              <a:ext uri="{FF2B5EF4-FFF2-40B4-BE49-F238E27FC236}">
                <a16:creationId xmlns:a16="http://schemas.microsoft.com/office/drawing/2014/main" id="{D5A6C119-6299-F10D-41C5-9BE6EE3DFBB1}"/>
              </a:ext>
            </a:extLst>
          </p:cNvPr>
          <p:cNvSpPr/>
          <p:nvPr/>
        </p:nvSpPr>
        <p:spPr>
          <a:xfrm>
            <a:off x="4859225" y="2619406"/>
            <a:ext cx="2531232" cy="253124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prstClr val="white"/>
                </a:solidFill>
                <a:latin typeface="+mj-ea"/>
                <a:ea typeface="+mj-ea"/>
                <a:cs typeface="OPPOSans H" panose="00020600040101010101" pitchFamily="18" charset="-122"/>
                <a:sym typeface="OPPOSans H" panose="00020600040101010101" pitchFamily="18" charset="-122"/>
              </a:rPr>
              <a:t>关键词</a:t>
            </a: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39" name="矩形: 圆角 38">
            <a:extLst>
              <a:ext uri="{FF2B5EF4-FFF2-40B4-BE49-F238E27FC236}">
                <a16:creationId xmlns:a16="http://schemas.microsoft.com/office/drawing/2014/main" id="{BBB173FB-FC75-8BE1-F595-D42B59D57594}"/>
              </a:ext>
            </a:extLst>
          </p:cNvPr>
          <p:cNvSpPr/>
          <p:nvPr>
            <p:custDataLst>
              <p:tags r:id="rId1"/>
            </p:custDataLst>
          </p:nvPr>
        </p:nvSpPr>
        <p:spPr>
          <a:xfrm>
            <a:off x="7884257" y="5266183"/>
            <a:ext cx="2772156" cy="815340"/>
          </a:xfrm>
          <a:prstGeom prst="roundRect">
            <a:avLst>
              <a:gd name="adj" fmla="val 50000"/>
            </a:avLst>
          </a:prstGeom>
          <a:solidFill>
            <a:schemeClr val="bg1"/>
          </a:solidFill>
          <a:ln>
            <a:noFill/>
          </a:ln>
          <a:effectLst>
            <a:outerShdw blurRad="448437" dist="149479" dir="2700002"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ctr"/>
            <a:endParaRPr lang="zh-CN" altLang="en-US" sz="2140">
              <a:latin typeface="+mj-ea"/>
              <a:ea typeface="+mj-ea"/>
            </a:endParaRPr>
          </a:p>
        </p:txBody>
      </p:sp>
      <p:sp>
        <p:nvSpPr>
          <p:cNvPr id="72" name="椭圆 71">
            <a:extLst>
              <a:ext uri="{FF2B5EF4-FFF2-40B4-BE49-F238E27FC236}">
                <a16:creationId xmlns:a16="http://schemas.microsoft.com/office/drawing/2014/main" id="{08198419-149D-C34A-69B9-F65F5E425A64}"/>
              </a:ext>
            </a:extLst>
          </p:cNvPr>
          <p:cNvSpPr>
            <a:spLocks/>
          </p:cNvSpPr>
          <p:nvPr/>
        </p:nvSpPr>
        <p:spPr>
          <a:xfrm>
            <a:off x="8039550" y="5366728"/>
            <a:ext cx="604025" cy="604025"/>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41" name="文本框 40">
            <a:extLst>
              <a:ext uri="{FF2B5EF4-FFF2-40B4-BE49-F238E27FC236}">
                <a16:creationId xmlns:a16="http://schemas.microsoft.com/office/drawing/2014/main" id="{B4CD0299-FA02-9F47-2177-0E97DD48CEA1}"/>
              </a:ext>
            </a:extLst>
          </p:cNvPr>
          <p:cNvSpPr txBox="1"/>
          <p:nvPr/>
        </p:nvSpPr>
        <p:spPr>
          <a:xfrm>
            <a:off x="8787632" y="5434677"/>
            <a:ext cx="1868781" cy="468127"/>
          </a:xfrm>
          <a:prstGeom prst="rect">
            <a:avLst/>
          </a:prstGeom>
          <a:noFill/>
          <a:effectLst/>
        </p:spPr>
        <p:txBody>
          <a:bodyPr wrap="square" lIns="97841" tIns="48920" rIns="97841" bIns="48920">
            <a:spAutoFit/>
          </a:bodyPr>
          <a:lstStyle/>
          <a:p>
            <a:pPr marL="0" marR="0">
              <a:spcBef>
                <a:spcPts val="0"/>
              </a:spcBef>
            </a:pPr>
            <a:r>
              <a:rPr lang="zh-CN" altLang="en-US" sz="2400" kern="100" dirty="0">
                <a:solidFill>
                  <a:schemeClr val="accent1"/>
                </a:solidFill>
                <a:effectLst/>
                <a:latin typeface="+mj-ea"/>
                <a:ea typeface="+mj-ea"/>
                <a:cs typeface="Times New Roman" panose="02020603050405020304" pitchFamily="18" charset="0"/>
              </a:rPr>
              <a:t>关键词标题</a:t>
            </a:r>
          </a:p>
        </p:txBody>
      </p:sp>
      <p:sp>
        <p:nvSpPr>
          <p:cNvPr id="42" name="矩形: 圆角 41">
            <a:extLst>
              <a:ext uri="{FF2B5EF4-FFF2-40B4-BE49-F238E27FC236}">
                <a16:creationId xmlns:a16="http://schemas.microsoft.com/office/drawing/2014/main" id="{5C059619-8AC3-6490-02DF-86503A58B9FE}"/>
              </a:ext>
            </a:extLst>
          </p:cNvPr>
          <p:cNvSpPr/>
          <p:nvPr>
            <p:custDataLst>
              <p:tags r:id="rId2"/>
            </p:custDataLst>
          </p:nvPr>
        </p:nvSpPr>
        <p:spPr>
          <a:xfrm>
            <a:off x="8532811" y="3471447"/>
            <a:ext cx="2772156" cy="815340"/>
          </a:xfrm>
          <a:prstGeom prst="roundRect">
            <a:avLst>
              <a:gd name="adj" fmla="val 50000"/>
            </a:avLst>
          </a:prstGeom>
          <a:solidFill>
            <a:schemeClr val="bg1"/>
          </a:solidFill>
          <a:ln>
            <a:noFill/>
          </a:ln>
          <a:effectLst>
            <a:outerShdw blurRad="448437" dist="149479" dir="2700002"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ctr"/>
            <a:endParaRPr lang="zh-CN" altLang="en-US" sz="2140">
              <a:latin typeface="+mj-ea"/>
              <a:ea typeface="+mj-ea"/>
            </a:endParaRPr>
          </a:p>
        </p:txBody>
      </p:sp>
      <p:sp>
        <p:nvSpPr>
          <p:cNvPr id="73" name="椭圆 72">
            <a:extLst>
              <a:ext uri="{FF2B5EF4-FFF2-40B4-BE49-F238E27FC236}">
                <a16:creationId xmlns:a16="http://schemas.microsoft.com/office/drawing/2014/main" id="{689F17FA-F20D-F071-2D63-87D1EB927AC7}"/>
              </a:ext>
            </a:extLst>
          </p:cNvPr>
          <p:cNvSpPr>
            <a:spLocks/>
          </p:cNvSpPr>
          <p:nvPr/>
        </p:nvSpPr>
        <p:spPr>
          <a:xfrm>
            <a:off x="8688103" y="3571992"/>
            <a:ext cx="604025" cy="604025"/>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44" name="文本框 43">
            <a:extLst>
              <a:ext uri="{FF2B5EF4-FFF2-40B4-BE49-F238E27FC236}">
                <a16:creationId xmlns:a16="http://schemas.microsoft.com/office/drawing/2014/main" id="{7E0B1DB6-1CD0-CBDF-B243-0B5C2827349B}"/>
              </a:ext>
            </a:extLst>
          </p:cNvPr>
          <p:cNvSpPr txBox="1"/>
          <p:nvPr/>
        </p:nvSpPr>
        <p:spPr>
          <a:xfrm>
            <a:off x="9436188" y="3639941"/>
            <a:ext cx="1868781" cy="468127"/>
          </a:xfrm>
          <a:prstGeom prst="rect">
            <a:avLst/>
          </a:prstGeom>
          <a:noFill/>
          <a:effectLst/>
        </p:spPr>
        <p:txBody>
          <a:bodyPr wrap="square" lIns="97841" tIns="48920" rIns="97841" bIns="48920">
            <a:spAutoFit/>
          </a:bodyPr>
          <a:lstStyle/>
          <a:p>
            <a:pPr marL="0" marR="0">
              <a:spcBef>
                <a:spcPts val="0"/>
              </a:spcBef>
            </a:pPr>
            <a:r>
              <a:rPr lang="zh-CN" altLang="en-US" sz="2400" kern="100" dirty="0">
                <a:solidFill>
                  <a:schemeClr val="accent1"/>
                </a:solidFill>
                <a:effectLst/>
                <a:latin typeface="+mj-ea"/>
                <a:ea typeface="+mj-ea"/>
                <a:cs typeface="Times New Roman" panose="02020603050405020304" pitchFamily="18" charset="0"/>
              </a:rPr>
              <a:t>关键词标题</a:t>
            </a:r>
          </a:p>
        </p:txBody>
      </p:sp>
      <p:sp>
        <p:nvSpPr>
          <p:cNvPr id="45" name="矩形: 圆角 44">
            <a:extLst>
              <a:ext uri="{FF2B5EF4-FFF2-40B4-BE49-F238E27FC236}">
                <a16:creationId xmlns:a16="http://schemas.microsoft.com/office/drawing/2014/main" id="{B99DDA34-11CD-A078-6691-97E3947738FC}"/>
              </a:ext>
            </a:extLst>
          </p:cNvPr>
          <p:cNvSpPr/>
          <p:nvPr>
            <p:custDataLst>
              <p:tags r:id="rId3"/>
            </p:custDataLst>
          </p:nvPr>
        </p:nvSpPr>
        <p:spPr>
          <a:xfrm>
            <a:off x="7884257" y="1676709"/>
            <a:ext cx="2772156" cy="815340"/>
          </a:xfrm>
          <a:prstGeom prst="roundRect">
            <a:avLst>
              <a:gd name="adj" fmla="val 50000"/>
            </a:avLst>
          </a:prstGeom>
          <a:solidFill>
            <a:schemeClr val="bg1"/>
          </a:solidFill>
          <a:ln>
            <a:noFill/>
          </a:ln>
          <a:effectLst>
            <a:outerShdw blurRad="448437" dist="149479" dir="2700002"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ctr"/>
            <a:endParaRPr lang="zh-CN" altLang="en-US" sz="2140" dirty="0">
              <a:latin typeface="+mj-ea"/>
              <a:ea typeface="+mj-ea"/>
            </a:endParaRPr>
          </a:p>
        </p:txBody>
      </p:sp>
      <p:sp>
        <p:nvSpPr>
          <p:cNvPr id="69" name="椭圆 68">
            <a:extLst>
              <a:ext uri="{FF2B5EF4-FFF2-40B4-BE49-F238E27FC236}">
                <a16:creationId xmlns:a16="http://schemas.microsoft.com/office/drawing/2014/main" id="{0357B9AB-E7B1-35F3-7F1B-974E20904197}"/>
              </a:ext>
            </a:extLst>
          </p:cNvPr>
          <p:cNvSpPr>
            <a:spLocks/>
          </p:cNvSpPr>
          <p:nvPr/>
        </p:nvSpPr>
        <p:spPr>
          <a:xfrm>
            <a:off x="8039550" y="1777254"/>
            <a:ext cx="604025" cy="604025"/>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47" name="Freeform 38">
            <a:extLst>
              <a:ext uri="{FF2B5EF4-FFF2-40B4-BE49-F238E27FC236}">
                <a16:creationId xmlns:a16="http://schemas.microsoft.com/office/drawing/2014/main" id="{4CD8C14F-73F1-54B3-48BF-56A72BC5AEA9}"/>
              </a:ext>
            </a:extLst>
          </p:cNvPr>
          <p:cNvSpPr/>
          <p:nvPr/>
        </p:nvSpPr>
        <p:spPr>
          <a:xfrm>
            <a:off x="8183606" y="1955541"/>
            <a:ext cx="315910" cy="259360"/>
          </a:xfrm>
          <a:custGeom>
            <a:avLst/>
            <a:gdLst>
              <a:gd name="connsiteX0" fmla="*/ 98957 w 369283"/>
              <a:gd name="connsiteY0" fmla="*/ 223010 h 303179"/>
              <a:gd name="connsiteX1" fmla="*/ 25634 w 369283"/>
              <a:gd name="connsiteY1" fmla="*/ 235352 h 303179"/>
              <a:gd name="connsiteX2" fmla="*/ 21785 w 369283"/>
              <a:gd name="connsiteY2" fmla="*/ 246532 h 303179"/>
              <a:gd name="connsiteX3" fmla="*/ 28665 w 369283"/>
              <a:gd name="connsiteY3" fmla="*/ 251604 h 303179"/>
              <a:gd name="connsiteX4" fmla="*/ 31686 w 369283"/>
              <a:gd name="connsiteY4" fmla="*/ 250921 h 303179"/>
              <a:gd name="connsiteX5" fmla="*/ 31657 w 369283"/>
              <a:gd name="connsiteY5" fmla="*/ 250882 h 303179"/>
              <a:gd name="connsiteX6" fmla="*/ 145200 w 369283"/>
              <a:gd name="connsiteY6" fmla="*/ 247129 h 303179"/>
              <a:gd name="connsiteX7" fmla="*/ 154245 w 369283"/>
              <a:gd name="connsiteY7" fmla="*/ 240837 h 303179"/>
              <a:gd name="connsiteX8" fmla="*/ 148664 w 369283"/>
              <a:gd name="connsiteY8" fmla="*/ 230627 h 303179"/>
              <a:gd name="connsiteX9" fmla="*/ 98957 w 369283"/>
              <a:gd name="connsiteY9" fmla="*/ 223010 h 303179"/>
              <a:gd name="connsiteX10" fmla="*/ 292645 w 369283"/>
              <a:gd name="connsiteY10" fmla="*/ 222859 h 303179"/>
              <a:gd name="connsiteX11" fmla="*/ 219301 w 369283"/>
              <a:gd name="connsiteY11" fmla="*/ 235227 h 303179"/>
              <a:gd name="connsiteX12" fmla="*/ 215453 w 369283"/>
              <a:gd name="connsiteY12" fmla="*/ 246408 h 303179"/>
              <a:gd name="connsiteX13" fmla="*/ 222333 w 369283"/>
              <a:gd name="connsiteY13" fmla="*/ 251469 h 303179"/>
              <a:gd name="connsiteX14" fmla="*/ 225353 w 369283"/>
              <a:gd name="connsiteY14" fmla="*/ 250748 h 303179"/>
              <a:gd name="connsiteX15" fmla="*/ 225353 w 369283"/>
              <a:gd name="connsiteY15" fmla="*/ 250757 h 303179"/>
              <a:gd name="connsiteX16" fmla="*/ 338897 w 369283"/>
              <a:gd name="connsiteY16" fmla="*/ 247005 h 303179"/>
              <a:gd name="connsiteX17" fmla="*/ 347941 w 369283"/>
              <a:gd name="connsiteY17" fmla="*/ 240702 h 303179"/>
              <a:gd name="connsiteX18" fmla="*/ 342361 w 369283"/>
              <a:gd name="connsiteY18" fmla="*/ 230492 h 303179"/>
              <a:gd name="connsiteX19" fmla="*/ 292645 w 369283"/>
              <a:gd name="connsiteY19" fmla="*/ 222859 h 303179"/>
              <a:gd name="connsiteX20" fmla="*/ 98924 w 369283"/>
              <a:gd name="connsiteY20" fmla="*/ 165929 h 303179"/>
              <a:gd name="connsiteX21" fmla="*/ 25577 w 369283"/>
              <a:gd name="connsiteY21" fmla="*/ 178291 h 303179"/>
              <a:gd name="connsiteX22" fmla="*/ 21727 w 369283"/>
              <a:gd name="connsiteY22" fmla="*/ 189473 h 303179"/>
              <a:gd name="connsiteX23" fmla="*/ 28607 w 369283"/>
              <a:gd name="connsiteY23" fmla="*/ 194543 h 303179"/>
              <a:gd name="connsiteX24" fmla="*/ 31686 w 369283"/>
              <a:gd name="connsiteY24" fmla="*/ 193861 h 303179"/>
              <a:gd name="connsiteX25" fmla="*/ 31657 w 369283"/>
              <a:gd name="connsiteY25" fmla="*/ 193822 h 303179"/>
              <a:gd name="connsiteX26" fmla="*/ 145200 w 369283"/>
              <a:gd name="connsiteY26" fmla="*/ 190069 h 303179"/>
              <a:gd name="connsiteX27" fmla="*/ 154245 w 369283"/>
              <a:gd name="connsiteY27" fmla="*/ 183776 h 303179"/>
              <a:gd name="connsiteX28" fmla="*/ 148664 w 369283"/>
              <a:gd name="connsiteY28" fmla="*/ 173567 h 303179"/>
              <a:gd name="connsiteX29" fmla="*/ 98924 w 369283"/>
              <a:gd name="connsiteY29" fmla="*/ 165929 h 303179"/>
              <a:gd name="connsiteX30" fmla="*/ 292645 w 369283"/>
              <a:gd name="connsiteY30" fmla="*/ 165799 h 303179"/>
              <a:gd name="connsiteX31" fmla="*/ 219301 w 369283"/>
              <a:gd name="connsiteY31" fmla="*/ 178167 h 303179"/>
              <a:gd name="connsiteX32" fmla="*/ 215453 w 369283"/>
              <a:gd name="connsiteY32" fmla="*/ 189347 h 303179"/>
              <a:gd name="connsiteX33" fmla="*/ 222333 w 369283"/>
              <a:gd name="connsiteY33" fmla="*/ 194419 h 303179"/>
              <a:gd name="connsiteX34" fmla="*/ 225353 w 369283"/>
              <a:gd name="connsiteY34" fmla="*/ 193697 h 303179"/>
              <a:gd name="connsiteX35" fmla="*/ 338897 w 369283"/>
              <a:gd name="connsiteY35" fmla="*/ 189945 h 303179"/>
              <a:gd name="connsiteX36" fmla="*/ 347941 w 369283"/>
              <a:gd name="connsiteY36" fmla="*/ 183642 h 303179"/>
              <a:gd name="connsiteX37" fmla="*/ 342361 w 369283"/>
              <a:gd name="connsiteY37" fmla="*/ 173433 h 303179"/>
              <a:gd name="connsiteX38" fmla="*/ 292645 w 369283"/>
              <a:gd name="connsiteY38" fmla="*/ 165799 h 303179"/>
              <a:gd name="connsiteX39" fmla="*/ 98924 w 369283"/>
              <a:gd name="connsiteY39" fmla="*/ 108869 h 303179"/>
              <a:gd name="connsiteX40" fmla="*/ 25577 w 369283"/>
              <a:gd name="connsiteY40" fmla="*/ 121231 h 303179"/>
              <a:gd name="connsiteX41" fmla="*/ 21727 w 369283"/>
              <a:gd name="connsiteY41" fmla="*/ 132413 h 303179"/>
              <a:gd name="connsiteX42" fmla="*/ 28607 w 369283"/>
              <a:gd name="connsiteY42" fmla="*/ 137483 h 303179"/>
              <a:gd name="connsiteX43" fmla="*/ 31686 w 369283"/>
              <a:gd name="connsiteY43" fmla="*/ 136800 h 303179"/>
              <a:gd name="connsiteX44" fmla="*/ 31657 w 369283"/>
              <a:gd name="connsiteY44" fmla="*/ 136762 h 303179"/>
              <a:gd name="connsiteX45" fmla="*/ 145200 w 369283"/>
              <a:gd name="connsiteY45" fmla="*/ 133009 h 303179"/>
              <a:gd name="connsiteX46" fmla="*/ 154245 w 369283"/>
              <a:gd name="connsiteY46" fmla="*/ 126716 h 303179"/>
              <a:gd name="connsiteX47" fmla="*/ 148664 w 369283"/>
              <a:gd name="connsiteY47" fmla="*/ 116507 h 303179"/>
              <a:gd name="connsiteX48" fmla="*/ 98924 w 369283"/>
              <a:gd name="connsiteY48" fmla="*/ 108869 h 303179"/>
              <a:gd name="connsiteX49" fmla="*/ 292645 w 369283"/>
              <a:gd name="connsiteY49" fmla="*/ 108739 h 303179"/>
              <a:gd name="connsiteX50" fmla="*/ 219301 w 369283"/>
              <a:gd name="connsiteY50" fmla="*/ 121106 h 303179"/>
              <a:gd name="connsiteX51" fmla="*/ 215453 w 369283"/>
              <a:gd name="connsiteY51" fmla="*/ 132287 h 303179"/>
              <a:gd name="connsiteX52" fmla="*/ 222333 w 369283"/>
              <a:gd name="connsiteY52" fmla="*/ 137358 h 303179"/>
              <a:gd name="connsiteX53" fmla="*/ 225353 w 369283"/>
              <a:gd name="connsiteY53" fmla="*/ 136637 h 303179"/>
              <a:gd name="connsiteX54" fmla="*/ 338897 w 369283"/>
              <a:gd name="connsiteY54" fmla="*/ 132884 h 303179"/>
              <a:gd name="connsiteX55" fmla="*/ 347941 w 369283"/>
              <a:gd name="connsiteY55" fmla="*/ 126581 h 303179"/>
              <a:gd name="connsiteX56" fmla="*/ 342361 w 369283"/>
              <a:gd name="connsiteY56" fmla="*/ 116373 h 303179"/>
              <a:gd name="connsiteX57" fmla="*/ 292645 w 369283"/>
              <a:gd name="connsiteY57" fmla="*/ 108739 h 303179"/>
              <a:gd name="connsiteX58" fmla="*/ 98924 w 369283"/>
              <a:gd name="connsiteY58" fmla="*/ 51813 h 303179"/>
              <a:gd name="connsiteX59" fmla="*/ 25577 w 369283"/>
              <a:gd name="connsiteY59" fmla="*/ 64181 h 303179"/>
              <a:gd name="connsiteX60" fmla="*/ 21727 w 369283"/>
              <a:gd name="connsiteY60" fmla="*/ 75353 h 303179"/>
              <a:gd name="connsiteX61" fmla="*/ 28607 w 369283"/>
              <a:gd name="connsiteY61" fmla="*/ 80424 h 303179"/>
              <a:gd name="connsiteX62" fmla="*/ 31686 w 369283"/>
              <a:gd name="connsiteY62" fmla="*/ 79740 h 303179"/>
              <a:gd name="connsiteX63" fmla="*/ 31657 w 369283"/>
              <a:gd name="connsiteY63" fmla="*/ 79701 h 303179"/>
              <a:gd name="connsiteX64" fmla="*/ 145200 w 369283"/>
              <a:gd name="connsiteY64" fmla="*/ 75949 h 303179"/>
              <a:gd name="connsiteX65" fmla="*/ 154245 w 369283"/>
              <a:gd name="connsiteY65" fmla="*/ 69656 h 303179"/>
              <a:gd name="connsiteX66" fmla="*/ 148664 w 369283"/>
              <a:gd name="connsiteY66" fmla="*/ 59447 h 303179"/>
              <a:gd name="connsiteX67" fmla="*/ 98924 w 369283"/>
              <a:gd name="connsiteY67" fmla="*/ 51813 h 303179"/>
              <a:gd name="connsiteX68" fmla="*/ 292645 w 369283"/>
              <a:gd name="connsiteY68" fmla="*/ 51679 h 303179"/>
              <a:gd name="connsiteX69" fmla="*/ 219301 w 369283"/>
              <a:gd name="connsiteY69" fmla="*/ 64076 h 303179"/>
              <a:gd name="connsiteX70" fmla="*/ 215453 w 369283"/>
              <a:gd name="connsiteY70" fmla="*/ 75256 h 303179"/>
              <a:gd name="connsiteX71" fmla="*/ 222333 w 369283"/>
              <a:gd name="connsiteY71" fmla="*/ 80327 h 303179"/>
              <a:gd name="connsiteX72" fmla="*/ 225353 w 369283"/>
              <a:gd name="connsiteY72" fmla="*/ 79577 h 303179"/>
              <a:gd name="connsiteX73" fmla="*/ 338897 w 369283"/>
              <a:gd name="connsiteY73" fmla="*/ 75824 h 303179"/>
              <a:gd name="connsiteX74" fmla="*/ 347941 w 369283"/>
              <a:gd name="connsiteY74" fmla="*/ 69521 h 303179"/>
              <a:gd name="connsiteX75" fmla="*/ 342361 w 369283"/>
              <a:gd name="connsiteY75" fmla="*/ 59312 h 303179"/>
              <a:gd name="connsiteX76" fmla="*/ 292645 w 369283"/>
              <a:gd name="connsiteY76" fmla="*/ 51679 h 303179"/>
              <a:gd name="connsiteX77" fmla="*/ 87794 w 369283"/>
              <a:gd name="connsiteY77" fmla="*/ 173 h 303179"/>
              <a:gd name="connsiteX78" fmla="*/ 175597 w 369283"/>
              <a:gd name="connsiteY78" fmla="*/ 19303 h 303179"/>
              <a:gd name="connsiteX79" fmla="*/ 175597 w 369283"/>
              <a:gd name="connsiteY79" fmla="*/ 303160 h 303179"/>
              <a:gd name="connsiteX80" fmla="*/ 87794 w 369283"/>
              <a:gd name="connsiteY80" fmla="*/ 293538 h 303179"/>
              <a:gd name="connsiteX81" fmla="*/ 0 w 369283"/>
              <a:gd name="connsiteY81" fmla="*/ 303160 h 303179"/>
              <a:gd name="connsiteX82" fmla="*/ 0 w 369283"/>
              <a:gd name="connsiteY82" fmla="*/ 301976 h 303179"/>
              <a:gd name="connsiteX83" fmla="*/ 0 w 369283"/>
              <a:gd name="connsiteY83" fmla="*/ 19303 h 303179"/>
              <a:gd name="connsiteX84" fmla="*/ 87794 w 369283"/>
              <a:gd name="connsiteY84" fmla="*/ 173 h 303179"/>
              <a:gd name="connsiteX85" fmla="*/ 281490 w 369283"/>
              <a:gd name="connsiteY85" fmla="*/ 0 h 303179"/>
              <a:gd name="connsiteX86" fmla="*/ 369283 w 369283"/>
              <a:gd name="connsiteY86" fmla="*/ 19130 h 303179"/>
              <a:gd name="connsiteX87" fmla="*/ 369283 w 369283"/>
              <a:gd name="connsiteY87" fmla="*/ 303179 h 303179"/>
              <a:gd name="connsiteX88" fmla="*/ 193696 w 369283"/>
              <a:gd name="connsiteY88" fmla="*/ 303179 h 303179"/>
              <a:gd name="connsiteX89" fmla="*/ 193696 w 369283"/>
              <a:gd name="connsiteY89" fmla="*/ 19130 h 303179"/>
              <a:gd name="connsiteX90" fmla="*/ 281490 w 369283"/>
              <a:gd name="connsiteY90" fmla="*/ 0 h 30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9283" h="303179">
                <a:moveTo>
                  <a:pt x="98957" y="223010"/>
                </a:moveTo>
                <a:cubicBezTo>
                  <a:pt x="54571" y="221373"/>
                  <a:pt x="27142" y="234630"/>
                  <a:pt x="25634" y="235352"/>
                </a:cubicBezTo>
                <a:cubicBezTo>
                  <a:pt x="21834" y="237276"/>
                  <a:pt x="20111" y="242251"/>
                  <a:pt x="21785" y="246532"/>
                </a:cubicBezTo>
                <a:cubicBezTo>
                  <a:pt x="22807" y="249485"/>
                  <a:pt x="25543" y="251501"/>
                  <a:pt x="28665" y="251604"/>
                </a:cubicBezTo>
                <a:cubicBezTo>
                  <a:pt x="29712" y="251614"/>
                  <a:pt x="30746" y="251379"/>
                  <a:pt x="31686" y="250921"/>
                </a:cubicBezTo>
                <a:lnTo>
                  <a:pt x="31657" y="250882"/>
                </a:lnTo>
                <a:cubicBezTo>
                  <a:pt x="32109" y="250660"/>
                  <a:pt x="77094" y="228915"/>
                  <a:pt x="145200" y="247129"/>
                </a:cubicBezTo>
                <a:cubicBezTo>
                  <a:pt x="149242" y="248207"/>
                  <a:pt x="153293" y="245388"/>
                  <a:pt x="154245" y="240837"/>
                </a:cubicBezTo>
                <a:cubicBezTo>
                  <a:pt x="155198" y="236285"/>
                  <a:pt x="152706" y="231705"/>
                  <a:pt x="148664" y="230627"/>
                </a:cubicBezTo>
                <a:cubicBezTo>
                  <a:pt x="130432" y="225756"/>
                  <a:pt x="113753" y="223556"/>
                  <a:pt x="98957" y="223010"/>
                </a:cubicBezTo>
                <a:close/>
                <a:moveTo>
                  <a:pt x="292645" y="222859"/>
                </a:moveTo>
                <a:cubicBezTo>
                  <a:pt x="248249" y="221212"/>
                  <a:pt x="220809" y="234476"/>
                  <a:pt x="219301" y="235227"/>
                </a:cubicBezTo>
                <a:cubicBezTo>
                  <a:pt x="215501" y="237151"/>
                  <a:pt x="213778" y="242116"/>
                  <a:pt x="215453" y="246408"/>
                </a:cubicBezTo>
                <a:cubicBezTo>
                  <a:pt x="216476" y="249357"/>
                  <a:pt x="219212" y="251370"/>
                  <a:pt x="222333" y="251469"/>
                </a:cubicBezTo>
                <a:cubicBezTo>
                  <a:pt x="223381" y="251463"/>
                  <a:pt x="224416" y="251216"/>
                  <a:pt x="225353" y="250748"/>
                </a:cubicBezTo>
                <a:lnTo>
                  <a:pt x="225353" y="250757"/>
                </a:lnTo>
                <a:cubicBezTo>
                  <a:pt x="225796" y="250526"/>
                  <a:pt x="270790" y="228789"/>
                  <a:pt x="338897" y="247005"/>
                </a:cubicBezTo>
                <a:cubicBezTo>
                  <a:pt x="342938" y="248082"/>
                  <a:pt x="346989" y="245263"/>
                  <a:pt x="347941" y="240702"/>
                </a:cubicBezTo>
                <a:cubicBezTo>
                  <a:pt x="348894" y="236141"/>
                  <a:pt x="346402" y="231570"/>
                  <a:pt x="342361" y="230492"/>
                </a:cubicBezTo>
                <a:cubicBezTo>
                  <a:pt x="324127" y="225614"/>
                  <a:pt x="307444" y="223408"/>
                  <a:pt x="292645" y="222859"/>
                </a:cubicBezTo>
                <a:close/>
                <a:moveTo>
                  <a:pt x="98924" y="165929"/>
                </a:moveTo>
                <a:cubicBezTo>
                  <a:pt x="54514" y="164280"/>
                  <a:pt x="27085" y="177548"/>
                  <a:pt x="25577" y="178291"/>
                </a:cubicBezTo>
                <a:cubicBezTo>
                  <a:pt x="21775" y="180216"/>
                  <a:pt x="20053" y="185191"/>
                  <a:pt x="21727" y="189473"/>
                </a:cubicBezTo>
                <a:cubicBezTo>
                  <a:pt x="22749" y="192425"/>
                  <a:pt x="25485" y="194440"/>
                  <a:pt x="28607" y="194543"/>
                </a:cubicBezTo>
                <a:cubicBezTo>
                  <a:pt x="29673" y="194563"/>
                  <a:pt x="30729" y="194329"/>
                  <a:pt x="31686" y="193861"/>
                </a:cubicBezTo>
                <a:lnTo>
                  <a:pt x="31657" y="193822"/>
                </a:lnTo>
                <a:cubicBezTo>
                  <a:pt x="32109" y="193601"/>
                  <a:pt x="77094" y="171854"/>
                  <a:pt x="145200" y="190069"/>
                </a:cubicBezTo>
                <a:cubicBezTo>
                  <a:pt x="149242" y="191147"/>
                  <a:pt x="153293" y="188327"/>
                  <a:pt x="154245" y="183776"/>
                </a:cubicBezTo>
                <a:cubicBezTo>
                  <a:pt x="155198" y="179225"/>
                  <a:pt x="152706" y="174645"/>
                  <a:pt x="148664" y="173567"/>
                </a:cubicBezTo>
                <a:cubicBezTo>
                  <a:pt x="130418" y="168686"/>
                  <a:pt x="113728" y="166479"/>
                  <a:pt x="98924" y="165929"/>
                </a:cubicBezTo>
                <a:close/>
                <a:moveTo>
                  <a:pt x="292645" y="165799"/>
                </a:moveTo>
                <a:cubicBezTo>
                  <a:pt x="248249" y="164152"/>
                  <a:pt x="220809" y="177416"/>
                  <a:pt x="219301" y="178167"/>
                </a:cubicBezTo>
                <a:cubicBezTo>
                  <a:pt x="215501" y="180091"/>
                  <a:pt x="213778" y="185056"/>
                  <a:pt x="215453" y="189347"/>
                </a:cubicBezTo>
                <a:cubicBezTo>
                  <a:pt x="216474" y="192300"/>
                  <a:pt x="219210" y="194316"/>
                  <a:pt x="222333" y="194419"/>
                </a:cubicBezTo>
                <a:cubicBezTo>
                  <a:pt x="223381" y="194412"/>
                  <a:pt x="224415" y="194166"/>
                  <a:pt x="225353" y="193697"/>
                </a:cubicBezTo>
                <a:cubicBezTo>
                  <a:pt x="225796" y="193466"/>
                  <a:pt x="270790" y="171730"/>
                  <a:pt x="338897" y="189945"/>
                </a:cubicBezTo>
                <a:cubicBezTo>
                  <a:pt x="342938" y="191022"/>
                  <a:pt x="346989" y="188203"/>
                  <a:pt x="347941" y="183642"/>
                </a:cubicBezTo>
                <a:cubicBezTo>
                  <a:pt x="348894" y="179081"/>
                  <a:pt x="346402" y="174519"/>
                  <a:pt x="342361" y="173433"/>
                </a:cubicBezTo>
                <a:cubicBezTo>
                  <a:pt x="324127" y="168554"/>
                  <a:pt x="307444" y="166348"/>
                  <a:pt x="292645" y="165799"/>
                </a:cubicBezTo>
                <a:close/>
                <a:moveTo>
                  <a:pt x="98924" y="108869"/>
                </a:moveTo>
                <a:cubicBezTo>
                  <a:pt x="54514" y="107220"/>
                  <a:pt x="27085" y="120488"/>
                  <a:pt x="25577" y="121231"/>
                </a:cubicBezTo>
                <a:cubicBezTo>
                  <a:pt x="21775" y="123156"/>
                  <a:pt x="20053" y="128131"/>
                  <a:pt x="21727" y="132413"/>
                </a:cubicBezTo>
                <a:cubicBezTo>
                  <a:pt x="22749" y="135365"/>
                  <a:pt x="25485" y="137380"/>
                  <a:pt x="28607" y="137483"/>
                </a:cubicBezTo>
                <a:cubicBezTo>
                  <a:pt x="29673" y="137503"/>
                  <a:pt x="30729" y="137269"/>
                  <a:pt x="31686" y="136800"/>
                </a:cubicBezTo>
                <a:lnTo>
                  <a:pt x="31657" y="136762"/>
                </a:lnTo>
                <a:cubicBezTo>
                  <a:pt x="32109" y="136541"/>
                  <a:pt x="77094" y="114794"/>
                  <a:pt x="145200" y="133009"/>
                </a:cubicBezTo>
                <a:cubicBezTo>
                  <a:pt x="149242" y="134096"/>
                  <a:pt x="153293" y="131267"/>
                  <a:pt x="154245" y="126716"/>
                </a:cubicBezTo>
                <a:cubicBezTo>
                  <a:pt x="155198" y="122165"/>
                  <a:pt x="152706" y="117585"/>
                  <a:pt x="148664" y="116507"/>
                </a:cubicBezTo>
                <a:cubicBezTo>
                  <a:pt x="130418" y="111626"/>
                  <a:pt x="113728" y="109419"/>
                  <a:pt x="98924" y="108869"/>
                </a:cubicBezTo>
                <a:close/>
                <a:moveTo>
                  <a:pt x="292645" y="108739"/>
                </a:moveTo>
                <a:cubicBezTo>
                  <a:pt x="248249" y="107092"/>
                  <a:pt x="220809" y="120356"/>
                  <a:pt x="219301" y="121106"/>
                </a:cubicBezTo>
                <a:cubicBezTo>
                  <a:pt x="215501" y="123031"/>
                  <a:pt x="213778" y="127996"/>
                  <a:pt x="215453" y="132287"/>
                </a:cubicBezTo>
                <a:cubicBezTo>
                  <a:pt x="216474" y="135239"/>
                  <a:pt x="219210" y="137255"/>
                  <a:pt x="222333" y="137358"/>
                </a:cubicBezTo>
                <a:cubicBezTo>
                  <a:pt x="223381" y="137352"/>
                  <a:pt x="224415" y="137105"/>
                  <a:pt x="225353" y="136637"/>
                </a:cubicBezTo>
                <a:cubicBezTo>
                  <a:pt x="225796" y="136416"/>
                  <a:pt x="270790" y="114669"/>
                  <a:pt x="338897" y="132884"/>
                </a:cubicBezTo>
                <a:cubicBezTo>
                  <a:pt x="342938" y="133962"/>
                  <a:pt x="346989" y="131142"/>
                  <a:pt x="347941" y="126581"/>
                </a:cubicBezTo>
                <a:cubicBezTo>
                  <a:pt x="348894" y="122020"/>
                  <a:pt x="346402" y="117460"/>
                  <a:pt x="342361" y="116373"/>
                </a:cubicBezTo>
                <a:cubicBezTo>
                  <a:pt x="324127" y="111494"/>
                  <a:pt x="307444" y="109288"/>
                  <a:pt x="292645" y="108739"/>
                </a:cubicBezTo>
                <a:close/>
                <a:moveTo>
                  <a:pt x="98924" y="51813"/>
                </a:moveTo>
                <a:cubicBezTo>
                  <a:pt x="54514" y="50166"/>
                  <a:pt x="27085" y="63430"/>
                  <a:pt x="25577" y="64181"/>
                </a:cubicBezTo>
                <a:cubicBezTo>
                  <a:pt x="21775" y="66105"/>
                  <a:pt x="20053" y="71071"/>
                  <a:pt x="21727" y="75353"/>
                </a:cubicBezTo>
                <a:cubicBezTo>
                  <a:pt x="22749" y="78305"/>
                  <a:pt x="25485" y="80321"/>
                  <a:pt x="28607" y="80424"/>
                </a:cubicBezTo>
                <a:cubicBezTo>
                  <a:pt x="29673" y="80443"/>
                  <a:pt x="30729" y="80209"/>
                  <a:pt x="31686" y="79740"/>
                </a:cubicBezTo>
                <a:lnTo>
                  <a:pt x="31657" y="79701"/>
                </a:lnTo>
                <a:cubicBezTo>
                  <a:pt x="32109" y="79480"/>
                  <a:pt x="77094" y="57734"/>
                  <a:pt x="145200" y="75949"/>
                </a:cubicBezTo>
                <a:cubicBezTo>
                  <a:pt x="149242" y="77036"/>
                  <a:pt x="153293" y="74217"/>
                  <a:pt x="154245" y="69656"/>
                </a:cubicBezTo>
                <a:cubicBezTo>
                  <a:pt x="155198" y="65095"/>
                  <a:pt x="152706" y="60524"/>
                  <a:pt x="148664" y="59447"/>
                </a:cubicBezTo>
                <a:cubicBezTo>
                  <a:pt x="130418" y="54568"/>
                  <a:pt x="113728" y="52362"/>
                  <a:pt x="98924" y="51813"/>
                </a:cubicBezTo>
                <a:close/>
                <a:moveTo>
                  <a:pt x="292645" y="51679"/>
                </a:moveTo>
                <a:cubicBezTo>
                  <a:pt x="248249" y="50033"/>
                  <a:pt x="220809" y="63303"/>
                  <a:pt x="219301" y="64076"/>
                </a:cubicBezTo>
                <a:cubicBezTo>
                  <a:pt x="215501" y="66000"/>
                  <a:pt x="213778" y="70965"/>
                  <a:pt x="215453" y="75256"/>
                </a:cubicBezTo>
                <a:cubicBezTo>
                  <a:pt x="216474" y="78209"/>
                  <a:pt x="219210" y="80225"/>
                  <a:pt x="222333" y="80327"/>
                </a:cubicBezTo>
                <a:cubicBezTo>
                  <a:pt x="223384" y="80317"/>
                  <a:pt x="224420" y="80060"/>
                  <a:pt x="225353" y="79577"/>
                </a:cubicBezTo>
                <a:cubicBezTo>
                  <a:pt x="225796" y="79356"/>
                  <a:pt x="270790" y="57609"/>
                  <a:pt x="338897" y="75824"/>
                </a:cubicBezTo>
                <a:cubicBezTo>
                  <a:pt x="342938" y="76901"/>
                  <a:pt x="346989" y="74082"/>
                  <a:pt x="347941" y="69521"/>
                </a:cubicBezTo>
                <a:cubicBezTo>
                  <a:pt x="348894" y="64961"/>
                  <a:pt x="346402" y="60400"/>
                  <a:pt x="342361" y="59312"/>
                </a:cubicBezTo>
                <a:cubicBezTo>
                  <a:pt x="324127" y="54434"/>
                  <a:pt x="307444" y="52228"/>
                  <a:pt x="292645" y="51679"/>
                </a:cubicBezTo>
                <a:close/>
                <a:moveTo>
                  <a:pt x="87794" y="173"/>
                </a:moveTo>
                <a:cubicBezTo>
                  <a:pt x="138532" y="173"/>
                  <a:pt x="169352" y="12355"/>
                  <a:pt x="175597" y="19303"/>
                </a:cubicBezTo>
                <a:lnTo>
                  <a:pt x="175597" y="303160"/>
                </a:lnTo>
                <a:cubicBezTo>
                  <a:pt x="148164" y="298907"/>
                  <a:pt x="118172" y="293538"/>
                  <a:pt x="87794" y="293538"/>
                </a:cubicBezTo>
                <a:cubicBezTo>
                  <a:pt x="57417" y="293538"/>
                  <a:pt x="27433" y="298907"/>
                  <a:pt x="0" y="303160"/>
                </a:cubicBezTo>
                <a:lnTo>
                  <a:pt x="0" y="301976"/>
                </a:lnTo>
                <a:lnTo>
                  <a:pt x="0" y="19303"/>
                </a:lnTo>
                <a:cubicBezTo>
                  <a:pt x="6245" y="12355"/>
                  <a:pt x="37055" y="173"/>
                  <a:pt x="87794" y="173"/>
                </a:cubicBezTo>
                <a:close/>
                <a:moveTo>
                  <a:pt x="281490" y="0"/>
                </a:moveTo>
                <a:cubicBezTo>
                  <a:pt x="332228" y="0"/>
                  <a:pt x="363048" y="12182"/>
                  <a:pt x="369283" y="19130"/>
                </a:cubicBezTo>
                <a:lnTo>
                  <a:pt x="369283" y="303179"/>
                </a:lnTo>
                <a:cubicBezTo>
                  <a:pt x="314436" y="294664"/>
                  <a:pt x="259830" y="288746"/>
                  <a:pt x="193696" y="303179"/>
                </a:cubicBezTo>
                <a:lnTo>
                  <a:pt x="193696" y="19130"/>
                </a:lnTo>
                <a:cubicBezTo>
                  <a:pt x="199942" y="12182"/>
                  <a:pt x="230752" y="0"/>
                  <a:pt x="281490" y="0"/>
                </a:cubicBezTo>
                <a:close/>
              </a:path>
            </a:pathLst>
          </a:custGeom>
          <a:solidFill>
            <a:schemeClr val="bg1"/>
          </a:solidFill>
          <a:ln w="6890" cap="flat">
            <a:noFill/>
            <a:prstDash val="solid"/>
            <a:miter/>
          </a:ln>
          <a:effectLst/>
        </p:spPr>
        <p:txBody>
          <a:bodyPr wrap="square" lIns="75338" tIns="37668" rIns="75338" bIns="37668"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140">
              <a:latin typeface="+mj-ea"/>
              <a:ea typeface="+mj-ea"/>
            </a:endParaRPr>
          </a:p>
        </p:txBody>
      </p:sp>
      <p:sp>
        <p:nvSpPr>
          <p:cNvPr id="48" name="文本框 47">
            <a:extLst>
              <a:ext uri="{FF2B5EF4-FFF2-40B4-BE49-F238E27FC236}">
                <a16:creationId xmlns:a16="http://schemas.microsoft.com/office/drawing/2014/main" id="{DD9A9960-1520-8204-18D8-5C814CF07D64}"/>
              </a:ext>
            </a:extLst>
          </p:cNvPr>
          <p:cNvSpPr txBox="1"/>
          <p:nvPr/>
        </p:nvSpPr>
        <p:spPr>
          <a:xfrm>
            <a:off x="8787632" y="1845203"/>
            <a:ext cx="1868781" cy="468127"/>
          </a:xfrm>
          <a:prstGeom prst="rect">
            <a:avLst/>
          </a:prstGeom>
          <a:noFill/>
          <a:effectLst/>
        </p:spPr>
        <p:txBody>
          <a:bodyPr wrap="square" lIns="97841" tIns="48920" rIns="97841" bIns="48920">
            <a:spAutoFit/>
          </a:bodyPr>
          <a:lstStyle/>
          <a:p>
            <a:pPr marL="0" marR="0">
              <a:spcBef>
                <a:spcPts val="0"/>
              </a:spcBef>
            </a:pPr>
            <a:r>
              <a:rPr lang="zh-CN" altLang="en-US" sz="2400" kern="100" dirty="0">
                <a:solidFill>
                  <a:schemeClr val="accent1"/>
                </a:solidFill>
                <a:effectLst/>
                <a:latin typeface="+mj-ea"/>
                <a:ea typeface="+mj-ea"/>
                <a:cs typeface="Times New Roman" panose="02020603050405020304" pitchFamily="18" charset="0"/>
              </a:rPr>
              <a:t>关键词标题</a:t>
            </a:r>
          </a:p>
        </p:txBody>
      </p:sp>
      <p:sp>
        <p:nvSpPr>
          <p:cNvPr id="49" name="矩形: 圆角 48">
            <a:extLst>
              <a:ext uri="{FF2B5EF4-FFF2-40B4-BE49-F238E27FC236}">
                <a16:creationId xmlns:a16="http://schemas.microsoft.com/office/drawing/2014/main" id="{28F87DA2-171C-F3E0-BCA0-7C53A00BD5C9}"/>
              </a:ext>
            </a:extLst>
          </p:cNvPr>
          <p:cNvSpPr/>
          <p:nvPr>
            <p:custDataLst>
              <p:tags r:id="rId4"/>
            </p:custDataLst>
          </p:nvPr>
        </p:nvSpPr>
        <p:spPr>
          <a:xfrm flipH="1">
            <a:off x="1589623" y="5266183"/>
            <a:ext cx="2772156" cy="815340"/>
          </a:xfrm>
          <a:prstGeom prst="roundRect">
            <a:avLst>
              <a:gd name="adj" fmla="val 50000"/>
            </a:avLst>
          </a:prstGeom>
          <a:solidFill>
            <a:schemeClr val="bg1"/>
          </a:solidFill>
          <a:ln>
            <a:noFill/>
          </a:ln>
          <a:effectLst>
            <a:outerShdw blurRad="448437" dist="149479" dir="2700002"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r"/>
            <a:endParaRPr lang="zh-CN" altLang="en-US" sz="2140" dirty="0">
              <a:latin typeface="+mj-ea"/>
              <a:ea typeface="+mj-ea"/>
            </a:endParaRPr>
          </a:p>
        </p:txBody>
      </p:sp>
      <p:sp>
        <p:nvSpPr>
          <p:cNvPr id="71" name="椭圆 70">
            <a:extLst>
              <a:ext uri="{FF2B5EF4-FFF2-40B4-BE49-F238E27FC236}">
                <a16:creationId xmlns:a16="http://schemas.microsoft.com/office/drawing/2014/main" id="{7A5813D8-5877-76FB-EAE9-ED1DDEFEDF0A}"/>
              </a:ext>
            </a:extLst>
          </p:cNvPr>
          <p:cNvSpPr>
            <a:spLocks/>
          </p:cNvSpPr>
          <p:nvPr/>
        </p:nvSpPr>
        <p:spPr>
          <a:xfrm>
            <a:off x="3602462" y="5366728"/>
            <a:ext cx="604025" cy="604025"/>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51" name="文本框 50">
            <a:extLst>
              <a:ext uri="{FF2B5EF4-FFF2-40B4-BE49-F238E27FC236}">
                <a16:creationId xmlns:a16="http://schemas.microsoft.com/office/drawing/2014/main" id="{C7439662-F5C9-1843-9F38-F00486200A54}"/>
              </a:ext>
            </a:extLst>
          </p:cNvPr>
          <p:cNvSpPr txBox="1"/>
          <p:nvPr/>
        </p:nvSpPr>
        <p:spPr>
          <a:xfrm flipH="1">
            <a:off x="1589623" y="5434677"/>
            <a:ext cx="1868781" cy="468127"/>
          </a:xfrm>
          <a:prstGeom prst="rect">
            <a:avLst/>
          </a:prstGeom>
          <a:noFill/>
          <a:effectLst/>
        </p:spPr>
        <p:txBody>
          <a:bodyPr wrap="square" lIns="97841" tIns="48920" rIns="97841" bIns="48920">
            <a:spAutoFit/>
          </a:bodyPr>
          <a:lstStyle/>
          <a:p>
            <a:pPr marL="0" marR="0" algn="r">
              <a:spcBef>
                <a:spcPts val="0"/>
              </a:spcBef>
            </a:pPr>
            <a:r>
              <a:rPr lang="zh-CN" altLang="en-US" sz="2400" kern="100" dirty="0">
                <a:solidFill>
                  <a:schemeClr val="accent1"/>
                </a:solidFill>
                <a:effectLst/>
                <a:latin typeface="+mj-ea"/>
                <a:ea typeface="+mj-ea"/>
                <a:cs typeface="Times New Roman" panose="02020603050405020304" pitchFamily="18" charset="0"/>
              </a:rPr>
              <a:t>关键词标题</a:t>
            </a:r>
          </a:p>
        </p:txBody>
      </p:sp>
      <p:sp>
        <p:nvSpPr>
          <p:cNvPr id="52" name="矩形: 圆角 51">
            <a:extLst>
              <a:ext uri="{FF2B5EF4-FFF2-40B4-BE49-F238E27FC236}">
                <a16:creationId xmlns:a16="http://schemas.microsoft.com/office/drawing/2014/main" id="{D0AEA0C4-A685-BBC0-08DC-B8DA026F1A6E}"/>
              </a:ext>
            </a:extLst>
          </p:cNvPr>
          <p:cNvSpPr/>
          <p:nvPr>
            <p:custDataLst>
              <p:tags r:id="rId5"/>
            </p:custDataLst>
          </p:nvPr>
        </p:nvSpPr>
        <p:spPr>
          <a:xfrm flipH="1">
            <a:off x="943479" y="3471447"/>
            <a:ext cx="2772156" cy="815340"/>
          </a:xfrm>
          <a:prstGeom prst="roundRect">
            <a:avLst>
              <a:gd name="adj" fmla="val 50000"/>
            </a:avLst>
          </a:prstGeom>
          <a:solidFill>
            <a:schemeClr val="bg1"/>
          </a:solidFill>
          <a:ln>
            <a:noFill/>
          </a:ln>
          <a:effectLst>
            <a:outerShdw blurRad="448437" dist="149479" dir="2700002"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ctr"/>
            <a:endParaRPr lang="zh-CN" altLang="en-US" sz="2140" dirty="0">
              <a:latin typeface="+mj-ea"/>
              <a:ea typeface="+mj-ea"/>
            </a:endParaRPr>
          </a:p>
        </p:txBody>
      </p:sp>
      <p:sp>
        <p:nvSpPr>
          <p:cNvPr id="67" name="椭圆 66">
            <a:extLst>
              <a:ext uri="{FF2B5EF4-FFF2-40B4-BE49-F238E27FC236}">
                <a16:creationId xmlns:a16="http://schemas.microsoft.com/office/drawing/2014/main" id="{5FE7CE27-AD1F-82E5-2762-A7F066D4DD4A}"/>
              </a:ext>
            </a:extLst>
          </p:cNvPr>
          <p:cNvSpPr>
            <a:spLocks/>
          </p:cNvSpPr>
          <p:nvPr/>
        </p:nvSpPr>
        <p:spPr>
          <a:xfrm>
            <a:off x="2956318" y="3571992"/>
            <a:ext cx="604025" cy="604025"/>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54" name="文本框 53">
            <a:extLst>
              <a:ext uri="{FF2B5EF4-FFF2-40B4-BE49-F238E27FC236}">
                <a16:creationId xmlns:a16="http://schemas.microsoft.com/office/drawing/2014/main" id="{E603337A-C49C-8718-7607-B3AAAA2B9231}"/>
              </a:ext>
            </a:extLst>
          </p:cNvPr>
          <p:cNvSpPr txBox="1"/>
          <p:nvPr/>
        </p:nvSpPr>
        <p:spPr>
          <a:xfrm flipH="1">
            <a:off x="943479" y="3639941"/>
            <a:ext cx="1868781" cy="468127"/>
          </a:xfrm>
          <a:prstGeom prst="rect">
            <a:avLst/>
          </a:prstGeom>
          <a:noFill/>
          <a:effectLst/>
        </p:spPr>
        <p:txBody>
          <a:bodyPr wrap="square" lIns="97841" tIns="48920" rIns="97841" bIns="48920">
            <a:spAutoFit/>
          </a:bodyPr>
          <a:lstStyle/>
          <a:p>
            <a:pPr marL="0" marR="0" algn="r">
              <a:spcBef>
                <a:spcPts val="0"/>
              </a:spcBef>
            </a:pPr>
            <a:r>
              <a:rPr lang="zh-CN" altLang="en-US" sz="2400" kern="100" dirty="0">
                <a:solidFill>
                  <a:schemeClr val="accent1"/>
                </a:solidFill>
                <a:effectLst/>
                <a:latin typeface="+mj-ea"/>
                <a:ea typeface="+mj-ea"/>
                <a:cs typeface="Times New Roman" panose="02020603050405020304" pitchFamily="18" charset="0"/>
              </a:rPr>
              <a:t>关键词标题</a:t>
            </a:r>
          </a:p>
        </p:txBody>
      </p:sp>
      <p:sp>
        <p:nvSpPr>
          <p:cNvPr id="55" name="矩形: 圆角 54">
            <a:extLst>
              <a:ext uri="{FF2B5EF4-FFF2-40B4-BE49-F238E27FC236}">
                <a16:creationId xmlns:a16="http://schemas.microsoft.com/office/drawing/2014/main" id="{850C97FE-104B-97F9-F96B-1801BF7EA794}"/>
              </a:ext>
            </a:extLst>
          </p:cNvPr>
          <p:cNvSpPr/>
          <p:nvPr>
            <p:custDataLst>
              <p:tags r:id="rId6"/>
            </p:custDataLst>
          </p:nvPr>
        </p:nvSpPr>
        <p:spPr>
          <a:xfrm flipH="1">
            <a:off x="1565459" y="1676709"/>
            <a:ext cx="2772156" cy="815340"/>
          </a:xfrm>
          <a:prstGeom prst="roundRect">
            <a:avLst>
              <a:gd name="adj" fmla="val 50000"/>
            </a:avLst>
          </a:prstGeom>
          <a:solidFill>
            <a:schemeClr val="bg1"/>
          </a:solidFill>
          <a:ln>
            <a:noFill/>
          </a:ln>
          <a:effectLst>
            <a:outerShdw blurRad="448437" dist="149479" dir="2700002"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7841" tIns="48920" rIns="97841" bIns="48920" rtlCol="0" anchor="ctr"/>
          <a:lstStyle/>
          <a:p>
            <a:pPr algn="ctr"/>
            <a:endParaRPr lang="zh-CN" altLang="en-US" sz="2140" dirty="0">
              <a:latin typeface="+mj-ea"/>
              <a:ea typeface="+mj-ea"/>
            </a:endParaRPr>
          </a:p>
        </p:txBody>
      </p:sp>
      <p:sp>
        <p:nvSpPr>
          <p:cNvPr id="68" name="椭圆 67">
            <a:extLst>
              <a:ext uri="{FF2B5EF4-FFF2-40B4-BE49-F238E27FC236}">
                <a16:creationId xmlns:a16="http://schemas.microsoft.com/office/drawing/2014/main" id="{82C77489-25FB-E0F6-377B-AE673914AF5D}"/>
              </a:ext>
            </a:extLst>
          </p:cNvPr>
          <p:cNvSpPr>
            <a:spLocks/>
          </p:cNvSpPr>
          <p:nvPr/>
        </p:nvSpPr>
        <p:spPr>
          <a:xfrm>
            <a:off x="3608778" y="1777254"/>
            <a:ext cx="604025" cy="604025"/>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57" name="文本框 56">
            <a:extLst>
              <a:ext uri="{FF2B5EF4-FFF2-40B4-BE49-F238E27FC236}">
                <a16:creationId xmlns:a16="http://schemas.microsoft.com/office/drawing/2014/main" id="{6FC1C1FC-9971-F6B9-C1A5-28AA3E55B200}"/>
              </a:ext>
            </a:extLst>
          </p:cNvPr>
          <p:cNvSpPr txBox="1"/>
          <p:nvPr/>
        </p:nvSpPr>
        <p:spPr>
          <a:xfrm flipH="1">
            <a:off x="1595939" y="1845203"/>
            <a:ext cx="1868781" cy="468127"/>
          </a:xfrm>
          <a:prstGeom prst="rect">
            <a:avLst/>
          </a:prstGeom>
          <a:noFill/>
          <a:effectLst/>
        </p:spPr>
        <p:txBody>
          <a:bodyPr wrap="square" lIns="97841" tIns="48920" rIns="97841" bIns="48920">
            <a:spAutoFit/>
          </a:bodyPr>
          <a:lstStyle/>
          <a:p>
            <a:pPr marL="0" marR="0" algn="r">
              <a:spcBef>
                <a:spcPts val="0"/>
              </a:spcBef>
            </a:pPr>
            <a:r>
              <a:rPr lang="zh-CN" altLang="en-US" sz="2400" kern="100" dirty="0">
                <a:solidFill>
                  <a:schemeClr val="accent1"/>
                </a:solidFill>
                <a:effectLst/>
                <a:latin typeface="+mj-ea"/>
                <a:ea typeface="+mj-ea"/>
                <a:cs typeface="Times New Roman" panose="02020603050405020304" pitchFamily="18" charset="0"/>
              </a:rPr>
              <a:t>关键词标题</a:t>
            </a:r>
          </a:p>
        </p:txBody>
      </p:sp>
      <p:sp>
        <p:nvSpPr>
          <p:cNvPr id="58" name="Freeform 38">
            <a:extLst>
              <a:ext uri="{FF2B5EF4-FFF2-40B4-BE49-F238E27FC236}">
                <a16:creationId xmlns:a16="http://schemas.microsoft.com/office/drawing/2014/main" id="{5D5A7EEE-726E-FCB7-1203-2B25E8A86291}"/>
              </a:ext>
            </a:extLst>
          </p:cNvPr>
          <p:cNvSpPr/>
          <p:nvPr/>
        </p:nvSpPr>
        <p:spPr>
          <a:xfrm>
            <a:off x="3753321" y="1921311"/>
            <a:ext cx="314938" cy="315910"/>
          </a:xfrm>
          <a:custGeom>
            <a:avLst/>
            <a:gdLst>
              <a:gd name="connsiteX0" fmla="*/ 87158 w 368832"/>
              <a:gd name="connsiteY0" fmla="*/ 259053 h 369969"/>
              <a:gd name="connsiteX1" fmla="*/ 87158 w 368832"/>
              <a:gd name="connsiteY1" fmla="*/ 279674 h 369969"/>
              <a:gd name="connsiteX2" fmla="*/ 279547 w 368832"/>
              <a:gd name="connsiteY2" fmla="*/ 279674 h 369969"/>
              <a:gd name="connsiteX3" fmla="*/ 279547 w 368832"/>
              <a:gd name="connsiteY3" fmla="*/ 259053 h 369969"/>
              <a:gd name="connsiteX4" fmla="*/ 87158 w 368832"/>
              <a:gd name="connsiteY4" fmla="*/ 189340 h 369969"/>
              <a:gd name="connsiteX5" fmla="*/ 87158 w 368832"/>
              <a:gd name="connsiteY5" fmla="*/ 209960 h 369969"/>
              <a:gd name="connsiteX6" fmla="*/ 279547 w 368832"/>
              <a:gd name="connsiteY6" fmla="*/ 209960 h 369969"/>
              <a:gd name="connsiteX7" fmla="*/ 279547 w 368832"/>
              <a:gd name="connsiteY7" fmla="*/ 189340 h 369969"/>
              <a:gd name="connsiteX8" fmla="*/ 0 w 368832"/>
              <a:gd name="connsiteY8" fmla="*/ 138227 h 369969"/>
              <a:gd name="connsiteX9" fmla="*/ 368832 w 368832"/>
              <a:gd name="connsiteY9" fmla="*/ 138227 h 369969"/>
              <a:gd name="connsiteX10" fmla="*/ 368832 w 368832"/>
              <a:gd name="connsiteY10" fmla="*/ 339524 h 369969"/>
              <a:gd name="connsiteX11" fmla="*/ 335885 w 368832"/>
              <a:gd name="connsiteY11" fmla="*/ 369969 h 369969"/>
              <a:gd name="connsiteX12" fmla="*/ 32947 w 368832"/>
              <a:gd name="connsiteY12" fmla="*/ 369969 h 369969"/>
              <a:gd name="connsiteX13" fmla="*/ 0 w 368832"/>
              <a:gd name="connsiteY13" fmla="*/ 339524 h 369969"/>
              <a:gd name="connsiteX14" fmla="*/ 32947 w 368832"/>
              <a:gd name="connsiteY14" fmla="*/ 19411 h 369969"/>
              <a:gd name="connsiteX15" fmla="*/ 90344 w 368832"/>
              <a:gd name="connsiteY15" fmla="*/ 19411 h 369969"/>
              <a:gd name="connsiteX16" fmla="*/ 90344 w 368832"/>
              <a:gd name="connsiteY16" fmla="*/ 76365 h 369969"/>
              <a:gd name="connsiteX17" fmla="*/ 126485 w 368832"/>
              <a:gd name="connsiteY17" fmla="*/ 76365 h 369969"/>
              <a:gd name="connsiteX18" fmla="*/ 126485 w 368832"/>
              <a:gd name="connsiteY18" fmla="*/ 19411 h 369969"/>
              <a:gd name="connsiteX19" fmla="*/ 243405 w 368832"/>
              <a:gd name="connsiteY19" fmla="*/ 19411 h 369969"/>
              <a:gd name="connsiteX20" fmla="*/ 243405 w 368832"/>
              <a:gd name="connsiteY20" fmla="*/ 76365 h 369969"/>
              <a:gd name="connsiteX21" fmla="*/ 279546 w 368832"/>
              <a:gd name="connsiteY21" fmla="*/ 76365 h 369969"/>
              <a:gd name="connsiteX22" fmla="*/ 279546 w 368832"/>
              <a:gd name="connsiteY22" fmla="*/ 19411 h 369969"/>
              <a:gd name="connsiteX23" fmla="*/ 335885 w 368832"/>
              <a:gd name="connsiteY23" fmla="*/ 19411 h 369969"/>
              <a:gd name="connsiteX24" fmla="*/ 367773 w 368832"/>
              <a:gd name="connsiteY24" fmla="*/ 49856 h 369969"/>
              <a:gd name="connsiteX25" fmla="*/ 367773 w 368832"/>
              <a:gd name="connsiteY25" fmla="*/ 118587 h 369969"/>
              <a:gd name="connsiteX26" fmla="*/ 0 w 368832"/>
              <a:gd name="connsiteY26" fmla="*/ 118587 h 369969"/>
              <a:gd name="connsiteX27" fmla="*/ 0 w 368832"/>
              <a:gd name="connsiteY27" fmla="*/ 49856 h 369969"/>
              <a:gd name="connsiteX28" fmla="*/ 32947 w 368832"/>
              <a:gd name="connsiteY28" fmla="*/ 19411 h 369969"/>
              <a:gd name="connsiteX29" fmla="*/ 250767 w 368832"/>
              <a:gd name="connsiteY29" fmla="*/ 0 h 369969"/>
              <a:gd name="connsiteX30" fmla="*/ 272022 w 368832"/>
              <a:gd name="connsiteY30" fmla="*/ 0 h 369969"/>
              <a:gd name="connsiteX31" fmla="*/ 272022 w 368832"/>
              <a:gd name="connsiteY31" fmla="*/ 60880 h 369969"/>
              <a:gd name="connsiteX32" fmla="*/ 250767 w 368832"/>
              <a:gd name="connsiteY32" fmla="*/ 60880 h 369969"/>
              <a:gd name="connsiteX33" fmla="*/ 98398 w 368832"/>
              <a:gd name="connsiteY33" fmla="*/ 0 h 369969"/>
              <a:gd name="connsiteX34" fmla="*/ 119653 w 368832"/>
              <a:gd name="connsiteY34" fmla="*/ 0 h 369969"/>
              <a:gd name="connsiteX35" fmla="*/ 119653 w 368832"/>
              <a:gd name="connsiteY35" fmla="*/ 60880 h 369969"/>
              <a:gd name="connsiteX36" fmla="*/ 98398 w 368832"/>
              <a:gd name="connsiteY36" fmla="*/ 60880 h 36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8832" h="369969">
                <a:moveTo>
                  <a:pt x="87158" y="259053"/>
                </a:moveTo>
                <a:lnTo>
                  <a:pt x="87158" y="279674"/>
                </a:lnTo>
                <a:lnTo>
                  <a:pt x="279547" y="279674"/>
                </a:lnTo>
                <a:lnTo>
                  <a:pt x="279547" y="259053"/>
                </a:lnTo>
                <a:close/>
                <a:moveTo>
                  <a:pt x="87158" y="189340"/>
                </a:moveTo>
                <a:lnTo>
                  <a:pt x="87158" y="209960"/>
                </a:lnTo>
                <a:lnTo>
                  <a:pt x="279547" y="209960"/>
                </a:lnTo>
                <a:lnTo>
                  <a:pt x="279547" y="189340"/>
                </a:lnTo>
                <a:close/>
                <a:moveTo>
                  <a:pt x="0" y="138227"/>
                </a:moveTo>
                <a:lnTo>
                  <a:pt x="368832" y="138227"/>
                </a:lnTo>
                <a:lnTo>
                  <a:pt x="368832" y="339524"/>
                </a:lnTo>
                <a:cubicBezTo>
                  <a:pt x="368832" y="356219"/>
                  <a:pt x="353956" y="369969"/>
                  <a:pt x="335885" y="369969"/>
                </a:cubicBezTo>
                <a:lnTo>
                  <a:pt x="32947" y="369969"/>
                </a:lnTo>
                <a:cubicBezTo>
                  <a:pt x="14876" y="369969"/>
                  <a:pt x="0" y="356219"/>
                  <a:pt x="0" y="339524"/>
                </a:cubicBezTo>
                <a:close/>
                <a:moveTo>
                  <a:pt x="32947" y="19411"/>
                </a:moveTo>
                <a:lnTo>
                  <a:pt x="90344" y="19411"/>
                </a:lnTo>
                <a:lnTo>
                  <a:pt x="90344" y="76365"/>
                </a:lnTo>
                <a:lnTo>
                  <a:pt x="126485" y="76365"/>
                </a:lnTo>
                <a:lnTo>
                  <a:pt x="126485" y="19411"/>
                </a:lnTo>
                <a:lnTo>
                  <a:pt x="243405" y="19411"/>
                </a:lnTo>
                <a:lnTo>
                  <a:pt x="243405" y="76365"/>
                </a:lnTo>
                <a:lnTo>
                  <a:pt x="279546" y="76365"/>
                </a:lnTo>
                <a:lnTo>
                  <a:pt x="279546" y="19411"/>
                </a:lnTo>
                <a:lnTo>
                  <a:pt x="335885" y="19411"/>
                </a:lnTo>
                <a:cubicBezTo>
                  <a:pt x="353955" y="19411"/>
                  <a:pt x="367773" y="33161"/>
                  <a:pt x="367773" y="49856"/>
                </a:cubicBezTo>
                <a:lnTo>
                  <a:pt x="367773" y="118587"/>
                </a:lnTo>
                <a:lnTo>
                  <a:pt x="0" y="118587"/>
                </a:lnTo>
                <a:lnTo>
                  <a:pt x="0" y="49856"/>
                </a:lnTo>
                <a:cubicBezTo>
                  <a:pt x="0" y="33161"/>
                  <a:pt x="14876" y="19411"/>
                  <a:pt x="32947" y="19411"/>
                </a:cubicBezTo>
                <a:close/>
                <a:moveTo>
                  <a:pt x="250767" y="0"/>
                </a:moveTo>
                <a:lnTo>
                  <a:pt x="272022" y="0"/>
                </a:lnTo>
                <a:lnTo>
                  <a:pt x="272022" y="60880"/>
                </a:lnTo>
                <a:lnTo>
                  <a:pt x="250767" y="60880"/>
                </a:lnTo>
                <a:close/>
                <a:moveTo>
                  <a:pt x="98398" y="0"/>
                </a:moveTo>
                <a:lnTo>
                  <a:pt x="119653" y="0"/>
                </a:lnTo>
                <a:lnTo>
                  <a:pt x="119653" y="60880"/>
                </a:lnTo>
                <a:lnTo>
                  <a:pt x="98398" y="60880"/>
                </a:lnTo>
                <a:close/>
              </a:path>
            </a:pathLst>
          </a:custGeom>
          <a:solidFill>
            <a:schemeClr val="bg1"/>
          </a:solidFill>
          <a:ln w="6890" cap="flat">
            <a:noFill/>
            <a:prstDash val="solid"/>
            <a:miter/>
          </a:ln>
          <a:effectLst/>
        </p:spPr>
        <p:txBody>
          <a:bodyPr wrap="square" lIns="75338" tIns="37668" rIns="75338" bIns="37668"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140">
              <a:latin typeface="+mj-ea"/>
              <a:ea typeface="+mj-ea"/>
            </a:endParaRPr>
          </a:p>
        </p:txBody>
      </p:sp>
      <p:sp>
        <p:nvSpPr>
          <p:cNvPr id="59" name="Freeform 38">
            <a:extLst>
              <a:ext uri="{FF2B5EF4-FFF2-40B4-BE49-F238E27FC236}">
                <a16:creationId xmlns:a16="http://schemas.microsoft.com/office/drawing/2014/main" id="{20F9D0DA-D298-0005-5C77-3BE96C211E4E}"/>
              </a:ext>
            </a:extLst>
          </p:cNvPr>
          <p:cNvSpPr/>
          <p:nvPr/>
        </p:nvSpPr>
        <p:spPr>
          <a:xfrm>
            <a:off x="3100376" y="3716099"/>
            <a:ext cx="315910" cy="315809"/>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bg1"/>
          </a:solidFill>
          <a:ln w="6890" cap="flat">
            <a:noFill/>
            <a:prstDash val="solid"/>
            <a:miter/>
          </a:ln>
          <a:effectLst/>
        </p:spPr>
        <p:txBody>
          <a:bodyPr wrap="square" lIns="75338" tIns="37668" rIns="75338" bIns="37668"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140">
              <a:latin typeface="+mj-ea"/>
              <a:ea typeface="+mj-ea"/>
            </a:endParaRPr>
          </a:p>
        </p:txBody>
      </p:sp>
      <p:sp>
        <p:nvSpPr>
          <p:cNvPr id="60" name="Freeform 38">
            <a:extLst>
              <a:ext uri="{FF2B5EF4-FFF2-40B4-BE49-F238E27FC236}">
                <a16:creationId xmlns:a16="http://schemas.microsoft.com/office/drawing/2014/main" id="{F606CB67-0EFD-6C9B-0669-8169BD59BDBB}"/>
              </a:ext>
            </a:extLst>
          </p:cNvPr>
          <p:cNvSpPr/>
          <p:nvPr/>
        </p:nvSpPr>
        <p:spPr>
          <a:xfrm>
            <a:off x="3746519" y="5537189"/>
            <a:ext cx="315910" cy="263101"/>
          </a:xfrm>
          <a:custGeom>
            <a:avLst/>
            <a:gdLst>
              <a:gd name="connsiteX0" fmla="*/ 403572 w 510869"/>
              <a:gd name="connsiteY0" fmla="*/ 425409 h 425471"/>
              <a:gd name="connsiteX1" fmla="*/ 469050 w 510869"/>
              <a:gd name="connsiteY1" fmla="*/ 425409 h 425471"/>
              <a:gd name="connsiteX2" fmla="*/ 510818 w 510869"/>
              <a:gd name="connsiteY2" fmla="*/ 383640 h 425471"/>
              <a:gd name="connsiteX3" fmla="*/ 510818 w 510869"/>
              <a:gd name="connsiteY3" fmla="*/ 123587 h 425471"/>
              <a:gd name="connsiteX4" fmla="*/ 469050 w 510869"/>
              <a:gd name="connsiteY4" fmla="*/ 81819 h 425471"/>
              <a:gd name="connsiteX5" fmla="*/ 381998 w 510869"/>
              <a:gd name="connsiteY5" fmla="*/ 81819 h 425471"/>
              <a:gd name="connsiteX6" fmla="*/ 381998 w 510869"/>
              <a:gd name="connsiteY6" fmla="*/ 55627 h 425471"/>
              <a:gd name="connsiteX7" fmla="*/ 326307 w 510869"/>
              <a:gd name="connsiteY7" fmla="*/ -63 h 425471"/>
              <a:gd name="connsiteX8" fmla="*/ 184391 w 510869"/>
              <a:gd name="connsiteY8" fmla="*/ -63 h 425471"/>
              <a:gd name="connsiteX9" fmla="*/ 128700 w 510869"/>
              <a:gd name="connsiteY9" fmla="*/ 55627 h 425471"/>
              <a:gd name="connsiteX10" fmla="*/ 128700 w 510869"/>
              <a:gd name="connsiteY10" fmla="*/ 81819 h 425471"/>
              <a:gd name="connsiteX11" fmla="*/ 41717 w 510869"/>
              <a:gd name="connsiteY11" fmla="*/ 81819 h 425471"/>
              <a:gd name="connsiteX12" fmla="*/ -51 w 510869"/>
              <a:gd name="connsiteY12" fmla="*/ 123587 h 425471"/>
              <a:gd name="connsiteX13" fmla="*/ -51 w 510869"/>
              <a:gd name="connsiteY13" fmla="*/ 383640 h 425471"/>
              <a:gd name="connsiteX14" fmla="*/ 41717 w 510869"/>
              <a:gd name="connsiteY14" fmla="*/ 425409 h 425471"/>
              <a:gd name="connsiteX15" fmla="*/ 403572 w 510869"/>
              <a:gd name="connsiteY15" fmla="*/ 425409 h 425471"/>
              <a:gd name="connsiteX16" fmla="*/ 213202 w 510869"/>
              <a:gd name="connsiteY16" fmla="*/ 413760 h 425471"/>
              <a:gd name="connsiteX17" fmla="*/ 206309 w 510869"/>
              <a:gd name="connsiteY17" fmla="*/ 413760 h 425471"/>
              <a:gd name="connsiteX18" fmla="*/ 206309 w 510869"/>
              <a:gd name="connsiteY18" fmla="*/ 93329 h 425471"/>
              <a:gd name="connsiteX19" fmla="*/ 213202 w 510869"/>
              <a:gd name="connsiteY19" fmla="*/ 93329 h 425471"/>
              <a:gd name="connsiteX20" fmla="*/ 285159 w 510869"/>
              <a:gd name="connsiteY20" fmla="*/ 413760 h 425471"/>
              <a:gd name="connsiteX21" fmla="*/ 225539 w 510869"/>
              <a:gd name="connsiteY21" fmla="*/ 413760 h 425471"/>
              <a:gd name="connsiteX22" fmla="*/ 225539 w 510869"/>
              <a:gd name="connsiteY22" fmla="*/ 93329 h 425471"/>
              <a:gd name="connsiteX23" fmla="*/ 285159 w 510869"/>
              <a:gd name="connsiteY23" fmla="*/ 93329 h 425471"/>
              <a:gd name="connsiteX24" fmla="*/ 304527 w 510869"/>
              <a:gd name="connsiteY24" fmla="*/ 413760 h 425471"/>
              <a:gd name="connsiteX25" fmla="*/ 297635 w 510869"/>
              <a:gd name="connsiteY25" fmla="*/ 413760 h 425471"/>
              <a:gd name="connsiteX26" fmla="*/ 297635 w 510869"/>
              <a:gd name="connsiteY26" fmla="*/ 93329 h 425471"/>
              <a:gd name="connsiteX27" fmla="*/ 304527 w 510869"/>
              <a:gd name="connsiteY27" fmla="*/ 93329 h 425471"/>
              <a:gd name="connsiteX28" fmla="*/ 170468 w 510869"/>
              <a:gd name="connsiteY28" fmla="*/ 55352 h 425471"/>
              <a:gd name="connsiteX29" fmla="*/ 184253 w 510869"/>
              <a:gd name="connsiteY29" fmla="*/ 41567 h 425471"/>
              <a:gd name="connsiteX30" fmla="*/ 326169 w 510869"/>
              <a:gd name="connsiteY30" fmla="*/ 41567 h 425471"/>
              <a:gd name="connsiteX31" fmla="*/ 339954 w 510869"/>
              <a:gd name="connsiteY31" fmla="*/ 55352 h 425471"/>
              <a:gd name="connsiteX32" fmla="*/ 339954 w 510869"/>
              <a:gd name="connsiteY32" fmla="*/ 81543 h 425471"/>
              <a:gd name="connsiteX33" fmla="*/ 170468 w 510869"/>
              <a:gd name="connsiteY33" fmla="*/ 81543 h 425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10869" h="425471">
                <a:moveTo>
                  <a:pt x="403572" y="425409"/>
                </a:moveTo>
                <a:lnTo>
                  <a:pt x="469050" y="425409"/>
                </a:lnTo>
                <a:cubicBezTo>
                  <a:pt x="492105" y="425340"/>
                  <a:pt x="510784" y="406661"/>
                  <a:pt x="510818" y="383640"/>
                </a:cubicBezTo>
                <a:lnTo>
                  <a:pt x="510818" y="123587"/>
                </a:lnTo>
                <a:cubicBezTo>
                  <a:pt x="510784" y="100566"/>
                  <a:pt x="492105" y="81860"/>
                  <a:pt x="469050" y="81819"/>
                </a:cubicBezTo>
                <a:lnTo>
                  <a:pt x="381998" y="81819"/>
                </a:lnTo>
                <a:lnTo>
                  <a:pt x="381998" y="55627"/>
                </a:lnTo>
                <a:cubicBezTo>
                  <a:pt x="381957" y="24887"/>
                  <a:pt x="357048" y="-22"/>
                  <a:pt x="326307" y="-63"/>
                </a:cubicBezTo>
                <a:lnTo>
                  <a:pt x="184391" y="-63"/>
                </a:lnTo>
                <a:cubicBezTo>
                  <a:pt x="153665" y="12"/>
                  <a:pt x="128776" y="24901"/>
                  <a:pt x="128700" y="55627"/>
                </a:cubicBezTo>
                <a:lnTo>
                  <a:pt x="128700" y="81819"/>
                </a:lnTo>
                <a:lnTo>
                  <a:pt x="41717" y="81819"/>
                </a:lnTo>
                <a:cubicBezTo>
                  <a:pt x="18662" y="81860"/>
                  <a:pt x="-10" y="100566"/>
                  <a:pt x="-51" y="123587"/>
                </a:cubicBezTo>
                <a:lnTo>
                  <a:pt x="-51" y="383640"/>
                </a:lnTo>
                <a:cubicBezTo>
                  <a:pt x="-10" y="406661"/>
                  <a:pt x="18662" y="425340"/>
                  <a:pt x="41717" y="425409"/>
                </a:cubicBezTo>
                <a:lnTo>
                  <a:pt x="403572" y="425409"/>
                </a:lnTo>
                <a:close/>
                <a:moveTo>
                  <a:pt x="213202" y="413760"/>
                </a:moveTo>
                <a:lnTo>
                  <a:pt x="206309" y="413760"/>
                </a:lnTo>
                <a:lnTo>
                  <a:pt x="206309" y="93329"/>
                </a:lnTo>
                <a:lnTo>
                  <a:pt x="213202" y="93329"/>
                </a:lnTo>
                <a:close/>
                <a:moveTo>
                  <a:pt x="285159" y="413760"/>
                </a:moveTo>
                <a:lnTo>
                  <a:pt x="225539" y="413760"/>
                </a:lnTo>
                <a:lnTo>
                  <a:pt x="225539" y="93329"/>
                </a:lnTo>
                <a:lnTo>
                  <a:pt x="285159" y="93329"/>
                </a:lnTo>
                <a:close/>
                <a:moveTo>
                  <a:pt x="304527" y="413760"/>
                </a:moveTo>
                <a:lnTo>
                  <a:pt x="297635" y="413760"/>
                </a:lnTo>
                <a:lnTo>
                  <a:pt x="297635" y="93329"/>
                </a:lnTo>
                <a:lnTo>
                  <a:pt x="304527" y="93329"/>
                </a:lnTo>
                <a:close/>
                <a:moveTo>
                  <a:pt x="170468" y="55352"/>
                </a:moveTo>
                <a:cubicBezTo>
                  <a:pt x="170468" y="47736"/>
                  <a:pt x="176637" y="41567"/>
                  <a:pt x="184253" y="41567"/>
                </a:cubicBezTo>
                <a:lnTo>
                  <a:pt x="326169" y="41567"/>
                </a:lnTo>
                <a:cubicBezTo>
                  <a:pt x="333785" y="41567"/>
                  <a:pt x="339954" y="47736"/>
                  <a:pt x="339954" y="55352"/>
                </a:cubicBezTo>
                <a:lnTo>
                  <a:pt x="339954" y="81543"/>
                </a:lnTo>
                <a:lnTo>
                  <a:pt x="170468" y="81543"/>
                </a:lnTo>
                <a:close/>
              </a:path>
            </a:pathLst>
          </a:custGeom>
          <a:solidFill>
            <a:schemeClr val="bg1"/>
          </a:solidFill>
          <a:ln w="6890" cap="flat">
            <a:noFill/>
            <a:prstDash val="solid"/>
            <a:miter/>
          </a:ln>
          <a:effectLst/>
        </p:spPr>
        <p:txBody>
          <a:bodyPr wrap="square" lIns="75338" tIns="37668" rIns="75338" bIns="37668"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140">
              <a:latin typeface="+mj-ea"/>
              <a:ea typeface="+mj-ea"/>
            </a:endParaRPr>
          </a:p>
        </p:txBody>
      </p:sp>
      <p:sp>
        <p:nvSpPr>
          <p:cNvPr id="61" name="Freeform 38">
            <a:extLst>
              <a:ext uri="{FF2B5EF4-FFF2-40B4-BE49-F238E27FC236}">
                <a16:creationId xmlns:a16="http://schemas.microsoft.com/office/drawing/2014/main" id="{DF0DDAF7-B744-CF92-56F7-B61A05FFD323}"/>
              </a:ext>
            </a:extLst>
          </p:cNvPr>
          <p:cNvSpPr/>
          <p:nvPr/>
        </p:nvSpPr>
        <p:spPr>
          <a:xfrm>
            <a:off x="8203400" y="5510784"/>
            <a:ext cx="276322" cy="315910"/>
          </a:xfrm>
          <a:custGeom>
            <a:avLst/>
            <a:gdLst>
              <a:gd name="connsiteX0" fmla="*/ 200231 w 400731"/>
              <a:gd name="connsiteY0" fmla="*/ 46110 h 458141"/>
              <a:gd name="connsiteX1" fmla="*/ 200231 w 400731"/>
              <a:gd name="connsiteY1" fmla="*/ 46385 h 458141"/>
              <a:gd name="connsiteX2" fmla="*/ 252751 w 400731"/>
              <a:gd name="connsiteY2" fmla="*/ 62927 h 458141"/>
              <a:gd name="connsiteX3" fmla="*/ 329120 w 400731"/>
              <a:gd name="connsiteY3" fmla="*/ 82364 h 458141"/>
              <a:gd name="connsiteX4" fmla="*/ 347454 w 400731"/>
              <a:gd name="connsiteY4" fmla="*/ 116068 h 458141"/>
              <a:gd name="connsiteX5" fmla="*/ 335599 w 400731"/>
              <a:gd name="connsiteY5" fmla="*/ 248128 h 458141"/>
              <a:gd name="connsiteX6" fmla="*/ 198163 w 400731"/>
              <a:gd name="connsiteY6" fmla="*/ 405483 h 458141"/>
              <a:gd name="connsiteX7" fmla="*/ 62933 w 400731"/>
              <a:gd name="connsiteY7" fmla="*/ 247852 h 458141"/>
              <a:gd name="connsiteX8" fmla="*/ 51491 w 400731"/>
              <a:gd name="connsiteY8" fmla="*/ 117998 h 458141"/>
              <a:gd name="connsiteX9" fmla="*/ 69687 w 400731"/>
              <a:gd name="connsiteY9" fmla="*/ 84363 h 458141"/>
              <a:gd name="connsiteX10" fmla="*/ 144402 w 400731"/>
              <a:gd name="connsiteY10" fmla="*/ 63685 h 458141"/>
              <a:gd name="connsiteX11" fmla="*/ 200231 w 400731"/>
              <a:gd name="connsiteY11" fmla="*/ 46110 h 458141"/>
              <a:gd name="connsiteX12" fmla="*/ 200231 w 400731"/>
              <a:gd name="connsiteY12" fmla="*/ 33704 h 458141"/>
              <a:gd name="connsiteX13" fmla="*/ 138199 w 400731"/>
              <a:gd name="connsiteY13" fmla="*/ 53347 h 458141"/>
              <a:gd name="connsiteX14" fmla="*/ 60589 w 400731"/>
              <a:gd name="connsiteY14" fmla="*/ 74507 h 458141"/>
              <a:gd name="connsiteX15" fmla="*/ 35708 w 400731"/>
              <a:gd name="connsiteY15" fmla="*/ 80159 h 458141"/>
              <a:gd name="connsiteX16" fmla="*/ 35294 w 400731"/>
              <a:gd name="connsiteY16" fmla="*/ 87052 h 458141"/>
              <a:gd name="connsiteX17" fmla="*/ 35294 w 400731"/>
              <a:gd name="connsiteY17" fmla="*/ 89119 h 458141"/>
              <a:gd name="connsiteX18" fmla="*/ 50320 w 400731"/>
              <a:gd name="connsiteY18" fmla="*/ 251161 h 458141"/>
              <a:gd name="connsiteX19" fmla="*/ 138199 w 400731"/>
              <a:gd name="connsiteY19" fmla="*/ 374605 h 458141"/>
              <a:gd name="connsiteX20" fmla="*/ 198301 w 400731"/>
              <a:gd name="connsiteY20" fmla="*/ 418992 h 458141"/>
              <a:gd name="connsiteX21" fmla="*/ 259506 w 400731"/>
              <a:gd name="connsiteY21" fmla="*/ 375156 h 458141"/>
              <a:gd name="connsiteX22" fmla="*/ 348626 w 400731"/>
              <a:gd name="connsiteY22" fmla="*/ 251850 h 458141"/>
              <a:gd name="connsiteX23" fmla="*/ 364202 w 400731"/>
              <a:gd name="connsiteY23" fmla="*/ 86431 h 458141"/>
              <a:gd name="connsiteX24" fmla="*/ 364202 w 400731"/>
              <a:gd name="connsiteY24" fmla="*/ 84294 h 458141"/>
              <a:gd name="connsiteX25" fmla="*/ 363582 w 400731"/>
              <a:gd name="connsiteY25" fmla="*/ 78298 h 458141"/>
              <a:gd name="connsiteX26" fmla="*/ 338080 w 400731"/>
              <a:gd name="connsiteY26" fmla="*/ 72233 h 458141"/>
              <a:gd name="connsiteX27" fmla="*/ 258679 w 400731"/>
              <a:gd name="connsiteY27" fmla="*/ 52107 h 458141"/>
              <a:gd name="connsiteX28" fmla="*/ 200231 w 400731"/>
              <a:gd name="connsiteY28" fmla="*/ 33704 h 458141"/>
              <a:gd name="connsiteX29" fmla="*/ 200644 w 400731"/>
              <a:gd name="connsiteY29" fmla="*/ 0 h 458141"/>
              <a:gd name="connsiteX30" fmla="*/ 200920 w 400731"/>
              <a:gd name="connsiteY30" fmla="*/ 275 h 458141"/>
              <a:gd name="connsiteX31" fmla="*/ 272050 w 400731"/>
              <a:gd name="connsiteY31" fmla="*/ 20953 h 458141"/>
              <a:gd name="connsiteX32" fmla="*/ 375437 w 400731"/>
              <a:gd name="connsiteY32" fmla="*/ 45490 h 458141"/>
              <a:gd name="connsiteX33" fmla="*/ 400319 w 400731"/>
              <a:gd name="connsiteY33" fmla="*/ 88568 h 458141"/>
              <a:gd name="connsiteX34" fmla="*/ 384191 w 400731"/>
              <a:gd name="connsiteY34" fmla="*/ 257502 h 458141"/>
              <a:gd name="connsiteX35" fmla="*/ 198094 w 400731"/>
              <a:gd name="connsiteY35" fmla="*/ 458141 h 458141"/>
              <a:gd name="connsiteX36" fmla="*/ 15789 w 400731"/>
              <a:gd name="connsiteY36" fmla="*/ 256882 h 458141"/>
              <a:gd name="connsiteX37" fmla="*/ 349 w 400731"/>
              <a:gd name="connsiteY37" fmla="*/ 91807 h 458141"/>
              <a:gd name="connsiteX38" fmla="*/ 24611 w 400731"/>
              <a:gd name="connsiteY38" fmla="*/ 49143 h 458141"/>
              <a:gd name="connsiteX39" fmla="*/ 125241 w 400731"/>
              <a:gd name="connsiteY39" fmla="*/ 22607 h 458141"/>
              <a:gd name="connsiteX40" fmla="*/ 200644 w 400731"/>
              <a:gd name="connsiteY40" fmla="*/ 0 h 45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0731" h="458141">
                <a:moveTo>
                  <a:pt x="200231" y="46110"/>
                </a:moveTo>
                <a:lnTo>
                  <a:pt x="200231" y="46385"/>
                </a:lnTo>
                <a:cubicBezTo>
                  <a:pt x="208226" y="47006"/>
                  <a:pt x="225595" y="52589"/>
                  <a:pt x="252751" y="62927"/>
                </a:cubicBezTo>
                <a:cubicBezTo>
                  <a:pt x="279907" y="73266"/>
                  <a:pt x="306650" y="76781"/>
                  <a:pt x="329120" y="82364"/>
                </a:cubicBezTo>
                <a:cubicBezTo>
                  <a:pt x="351589" y="87947"/>
                  <a:pt x="347454" y="116068"/>
                  <a:pt x="347454" y="116068"/>
                </a:cubicBezTo>
                <a:cubicBezTo>
                  <a:pt x="347454" y="116068"/>
                  <a:pt x="339045" y="229449"/>
                  <a:pt x="335599" y="248128"/>
                </a:cubicBezTo>
                <a:cubicBezTo>
                  <a:pt x="319263" y="337041"/>
                  <a:pt x="198163" y="405483"/>
                  <a:pt x="198163" y="405483"/>
                </a:cubicBezTo>
                <a:cubicBezTo>
                  <a:pt x="198163" y="405483"/>
                  <a:pt x="78785" y="335524"/>
                  <a:pt x="62933" y="247852"/>
                </a:cubicBezTo>
                <a:cubicBezTo>
                  <a:pt x="59624" y="229449"/>
                  <a:pt x="51491" y="117998"/>
                  <a:pt x="51491" y="117998"/>
                </a:cubicBezTo>
                <a:cubicBezTo>
                  <a:pt x="51491" y="117998"/>
                  <a:pt x="47769" y="90359"/>
                  <a:pt x="69687" y="84363"/>
                </a:cubicBezTo>
                <a:cubicBezTo>
                  <a:pt x="91605" y="78366"/>
                  <a:pt x="117728" y="74507"/>
                  <a:pt x="144402" y="63685"/>
                </a:cubicBezTo>
                <a:cubicBezTo>
                  <a:pt x="162330" y="55848"/>
                  <a:pt x="181047" y="49956"/>
                  <a:pt x="200231" y="46110"/>
                </a:cubicBezTo>
                <a:close/>
                <a:moveTo>
                  <a:pt x="200231" y="33704"/>
                </a:moveTo>
                <a:cubicBezTo>
                  <a:pt x="179090" y="38687"/>
                  <a:pt x="158354" y="45255"/>
                  <a:pt x="138199" y="53347"/>
                </a:cubicBezTo>
                <a:cubicBezTo>
                  <a:pt x="112918" y="62404"/>
                  <a:pt x="86970" y="69483"/>
                  <a:pt x="60589" y="74507"/>
                </a:cubicBezTo>
                <a:cubicBezTo>
                  <a:pt x="51767" y="76368"/>
                  <a:pt x="43358" y="78229"/>
                  <a:pt x="35708" y="80159"/>
                </a:cubicBezTo>
                <a:cubicBezTo>
                  <a:pt x="35228" y="82427"/>
                  <a:pt x="35089" y="84750"/>
                  <a:pt x="35294" y="87052"/>
                </a:cubicBezTo>
                <a:cubicBezTo>
                  <a:pt x="35335" y="87741"/>
                  <a:pt x="35335" y="88430"/>
                  <a:pt x="35294" y="89119"/>
                </a:cubicBezTo>
                <a:cubicBezTo>
                  <a:pt x="39499" y="143363"/>
                  <a:pt x="47287" y="235308"/>
                  <a:pt x="50320" y="251161"/>
                </a:cubicBezTo>
                <a:cubicBezTo>
                  <a:pt x="59625" y="299615"/>
                  <a:pt x="103185" y="344967"/>
                  <a:pt x="138199" y="374605"/>
                </a:cubicBezTo>
                <a:cubicBezTo>
                  <a:pt x="157261" y="390671"/>
                  <a:pt x="177337" y="405497"/>
                  <a:pt x="198301" y="418992"/>
                </a:cubicBezTo>
                <a:cubicBezTo>
                  <a:pt x="219659" y="405766"/>
                  <a:pt x="240106" y="391119"/>
                  <a:pt x="259506" y="375156"/>
                </a:cubicBezTo>
                <a:cubicBezTo>
                  <a:pt x="294795" y="346001"/>
                  <a:pt x="339114" y="300787"/>
                  <a:pt x="348626" y="251850"/>
                </a:cubicBezTo>
                <a:cubicBezTo>
                  <a:pt x="351727" y="235446"/>
                  <a:pt x="359860" y="141571"/>
                  <a:pt x="364202" y="86431"/>
                </a:cubicBezTo>
                <a:cubicBezTo>
                  <a:pt x="364202" y="85328"/>
                  <a:pt x="364202" y="85190"/>
                  <a:pt x="364202" y="84294"/>
                </a:cubicBezTo>
                <a:cubicBezTo>
                  <a:pt x="364478" y="78298"/>
                  <a:pt x="363582" y="78298"/>
                  <a:pt x="363582" y="78298"/>
                </a:cubicBezTo>
                <a:cubicBezTo>
                  <a:pt x="359791" y="77540"/>
                  <a:pt x="338080" y="72233"/>
                  <a:pt x="338080" y="72233"/>
                </a:cubicBezTo>
                <a:cubicBezTo>
                  <a:pt x="311124" y="67621"/>
                  <a:pt x="284574" y="60888"/>
                  <a:pt x="258679" y="52107"/>
                </a:cubicBezTo>
                <a:cubicBezTo>
                  <a:pt x="239629" y="44677"/>
                  <a:pt x="220102" y="38528"/>
                  <a:pt x="200231" y="33704"/>
                </a:cubicBezTo>
                <a:close/>
                <a:moveTo>
                  <a:pt x="200644" y="0"/>
                </a:moveTo>
                <a:lnTo>
                  <a:pt x="200920" y="275"/>
                </a:lnTo>
                <a:cubicBezTo>
                  <a:pt x="211741" y="827"/>
                  <a:pt x="235520" y="7857"/>
                  <a:pt x="272050" y="20953"/>
                </a:cubicBezTo>
                <a:cubicBezTo>
                  <a:pt x="308580" y="34048"/>
                  <a:pt x="344904" y="38460"/>
                  <a:pt x="375437" y="45490"/>
                </a:cubicBezTo>
                <a:cubicBezTo>
                  <a:pt x="405971" y="52520"/>
                  <a:pt x="400319" y="88568"/>
                  <a:pt x="400319" y="88568"/>
                </a:cubicBezTo>
                <a:cubicBezTo>
                  <a:pt x="400319" y="88568"/>
                  <a:pt x="388878" y="233654"/>
                  <a:pt x="384191" y="257502"/>
                </a:cubicBezTo>
                <a:cubicBezTo>
                  <a:pt x="362135" y="371159"/>
                  <a:pt x="198094" y="458141"/>
                  <a:pt x="198094" y="458141"/>
                </a:cubicBezTo>
                <a:cubicBezTo>
                  <a:pt x="198094" y="458141"/>
                  <a:pt x="37086" y="368471"/>
                  <a:pt x="15789" y="256882"/>
                </a:cubicBezTo>
                <a:cubicBezTo>
                  <a:pt x="11308" y="233516"/>
                  <a:pt x="349" y="91807"/>
                  <a:pt x="349" y="91807"/>
                </a:cubicBezTo>
                <a:cubicBezTo>
                  <a:pt x="349" y="91807"/>
                  <a:pt x="-4820" y="56725"/>
                  <a:pt x="24611" y="49143"/>
                </a:cubicBezTo>
                <a:cubicBezTo>
                  <a:pt x="54042" y="41561"/>
                  <a:pt x="89262" y="36392"/>
                  <a:pt x="125241" y="22607"/>
                </a:cubicBezTo>
                <a:cubicBezTo>
                  <a:pt x="149532" y="12502"/>
                  <a:pt x="174800" y="4928"/>
                  <a:pt x="200644" y="0"/>
                </a:cubicBezTo>
                <a:close/>
              </a:path>
            </a:pathLst>
          </a:custGeom>
          <a:solidFill>
            <a:schemeClr val="bg1"/>
          </a:solidFill>
          <a:ln w="6890" cap="flat">
            <a:noFill/>
            <a:prstDash val="solid"/>
            <a:miter/>
          </a:ln>
          <a:effectLst/>
        </p:spPr>
        <p:txBody>
          <a:bodyPr wrap="square" lIns="75338" tIns="37668" rIns="75338" bIns="37668"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140">
              <a:latin typeface="+mj-ea"/>
              <a:ea typeface="+mj-ea"/>
            </a:endParaRPr>
          </a:p>
        </p:txBody>
      </p:sp>
      <p:sp>
        <p:nvSpPr>
          <p:cNvPr id="62" name="Freeform 38">
            <a:extLst>
              <a:ext uri="{FF2B5EF4-FFF2-40B4-BE49-F238E27FC236}">
                <a16:creationId xmlns:a16="http://schemas.microsoft.com/office/drawing/2014/main" id="{021ABBD8-D9D8-2E1F-8E3F-C31C56353383}"/>
              </a:ext>
            </a:extLst>
          </p:cNvPr>
          <p:cNvSpPr/>
          <p:nvPr/>
        </p:nvSpPr>
        <p:spPr>
          <a:xfrm>
            <a:off x="8838246" y="3716049"/>
            <a:ext cx="303741" cy="315910"/>
          </a:xfrm>
          <a:custGeom>
            <a:avLst/>
            <a:gdLst>
              <a:gd name="connsiteX0" fmla="*/ 332957 w 511007"/>
              <a:gd name="connsiteY0" fmla="*/ 344894 h 531479"/>
              <a:gd name="connsiteX1" fmla="*/ 426488 w 511007"/>
              <a:gd name="connsiteY1" fmla="*/ 344894 h 531479"/>
              <a:gd name="connsiteX2" fmla="*/ 426488 w 511007"/>
              <a:gd name="connsiteY2" fmla="*/ 440561 h 531479"/>
              <a:gd name="connsiteX3" fmla="*/ 332957 w 511007"/>
              <a:gd name="connsiteY3" fmla="*/ 440561 h 531479"/>
              <a:gd name="connsiteX4" fmla="*/ 210892 w 511007"/>
              <a:gd name="connsiteY4" fmla="*/ 344894 h 531479"/>
              <a:gd name="connsiteX5" fmla="*/ 304423 w 511007"/>
              <a:gd name="connsiteY5" fmla="*/ 344894 h 531479"/>
              <a:gd name="connsiteX6" fmla="*/ 304423 w 511007"/>
              <a:gd name="connsiteY6" fmla="*/ 440561 h 531479"/>
              <a:gd name="connsiteX7" fmla="*/ 210892 w 511007"/>
              <a:gd name="connsiteY7" fmla="*/ 440561 h 531479"/>
              <a:gd name="connsiteX8" fmla="*/ 93169 w 511007"/>
              <a:gd name="connsiteY8" fmla="*/ 344894 h 531479"/>
              <a:gd name="connsiteX9" fmla="*/ 186700 w 511007"/>
              <a:gd name="connsiteY9" fmla="*/ 344894 h 531479"/>
              <a:gd name="connsiteX10" fmla="*/ 186700 w 511007"/>
              <a:gd name="connsiteY10" fmla="*/ 440561 h 531479"/>
              <a:gd name="connsiteX11" fmla="*/ 93169 w 511007"/>
              <a:gd name="connsiteY11" fmla="*/ 440561 h 531479"/>
              <a:gd name="connsiteX12" fmla="*/ 332957 w 511007"/>
              <a:gd name="connsiteY12" fmla="*/ 227309 h 531479"/>
              <a:gd name="connsiteX13" fmla="*/ 426488 w 511007"/>
              <a:gd name="connsiteY13" fmla="*/ 227309 h 531479"/>
              <a:gd name="connsiteX14" fmla="*/ 426488 w 511007"/>
              <a:gd name="connsiteY14" fmla="*/ 322976 h 531479"/>
              <a:gd name="connsiteX15" fmla="*/ 332957 w 511007"/>
              <a:gd name="connsiteY15" fmla="*/ 322976 h 531479"/>
              <a:gd name="connsiteX16" fmla="*/ 210892 w 511007"/>
              <a:gd name="connsiteY16" fmla="*/ 227309 h 531479"/>
              <a:gd name="connsiteX17" fmla="*/ 304423 w 511007"/>
              <a:gd name="connsiteY17" fmla="*/ 227309 h 531479"/>
              <a:gd name="connsiteX18" fmla="*/ 304423 w 511007"/>
              <a:gd name="connsiteY18" fmla="*/ 322976 h 531479"/>
              <a:gd name="connsiteX19" fmla="*/ 210892 w 511007"/>
              <a:gd name="connsiteY19" fmla="*/ 322976 h 531479"/>
              <a:gd name="connsiteX20" fmla="*/ 93169 w 511007"/>
              <a:gd name="connsiteY20" fmla="*/ 227309 h 531479"/>
              <a:gd name="connsiteX21" fmla="*/ 186700 w 511007"/>
              <a:gd name="connsiteY21" fmla="*/ 227309 h 531479"/>
              <a:gd name="connsiteX22" fmla="*/ 186700 w 511007"/>
              <a:gd name="connsiteY22" fmla="*/ 322976 h 531479"/>
              <a:gd name="connsiteX23" fmla="*/ 93169 w 511007"/>
              <a:gd name="connsiteY23" fmla="*/ 322976 h 531479"/>
              <a:gd name="connsiteX24" fmla="*/ 78537 w 511007"/>
              <a:gd name="connsiteY24" fmla="*/ 197125 h 531479"/>
              <a:gd name="connsiteX25" fmla="*/ 59344 w 511007"/>
              <a:gd name="connsiteY25" fmla="*/ 214701 h 531479"/>
              <a:gd name="connsiteX26" fmla="*/ 59344 w 511007"/>
              <a:gd name="connsiteY26" fmla="*/ 455937 h 531479"/>
              <a:gd name="connsiteX27" fmla="*/ 78574 w 511007"/>
              <a:gd name="connsiteY27" fmla="*/ 473375 h 531479"/>
              <a:gd name="connsiteX28" fmla="*/ 432226 w 511007"/>
              <a:gd name="connsiteY28" fmla="*/ 473375 h 531479"/>
              <a:gd name="connsiteX29" fmla="*/ 451525 w 511007"/>
              <a:gd name="connsiteY29" fmla="*/ 455937 h 531479"/>
              <a:gd name="connsiteX30" fmla="*/ 451525 w 511007"/>
              <a:gd name="connsiteY30" fmla="*/ 214701 h 531479"/>
              <a:gd name="connsiteX31" fmla="*/ 432226 w 511007"/>
              <a:gd name="connsiteY31" fmla="*/ 197263 h 531479"/>
              <a:gd name="connsiteX32" fmla="*/ 78781 w 511007"/>
              <a:gd name="connsiteY32" fmla="*/ 197263 h 531479"/>
              <a:gd name="connsiteX33" fmla="*/ 78574 w 511007"/>
              <a:gd name="connsiteY33" fmla="*/ 197125 h 531479"/>
              <a:gd name="connsiteX34" fmla="*/ 78537 w 511007"/>
              <a:gd name="connsiteY34" fmla="*/ 197125 h 531479"/>
              <a:gd name="connsiteX35" fmla="*/ 48247 w 511007"/>
              <a:gd name="connsiteY35" fmla="*/ 62309 h 531479"/>
              <a:gd name="connsiteX36" fmla="*/ 64927 w 511007"/>
              <a:gd name="connsiteY36" fmla="*/ 62309 h 531479"/>
              <a:gd name="connsiteX37" fmla="*/ 64927 w 511007"/>
              <a:gd name="connsiteY37" fmla="*/ 92842 h 531479"/>
              <a:gd name="connsiteX38" fmla="*/ 101871 w 511007"/>
              <a:gd name="connsiteY38" fmla="*/ 129786 h 531479"/>
              <a:gd name="connsiteX39" fmla="*/ 138814 w 511007"/>
              <a:gd name="connsiteY39" fmla="*/ 92842 h 531479"/>
              <a:gd name="connsiteX40" fmla="*/ 138814 w 511007"/>
              <a:gd name="connsiteY40" fmla="*/ 62309 h 531479"/>
              <a:gd name="connsiteX41" fmla="*/ 371986 w 511007"/>
              <a:gd name="connsiteY41" fmla="*/ 62309 h 531479"/>
              <a:gd name="connsiteX42" fmla="*/ 371986 w 511007"/>
              <a:gd name="connsiteY42" fmla="*/ 92842 h 531479"/>
              <a:gd name="connsiteX43" fmla="*/ 407365 w 511007"/>
              <a:gd name="connsiteY43" fmla="*/ 128221 h 531479"/>
              <a:gd name="connsiteX44" fmla="*/ 445942 w 511007"/>
              <a:gd name="connsiteY44" fmla="*/ 92842 h 531479"/>
              <a:gd name="connsiteX45" fmla="*/ 445942 w 511007"/>
              <a:gd name="connsiteY45" fmla="*/ 62309 h 531479"/>
              <a:gd name="connsiteX46" fmla="*/ 462760 w 511007"/>
              <a:gd name="connsiteY46" fmla="*/ 62309 h 531479"/>
              <a:gd name="connsiteX47" fmla="*/ 511007 w 511007"/>
              <a:gd name="connsiteY47" fmla="*/ 110556 h 531479"/>
              <a:gd name="connsiteX48" fmla="*/ 511007 w 511007"/>
              <a:gd name="connsiteY48" fmla="*/ 483231 h 531479"/>
              <a:gd name="connsiteX49" fmla="*/ 462760 w 511007"/>
              <a:gd name="connsiteY49" fmla="*/ 531479 h 531479"/>
              <a:gd name="connsiteX50" fmla="*/ 48247 w 511007"/>
              <a:gd name="connsiteY50" fmla="*/ 531479 h 531479"/>
              <a:gd name="connsiteX51" fmla="*/ 0 w 511007"/>
              <a:gd name="connsiteY51" fmla="*/ 483231 h 531479"/>
              <a:gd name="connsiteX52" fmla="*/ 0 w 511007"/>
              <a:gd name="connsiteY52" fmla="*/ 110556 h 531479"/>
              <a:gd name="connsiteX53" fmla="*/ 48247 w 511007"/>
              <a:gd name="connsiteY53" fmla="*/ 62309 h 531479"/>
              <a:gd name="connsiteX54" fmla="*/ 409860 w 511007"/>
              <a:gd name="connsiteY54" fmla="*/ 35 h 531479"/>
              <a:gd name="connsiteX55" fmla="*/ 426437 w 511007"/>
              <a:gd name="connsiteY55" fmla="*/ 18817 h 531479"/>
              <a:gd name="connsiteX56" fmla="*/ 426437 w 511007"/>
              <a:gd name="connsiteY56" fmla="*/ 92704 h 531479"/>
              <a:gd name="connsiteX57" fmla="*/ 426437 w 511007"/>
              <a:gd name="connsiteY57" fmla="*/ 94910 h 531479"/>
              <a:gd name="connsiteX58" fmla="*/ 407655 w 511007"/>
              <a:gd name="connsiteY58" fmla="*/ 111486 h 531479"/>
              <a:gd name="connsiteX59" fmla="*/ 391078 w 511007"/>
              <a:gd name="connsiteY59" fmla="*/ 92704 h 531479"/>
              <a:gd name="connsiteX60" fmla="*/ 391078 w 511007"/>
              <a:gd name="connsiteY60" fmla="*/ 18817 h 531479"/>
              <a:gd name="connsiteX61" fmla="*/ 391078 w 511007"/>
              <a:gd name="connsiteY61" fmla="*/ 16611 h 531479"/>
              <a:gd name="connsiteX62" fmla="*/ 409860 w 511007"/>
              <a:gd name="connsiteY62" fmla="*/ 35 h 531479"/>
              <a:gd name="connsiteX63" fmla="*/ 103009 w 511007"/>
              <a:gd name="connsiteY63" fmla="*/ 35 h 531479"/>
              <a:gd name="connsiteX64" fmla="*/ 119584 w 511007"/>
              <a:gd name="connsiteY64" fmla="*/ 18817 h 531479"/>
              <a:gd name="connsiteX65" fmla="*/ 119584 w 511007"/>
              <a:gd name="connsiteY65" fmla="*/ 92704 h 531479"/>
              <a:gd name="connsiteX66" fmla="*/ 119584 w 511007"/>
              <a:gd name="connsiteY66" fmla="*/ 94910 h 531479"/>
              <a:gd name="connsiteX67" fmla="*/ 100801 w 511007"/>
              <a:gd name="connsiteY67" fmla="*/ 111486 h 531479"/>
              <a:gd name="connsiteX68" fmla="*/ 84226 w 511007"/>
              <a:gd name="connsiteY68" fmla="*/ 92704 h 531479"/>
              <a:gd name="connsiteX69" fmla="*/ 84226 w 511007"/>
              <a:gd name="connsiteY69" fmla="*/ 18817 h 531479"/>
              <a:gd name="connsiteX70" fmla="*/ 84226 w 511007"/>
              <a:gd name="connsiteY70" fmla="*/ 16611 h 531479"/>
              <a:gd name="connsiteX71" fmla="*/ 103009 w 511007"/>
              <a:gd name="connsiteY71" fmla="*/ 35 h 53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11007" h="531479">
                <a:moveTo>
                  <a:pt x="332957" y="344894"/>
                </a:moveTo>
                <a:lnTo>
                  <a:pt x="426488" y="344894"/>
                </a:lnTo>
                <a:lnTo>
                  <a:pt x="426488" y="440561"/>
                </a:lnTo>
                <a:lnTo>
                  <a:pt x="332957" y="440561"/>
                </a:lnTo>
                <a:close/>
                <a:moveTo>
                  <a:pt x="210892" y="344894"/>
                </a:moveTo>
                <a:lnTo>
                  <a:pt x="304423" y="344894"/>
                </a:lnTo>
                <a:lnTo>
                  <a:pt x="304423" y="440561"/>
                </a:lnTo>
                <a:lnTo>
                  <a:pt x="210892" y="440561"/>
                </a:lnTo>
                <a:close/>
                <a:moveTo>
                  <a:pt x="93169" y="344894"/>
                </a:moveTo>
                <a:lnTo>
                  <a:pt x="186700" y="344894"/>
                </a:lnTo>
                <a:lnTo>
                  <a:pt x="186700" y="440561"/>
                </a:lnTo>
                <a:lnTo>
                  <a:pt x="93169" y="440561"/>
                </a:lnTo>
                <a:close/>
                <a:moveTo>
                  <a:pt x="332957" y="227309"/>
                </a:moveTo>
                <a:lnTo>
                  <a:pt x="426488" y="227309"/>
                </a:lnTo>
                <a:lnTo>
                  <a:pt x="426488" y="322976"/>
                </a:lnTo>
                <a:lnTo>
                  <a:pt x="332957" y="322976"/>
                </a:lnTo>
                <a:close/>
                <a:moveTo>
                  <a:pt x="210892" y="227309"/>
                </a:moveTo>
                <a:lnTo>
                  <a:pt x="304423" y="227309"/>
                </a:lnTo>
                <a:lnTo>
                  <a:pt x="304423" y="322976"/>
                </a:lnTo>
                <a:lnTo>
                  <a:pt x="210892" y="322976"/>
                </a:lnTo>
                <a:close/>
                <a:moveTo>
                  <a:pt x="93169" y="227309"/>
                </a:moveTo>
                <a:lnTo>
                  <a:pt x="186700" y="227309"/>
                </a:lnTo>
                <a:lnTo>
                  <a:pt x="186700" y="322976"/>
                </a:lnTo>
                <a:lnTo>
                  <a:pt x="93169" y="322976"/>
                </a:lnTo>
                <a:close/>
                <a:moveTo>
                  <a:pt x="78537" y="197125"/>
                </a:moveTo>
                <a:cubicBezTo>
                  <a:pt x="68383" y="196677"/>
                  <a:pt x="59790" y="204549"/>
                  <a:pt x="59344" y="214701"/>
                </a:cubicBezTo>
                <a:lnTo>
                  <a:pt x="59344" y="455937"/>
                </a:lnTo>
                <a:cubicBezTo>
                  <a:pt x="59865" y="466049"/>
                  <a:pt x="68458" y="473844"/>
                  <a:pt x="78574" y="473375"/>
                </a:cubicBezTo>
                <a:lnTo>
                  <a:pt x="432226" y="473375"/>
                </a:lnTo>
                <a:cubicBezTo>
                  <a:pt x="442372" y="473885"/>
                  <a:pt x="451008" y="466076"/>
                  <a:pt x="451525" y="455937"/>
                </a:cubicBezTo>
                <a:lnTo>
                  <a:pt x="451525" y="214701"/>
                </a:lnTo>
                <a:cubicBezTo>
                  <a:pt x="450967" y="204576"/>
                  <a:pt x="442358" y="196795"/>
                  <a:pt x="432226" y="197263"/>
                </a:cubicBezTo>
                <a:lnTo>
                  <a:pt x="78781" y="197263"/>
                </a:lnTo>
                <a:lnTo>
                  <a:pt x="78574" y="197125"/>
                </a:lnTo>
                <a:cubicBezTo>
                  <a:pt x="78562" y="197125"/>
                  <a:pt x="78549" y="197125"/>
                  <a:pt x="78537" y="197125"/>
                </a:cubicBezTo>
                <a:close/>
                <a:moveTo>
                  <a:pt x="48247" y="62309"/>
                </a:moveTo>
                <a:lnTo>
                  <a:pt x="64927" y="62309"/>
                </a:lnTo>
                <a:lnTo>
                  <a:pt x="64927" y="92842"/>
                </a:lnTo>
                <a:cubicBezTo>
                  <a:pt x="64927" y="113244"/>
                  <a:pt x="81468" y="129786"/>
                  <a:pt x="101871" y="129786"/>
                </a:cubicBezTo>
                <a:cubicBezTo>
                  <a:pt x="122274" y="129786"/>
                  <a:pt x="138814" y="113244"/>
                  <a:pt x="138814" y="92842"/>
                </a:cubicBezTo>
                <a:lnTo>
                  <a:pt x="138814" y="62309"/>
                </a:lnTo>
                <a:lnTo>
                  <a:pt x="371986" y="62309"/>
                </a:lnTo>
                <a:lnTo>
                  <a:pt x="371986" y="92842"/>
                </a:lnTo>
                <a:cubicBezTo>
                  <a:pt x="372813" y="112031"/>
                  <a:pt x="388184" y="127394"/>
                  <a:pt x="407365" y="128221"/>
                </a:cubicBezTo>
                <a:cubicBezTo>
                  <a:pt x="427788" y="129103"/>
                  <a:pt x="445060" y="113265"/>
                  <a:pt x="445942" y="92842"/>
                </a:cubicBezTo>
                <a:lnTo>
                  <a:pt x="445942" y="62309"/>
                </a:lnTo>
                <a:lnTo>
                  <a:pt x="462760" y="62309"/>
                </a:lnTo>
                <a:cubicBezTo>
                  <a:pt x="489406" y="62309"/>
                  <a:pt x="511007" y="83909"/>
                  <a:pt x="511007" y="110556"/>
                </a:cubicBezTo>
                <a:lnTo>
                  <a:pt x="511007" y="483231"/>
                </a:lnTo>
                <a:cubicBezTo>
                  <a:pt x="511007" y="509877"/>
                  <a:pt x="489406" y="531479"/>
                  <a:pt x="462760" y="531479"/>
                </a:cubicBezTo>
                <a:lnTo>
                  <a:pt x="48247" y="531479"/>
                </a:lnTo>
                <a:cubicBezTo>
                  <a:pt x="21601" y="531479"/>
                  <a:pt x="0" y="509877"/>
                  <a:pt x="0" y="483231"/>
                </a:cubicBezTo>
                <a:lnTo>
                  <a:pt x="0" y="110556"/>
                </a:lnTo>
                <a:cubicBezTo>
                  <a:pt x="0" y="83909"/>
                  <a:pt x="21601" y="62309"/>
                  <a:pt x="48247" y="62309"/>
                </a:cubicBezTo>
                <a:close/>
                <a:moveTo>
                  <a:pt x="409860" y="35"/>
                </a:moveTo>
                <a:cubicBezTo>
                  <a:pt x="419627" y="641"/>
                  <a:pt x="427043" y="9050"/>
                  <a:pt x="426437" y="18817"/>
                </a:cubicBezTo>
                <a:lnTo>
                  <a:pt x="426437" y="92704"/>
                </a:lnTo>
                <a:cubicBezTo>
                  <a:pt x="426485" y="93442"/>
                  <a:pt x="426485" y="94179"/>
                  <a:pt x="426437" y="94910"/>
                </a:cubicBezTo>
                <a:cubicBezTo>
                  <a:pt x="425830" y="104676"/>
                  <a:pt x="417414" y="112100"/>
                  <a:pt x="407655" y="111486"/>
                </a:cubicBezTo>
                <a:cubicBezTo>
                  <a:pt x="397888" y="110880"/>
                  <a:pt x="390472" y="102471"/>
                  <a:pt x="391078" y="92704"/>
                </a:cubicBezTo>
                <a:lnTo>
                  <a:pt x="391078" y="18817"/>
                </a:lnTo>
                <a:cubicBezTo>
                  <a:pt x="391030" y="18079"/>
                  <a:pt x="391030" y="17342"/>
                  <a:pt x="391078" y="16611"/>
                </a:cubicBezTo>
                <a:cubicBezTo>
                  <a:pt x="391685" y="6845"/>
                  <a:pt x="400100" y="-579"/>
                  <a:pt x="409860" y="35"/>
                </a:cubicBezTo>
                <a:close/>
                <a:moveTo>
                  <a:pt x="103009" y="35"/>
                </a:moveTo>
                <a:cubicBezTo>
                  <a:pt x="112773" y="641"/>
                  <a:pt x="120194" y="9050"/>
                  <a:pt x="119584" y="18817"/>
                </a:cubicBezTo>
                <a:lnTo>
                  <a:pt x="119584" y="92704"/>
                </a:lnTo>
                <a:cubicBezTo>
                  <a:pt x="119631" y="93442"/>
                  <a:pt x="119631" y="94179"/>
                  <a:pt x="119584" y="94910"/>
                </a:cubicBezTo>
                <a:cubicBezTo>
                  <a:pt x="118974" y="104676"/>
                  <a:pt x="110565" y="112100"/>
                  <a:pt x="100801" y="111486"/>
                </a:cubicBezTo>
                <a:cubicBezTo>
                  <a:pt x="91037" y="110880"/>
                  <a:pt x="83616" y="102471"/>
                  <a:pt x="84226" y="92704"/>
                </a:cubicBezTo>
                <a:lnTo>
                  <a:pt x="84226" y="18817"/>
                </a:lnTo>
                <a:cubicBezTo>
                  <a:pt x="84180" y="18079"/>
                  <a:pt x="84180" y="17342"/>
                  <a:pt x="84226" y="16611"/>
                </a:cubicBezTo>
                <a:cubicBezTo>
                  <a:pt x="84836" y="6845"/>
                  <a:pt x="93246" y="-579"/>
                  <a:pt x="103009" y="35"/>
                </a:cubicBezTo>
                <a:close/>
              </a:path>
            </a:pathLst>
          </a:custGeom>
          <a:solidFill>
            <a:schemeClr val="bg1"/>
          </a:solidFill>
          <a:ln w="6890" cap="flat">
            <a:noFill/>
            <a:prstDash val="solid"/>
            <a:miter/>
          </a:ln>
          <a:effectLst/>
        </p:spPr>
        <p:txBody>
          <a:bodyPr wrap="square" lIns="75338" tIns="37668" rIns="75338" bIns="37668"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140">
              <a:latin typeface="+mj-ea"/>
              <a:ea typeface="+mj-ea"/>
            </a:endParaRPr>
          </a:p>
        </p:txBody>
      </p:sp>
      <p:sp>
        <p:nvSpPr>
          <p:cNvPr id="2" name="Arc 63+">
            <a:extLst>
              <a:ext uri="{FF2B5EF4-FFF2-40B4-BE49-F238E27FC236}">
                <a16:creationId xmlns:a16="http://schemas.microsoft.com/office/drawing/2014/main" id="{4B8C4F97-F156-4EA6-40E3-19D9F1550292}"/>
              </a:ext>
            </a:extLst>
          </p:cNvPr>
          <p:cNvSpPr/>
          <p:nvPr/>
        </p:nvSpPr>
        <p:spPr>
          <a:xfrm rot="1858506" flipH="1">
            <a:off x="4265865" y="2026051"/>
            <a:ext cx="3717951" cy="3717949"/>
          </a:xfrm>
          <a:prstGeom prst="arc">
            <a:avLst>
              <a:gd name="adj1" fmla="val 343419"/>
              <a:gd name="adj2" fmla="val 7838002"/>
            </a:avLst>
          </a:prstGeom>
          <a:noFill/>
          <a:ln>
            <a:gradFill>
              <a:gsLst>
                <a:gs pos="0">
                  <a:schemeClr val="accent1">
                    <a:alpha val="0"/>
                  </a:schemeClr>
                </a:gs>
                <a:gs pos="100000">
                  <a:schemeClr val="accent1"/>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Tree>
    <p:extLst>
      <p:ext uri="{BB962C8B-B14F-4D97-AF65-F5344CB8AC3E}">
        <p14:creationId xmlns:p14="http://schemas.microsoft.com/office/powerpoint/2010/main" val="762010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G-文本框 8">
            <a:extLst>
              <a:ext uri="{FF2B5EF4-FFF2-40B4-BE49-F238E27FC236}">
                <a16:creationId xmlns:a16="http://schemas.microsoft.com/office/drawing/2014/main" id="{9FAE7117-9E2F-B86A-2470-088CB4D0265F}"/>
              </a:ext>
            </a:extLst>
          </p:cNvPr>
          <p:cNvSpPr txBox="1"/>
          <p:nvPr>
            <p:custDataLst>
              <p:tags r:id="rId1"/>
            </p:custDataLst>
          </p:nvPr>
        </p:nvSpPr>
        <p:spPr>
          <a:xfrm>
            <a:off x="626588" y="2523791"/>
            <a:ext cx="7586036" cy="830997"/>
          </a:xfrm>
          <a:prstGeom prst="rect">
            <a:avLst/>
          </a:prstGeom>
          <a:noFill/>
        </p:spPr>
        <p:txBody>
          <a:bodyPr wrap="square" lIns="0" tIns="0" rIns="0" bIns="0" rtlCol="0" anchor="ctr">
            <a:spAutoFit/>
          </a:bodyPr>
          <a:lstStyle/>
          <a:p>
            <a:pPr algn="l"/>
            <a:r>
              <a:rPr lang="zh-CN" altLang="en-US" sz="5400">
                <a:solidFill>
                  <a:schemeClr val="bg1"/>
                </a:solidFill>
                <a:latin typeface="+mj-ea"/>
                <a:ea typeface="+mj-ea"/>
              </a:rPr>
              <a:t>感谢您的观看！</a:t>
            </a:r>
            <a:endParaRPr lang="zh-CN" altLang="en-US" sz="5400" dirty="0">
              <a:solidFill>
                <a:schemeClr val="bg1"/>
              </a:solidFill>
              <a:latin typeface="+mj-ea"/>
              <a:ea typeface="+mj-ea"/>
            </a:endParaRPr>
          </a:p>
        </p:txBody>
      </p:sp>
      <p:sp>
        <p:nvSpPr>
          <p:cNvPr id="11" name="MG-文本框 10">
            <a:extLst>
              <a:ext uri="{FF2B5EF4-FFF2-40B4-BE49-F238E27FC236}">
                <a16:creationId xmlns:a16="http://schemas.microsoft.com/office/drawing/2014/main" id="{1E1747AF-E26F-24B6-CB2B-A22D083CBD61}"/>
              </a:ext>
            </a:extLst>
          </p:cNvPr>
          <p:cNvSpPr txBox="1"/>
          <p:nvPr>
            <p:custDataLst>
              <p:tags r:id="rId2"/>
            </p:custDataLst>
          </p:nvPr>
        </p:nvSpPr>
        <p:spPr>
          <a:xfrm>
            <a:off x="660401" y="3524545"/>
            <a:ext cx="5937170" cy="492443"/>
          </a:xfrm>
          <a:prstGeom prst="rect">
            <a:avLst/>
          </a:prstGeom>
          <a:noFill/>
        </p:spPr>
        <p:txBody>
          <a:bodyPr wrap="square" lIns="0" tIns="0" rIns="0" bIns="0" rtlCol="0" anchor="ctr">
            <a:spAutoFit/>
          </a:bodyPr>
          <a:lstStyle/>
          <a:p>
            <a:pPr algn="dist"/>
            <a:r>
              <a:rPr lang="en-US" altLang="zh-CN" sz="3200">
                <a:solidFill>
                  <a:schemeClr val="bg1"/>
                </a:solidFill>
                <a:latin typeface="+mj-lt"/>
                <a:ea typeface="+mj-ea"/>
              </a:rPr>
              <a:t>THANK YOU FOR WATCHING</a:t>
            </a:r>
            <a:endParaRPr lang="zh-CN" altLang="en-US" sz="3200" dirty="0">
              <a:solidFill>
                <a:schemeClr val="bg1"/>
              </a:solidFill>
              <a:latin typeface="+mj-lt"/>
              <a:ea typeface="+mj-ea"/>
            </a:endParaRPr>
          </a:p>
        </p:txBody>
      </p:sp>
      <p:grpSp>
        <p:nvGrpSpPr>
          <p:cNvPr id="96" name="组合 95">
            <a:extLst>
              <a:ext uri="{FF2B5EF4-FFF2-40B4-BE49-F238E27FC236}">
                <a16:creationId xmlns:a16="http://schemas.microsoft.com/office/drawing/2014/main" id="{78168809-8E0D-CFAE-5E0F-0459F2BB9C65}"/>
              </a:ext>
            </a:extLst>
          </p:cNvPr>
          <p:cNvGrpSpPr/>
          <p:nvPr/>
        </p:nvGrpSpPr>
        <p:grpSpPr>
          <a:xfrm>
            <a:off x="660400" y="3345967"/>
            <a:ext cx="5862320" cy="129540"/>
            <a:chOff x="660400" y="3762656"/>
            <a:chExt cx="5862320" cy="129540"/>
          </a:xfrm>
        </p:grpSpPr>
        <p:cxnSp>
          <p:nvCxnSpPr>
            <p:cNvPr id="14" name="MG-直接连接符 13">
              <a:extLst>
                <a:ext uri="{FF2B5EF4-FFF2-40B4-BE49-F238E27FC236}">
                  <a16:creationId xmlns:a16="http://schemas.microsoft.com/office/drawing/2014/main" id="{57084273-0FA6-00FD-BA30-DD829495055A}"/>
                </a:ext>
              </a:extLst>
            </p:cNvPr>
            <p:cNvCxnSpPr/>
            <p:nvPr>
              <p:custDataLst>
                <p:tags r:id="rId7"/>
              </p:custDataLst>
            </p:nvPr>
          </p:nvCxnSpPr>
          <p:spPr>
            <a:xfrm>
              <a:off x="660400" y="3827426"/>
              <a:ext cx="58623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MG-圆角矩形 14">
              <a:extLst>
                <a:ext uri="{FF2B5EF4-FFF2-40B4-BE49-F238E27FC236}">
                  <a16:creationId xmlns:a16="http://schemas.microsoft.com/office/drawing/2014/main" id="{5D73B533-4571-D40E-478B-6B2B3F1C8BB0}"/>
                </a:ext>
              </a:extLst>
            </p:cNvPr>
            <p:cNvSpPr/>
            <p:nvPr>
              <p:custDataLst>
                <p:tags r:id="rId8"/>
              </p:custDataLst>
            </p:nvPr>
          </p:nvSpPr>
          <p:spPr>
            <a:xfrm>
              <a:off x="5219700" y="3762656"/>
              <a:ext cx="1303020" cy="129540"/>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A6A1415B-4A4E-0BF6-8B4C-8D1FFC3B7BEE}"/>
              </a:ext>
            </a:extLst>
          </p:cNvPr>
          <p:cNvGrpSpPr/>
          <p:nvPr/>
        </p:nvGrpSpPr>
        <p:grpSpPr>
          <a:xfrm>
            <a:off x="660400" y="4302947"/>
            <a:ext cx="2529840" cy="492444"/>
            <a:chOff x="660400" y="4302947"/>
            <a:chExt cx="2529840" cy="492444"/>
          </a:xfrm>
        </p:grpSpPr>
        <p:sp>
          <p:nvSpPr>
            <p:cNvPr id="28" name="MG-圆角矩形 27">
              <a:extLst>
                <a:ext uri="{FF2B5EF4-FFF2-40B4-BE49-F238E27FC236}">
                  <a16:creationId xmlns:a16="http://schemas.microsoft.com/office/drawing/2014/main" id="{3B9E0845-1C70-0402-2978-35A952ABD842}"/>
                </a:ext>
              </a:extLst>
            </p:cNvPr>
            <p:cNvSpPr/>
            <p:nvPr>
              <p:custDataLst>
                <p:tags r:id="rId5"/>
              </p:custDataLst>
            </p:nvPr>
          </p:nvSpPr>
          <p:spPr>
            <a:xfrm>
              <a:off x="660400" y="4302947"/>
              <a:ext cx="2529840" cy="492444"/>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MG-文本框 15">
              <a:extLst>
                <a:ext uri="{FF2B5EF4-FFF2-40B4-BE49-F238E27FC236}">
                  <a16:creationId xmlns:a16="http://schemas.microsoft.com/office/drawing/2014/main" id="{091679EF-D771-34C6-7961-4FB171295BCE}"/>
                </a:ext>
              </a:extLst>
            </p:cNvPr>
            <p:cNvSpPr txBox="1"/>
            <p:nvPr>
              <p:custDataLst>
                <p:tags r:id="rId6"/>
              </p:custDataLst>
            </p:nvPr>
          </p:nvSpPr>
          <p:spPr>
            <a:xfrm>
              <a:off x="989726" y="4426059"/>
              <a:ext cx="1871188" cy="246221"/>
            </a:xfrm>
            <a:prstGeom prst="rect">
              <a:avLst/>
            </a:prstGeom>
            <a:noFill/>
          </p:spPr>
          <p:txBody>
            <a:bodyPr wrap="square" lIns="0" tIns="0" rIns="0" bIns="0" rtlCol="0" anchor="ctr">
              <a:spAutoFit/>
            </a:bodyPr>
            <a:lstStyle/>
            <a:p>
              <a:pPr algn="ctr"/>
              <a:r>
                <a:rPr lang="zh-CN" altLang="en-US" sz="1600">
                  <a:solidFill>
                    <a:schemeClr val="bg1"/>
                  </a:solidFill>
                </a:rPr>
                <a:t>汇报人：</a:t>
              </a:r>
              <a:r>
                <a:rPr lang="en-US" altLang="zh-CN" sz="1600">
                  <a:solidFill>
                    <a:schemeClr val="bg1"/>
                  </a:solidFill>
                </a:rPr>
                <a:t>come on</a:t>
              </a:r>
              <a:endParaRPr lang="zh-CN" altLang="en-US" sz="1600" dirty="0">
                <a:solidFill>
                  <a:schemeClr val="bg1"/>
                </a:solidFill>
              </a:endParaRPr>
            </a:p>
          </p:txBody>
        </p:sp>
      </p:grpSp>
      <p:grpSp>
        <p:nvGrpSpPr>
          <p:cNvPr id="5" name="组合 4">
            <a:extLst>
              <a:ext uri="{FF2B5EF4-FFF2-40B4-BE49-F238E27FC236}">
                <a16:creationId xmlns:a16="http://schemas.microsoft.com/office/drawing/2014/main" id="{7AC1BA0A-21E6-A3D0-05C0-165478ACAC0F}"/>
              </a:ext>
            </a:extLst>
          </p:cNvPr>
          <p:cNvGrpSpPr/>
          <p:nvPr/>
        </p:nvGrpSpPr>
        <p:grpSpPr>
          <a:xfrm>
            <a:off x="3434080" y="4302947"/>
            <a:ext cx="2529840" cy="492444"/>
            <a:chOff x="3434080" y="4302947"/>
            <a:chExt cx="2529840" cy="492444"/>
          </a:xfrm>
        </p:grpSpPr>
        <p:sp>
          <p:nvSpPr>
            <p:cNvPr id="32" name="MG-圆角矩形 31">
              <a:extLst>
                <a:ext uri="{FF2B5EF4-FFF2-40B4-BE49-F238E27FC236}">
                  <a16:creationId xmlns:a16="http://schemas.microsoft.com/office/drawing/2014/main" id="{A76B58E2-5B6A-F907-9FBC-BC772B51F342}"/>
                </a:ext>
              </a:extLst>
            </p:cNvPr>
            <p:cNvSpPr/>
            <p:nvPr>
              <p:custDataLst>
                <p:tags r:id="rId3"/>
              </p:custDataLst>
            </p:nvPr>
          </p:nvSpPr>
          <p:spPr>
            <a:xfrm>
              <a:off x="3434080" y="4302947"/>
              <a:ext cx="2529840" cy="492444"/>
            </a:xfrm>
            <a:prstGeom prst="roundRect">
              <a:avLst>
                <a:gd name="adj" fmla="val 50000"/>
              </a:avLst>
            </a:prstGeom>
            <a:noFill/>
            <a:ln w="127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MG-文本框 30">
              <a:extLst>
                <a:ext uri="{FF2B5EF4-FFF2-40B4-BE49-F238E27FC236}">
                  <a16:creationId xmlns:a16="http://schemas.microsoft.com/office/drawing/2014/main" id="{06B301BE-D493-CAB2-5071-92952FB81746}"/>
                </a:ext>
              </a:extLst>
            </p:cNvPr>
            <p:cNvSpPr txBox="1"/>
            <p:nvPr>
              <p:custDataLst>
                <p:tags r:id="rId4"/>
              </p:custDataLst>
            </p:nvPr>
          </p:nvSpPr>
          <p:spPr>
            <a:xfrm>
              <a:off x="3598743" y="4426059"/>
              <a:ext cx="2200514" cy="246221"/>
            </a:xfrm>
            <a:prstGeom prst="rect">
              <a:avLst/>
            </a:prstGeom>
            <a:noFill/>
          </p:spPr>
          <p:txBody>
            <a:bodyPr wrap="square" lIns="0" tIns="0" rIns="0" bIns="0" rtlCol="0" anchor="ctr">
              <a:spAutoFit/>
            </a:bodyPr>
            <a:lstStyle/>
            <a:p>
              <a:pPr algn="ctr"/>
              <a:r>
                <a:rPr lang="zh-CN" altLang="en-US" sz="1600">
                  <a:solidFill>
                    <a:schemeClr val="bg1"/>
                  </a:solidFill>
                </a:rPr>
                <a:t>汇报时间：</a:t>
              </a:r>
              <a:r>
                <a:rPr lang="en-US" altLang="zh-CN" sz="1600">
                  <a:solidFill>
                    <a:schemeClr val="bg1"/>
                  </a:solidFill>
                </a:rPr>
                <a:t>20XX.X.X</a:t>
              </a:r>
              <a:endParaRPr lang="zh-CN" altLang="en-US" sz="1600" dirty="0">
                <a:solidFill>
                  <a:schemeClr val="bg1"/>
                </a:solidFill>
              </a:endParaRPr>
            </a:p>
          </p:txBody>
        </p:sp>
      </p:grpSp>
    </p:spTree>
    <p:extLst>
      <p:ext uri="{BB962C8B-B14F-4D97-AF65-F5344CB8AC3E}">
        <p14:creationId xmlns:p14="http://schemas.microsoft.com/office/powerpoint/2010/main" val="3733266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图片 148" descr="形状&#10;&#10;描述已自动生成">
            <a:extLst>
              <a:ext uri="{FF2B5EF4-FFF2-40B4-BE49-F238E27FC236}">
                <a16:creationId xmlns:a16="http://schemas.microsoft.com/office/drawing/2014/main" id="{0B62A47D-0EF4-6388-AB9D-8C63646E109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150" name="组合 149">
            <a:extLst>
              <a:ext uri="{FF2B5EF4-FFF2-40B4-BE49-F238E27FC236}">
                <a16:creationId xmlns:a16="http://schemas.microsoft.com/office/drawing/2014/main" id="{F3806292-138C-BE46-34EC-3BD20C340691}"/>
              </a:ext>
            </a:extLst>
          </p:cNvPr>
          <p:cNvGrpSpPr/>
          <p:nvPr/>
        </p:nvGrpSpPr>
        <p:grpSpPr>
          <a:xfrm>
            <a:off x="-481495" y="3508800"/>
            <a:ext cx="11496376" cy="2535865"/>
            <a:chOff x="-481495" y="3508800"/>
            <a:chExt cx="11496376" cy="2535865"/>
          </a:xfrm>
        </p:grpSpPr>
        <p:sp>
          <p:nvSpPr>
            <p:cNvPr id="151" name="矩形 7">
              <a:extLst>
                <a:ext uri="{FF2B5EF4-FFF2-40B4-BE49-F238E27FC236}">
                  <a16:creationId xmlns:a16="http://schemas.microsoft.com/office/drawing/2014/main" id="{684A0935-50F4-7796-1324-AE471A286E1A}"/>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任意多边形: 形状 151">
              <a:extLst>
                <a:ext uri="{FF2B5EF4-FFF2-40B4-BE49-F238E27FC236}">
                  <a16:creationId xmlns:a16="http://schemas.microsoft.com/office/drawing/2014/main" id="{81070474-424F-C17A-E890-9FB600F69197}"/>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grpSp>
          <p:nvGrpSpPr>
            <p:cNvPr id="153" name="组合 152">
              <a:extLst>
                <a:ext uri="{FF2B5EF4-FFF2-40B4-BE49-F238E27FC236}">
                  <a16:creationId xmlns:a16="http://schemas.microsoft.com/office/drawing/2014/main" id="{2CAA35C3-0E81-9269-BA21-79D16431758E}"/>
                </a:ext>
              </a:extLst>
            </p:cNvPr>
            <p:cNvGrpSpPr/>
            <p:nvPr userDrawn="1"/>
          </p:nvGrpSpPr>
          <p:grpSpPr>
            <a:xfrm>
              <a:off x="-107358" y="5627230"/>
              <a:ext cx="5023430" cy="263942"/>
              <a:chOff x="-193197" y="5968476"/>
              <a:chExt cx="4166408" cy="218912"/>
            </a:xfrm>
          </p:grpSpPr>
          <p:sp>
            <p:nvSpPr>
              <p:cNvPr id="255" name="矩形 7">
                <a:extLst>
                  <a:ext uri="{FF2B5EF4-FFF2-40B4-BE49-F238E27FC236}">
                    <a16:creationId xmlns:a16="http://schemas.microsoft.com/office/drawing/2014/main" id="{6B6A99A9-C8B4-70C6-34A8-16457B0B841D}"/>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文本框 255">
                <a:extLst>
                  <a:ext uri="{FF2B5EF4-FFF2-40B4-BE49-F238E27FC236}">
                    <a16:creationId xmlns:a16="http://schemas.microsoft.com/office/drawing/2014/main" id="{C857367E-6B2D-1EEC-614A-BC899BA7C089}"/>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grpSp>
        <p:pic>
          <p:nvPicPr>
            <p:cNvPr id="154" name="图片 153">
              <a:extLst>
                <a:ext uri="{FF2B5EF4-FFF2-40B4-BE49-F238E27FC236}">
                  <a16:creationId xmlns:a16="http://schemas.microsoft.com/office/drawing/2014/main" id="{425D14C6-B5B8-8988-645A-6012CFC0B9FA}"/>
                </a:ext>
              </a:extLst>
            </p:cNvPr>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55" name="组合 154">
              <a:extLst>
                <a:ext uri="{FF2B5EF4-FFF2-40B4-BE49-F238E27FC236}">
                  <a16:creationId xmlns:a16="http://schemas.microsoft.com/office/drawing/2014/main" id="{9C5E7F2C-F45E-6007-65ED-C0A7951544DF}"/>
                </a:ext>
              </a:extLst>
            </p:cNvPr>
            <p:cNvGrpSpPr/>
            <p:nvPr userDrawn="1"/>
          </p:nvGrpSpPr>
          <p:grpSpPr>
            <a:xfrm>
              <a:off x="2906867" y="3508800"/>
              <a:ext cx="2009205" cy="1986058"/>
              <a:chOff x="2906867" y="3508800"/>
              <a:chExt cx="2009205" cy="1986058"/>
            </a:xfrm>
          </p:grpSpPr>
          <p:cxnSp>
            <p:nvCxnSpPr>
              <p:cNvPr id="244" name="直接连接符 243">
                <a:extLst>
                  <a:ext uri="{FF2B5EF4-FFF2-40B4-BE49-F238E27FC236}">
                    <a16:creationId xmlns:a16="http://schemas.microsoft.com/office/drawing/2014/main" id="{89B2CBA7-8CF6-892C-8565-CB98030F8B3C}"/>
                  </a:ext>
                </a:extLst>
              </p:cNvPr>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id="{B84B5FDB-D48A-9078-326B-F08D9A397219}"/>
                  </a:ext>
                </a:extLst>
              </p:cNvPr>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46" name="组合 245">
                <a:extLst>
                  <a:ext uri="{FF2B5EF4-FFF2-40B4-BE49-F238E27FC236}">
                    <a16:creationId xmlns:a16="http://schemas.microsoft.com/office/drawing/2014/main" id="{A9AA3DE0-48DD-77D8-A510-58040A7F1E99}"/>
                  </a:ext>
                </a:extLst>
              </p:cNvPr>
              <p:cNvGrpSpPr/>
              <p:nvPr/>
            </p:nvGrpSpPr>
            <p:grpSpPr>
              <a:xfrm flipH="1">
                <a:off x="4745571" y="3508800"/>
                <a:ext cx="170501" cy="170501"/>
                <a:chOff x="2968869" y="10878820"/>
                <a:chExt cx="276484" cy="276484"/>
              </a:xfrm>
            </p:grpSpPr>
            <p:cxnSp>
              <p:nvCxnSpPr>
                <p:cNvPr id="253" name="直接连接符 252">
                  <a:extLst>
                    <a:ext uri="{FF2B5EF4-FFF2-40B4-BE49-F238E27FC236}">
                      <a16:creationId xmlns:a16="http://schemas.microsoft.com/office/drawing/2014/main" id="{D9996372-7BEE-0FEC-52BE-12C4176D9EEC}"/>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E9BD84A7-9594-0577-FC1C-B025753121AC}"/>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47" name="组合 246">
                <a:extLst>
                  <a:ext uri="{FF2B5EF4-FFF2-40B4-BE49-F238E27FC236}">
                    <a16:creationId xmlns:a16="http://schemas.microsoft.com/office/drawing/2014/main" id="{50025D2F-E642-26CB-7AFB-4A4D513519D6}"/>
                  </a:ext>
                </a:extLst>
              </p:cNvPr>
              <p:cNvGrpSpPr/>
              <p:nvPr/>
            </p:nvGrpSpPr>
            <p:grpSpPr>
              <a:xfrm flipH="1" flipV="1">
                <a:off x="4745571" y="5324357"/>
                <a:ext cx="170501" cy="170501"/>
                <a:chOff x="2968869" y="10878820"/>
                <a:chExt cx="276484" cy="276484"/>
              </a:xfrm>
            </p:grpSpPr>
            <p:cxnSp>
              <p:nvCxnSpPr>
                <p:cNvPr id="251" name="直接连接符 250">
                  <a:extLst>
                    <a:ext uri="{FF2B5EF4-FFF2-40B4-BE49-F238E27FC236}">
                      <a16:creationId xmlns:a16="http://schemas.microsoft.com/office/drawing/2014/main" id="{BD38354D-D897-4050-5CBE-22EF874EDD6F}"/>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id="{855966E9-93BC-C365-0FFD-26B10F9DE3B9}"/>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id="{7DAC4A26-A33B-F23E-A0E2-0A0DA29F0EE3}"/>
                  </a:ext>
                </a:extLst>
              </p:cNvPr>
              <p:cNvGrpSpPr/>
              <p:nvPr/>
            </p:nvGrpSpPr>
            <p:grpSpPr>
              <a:xfrm flipV="1">
                <a:off x="2906867" y="5324357"/>
                <a:ext cx="170501" cy="170501"/>
                <a:chOff x="2968869" y="10878820"/>
                <a:chExt cx="276484" cy="276484"/>
              </a:xfrm>
            </p:grpSpPr>
            <p:cxnSp>
              <p:nvCxnSpPr>
                <p:cNvPr id="249" name="直接连接符 248">
                  <a:extLst>
                    <a:ext uri="{FF2B5EF4-FFF2-40B4-BE49-F238E27FC236}">
                      <a16:creationId xmlns:a16="http://schemas.microsoft.com/office/drawing/2014/main" id="{88FF3D30-7085-FCF5-19A7-47B94E1C8094}"/>
                    </a:ext>
                  </a:extLst>
                </p:cNvPr>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2723CC4E-53E5-5CB1-A4DE-72C969F07C02}"/>
                    </a:ext>
                  </a:extLst>
                </p:cNvPr>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156" name="组合 155">
              <a:extLst>
                <a:ext uri="{FF2B5EF4-FFF2-40B4-BE49-F238E27FC236}">
                  <a16:creationId xmlns:a16="http://schemas.microsoft.com/office/drawing/2014/main" id="{83A8DBE4-ED58-0CF6-1874-01B2E12C13FD}"/>
                </a:ext>
              </a:extLst>
            </p:cNvPr>
            <p:cNvGrpSpPr/>
            <p:nvPr userDrawn="1"/>
          </p:nvGrpSpPr>
          <p:grpSpPr>
            <a:xfrm>
              <a:off x="5687024" y="3513604"/>
              <a:ext cx="2986750" cy="533098"/>
              <a:chOff x="4966041" y="1707044"/>
              <a:chExt cx="3859333" cy="688843"/>
            </a:xfrm>
            <a:solidFill>
              <a:srgbClr val="00FFFF"/>
            </a:solidFill>
          </p:grpSpPr>
          <p:sp>
            <p:nvSpPr>
              <p:cNvPr id="163" name="文本框 162">
                <a:extLst>
                  <a:ext uri="{FF2B5EF4-FFF2-40B4-BE49-F238E27FC236}">
                    <a16:creationId xmlns:a16="http://schemas.microsoft.com/office/drawing/2014/main" id="{47363539-3382-65E1-F298-26C1F1E6E143}"/>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Regular" panose="020B0500000000000000" pitchFamily="34" charset="-122"/>
                  <a:ea typeface="思源黑体 CN Regular" panose="020B0500000000000000" pitchFamily="34" charset="-122"/>
                </a:endParaRPr>
              </a:p>
            </p:txBody>
          </p:sp>
          <p:grpSp>
            <p:nvGrpSpPr>
              <p:cNvPr id="164" name="组合 163">
                <a:extLst>
                  <a:ext uri="{FF2B5EF4-FFF2-40B4-BE49-F238E27FC236}">
                    <a16:creationId xmlns:a16="http://schemas.microsoft.com/office/drawing/2014/main" id="{A53AEC76-9471-EAD6-7DF3-F9E00BC0E0F3}"/>
                  </a:ext>
                </a:extLst>
              </p:cNvPr>
              <p:cNvGrpSpPr/>
              <p:nvPr/>
            </p:nvGrpSpPr>
            <p:grpSpPr>
              <a:xfrm>
                <a:off x="4980705" y="2314286"/>
                <a:ext cx="3813754" cy="81601"/>
                <a:chOff x="3955432" y="5643520"/>
                <a:chExt cx="3026445" cy="86703"/>
              </a:xfrm>
              <a:grpFill/>
            </p:grpSpPr>
            <p:sp>
              <p:nvSpPr>
                <p:cNvPr id="166" name="Rectangle 151">
                  <a:extLst>
                    <a:ext uri="{FF2B5EF4-FFF2-40B4-BE49-F238E27FC236}">
                      <a16:creationId xmlns:a16="http://schemas.microsoft.com/office/drawing/2014/main" id="{AE1E1908-676F-249C-3B34-2AA038AC4A77}"/>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67" name="Rectangle 152">
                  <a:extLst>
                    <a:ext uri="{FF2B5EF4-FFF2-40B4-BE49-F238E27FC236}">
                      <a16:creationId xmlns:a16="http://schemas.microsoft.com/office/drawing/2014/main" id="{E0368375-387C-842F-D36C-EBA632AF7444}"/>
                    </a:ext>
                  </a:extLst>
                </p:cNvPr>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68" name="Rectangle 153">
                  <a:extLst>
                    <a:ext uri="{FF2B5EF4-FFF2-40B4-BE49-F238E27FC236}">
                      <a16:creationId xmlns:a16="http://schemas.microsoft.com/office/drawing/2014/main" id="{6223A909-D061-1831-087F-65BC6EAB3F61}"/>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69" name="Rectangle 154">
                  <a:extLst>
                    <a:ext uri="{FF2B5EF4-FFF2-40B4-BE49-F238E27FC236}">
                      <a16:creationId xmlns:a16="http://schemas.microsoft.com/office/drawing/2014/main" id="{37CB23C5-80B5-6979-45DF-F8051C326AB5}"/>
                    </a:ext>
                  </a:extLst>
                </p:cNvPr>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0" name="Rectangle 155">
                  <a:extLst>
                    <a:ext uri="{FF2B5EF4-FFF2-40B4-BE49-F238E27FC236}">
                      <a16:creationId xmlns:a16="http://schemas.microsoft.com/office/drawing/2014/main" id="{653F016D-3093-39F7-9135-3D442AC483F4}"/>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1" name="Rectangle 156">
                  <a:extLst>
                    <a:ext uri="{FF2B5EF4-FFF2-40B4-BE49-F238E27FC236}">
                      <a16:creationId xmlns:a16="http://schemas.microsoft.com/office/drawing/2014/main" id="{ABA9241C-58D7-E4E6-4B96-032230BC0B2C}"/>
                    </a:ext>
                  </a:extLst>
                </p:cNvPr>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2" name="Rectangle 157">
                  <a:extLst>
                    <a:ext uri="{FF2B5EF4-FFF2-40B4-BE49-F238E27FC236}">
                      <a16:creationId xmlns:a16="http://schemas.microsoft.com/office/drawing/2014/main" id="{AB2CE87E-C351-8E44-B4AC-F7BF1D101DEA}"/>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3" name="Rectangle 158">
                  <a:extLst>
                    <a:ext uri="{FF2B5EF4-FFF2-40B4-BE49-F238E27FC236}">
                      <a16:creationId xmlns:a16="http://schemas.microsoft.com/office/drawing/2014/main" id="{47A019A0-2D32-043C-D828-79B98D9C6ED3}"/>
                    </a:ext>
                  </a:extLst>
                </p:cNvPr>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4" name="Rectangle 159">
                  <a:extLst>
                    <a:ext uri="{FF2B5EF4-FFF2-40B4-BE49-F238E27FC236}">
                      <a16:creationId xmlns:a16="http://schemas.microsoft.com/office/drawing/2014/main" id="{14EED0AD-8277-B29F-CCC9-6930D8401078}"/>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5" name="Rectangle 160">
                  <a:extLst>
                    <a:ext uri="{FF2B5EF4-FFF2-40B4-BE49-F238E27FC236}">
                      <a16:creationId xmlns:a16="http://schemas.microsoft.com/office/drawing/2014/main" id="{E1FD0E36-0D61-4F9C-8437-EC8EA92D54E4}"/>
                    </a:ext>
                  </a:extLst>
                </p:cNvPr>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6" name="Rectangle 161">
                  <a:extLst>
                    <a:ext uri="{FF2B5EF4-FFF2-40B4-BE49-F238E27FC236}">
                      <a16:creationId xmlns:a16="http://schemas.microsoft.com/office/drawing/2014/main" id="{2DCFEFBE-E480-9F9C-E6C5-EEBCB348F56A}"/>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7" name="Rectangle 162">
                  <a:extLst>
                    <a:ext uri="{FF2B5EF4-FFF2-40B4-BE49-F238E27FC236}">
                      <a16:creationId xmlns:a16="http://schemas.microsoft.com/office/drawing/2014/main" id="{7D1164FF-2E30-D023-9DF7-255C1BAEBAE3}"/>
                    </a:ext>
                  </a:extLst>
                </p:cNvPr>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8" name="Rectangle 163">
                  <a:extLst>
                    <a:ext uri="{FF2B5EF4-FFF2-40B4-BE49-F238E27FC236}">
                      <a16:creationId xmlns:a16="http://schemas.microsoft.com/office/drawing/2014/main" id="{5E0F2501-DAB8-64FE-2267-E9DBB01E4B84}"/>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79" name="Rectangle 164">
                  <a:extLst>
                    <a:ext uri="{FF2B5EF4-FFF2-40B4-BE49-F238E27FC236}">
                      <a16:creationId xmlns:a16="http://schemas.microsoft.com/office/drawing/2014/main" id="{3E137FE2-CDD2-6F5A-B14A-857E3CC99584}"/>
                    </a:ext>
                  </a:extLst>
                </p:cNvPr>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0" name="Rectangle 165">
                  <a:extLst>
                    <a:ext uri="{FF2B5EF4-FFF2-40B4-BE49-F238E27FC236}">
                      <a16:creationId xmlns:a16="http://schemas.microsoft.com/office/drawing/2014/main" id="{CE887DF0-5AA1-8529-A1CD-B37EE3BFC0A6}"/>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1" name="Rectangle 166">
                  <a:extLst>
                    <a:ext uri="{FF2B5EF4-FFF2-40B4-BE49-F238E27FC236}">
                      <a16:creationId xmlns:a16="http://schemas.microsoft.com/office/drawing/2014/main" id="{CDFD453E-3EC5-EB87-0D2D-126E1563FB7F}"/>
                    </a:ext>
                  </a:extLst>
                </p:cNvPr>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2" name="Rectangle 167">
                  <a:extLst>
                    <a:ext uri="{FF2B5EF4-FFF2-40B4-BE49-F238E27FC236}">
                      <a16:creationId xmlns:a16="http://schemas.microsoft.com/office/drawing/2014/main" id="{188C40AD-18C9-EE66-7C8A-2E4308CFB57B}"/>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3" name="Rectangle 168">
                  <a:extLst>
                    <a:ext uri="{FF2B5EF4-FFF2-40B4-BE49-F238E27FC236}">
                      <a16:creationId xmlns:a16="http://schemas.microsoft.com/office/drawing/2014/main" id="{4060BAC8-91F4-50E8-3304-7B9F77DB3BAB}"/>
                    </a:ext>
                  </a:extLst>
                </p:cNvPr>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4" name="Rectangle 169">
                  <a:extLst>
                    <a:ext uri="{FF2B5EF4-FFF2-40B4-BE49-F238E27FC236}">
                      <a16:creationId xmlns:a16="http://schemas.microsoft.com/office/drawing/2014/main" id="{2CB0B4D6-82AF-2F07-FDEE-E4017C160EA9}"/>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5" name="Rectangle 170">
                  <a:extLst>
                    <a:ext uri="{FF2B5EF4-FFF2-40B4-BE49-F238E27FC236}">
                      <a16:creationId xmlns:a16="http://schemas.microsoft.com/office/drawing/2014/main" id="{8C4429C9-C3AC-CB89-D3BA-5129DF3999E1}"/>
                    </a:ext>
                  </a:extLst>
                </p:cNvPr>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6" name="Rectangle 171">
                  <a:extLst>
                    <a:ext uri="{FF2B5EF4-FFF2-40B4-BE49-F238E27FC236}">
                      <a16:creationId xmlns:a16="http://schemas.microsoft.com/office/drawing/2014/main" id="{E768609B-1EA5-669F-B9AC-784E9938EF08}"/>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7" name="Rectangle 172">
                  <a:extLst>
                    <a:ext uri="{FF2B5EF4-FFF2-40B4-BE49-F238E27FC236}">
                      <a16:creationId xmlns:a16="http://schemas.microsoft.com/office/drawing/2014/main" id="{0A8BB2FD-E097-86B2-7A02-F3D800366CE1}"/>
                    </a:ext>
                  </a:extLst>
                </p:cNvPr>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8" name="Rectangle 173">
                  <a:extLst>
                    <a:ext uri="{FF2B5EF4-FFF2-40B4-BE49-F238E27FC236}">
                      <a16:creationId xmlns:a16="http://schemas.microsoft.com/office/drawing/2014/main" id="{6D779C51-C5F5-5DDA-A56C-EAA0C0DE6C4F}"/>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89" name="Rectangle 174">
                  <a:extLst>
                    <a:ext uri="{FF2B5EF4-FFF2-40B4-BE49-F238E27FC236}">
                      <a16:creationId xmlns:a16="http://schemas.microsoft.com/office/drawing/2014/main" id="{7DF71794-0AFD-782C-C2D5-C6CA330CC09E}"/>
                    </a:ext>
                  </a:extLst>
                </p:cNvPr>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0" name="Rectangle 175">
                  <a:extLst>
                    <a:ext uri="{FF2B5EF4-FFF2-40B4-BE49-F238E27FC236}">
                      <a16:creationId xmlns:a16="http://schemas.microsoft.com/office/drawing/2014/main" id="{4CCE7F63-33DB-D37F-5E4A-055560905D60}"/>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1" name="Rectangle 176">
                  <a:extLst>
                    <a:ext uri="{FF2B5EF4-FFF2-40B4-BE49-F238E27FC236}">
                      <a16:creationId xmlns:a16="http://schemas.microsoft.com/office/drawing/2014/main" id="{336870DA-A11A-DE6C-E9F9-46E7A678A12A}"/>
                    </a:ext>
                  </a:extLst>
                </p:cNvPr>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2" name="Rectangle 177">
                  <a:extLst>
                    <a:ext uri="{FF2B5EF4-FFF2-40B4-BE49-F238E27FC236}">
                      <a16:creationId xmlns:a16="http://schemas.microsoft.com/office/drawing/2014/main" id="{38BBF974-6988-86F2-1187-853D79996F12}"/>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3" name="Rectangle 178">
                  <a:extLst>
                    <a:ext uri="{FF2B5EF4-FFF2-40B4-BE49-F238E27FC236}">
                      <a16:creationId xmlns:a16="http://schemas.microsoft.com/office/drawing/2014/main" id="{CBD9BA59-DD83-5028-D257-9CD46DDC7153}"/>
                    </a:ext>
                  </a:extLst>
                </p:cNvPr>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4" name="Rectangle 179">
                  <a:extLst>
                    <a:ext uri="{FF2B5EF4-FFF2-40B4-BE49-F238E27FC236}">
                      <a16:creationId xmlns:a16="http://schemas.microsoft.com/office/drawing/2014/main" id="{97A07ACD-D97C-CD61-6507-518CB7E0F589}"/>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5" name="Rectangle 180">
                  <a:extLst>
                    <a:ext uri="{FF2B5EF4-FFF2-40B4-BE49-F238E27FC236}">
                      <a16:creationId xmlns:a16="http://schemas.microsoft.com/office/drawing/2014/main" id="{935C9A6B-B959-ABCD-1952-362DB0CFD10B}"/>
                    </a:ext>
                  </a:extLst>
                </p:cNvPr>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6" name="Rectangle 181">
                  <a:extLst>
                    <a:ext uri="{FF2B5EF4-FFF2-40B4-BE49-F238E27FC236}">
                      <a16:creationId xmlns:a16="http://schemas.microsoft.com/office/drawing/2014/main" id="{BE3EA518-3329-9144-A7C8-39E8E7A3B534}"/>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7" name="Rectangle 182">
                  <a:extLst>
                    <a:ext uri="{FF2B5EF4-FFF2-40B4-BE49-F238E27FC236}">
                      <a16:creationId xmlns:a16="http://schemas.microsoft.com/office/drawing/2014/main" id="{76C60E11-D200-A8AF-1C0A-30305FCA6CA0}"/>
                    </a:ext>
                  </a:extLst>
                </p:cNvPr>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8" name="Rectangle 183">
                  <a:extLst>
                    <a:ext uri="{FF2B5EF4-FFF2-40B4-BE49-F238E27FC236}">
                      <a16:creationId xmlns:a16="http://schemas.microsoft.com/office/drawing/2014/main" id="{69A030D3-264A-D61E-8D1E-BC162871AD15}"/>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199" name="Rectangle 184">
                  <a:extLst>
                    <a:ext uri="{FF2B5EF4-FFF2-40B4-BE49-F238E27FC236}">
                      <a16:creationId xmlns:a16="http://schemas.microsoft.com/office/drawing/2014/main" id="{0F4FF908-F844-C75D-7B0E-3EDABA3121D9}"/>
                    </a:ext>
                  </a:extLst>
                </p:cNvPr>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0" name="Rectangle 185">
                  <a:extLst>
                    <a:ext uri="{FF2B5EF4-FFF2-40B4-BE49-F238E27FC236}">
                      <a16:creationId xmlns:a16="http://schemas.microsoft.com/office/drawing/2014/main" id="{12481F00-C035-B985-7BE9-B7C6B0CFF7CE}"/>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1" name="Rectangle 186">
                  <a:extLst>
                    <a:ext uri="{FF2B5EF4-FFF2-40B4-BE49-F238E27FC236}">
                      <a16:creationId xmlns:a16="http://schemas.microsoft.com/office/drawing/2014/main" id="{AEB2C097-C172-EDC8-2F18-8C9A904DD5C5}"/>
                    </a:ext>
                  </a:extLst>
                </p:cNvPr>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2" name="Rectangle 187">
                  <a:extLst>
                    <a:ext uri="{FF2B5EF4-FFF2-40B4-BE49-F238E27FC236}">
                      <a16:creationId xmlns:a16="http://schemas.microsoft.com/office/drawing/2014/main" id="{0624B118-8264-FFDB-95C5-494FCBC5024A}"/>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3" name="Rectangle 188">
                  <a:extLst>
                    <a:ext uri="{FF2B5EF4-FFF2-40B4-BE49-F238E27FC236}">
                      <a16:creationId xmlns:a16="http://schemas.microsoft.com/office/drawing/2014/main" id="{2080A7FF-C524-FB8F-1A96-D133FE0CC4C2}"/>
                    </a:ext>
                  </a:extLst>
                </p:cNvPr>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4" name="Rectangle 189">
                  <a:extLst>
                    <a:ext uri="{FF2B5EF4-FFF2-40B4-BE49-F238E27FC236}">
                      <a16:creationId xmlns:a16="http://schemas.microsoft.com/office/drawing/2014/main" id="{D7D11972-1D22-E036-FC51-3A4CC03812B9}"/>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5" name="Rectangle 190">
                  <a:extLst>
                    <a:ext uri="{FF2B5EF4-FFF2-40B4-BE49-F238E27FC236}">
                      <a16:creationId xmlns:a16="http://schemas.microsoft.com/office/drawing/2014/main" id="{AB8C4731-9E0A-B5E7-65ED-A8AA47431211}"/>
                    </a:ext>
                  </a:extLst>
                </p:cNvPr>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6" name="Rectangle 191">
                  <a:extLst>
                    <a:ext uri="{FF2B5EF4-FFF2-40B4-BE49-F238E27FC236}">
                      <a16:creationId xmlns:a16="http://schemas.microsoft.com/office/drawing/2014/main" id="{4217ABFC-94AD-4006-3167-FD3CC1EAAC65}"/>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7" name="Rectangle 192">
                  <a:extLst>
                    <a:ext uri="{FF2B5EF4-FFF2-40B4-BE49-F238E27FC236}">
                      <a16:creationId xmlns:a16="http://schemas.microsoft.com/office/drawing/2014/main" id="{4B5DF39B-9FBF-94BA-89F9-589C72350303}"/>
                    </a:ext>
                  </a:extLst>
                </p:cNvPr>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8" name="Rectangle 193">
                  <a:extLst>
                    <a:ext uri="{FF2B5EF4-FFF2-40B4-BE49-F238E27FC236}">
                      <a16:creationId xmlns:a16="http://schemas.microsoft.com/office/drawing/2014/main" id="{313B1018-EE1A-478F-EAC9-1EBDF300C49E}"/>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09" name="Rectangle 194">
                  <a:extLst>
                    <a:ext uri="{FF2B5EF4-FFF2-40B4-BE49-F238E27FC236}">
                      <a16:creationId xmlns:a16="http://schemas.microsoft.com/office/drawing/2014/main" id="{C5A3ECF5-94B7-4956-3A59-E28525E4ADB3}"/>
                    </a:ext>
                  </a:extLst>
                </p:cNvPr>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0" name="Rectangle 195">
                  <a:extLst>
                    <a:ext uri="{FF2B5EF4-FFF2-40B4-BE49-F238E27FC236}">
                      <a16:creationId xmlns:a16="http://schemas.microsoft.com/office/drawing/2014/main" id="{275A2D3A-0E1C-7404-F8D5-03EB8FCE5149}"/>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1" name="Rectangle 196">
                  <a:extLst>
                    <a:ext uri="{FF2B5EF4-FFF2-40B4-BE49-F238E27FC236}">
                      <a16:creationId xmlns:a16="http://schemas.microsoft.com/office/drawing/2014/main" id="{D3754FF1-3B07-883C-31F7-F99B785367DC}"/>
                    </a:ext>
                  </a:extLst>
                </p:cNvPr>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2" name="Rectangle 197">
                  <a:extLst>
                    <a:ext uri="{FF2B5EF4-FFF2-40B4-BE49-F238E27FC236}">
                      <a16:creationId xmlns:a16="http://schemas.microsoft.com/office/drawing/2014/main" id="{0FA0C79F-1FB1-26D8-0ADC-A68599B6F3AC}"/>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3" name="Rectangle 198">
                  <a:extLst>
                    <a:ext uri="{FF2B5EF4-FFF2-40B4-BE49-F238E27FC236}">
                      <a16:creationId xmlns:a16="http://schemas.microsoft.com/office/drawing/2014/main" id="{A956FA41-43C6-756B-251E-10C4D2DD7E56}"/>
                    </a:ext>
                  </a:extLst>
                </p:cNvPr>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4" name="Rectangle 199">
                  <a:extLst>
                    <a:ext uri="{FF2B5EF4-FFF2-40B4-BE49-F238E27FC236}">
                      <a16:creationId xmlns:a16="http://schemas.microsoft.com/office/drawing/2014/main" id="{71137818-68C7-2DF1-083F-0D28E839143D}"/>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5" name="Rectangle 200">
                  <a:extLst>
                    <a:ext uri="{FF2B5EF4-FFF2-40B4-BE49-F238E27FC236}">
                      <a16:creationId xmlns:a16="http://schemas.microsoft.com/office/drawing/2014/main" id="{8F7A209E-F2B7-1CA5-8336-CED899555E4F}"/>
                    </a:ext>
                  </a:extLst>
                </p:cNvPr>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6" name="Rectangle 201">
                  <a:extLst>
                    <a:ext uri="{FF2B5EF4-FFF2-40B4-BE49-F238E27FC236}">
                      <a16:creationId xmlns:a16="http://schemas.microsoft.com/office/drawing/2014/main" id="{DCC883E6-883D-E736-504D-7E55DF086DB1}"/>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7" name="Rectangle 202">
                  <a:extLst>
                    <a:ext uri="{FF2B5EF4-FFF2-40B4-BE49-F238E27FC236}">
                      <a16:creationId xmlns:a16="http://schemas.microsoft.com/office/drawing/2014/main" id="{C2079235-4261-5906-0401-2B23C01F7A1B}"/>
                    </a:ext>
                  </a:extLst>
                </p:cNvPr>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8" name="Rectangle 203">
                  <a:extLst>
                    <a:ext uri="{FF2B5EF4-FFF2-40B4-BE49-F238E27FC236}">
                      <a16:creationId xmlns:a16="http://schemas.microsoft.com/office/drawing/2014/main" id="{33CE1F43-835A-3714-E35E-5EBE6FA13B6F}"/>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19" name="Rectangle 204">
                  <a:extLst>
                    <a:ext uri="{FF2B5EF4-FFF2-40B4-BE49-F238E27FC236}">
                      <a16:creationId xmlns:a16="http://schemas.microsoft.com/office/drawing/2014/main" id="{BDF69EC3-7269-BA0F-7F2F-7904477F8C69}"/>
                    </a:ext>
                  </a:extLst>
                </p:cNvPr>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0" name="Rectangle 205">
                  <a:extLst>
                    <a:ext uri="{FF2B5EF4-FFF2-40B4-BE49-F238E27FC236}">
                      <a16:creationId xmlns:a16="http://schemas.microsoft.com/office/drawing/2014/main" id="{EE933EAA-B8B0-4E06-82BC-8EC1D49D9624}"/>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1" name="Rectangle 206">
                  <a:extLst>
                    <a:ext uri="{FF2B5EF4-FFF2-40B4-BE49-F238E27FC236}">
                      <a16:creationId xmlns:a16="http://schemas.microsoft.com/office/drawing/2014/main" id="{4CDDA1B7-3C7B-E4F3-D8D0-9ED062EA2130}"/>
                    </a:ext>
                  </a:extLst>
                </p:cNvPr>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2" name="Rectangle 207">
                  <a:extLst>
                    <a:ext uri="{FF2B5EF4-FFF2-40B4-BE49-F238E27FC236}">
                      <a16:creationId xmlns:a16="http://schemas.microsoft.com/office/drawing/2014/main" id="{7750F738-31DD-99B9-B7A8-33EEDAFECCA6}"/>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3" name="Rectangle 208">
                  <a:extLst>
                    <a:ext uri="{FF2B5EF4-FFF2-40B4-BE49-F238E27FC236}">
                      <a16:creationId xmlns:a16="http://schemas.microsoft.com/office/drawing/2014/main" id="{983C873E-4B27-687A-500F-BBA43AE9C74E}"/>
                    </a:ext>
                  </a:extLst>
                </p:cNvPr>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4" name="Rectangle 209">
                  <a:extLst>
                    <a:ext uri="{FF2B5EF4-FFF2-40B4-BE49-F238E27FC236}">
                      <a16:creationId xmlns:a16="http://schemas.microsoft.com/office/drawing/2014/main" id="{43F8C67A-4388-F228-5202-D33DF155923A}"/>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5" name="Rectangle 210">
                  <a:extLst>
                    <a:ext uri="{FF2B5EF4-FFF2-40B4-BE49-F238E27FC236}">
                      <a16:creationId xmlns:a16="http://schemas.microsoft.com/office/drawing/2014/main" id="{4D6B6517-1501-C432-92AF-2E26AA2D4C70}"/>
                    </a:ext>
                  </a:extLst>
                </p:cNvPr>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6" name="Rectangle 211">
                  <a:extLst>
                    <a:ext uri="{FF2B5EF4-FFF2-40B4-BE49-F238E27FC236}">
                      <a16:creationId xmlns:a16="http://schemas.microsoft.com/office/drawing/2014/main" id="{1C6A2CD1-76C6-DF35-FD4E-247AD89E3CF7}"/>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7" name="Rectangle 212">
                  <a:extLst>
                    <a:ext uri="{FF2B5EF4-FFF2-40B4-BE49-F238E27FC236}">
                      <a16:creationId xmlns:a16="http://schemas.microsoft.com/office/drawing/2014/main" id="{7E40035B-EC03-7931-E636-9BEA94ADB81C}"/>
                    </a:ext>
                  </a:extLst>
                </p:cNvPr>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8" name="Rectangle 213">
                  <a:extLst>
                    <a:ext uri="{FF2B5EF4-FFF2-40B4-BE49-F238E27FC236}">
                      <a16:creationId xmlns:a16="http://schemas.microsoft.com/office/drawing/2014/main" id="{6275B50A-CE10-E83C-7823-02D38C68CA07}"/>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29" name="Rectangle 214">
                  <a:extLst>
                    <a:ext uri="{FF2B5EF4-FFF2-40B4-BE49-F238E27FC236}">
                      <a16:creationId xmlns:a16="http://schemas.microsoft.com/office/drawing/2014/main" id="{507F672A-24C2-1ED1-FE6E-CBC451503C04}"/>
                    </a:ext>
                  </a:extLst>
                </p:cNvPr>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0" name="Rectangle 215">
                  <a:extLst>
                    <a:ext uri="{FF2B5EF4-FFF2-40B4-BE49-F238E27FC236}">
                      <a16:creationId xmlns:a16="http://schemas.microsoft.com/office/drawing/2014/main" id="{83CCCEFA-1DBF-FCB4-E14A-1623E9964BF6}"/>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1" name="Rectangle 216">
                  <a:extLst>
                    <a:ext uri="{FF2B5EF4-FFF2-40B4-BE49-F238E27FC236}">
                      <a16:creationId xmlns:a16="http://schemas.microsoft.com/office/drawing/2014/main" id="{22E06A3C-B67F-2FE4-2FA7-B196E8E862F7}"/>
                    </a:ext>
                  </a:extLst>
                </p:cNvPr>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2" name="Rectangle 217">
                  <a:extLst>
                    <a:ext uri="{FF2B5EF4-FFF2-40B4-BE49-F238E27FC236}">
                      <a16:creationId xmlns:a16="http://schemas.microsoft.com/office/drawing/2014/main" id="{A9900C3F-6642-1817-1534-65EC3167A095}"/>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3" name="Rectangle 218">
                  <a:extLst>
                    <a:ext uri="{FF2B5EF4-FFF2-40B4-BE49-F238E27FC236}">
                      <a16:creationId xmlns:a16="http://schemas.microsoft.com/office/drawing/2014/main" id="{93FBD287-553C-1C50-CF9A-CE1A8F9B0B50}"/>
                    </a:ext>
                  </a:extLst>
                </p:cNvPr>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4" name="Rectangle 219">
                  <a:extLst>
                    <a:ext uri="{FF2B5EF4-FFF2-40B4-BE49-F238E27FC236}">
                      <a16:creationId xmlns:a16="http://schemas.microsoft.com/office/drawing/2014/main" id="{08004D64-7C3F-EC4D-A684-F9650B74AE24}"/>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5" name="Rectangle 220">
                  <a:extLst>
                    <a:ext uri="{FF2B5EF4-FFF2-40B4-BE49-F238E27FC236}">
                      <a16:creationId xmlns:a16="http://schemas.microsoft.com/office/drawing/2014/main" id="{68441B6A-49FA-C885-6C5D-90D55B5E387D}"/>
                    </a:ext>
                  </a:extLst>
                </p:cNvPr>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6" name="Rectangle 221">
                  <a:extLst>
                    <a:ext uri="{FF2B5EF4-FFF2-40B4-BE49-F238E27FC236}">
                      <a16:creationId xmlns:a16="http://schemas.microsoft.com/office/drawing/2014/main" id="{DDA4B65E-A0B7-9D51-FD35-5452DCE7FB3A}"/>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7" name="Rectangle 222">
                  <a:extLst>
                    <a:ext uri="{FF2B5EF4-FFF2-40B4-BE49-F238E27FC236}">
                      <a16:creationId xmlns:a16="http://schemas.microsoft.com/office/drawing/2014/main" id="{3A7B09C9-8ADD-40C9-2FC6-B608FC3D3B0B}"/>
                    </a:ext>
                  </a:extLst>
                </p:cNvPr>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8" name="Rectangle 223">
                  <a:extLst>
                    <a:ext uri="{FF2B5EF4-FFF2-40B4-BE49-F238E27FC236}">
                      <a16:creationId xmlns:a16="http://schemas.microsoft.com/office/drawing/2014/main" id="{2C236D80-C96E-165D-9CC5-83732B2A258F}"/>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39" name="Rectangle 224">
                  <a:extLst>
                    <a:ext uri="{FF2B5EF4-FFF2-40B4-BE49-F238E27FC236}">
                      <a16:creationId xmlns:a16="http://schemas.microsoft.com/office/drawing/2014/main" id="{18BC0A7D-CB79-636C-5699-BC31F3F9B6C6}"/>
                    </a:ext>
                  </a:extLst>
                </p:cNvPr>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40" name="Rectangle 225">
                  <a:extLst>
                    <a:ext uri="{FF2B5EF4-FFF2-40B4-BE49-F238E27FC236}">
                      <a16:creationId xmlns:a16="http://schemas.microsoft.com/office/drawing/2014/main" id="{A2FA5A7D-96BB-896E-DCAB-BF5D930888AF}"/>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41" name="Rectangle 226">
                  <a:extLst>
                    <a:ext uri="{FF2B5EF4-FFF2-40B4-BE49-F238E27FC236}">
                      <a16:creationId xmlns:a16="http://schemas.microsoft.com/office/drawing/2014/main" id="{A3556327-FAE6-A38A-471F-816F3ADB41BE}"/>
                    </a:ext>
                  </a:extLst>
                </p:cNvPr>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42" name="Rectangle 227">
                  <a:extLst>
                    <a:ext uri="{FF2B5EF4-FFF2-40B4-BE49-F238E27FC236}">
                      <a16:creationId xmlns:a16="http://schemas.microsoft.com/office/drawing/2014/main" id="{C71FE7E6-11AC-D214-04D8-374943087477}"/>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sp>
              <p:nvSpPr>
                <p:cNvPr id="243" name="Rectangle 228">
                  <a:extLst>
                    <a:ext uri="{FF2B5EF4-FFF2-40B4-BE49-F238E27FC236}">
                      <a16:creationId xmlns:a16="http://schemas.microsoft.com/office/drawing/2014/main" id="{B5E48562-1417-A74A-986C-01F048FE3BFF}"/>
                    </a:ext>
                  </a:extLst>
                </p:cNvPr>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思源黑体 CN Regular" panose="020B0500000000000000" pitchFamily="34" charset="-122"/>
                    <a:cs typeface="+mn-cs"/>
                  </a:endParaRPr>
                </a:p>
              </p:txBody>
            </p:sp>
          </p:grpSp>
          <p:cxnSp>
            <p:nvCxnSpPr>
              <p:cNvPr id="165" name="直接连接符 164">
                <a:extLst>
                  <a:ext uri="{FF2B5EF4-FFF2-40B4-BE49-F238E27FC236}">
                    <a16:creationId xmlns:a16="http://schemas.microsoft.com/office/drawing/2014/main" id="{29F3F03B-A445-70D8-0323-42F5D6E964EE}"/>
                  </a:ext>
                </a:extLst>
              </p:cNvPr>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57" name="矩形 7">
              <a:extLst>
                <a:ext uri="{FF2B5EF4-FFF2-40B4-BE49-F238E27FC236}">
                  <a16:creationId xmlns:a16="http://schemas.microsoft.com/office/drawing/2014/main" id="{1EB05798-3E49-ECE8-2CCA-6640F6EB83B6}"/>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任意多边形: 形状 157">
              <a:extLst>
                <a:ext uri="{FF2B5EF4-FFF2-40B4-BE49-F238E27FC236}">
                  <a16:creationId xmlns:a16="http://schemas.microsoft.com/office/drawing/2014/main" id="{9B40C443-90B1-D4BB-5D9D-2BB69B925BB2}"/>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59" name="矩形 7">
              <a:extLst>
                <a:ext uri="{FF2B5EF4-FFF2-40B4-BE49-F238E27FC236}">
                  <a16:creationId xmlns:a16="http://schemas.microsoft.com/office/drawing/2014/main" id="{E87674FB-6DCA-6785-18AF-0704F33841B6}"/>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任意多边形: 形状 159">
              <a:extLst>
                <a:ext uri="{FF2B5EF4-FFF2-40B4-BE49-F238E27FC236}">
                  <a16:creationId xmlns:a16="http://schemas.microsoft.com/office/drawing/2014/main" id="{7AD895D4-3063-BB85-805B-529D1EF4EE77}"/>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Regular" panose="020B0500000000000000" pitchFamily="34" charset="-122"/>
                <a:ea typeface="思源黑体 CN Regular" panose="020B0500000000000000" pitchFamily="34" charset="-122"/>
              </a:endParaRPr>
            </a:p>
          </p:txBody>
        </p:sp>
        <p:sp>
          <p:nvSpPr>
            <p:cNvPr id="161" name="文本框 160">
              <a:extLst>
                <a:ext uri="{FF2B5EF4-FFF2-40B4-BE49-F238E27FC236}">
                  <a16:creationId xmlns:a16="http://schemas.microsoft.com/office/drawing/2014/main" id="{F2AC7CD9-A2F7-2148-D8A5-7306B85C29EE}"/>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Heavy" panose="020B0A00000000000000" pitchFamily="34" charset="-122"/>
                <a:ea typeface="思源黑体 CN Heavy" panose="020B0A00000000000000" pitchFamily="34" charset="-122"/>
                <a:cs typeface="OPPOSans H" panose="00020600040101010101" pitchFamily="18" charset="-122"/>
              </a:endParaRPr>
            </a:p>
          </p:txBody>
        </p:sp>
        <p:sp>
          <p:nvSpPr>
            <p:cNvPr id="162" name="矩形 7">
              <a:extLst>
                <a:ext uri="{FF2B5EF4-FFF2-40B4-BE49-F238E27FC236}">
                  <a16:creationId xmlns:a16="http://schemas.microsoft.com/office/drawing/2014/main" id="{34331E18-2319-4140-F0A3-CA699DAF1EA0}"/>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7" name="文本框 256">
            <a:extLst>
              <a:ext uri="{FF2B5EF4-FFF2-40B4-BE49-F238E27FC236}">
                <a16:creationId xmlns:a16="http://schemas.microsoft.com/office/drawing/2014/main" id="{541C85E5-CED0-2664-9322-136A0B7659D3}"/>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2" name="图片 1" descr="黑暗里有星球&#10;&#10;中度可信度描述已自动生成">
            <a:extLst>
              <a:ext uri="{FF2B5EF4-FFF2-40B4-BE49-F238E27FC236}">
                <a16:creationId xmlns:a16="http://schemas.microsoft.com/office/drawing/2014/main" id="{673986A9-7CE3-C856-81FE-3631125DDFDD}"/>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3152914" y="843985"/>
            <a:ext cx="1821910" cy="1821910"/>
          </a:xfrm>
          <a:prstGeom prst="rect">
            <a:avLst/>
          </a:prstGeom>
        </p:spPr>
      </p:pic>
      <p:cxnSp>
        <p:nvCxnSpPr>
          <p:cNvPr id="259" name="直接连接符 258">
            <a:extLst>
              <a:ext uri="{FF2B5EF4-FFF2-40B4-BE49-F238E27FC236}">
                <a16:creationId xmlns:a16="http://schemas.microsoft.com/office/drawing/2014/main" id="{62F8C677-694D-93AF-5E03-64415BD8A7FC}"/>
              </a:ext>
            </a:extLst>
          </p:cNvPr>
          <p:cNvCxnSpPr>
            <a:cxnSpLocks/>
          </p:cNvCxnSpPr>
          <p:nvPr/>
        </p:nvCxnSpPr>
        <p:spPr>
          <a:xfrm flipH="1">
            <a:off x="6991482" y="10544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260" name="组合 259">
            <a:extLst>
              <a:ext uri="{FF2B5EF4-FFF2-40B4-BE49-F238E27FC236}">
                <a16:creationId xmlns:a16="http://schemas.microsoft.com/office/drawing/2014/main" id="{67945C49-A447-56E6-B766-30045F5510CE}"/>
              </a:ext>
            </a:extLst>
          </p:cNvPr>
          <p:cNvGrpSpPr/>
          <p:nvPr/>
        </p:nvGrpSpPr>
        <p:grpSpPr>
          <a:xfrm>
            <a:off x="5847813" y="1501403"/>
            <a:ext cx="138195" cy="138195"/>
            <a:chOff x="5695413" y="1320428"/>
            <a:chExt cx="138195" cy="138195"/>
          </a:xfrm>
        </p:grpSpPr>
        <p:sp>
          <p:nvSpPr>
            <p:cNvPr id="261" name="Teardrop 15">
              <a:extLst>
                <a:ext uri="{FF2B5EF4-FFF2-40B4-BE49-F238E27FC236}">
                  <a16:creationId xmlns:a16="http://schemas.microsoft.com/office/drawing/2014/main" id="{89D66A80-2FF3-98B7-7DAA-2D36AF7D8B8E}"/>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262" name="Oval 16">
              <a:extLst>
                <a:ext uri="{FF2B5EF4-FFF2-40B4-BE49-F238E27FC236}">
                  <a16:creationId xmlns:a16="http://schemas.microsoft.com/office/drawing/2014/main" id="{A78FB4AA-1132-9A80-F2FF-13DC5D343615}"/>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Arial" panose="020B0604020202020204" pitchFamily="34" charset="0"/>
                <a:ea typeface="微软雅黑 Light"/>
                <a:cs typeface="+mn-cs"/>
              </a:endParaRPr>
            </a:p>
          </p:txBody>
        </p:sp>
      </p:grpSp>
      <p:grpSp>
        <p:nvGrpSpPr>
          <p:cNvPr id="263" name="组合 262">
            <a:extLst>
              <a:ext uri="{FF2B5EF4-FFF2-40B4-BE49-F238E27FC236}">
                <a16:creationId xmlns:a16="http://schemas.microsoft.com/office/drawing/2014/main" id="{3142E73E-9BFC-B5B7-03D3-1AB8FF9DBAD1}"/>
              </a:ext>
            </a:extLst>
          </p:cNvPr>
          <p:cNvGrpSpPr/>
          <p:nvPr/>
        </p:nvGrpSpPr>
        <p:grpSpPr>
          <a:xfrm>
            <a:off x="5847813" y="1888497"/>
            <a:ext cx="138195" cy="138195"/>
            <a:chOff x="5695413" y="1701172"/>
            <a:chExt cx="138195" cy="138195"/>
          </a:xfrm>
        </p:grpSpPr>
        <p:sp>
          <p:nvSpPr>
            <p:cNvPr id="264" name="Teardrop 15">
              <a:extLst>
                <a:ext uri="{FF2B5EF4-FFF2-40B4-BE49-F238E27FC236}">
                  <a16:creationId xmlns:a16="http://schemas.microsoft.com/office/drawing/2014/main" id="{D72CF947-0CA3-26E7-E3CD-99842576783F}"/>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265" name="Oval 16">
              <a:extLst>
                <a:ext uri="{FF2B5EF4-FFF2-40B4-BE49-F238E27FC236}">
                  <a16:creationId xmlns:a16="http://schemas.microsoft.com/office/drawing/2014/main" id="{0CBC01DE-6FAD-DBE2-9333-AFA5ADD6B626}"/>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Arial" panose="020B0604020202020204" pitchFamily="34" charset="0"/>
                <a:ea typeface="微软雅黑 Light"/>
                <a:cs typeface="+mn-cs"/>
              </a:endParaRPr>
            </a:p>
          </p:txBody>
        </p:sp>
      </p:grpSp>
      <p:grpSp>
        <p:nvGrpSpPr>
          <p:cNvPr id="266" name="组合 265">
            <a:extLst>
              <a:ext uri="{FF2B5EF4-FFF2-40B4-BE49-F238E27FC236}">
                <a16:creationId xmlns:a16="http://schemas.microsoft.com/office/drawing/2014/main" id="{829CE4E0-BD34-6681-A8A2-83FC3363D799}"/>
              </a:ext>
            </a:extLst>
          </p:cNvPr>
          <p:cNvGrpSpPr/>
          <p:nvPr/>
        </p:nvGrpSpPr>
        <p:grpSpPr>
          <a:xfrm>
            <a:off x="5847813" y="2275591"/>
            <a:ext cx="138195" cy="138195"/>
            <a:chOff x="5695413" y="2081916"/>
            <a:chExt cx="138195" cy="138195"/>
          </a:xfrm>
        </p:grpSpPr>
        <p:sp>
          <p:nvSpPr>
            <p:cNvPr id="267" name="Teardrop 15">
              <a:extLst>
                <a:ext uri="{FF2B5EF4-FFF2-40B4-BE49-F238E27FC236}">
                  <a16:creationId xmlns:a16="http://schemas.microsoft.com/office/drawing/2014/main" id="{92CA6CBA-7920-EDE0-0476-6AEAFB310035}"/>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268" name="Oval 16">
              <a:extLst>
                <a:ext uri="{FF2B5EF4-FFF2-40B4-BE49-F238E27FC236}">
                  <a16:creationId xmlns:a16="http://schemas.microsoft.com/office/drawing/2014/main" id="{84EDDCD6-ED7E-D9B0-CD73-BB66613926C5}"/>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Arial" panose="020B0604020202020204" pitchFamily="34" charset="0"/>
                <a:ea typeface="微软雅黑 Light"/>
                <a:cs typeface="+mn-cs"/>
              </a:endParaRPr>
            </a:p>
          </p:txBody>
        </p:sp>
      </p:grpSp>
      <p:grpSp>
        <p:nvGrpSpPr>
          <p:cNvPr id="269" name="组合 268">
            <a:extLst>
              <a:ext uri="{FF2B5EF4-FFF2-40B4-BE49-F238E27FC236}">
                <a16:creationId xmlns:a16="http://schemas.microsoft.com/office/drawing/2014/main" id="{7FA5F1E3-75ED-2796-E7D8-1CDFBB3B3DB4}"/>
              </a:ext>
            </a:extLst>
          </p:cNvPr>
          <p:cNvGrpSpPr/>
          <p:nvPr/>
        </p:nvGrpSpPr>
        <p:grpSpPr>
          <a:xfrm>
            <a:off x="5847813" y="2662685"/>
            <a:ext cx="138195" cy="138195"/>
            <a:chOff x="5695413" y="2462660"/>
            <a:chExt cx="138195" cy="138195"/>
          </a:xfrm>
        </p:grpSpPr>
        <p:sp>
          <p:nvSpPr>
            <p:cNvPr id="270" name="Teardrop 15">
              <a:extLst>
                <a:ext uri="{FF2B5EF4-FFF2-40B4-BE49-F238E27FC236}">
                  <a16:creationId xmlns:a16="http://schemas.microsoft.com/office/drawing/2014/main" id="{0D08FD64-F9DB-6BBF-0067-E021A3CD648F}"/>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微软雅黑 Light"/>
                <a:cs typeface="+mn-cs"/>
              </a:endParaRPr>
            </a:p>
          </p:txBody>
        </p:sp>
        <p:sp>
          <p:nvSpPr>
            <p:cNvPr id="271" name="Oval 16">
              <a:extLst>
                <a:ext uri="{FF2B5EF4-FFF2-40B4-BE49-F238E27FC236}">
                  <a16:creationId xmlns:a16="http://schemas.microsoft.com/office/drawing/2014/main" id="{B74B21E9-0BF3-B665-C816-9EA071E7903F}"/>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Arial" panose="020B0604020202020204" pitchFamily="34" charset="0"/>
                <a:ea typeface="微软雅黑 Light"/>
                <a:cs typeface="+mn-cs"/>
              </a:endParaRPr>
            </a:p>
          </p:txBody>
        </p:sp>
      </p:grpSp>
      <p:sp>
        <p:nvSpPr>
          <p:cNvPr id="272" name="矩形 7">
            <a:extLst>
              <a:ext uri="{FF2B5EF4-FFF2-40B4-BE49-F238E27FC236}">
                <a16:creationId xmlns:a16="http://schemas.microsoft.com/office/drawing/2014/main" id="{96AA038F-58F5-DEDF-F9B2-40FA76237342}"/>
              </a:ext>
            </a:extLst>
          </p:cNvPr>
          <p:cNvSpPr/>
          <p:nvPr/>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矩形 7">
            <a:extLst>
              <a:ext uri="{FF2B5EF4-FFF2-40B4-BE49-F238E27FC236}">
                <a16:creationId xmlns:a16="http://schemas.microsoft.com/office/drawing/2014/main" id="{B80CDC3F-8F9F-F798-8A02-DFA8757A9CC8}"/>
              </a:ext>
            </a:extLst>
          </p:cNvPr>
          <p:cNvSpPr/>
          <p:nvPr/>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文本框 273">
            <a:extLst>
              <a:ext uri="{FF2B5EF4-FFF2-40B4-BE49-F238E27FC236}">
                <a16:creationId xmlns:a16="http://schemas.microsoft.com/office/drawing/2014/main" id="{F8FE4FFD-D778-FE37-67B9-F3AF375BC048}"/>
              </a:ext>
            </a:extLst>
          </p:cNvPr>
          <p:cNvSpPr txBox="1"/>
          <p:nvPr/>
        </p:nvSpPr>
        <p:spPr>
          <a:xfrm>
            <a:off x="5739707" y="806100"/>
            <a:ext cx="2049437" cy="523220"/>
          </a:xfrm>
          <a:prstGeom prst="rect">
            <a:avLst/>
          </a:prstGeom>
          <a:noFill/>
        </p:spPr>
        <p:txBody>
          <a:bodyPr wrap="square" rtlCol="0">
            <a:spAutoFit/>
          </a:bodyPr>
          <a:lstStyle/>
          <a:p>
            <a:r>
              <a:rPr lang="en-US" altLang="zh-CN" sz="2800">
                <a:gradFill>
                  <a:gsLst>
                    <a:gs pos="0">
                      <a:schemeClr val="bg1"/>
                    </a:gs>
                    <a:gs pos="100000">
                      <a:srgbClr val="00FFFF"/>
                    </a:gs>
                  </a:gsLst>
                  <a:lin ang="2700000" scaled="1"/>
                </a:gradFill>
                <a:latin typeface="+mj-ea"/>
                <a:ea typeface="+mj-ea"/>
              </a:rPr>
              <a:t>come</a:t>
            </a:r>
            <a:r>
              <a:rPr lang="zh-CN" altLang="en-US" sz="2800">
                <a:gradFill>
                  <a:gsLst>
                    <a:gs pos="0">
                      <a:schemeClr val="bg1"/>
                    </a:gs>
                    <a:gs pos="100000">
                      <a:srgbClr val="00FFFF"/>
                    </a:gs>
                  </a:gsLst>
                  <a:lin ang="2700000" scaled="1"/>
                </a:gradFill>
                <a:latin typeface="+mj-ea"/>
                <a:ea typeface="+mj-ea"/>
              </a:rPr>
              <a:t>  </a:t>
            </a:r>
            <a:r>
              <a:rPr lang="en-US" altLang="zh-CN" sz="2800">
                <a:gradFill>
                  <a:gsLst>
                    <a:gs pos="0">
                      <a:schemeClr val="bg1"/>
                    </a:gs>
                    <a:gs pos="100000">
                      <a:srgbClr val="00FFFF"/>
                    </a:gs>
                  </a:gsLst>
                  <a:lin ang="2700000" scaled="1"/>
                </a:gradFill>
                <a:latin typeface="+mj-ea"/>
                <a:ea typeface="+mj-ea"/>
              </a:rPr>
              <a:t>on</a:t>
            </a:r>
            <a:endParaRPr lang="zh-CN" altLang="en-US" sz="2800" dirty="0">
              <a:gradFill>
                <a:gsLst>
                  <a:gs pos="0">
                    <a:schemeClr val="bg1"/>
                  </a:gs>
                  <a:gs pos="100000">
                    <a:srgbClr val="00FFFF"/>
                  </a:gs>
                </a:gsLst>
                <a:lin ang="2700000" scaled="1"/>
              </a:gradFill>
              <a:latin typeface="+mj-ea"/>
              <a:ea typeface="+mj-ea"/>
            </a:endParaRPr>
          </a:p>
        </p:txBody>
      </p:sp>
      <p:sp>
        <p:nvSpPr>
          <p:cNvPr id="275" name="文本框 274">
            <a:extLst>
              <a:ext uri="{FF2B5EF4-FFF2-40B4-BE49-F238E27FC236}">
                <a16:creationId xmlns:a16="http://schemas.microsoft.com/office/drawing/2014/main" id="{C21DFDDA-D218-E326-03EF-7AA8611C18FA}"/>
              </a:ext>
            </a:extLst>
          </p:cNvPr>
          <p:cNvSpPr txBox="1"/>
          <p:nvPr/>
        </p:nvSpPr>
        <p:spPr>
          <a:xfrm>
            <a:off x="7075091" y="10061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276" name="文本框 275">
            <a:extLst>
              <a:ext uri="{FF2B5EF4-FFF2-40B4-BE49-F238E27FC236}">
                <a16:creationId xmlns:a16="http://schemas.microsoft.com/office/drawing/2014/main" id="{3098D795-D864-E2AF-53A0-9CC067922FA9}"/>
              </a:ext>
            </a:extLst>
          </p:cNvPr>
          <p:cNvSpPr txBox="1"/>
          <p:nvPr/>
        </p:nvSpPr>
        <p:spPr>
          <a:xfrm>
            <a:off x="6071015" y="13794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a:t>
            </a:r>
            <a:r>
              <a:rPr lang="zh-CN" altLang="en-US" spc="100">
                <a:gradFill>
                  <a:gsLst>
                    <a:gs pos="0">
                      <a:schemeClr val="bg1"/>
                    </a:gs>
                    <a:gs pos="100000">
                      <a:srgbClr val="00FFFF"/>
                    </a:gs>
                  </a:gsLst>
                  <a:lin ang="2700000" scaled="1"/>
                </a:gradFill>
              </a:rPr>
              <a:t>实战班学员</a:t>
            </a:r>
            <a:endParaRPr lang="zh-CN" altLang="en-US" spc="100" dirty="0">
              <a:gradFill>
                <a:gsLst>
                  <a:gs pos="0">
                    <a:schemeClr val="bg1"/>
                  </a:gs>
                  <a:gs pos="100000">
                    <a:srgbClr val="00FFFF"/>
                  </a:gs>
                </a:gsLst>
                <a:lin ang="2700000" scaled="1"/>
              </a:gradFill>
            </a:endParaRPr>
          </a:p>
        </p:txBody>
      </p:sp>
      <p:sp>
        <p:nvSpPr>
          <p:cNvPr id="277" name="文本框 276">
            <a:extLst>
              <a:ext uri="{FF2B5EF4-FFF2-40B4-BE49-F238E27FC236}">
                <a16:creationId xmlns:a16="http://schemas.microsoft.com/office/drawing/2014/main" id="{95022F86-AE4C-34F3-87F0-08D2D229B559}"/>
              </a:ext>
            </a:extLst>
          </p:cNvPr>
          <p:cNvSpPr txBox="1"/>
          <p:nvPr/>
        </p:nvSpPr>
        <p:spPr>
          <a:xfrm>
            <a:off x="6071014" y="1763431"/>
            <a:ext cx="3272871"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秋叶</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副业班认证设计师</a:t>
            </a:r>
            <a:endParaRPr lang="zh-CN" altLang="en-US" spc="100" dirty="0">
              <a:gradFill>
                <a:gsLst>
                  <a:gs pos="0">
                    <a:schemeClr val="bg1"/>
                  </a:gs>
                  <a:gs pos="100000">
                    <a:srgbClr val="00FFFF"/>
                  </a:gs>
                </a:gsLst>
                <a:lin ang="2700000" scaled="1"/>
              </a:gradFill>
            </a:endParaRPr>
          </a:p>
        </p:txBody>
      </p:sp>
      <p:sp>
        <p:nvSpPr>
          <p:cNvPr id="278" name="文本框 277">
            <a:extLst>
              <a:ext uri="{FF2B5EF4-FFF2-40B4-BE49-F238E27FC236}">
                <a16:creationId xmlns:a16="http://schemas.microsoft.com/office/drawing/2014/main" id="{F96BBF80-2E40-9751-A8ED-F1E420BDB87F}"/>
              </a:ext>
            </a:extLst>
          </p:cNvPr>
          <p:cNvSpPr txBox="1"/>
          <p:nvPr/>
        </p:nvSpPr>
        <p:spPr>
          <a:xfrm>
            <a:off x="6071014" y="2147451"/>
            <a:ext cx="4406485"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秋叶</a:t>
            </a:r>
            <a:r>
              <a:rPr lang="en-US" altLang="zh-CN" spc="100">
                <a:gradFill>
                  <a:gsLst>
                    <a:gs pos="0">
                      <a:schemeClr val="bg1"/>
                    </a:gs>
                    <a:gs pos="100000">
                      <a:srgbClr val="00FFFF"/>
                    </a:gs>
                  </a:gsLst>
                  <a:lin ang="2700000" scaled="1"/>
                </a:gradFill>
              </a:rPr>
              <a:t>PS</a:t>
            </a:r>
            <a:r>
              <a:rPr lang="zh-CN" altLang="en-US" spc="100">
                <a:gradFill>
                  <a:gsLst>
                    <a:gs pos="0">
                      <a:schemeClr val="bg1"/>
                    </a:gs>
                    <a:gs pos="100000">
                      <a:srgbClr val="00FFFF"/>
                    </a:gs>
                  </a:gsLst>
                  <a:lin ang="2700000" scaled="1"/>
                </a:gradFill>
              </a:rPr>
              <a:t>商业海报班认证设计师</a:t>
            </a:r>
            <a:endParaRPr lang="zh-CN" altLang="en-US" spc="100" dirty="0">
              <a:gradFill>
                <a:gsLst>
                  <a:gs pos="0">
                    <a:schemeClr val="bg1"/>
                  </a:gs>
                  <a:gs pos="100000">
                    <a:srgbClr val="00FFFF"/>
                  </a:gs>
                </a:gsLst>
                <a:lin ang="2700000" scaled="1"/>
              </a:gradFill>
            </a:endParaRPr>
          </a:p>
        </p:txBody>
      </p:sp>
      <p:sp>
        <p:nvSpPr>
          <p:cNvPr id="279" name="文本框 278">
            <a:extLst>
              <a:ext uri="{FF2B5EF4-FFF2-40B4-BE49-F238E27FC236}">
                <a16:creationId xmlns:a16="http://schemas.microsoft.com/office/drawing/2014/main" id="{F50AA005-EEF9-6209-EEDE-420963F87AA6}"/>
              </a:ext>
            </a:extLst>
          </p:cNvPr>
          <p:cNvSpPr txBox="1"/>
          <p:nvPr/>
        </p:nvSpPr>
        <p:spPr>
          <a:xfrm>
            <a:off x="6071014" y="2531471"/>
            <a:ext cx="5023429"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欢迎</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定制来扰</a:t>
            </a:r>
            <a:endParaRPr lang="zh-CN" altLang="en-US" spc="100" dirty="0">
              <a:gradFill>
                <a:gsLst>
                  <a:gs pos="0">
                    <a:schemeClr val="bg1"/>
                  </a:gs>
                  <a:gs pos="100000">
                    <a:srgbClr val="00FFFF"/>
                  </a:gs>
                </a:gsLst>
                <a:lin ang="2700000" scaled="1"/>
              </a:gradFill>
            </a:endParaRPr>
          </a:p>
        </p:txBody>
      </p:sp>
      <p:sp>
        <p:nvSpPr>
          <p:cNvPr id="280" name="文本框 279">
            <a:extLst>
              <a:ext uri="{FF2B5EF4-FFF2-40B4-BE49-F238E27FC236}">
                <a16:creationId xmlns:a16="http://schemas.microsoft.com/office/drawing/2014/main" id="{7A7729FD-5D00-ED39-3676-D94249490999}"/>
              </a:ext>
            </a:extLst>
          </p:cNvPr>
          <p:cNvSpPr txBox="1"/>
          <p:nvPr/>
        </p:nvSpPr>
        <p:spPr>
          <a:xfrm>
            <a:off x="3006489" y="28226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liu992095</a:t>
            </a:r>
            <a:endParaRPr lang="zh-CN" altLang="en-US" sz="1400" spc="100" dirty="0">
              <a:solidFill>
                <a:srgbClr val="00FFFF"/>
              </a:solidFill>
              <a:latin typeface="+mj-ea"/>
              <a:ea typeface="+mj-ea"/>
            </a:endParaRPr>
          </a:p>
        </p:txBody>
      </p:sp>
      <p:grpSp>
        <p:nvGrpSpPr>
          <p:cNvPr id="281" name="组合 280">
            <a:extLst>
              <a:ext uri="{FF2B5EF4-FFF2-40B4-BE49-F238E27FC236}">
                <a16:creationId xmlns:a16="http://schemas.microsoft.com/office/drawing/2014/main" id="{AA9E2C97-E08E-8973-10F1-941440314302}"/>
              </a:ext>
            </a:extLst>
          </p:cNvPr>
          <p:cNvGrpSpPr/>
          <p:nvPr/>
        </p:nvGrpSpPr>
        <p:grpSpPr>
          <a:xfrm>
            <a:off x="3059267" y="771827"/>
            <a:ext cx="2009205" cy="1986058"/>
            <a:chOff x="2906867" y="3508800"/>
            <a:chExt cx="2009205" cy="1986058"/>
          </a:xfrm>
        </p:grpSpPr>
        <p:cxnSp>
          <p:nvCxnSpPr>
            <p:cNvPr id="282" name="直接连接符 281">
              <a:extLst>
                <a:ext uri="{FF2B5EF4-FFF2-40B4-BE49-F238E27FC236}">
                  <a16:creationId xmlns:a16="http://schemas.microsoft.com/office/drawing/2014/main" id="{E83AFCD4-349D-B2A7-FE11-3AFCC9D12C7D}"/>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2CEE6F0C-27EE-2DAD-E98B-EE9A40FF072F}"/>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84" name="组合 283">
              <a:extLst>
                <a:ext uri="{FF2B5EF4-FFF2-40B4-BE49-F238E27FC236}">
                  <a16:creationId xmlns:a16="http://schemas.microsoft.com/office/drawing/2014/main" id="{04DAD3C0-3329-9E2C-A52C-53E122D3CB3A}"/>
                </a:ext>
              </a:extLst>
            </p:cNvPr>
            <p:cNvGrpSpPr/>
            <p:nvPr/>
          </p:nvGrpSpPr>
          <p:grpSpPr>
            <a:xfrm flipH="1">
              <a:off x="4745571" y="3508800"/>
              <a:ext cx="170501" cy="170501"/>
              <a:chOff x="2968869" y="10878820"/>
              <a:chExt cx="276484" cy="276484"/>
            </a:xfrm>
          </p:grpSpPr>
          <p:cxnSp>
            <p:nvCxnSpPr>
              <p:cNvPr id="291" name="直接连接符 290">
                <a:extLst>
                  <a:ext uri="{FF2B5EF4-FFF2-40B4-BE49-F238E27FC236}">
                    <a16:creationId xmlns:a16="http://schemas.microsoft.com/office/drawing/2014/main" id="{E85AD7EA-24B9-B934-B030-1DB162BB81E7}"/>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2" name="直接连接符 291">
                <a:extLst>
                  <a:ext uri="{FF2B5EF4-FFF2-40B4-BE49-F238E27FC236}">
                    <a16:creationId xmlns:a16="http://schemas.microsoft.com/office/drawing/2014/main" id="{3C1F83FE-18D2-5F35-60A6-C0CC41280F76}"/>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5" name="组合 284">
              <a:extLst>
                <a:ext uri="{FF2B5EF4-FFF2-40B4-BE49-F238E27FC236}">
                  <a16:creationId xmlns:a16="http://schemas.microsoft.com/office/drawing/2014/main" id="{B35C0C70-06EA-C6D7-8B8A-BE8798775D9A}"/>
                </a:ext>
              </a:extLst>
            </p:cNvPr>
            <p:cNvGrpSpPr/>
            <p:nvPr/>
          </p:nvGrpSpPr>
          <p:grpSpPr>
            <a:xfrm flipH="1" flipV="1">
              <a:off x="4745571" y="5324357"/>
              <a:ext cx="170501" cy="170501"/>
              <a:chOff x="2968869" y="10878820"/>
              <a:chExt cx="276484" cy="276484"/>
            </a:xfrm>
          </p:grpSpPr>
          <p:cxnSp>
            <p:nvCxnSpPr>
              <p:cNvPr id="289" name="直接连接符 288">
                <a:extLst>
                  <a:ext uri="{FF2B5EF4-FFF2-40B4-BE49-F238E27FC236}">
                    <a16:creationId xmlns:a16="http://schemas.microsoft.com/office/drawing/2014/main" id="{8D39B6A2-3E5E-A5DC-E4EA-5B019A7F97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F1F79669-0AF3-1006-DBC1-308A951C7ED3}"/>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6" name="组合 285">
              <a:extLst>
                <a:ext uri="{FF2B5EF4-FFF2-40B4-BE49-F238E27FC236}">
                  <a16:creationId xmlns:a16="http://schemas.microsoft.com/office/drawing/2014/main" id="{D8B933E1-675F-8EDC-9386-AC261A1E9F3D}"/>
                </a:ext>
              </a:extLst>
            </p:cNvPr>
            <p:cNvGrpSpPr/>
            <p:nvPr/>
          </p:nvGrpSpPr>
          <p:grpSpPr>
            <a:xfrm flipV="1">
              <a:off x="2906867" y="5324357"/>
              <a:ext cx="170501" cy="170501"/>
              <a:chOff x="2968869" y="10878820"/>
              <a:chExt cx="276484" cy="276484"/>
            </a:xfrm>
          </p:grpSpPr>
          <p:cxnSp>
            <p:nvCxnSpPr>
              <p:cNvPr id="287" name="直接连接符 286">
                <a:extLst>
                  <a:ext uri="{FF2B5EF4-FFF2-40B4-BE49-F238E27FC236}">
                    <a16:creationId xmlns:a16="http://schemas.microsoft.com/office/drawing/2014/main" id="{7EAA2318-7064-BB1B-11D6-E668F3B54A0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0DDAA8B1-F55D-7CF7-E621-46E866D938E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293" name="文本框 292">
            <a:extLst>
              <a:ext uri="{FF2B5EF4-FFF2-40B4-BE49-F238E27FC236}">
                <a16:creationId xmlns:a16="http://schemas.microsoft.com/office/drawing/2014/main" id="{DE8443A1-9BB9-C7C6-2790-9B708B6C8873}"/>
              </a:ext>
            </a:extLst>
          </p:cNvPr>
          <p:cNvSpPr txBox="1"/>
          <p:nvPr/>
        </p:nvSpPr>
        <p:spPr>
          <a:xfrm>
            <a:off x="522886" y="5379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530921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606648" y="2185628"/>
            <a:ext cx="2978701"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come on</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3BD1B6F-44BA-2C4E-A569-45EABEFD328F}"/>
              </a:ext>
            </a:extLst>
          </p:cNvPr>
          <p:cNvSpPr/>
          <p:nvPr/>
        </p:nvSpPr>
        <p:spPr>
          <a:xfrm>
            <a:off x="0" y="0"/>
            <a:ext cx="12192000" cy="6858000"/>
          </a:xfrm>
          <a:prstGeom prst="rect">
            <a:avLst/>
          </a:prstGeom>
          <a:gradFill>
            <a:gsLst>
              <a:gs pos="0">
                <a:schemeClr val="bg1"/>
              </a:gs>
              <a:gs pos="100000">
                <a:schemeClr val="accent1">
                  <a:lumMod val="20000"/>
                  <a:lumOff val="80000"/>
                </a:schemeClr>
              </a:gs>
            </a:gsLst>
            <a:lin ang="27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G-文本框 6">
            <a:extLst>
              <a:ext uri="{FF2B5EF4-FFF2-40B4-BE49-F238E27FC236}">
                <a16:creationId xmlns:a16="http://schemas.microsoft.com/office/drawing/2014/main" id="{DE148538-9F4B-FDA0-7F5E-8E0A15DC09E5}"/>
              </a:ext>
            </a:extLst>
          </p:cNvPr>
          <p:cNvSpPr txBox="1"/>
          <p:nvPr>
            <p:custDataLst>
              <p:tags r:id="rId1"/>
            </p:custDataLst>
          </p:nvPr>
        </p:nvSpPr>
        <p:spPr>
          <a:xfrm>
            <a:off x="565629" y="949452"/>
            <a:ext cx="1613691" cy="830997"/>
          </a:xfrm>
          <a:prstGeom prst="rect">
            <a:avLst/>
          </a:prstGeom>
          <a:noFill/>
        </p:spPr>
        <p:txBody>
          <a:bodyPr wrap="square" lIns="0" tIns="0" rIns="0" bIns="0" rtlCol="0" anchor="ctr">
            <a:spAutoFit/>
          </a:bodyPr>
          <a:lstStyle/>
          <a:p>
            <a:r>
              <a:rPr lang="zh-CN" altLang="en-US" sz="54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目录</a:t>
            </a:r>
            <a:endParaRPr lang="zh-CN" altLang="en-US" sz="5400" dirty="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endParaRPr>
          </a:p>
        </p:txBody>
      </p:sp>
      <p:cxnSp>
        <p:nvCxnSpPr>
          <p:cNvPr id="7" name="直接连接符 6">
            <a:extLst>
              <a:ext uri="{FF2B5EF4-FFF2-40B4-BE49-F238E27FC236}">
                <a16:creationId xmlns:a16="http://schemas.microsoft.com/office/drawing/2014/main" id="{56FFF130-236B-647D-67A8-CD354A94A481}"/>
              </a:ext>
            </a:extLst>
          </p:cNvPr>
          <p:cNvCxnSpPr>
            <a:cxnSpLocks/>
          </p:cNvCxnSpPr>
          <p:nvPr/>
        </p:nvCxnSpPr>
        <p:spPr>
          <a:xfrm>
            <a:off x="660400" y="2052320"/>
            <a:ext cx="64262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MG-文本框 6">
            <a:extLst>
              <a:ext uri="{FF2B5EF4-FFF2-40B4-BE49-F238E27FC236}">
                <a16:creationId xmlns:a16="http://schemas.microsoft.com/office/drawing/2014/main" id="{6C608BBD-926D-337B-A3CB-BB5072AD0986}"/>
              </a:ext>
            </a:extLst>
          </p:cNvPr>
          <p:cNvSpPr txBox="1"/>
          <p:nvPr>
            <p:custDataLst>
              <p:tags r:id="rId2"/>
            </p:custDataLst>
          </p:nvPr>
        </p:nvSpPr>
        <p:spPr>
          <a:xfrm>
            <a:off x="2009009" y="1118729"/>
            <a:ext cx="2730631" cy="492443"/>
          </a:xfrm>
          <a:prstGeom prst="rect">
            <a:avLst/>
          </a:prstGeom>
          <a:noFill/>
        </p:spPr>
        <p:txBody>
          <a:bodyPr wrap="square" lIns="0" tIns="0" rIns="0" bIns="0" rtlCol="0" anchor="ctr">
            <a:spAutoFit/>
          </a:bodyPr>
          <a:lstStyle/>
          <a:p>
            <a:r>
              <a:rPr lang="en-US" altLang="zh-CN" sz="3200">
                <a:solidFill>
                  <a:schemeClr val="accent1">
                    <a:alpha val="50000"/>
                  </a:schemeClr>
                </a:solidFill>
                <a:latin typeface="+mj-lt"/>
                <a:ea typeface="+mj-ea"/>
              </a:rPr>
              <a:t>CONTENTS</a:t>
            </a:r>
            <a:endParaRPr lang="zh-CN" altLang="en-US" sz="3200" dirty="0">
              <a:solidFill>
                <a:schemeClr val="accent1">
                  <a:alpha val="50000"/>
                </a:schemeClr>
              </a:solidFill>
              <a:latin typeface="+mj-lt"/>
              <a:ea typeface="+mj-ea"/>
            </a:endParaRPr>
          </a:p>
        </p:txBody>
      </p:sp>
      <p:grpSp>
        <p:nvGrpSpPr>
          <p:cNvPr id="11" name="组合 10">
            <a:extLst>
              <a:ext uri="{FF2B5EF4-FFF2-40B4-BE49-F238E27FC236}">
                <a16:creationId xmlns:a16="http://schemas.microsoft.com/office/drawing/2014/main" id="{3F84FE1E-C647-46CA-1D96-DFC272BFC84F}"/>
              </a:ext>
            </a:extLst>
          </p:cNvPr>
          <p:cNvGrpSpPr/>
          <p:nvPr/>
        </p:nvGrpSpPr>
        <p:grpSpPr>
          <a:xfrm flipH="1">
            <a:off x="10690189" y="6242176"/>
            <a:ext cx="1448471" cy="361178"/>
            <a:chOff x="8517547" y="-94646"/>
            <a:chExt cx="1448471" cy="361178"/>
          </a:xfrm>
          <a:solidFill>
            <a:schemeClr val="accent1">
              <a:alpha val="50000"/>
            </a:schemeClr>
          </a:solidFill>
        </p:grpSpPr>
        <p:sp>
          <p:nvSpPr>
            <p:cNvPr id="12" name="椭圆 11">
              <a:extLst>
                <a:ext uri="{FF2B5EF4-FFF2-40B4-BE49-F238E27FC236}">
                  <a16:creationId xmlns:a16="http://schemas.microsoft.com/office/drawing/2014/main" id="{0EF1759D-163C-C8C8-11C2-F4C4A0CE286A}"/>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7004D6F-541F-0454-D4D7-E7DFA11B9284}"/>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09E82DB-0456-8998-F513-1B91D0B779BC}"/>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ADD66303-4248-7772-517A-FE011D79D97F}"/>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B9FB529-AE77-698F-153D-FAF1D692163C}"/>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3EEBD646-8BFA-AC7D-0A3F-24F8FD5EC59F}"/>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6FAC8A89-961F-BAE5-AEF0-53A981071B8A}"/>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5677F2AC-4EA1-4D3F-85C3-1F8C7DE48920}"/>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B7CC961-D1F3-3D17-8826-621C3E56D3F7}"/>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22EB4D97-2EBC-2697-CC0C-85B03FC4089C}"/>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29C8A50-28E6-AD82-5168-427659CF53AC}"/>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36C61931-FD87-75EB-4BC0-11B987A6B38F}"/>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FCF1F2A2-41B6-2111-63A9-0FFCBED5B2D8}"/>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8D09874-CF7C-7203-2DA3-D07259B9B798}"/>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25EE849-552A-A84C-4947-1F5D03928197}"/>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852D5EA0-BF4F-DA65-6B9F-9397B50E9965}"/>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35A064A3-2031-C166-6660-BC02E7A4AB69}"/>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2233840-9384-536F-1213-37DF1ACFB6F3}"/>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1E7BD1D2-9050-FE4E-FEA4-8CE9EC528137}"/>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8ED757A-D0EA-6ACB-B989-53690890AAE7}"/>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9C687EE5-95C0-6698-3653-AC32E32B2E29}"/>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F1F66958-0B52-F5D4-FFA9-44524155C03B}"/>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60A71C67-6649-7342-AC07-23A2FA3A824A}"/>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598C1892-2D28-5E73-E336-0F639419A632}"/>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C906AAF-5633-1B9E-5EDE-F9702187DD76}"/>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E6F5697F-1F83-D7FC-E7A5-333E665E42DB}"/>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2F8B9A86-7577-6A22-95CA-E68034D519A6}"/>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圆: 空心 38">
            <a:extLst>
              <a:ext uri="{FF2B5EF4-FFF2-40B4-BE49-F238E27FC236}">
                <a16:creationId xmlns:a16="http://schemas.microsoft.com/office/drawing/2014/main" id="{E0794F0A-A5E4-25A3-CC25-96AD848D81AF}"/>
              </a:ext>
            </a:extLst>
          </p:cNvPr>
          <p:cNvSpPr/>
          <p:nvPr/>
        </p:nvSpPr>
        <p:spPr>
          <a:xfrm>
            <a:off x="10805160" y="-1153058"/>
            <a:ext cx="2667000" cy="2667000"/>
          </a:xfrm>
          <a:prstGeom prst="donut">
            <a:avLst>
              <a:gd name="adj" fmla="val 17112"/>
            </a:avLst>
          </a:prstGeom>
          <a:solidFill>
            <a:schemeClr val="accent1"/>
          </a:solidFill>
          <a:ln>
            <a:noFill/>
          </a:ln>
          <a:effectLst>
            <a:outerShdw blurRad="190500" dist="76200" dir="8100000" algn="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9" name="组合 48">
            <a:extLst>
              <a:ext uri="{FF2B5EF4-FFF2-40B4-BE49-F238E27FC236}">
                <a16:creationId xmlns:a16="http://schemas.microsoft.com/office/drawing/2014/main" id="{0AFBD49E-8136-2A02-1C80-59F32AD79C9F}"/>
              </a:ext>
            </a:extLst>
          </p:cNvPr>
          <p:cNvGrpSpPr/>
          <p:nvPr/>
        </p:nvGrpSpPr>
        <p:grpSpPr>
          <a:xfrm>
            <a:off x="161895" y="2576429"/>
            <a:ext cx="3320571" cy="3300354"/>
            <a:chOff x="433847" y="2576429"/>
            <a:chExt cx="3320571" cy="3300354"/>
          </a:xfrm>
        </p:grpSpPr>
        <p:grpSp>
          <p:nvGrpSpPr>
            <p:cNvPr id="43" name="组合 42">
              <a:extLst>
                <a:ext uri="{FF2B5EF4-FFF2-40B4-BE49-F238E27FC236}">
                  <a16:creationId xmlns:a16="http://schemas.microsoft.com/office/drawing/2014/main" id="{8977FDE4-EE73-BB34-F40F-E7CAA47AC1CB}"/>
                </a:ext>
              </a:extLst>
            </p:cNvPr>
            <p:cNvGrpSpPr/>
            <p:nvPr/>
          </p:nvGrpSpPr>
          <p:grpSpPr>
            <a:xfrm>
              <a:off x="972626" y="2576429"/>
              <a:ext cx="2243013" cy="2243013"/>
              <a:chOff x="972627" y="2801623"/>
              <a:chExt cx="1678382" cy="1678382"/>
            </a:xfrm>
          </p:grpSpPr>
          <p:sp>
            <p:nvSpPr>
              <p:cNvPr id="40" name="椭圆 39">
                <a:extLst>
                  <a:ext uri="{FF2B5EF4-FFF2-40B4-BE49-F238E27FC236}">
                    <a16:creationId xmlns:a16="http://schemas.microsoft.com/office/drawing/2014/main" id="{F652D5EB-2336-55DC-ACA6-45CB9F8DF76D}"/>
                  </a:ext>
                </a:extLst>
              </p:cNvPr>
              <p:cNvSpPr/>
              <p:nvPr/>
            </p:nvSpPr>
            <p:spPr>
              <a:xfrm rot="19741494">
                <a:off x="972627" y="2801623"/>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41" name="椭圆 40">
                <a:extLst>
                  <a:ext uri="{FF2B5EF4-FFF2-40B4-BE49-F238E27FC236}">
                    <a16:creationId xmlns:a16="http://schemas.microsoft.com/office/drawing/2014/main" id="{BB7CF97D-20D4-487A-8767-9B4FF6783490}"/>
                  </a:ext>
                </a:extLst>
              </p:cNvPr>
              <p:cNvSpPr/>
              <p:nvPr/>
            </p:nvSpPr>
            <p:spPr>
              <a:xfrm>
                <a:off x="1240485" y="3069479"/>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01</a:t>
                </a: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sp>
          <p:nvSpPr>
            <p:cNvPr id="46" name="MG-文本框 6">
              <a:extLst>
                <a:ext uri="{FF2B5EF4-FFF2-40B4-BE49-F238E27FC236}">
                  <a16:creationId xmlns:a16="http://schemas.microsoft.com/office/drawing/2014/main" id="{CFBF8DA8-F047-2B37-AF2B-096E3D48F3BD}"/>
                </a:ext>
              </a:extLst>
            </p:cNvPr>
            <p:cNvSpPr txBox="1"/>
            <p:nvPr>
              <p:custDataLst>
                <p:tags r:id="rId7"/>
              </p:custDataLst>
            </p:nvPr>
          </p:nvSpPr>
          <p:spPr>
            <a:xfrm>
              <a:off x="433847" y="5051146"/>
              <a:ext cx="3320571" cy="553998"/>
            </a:xfrm>
            <a:prstGeom prst="rect">
              <a:avLst/>
            </a:prstGeom>
            <a:noFill/>
          </p:spPr>
          <p:txBody>
            <a:bodyPr wrap="square" lIns="0" tIns="0" rIns="0" bIns="0" rtlCol="0" anchor="ctr">
              <a:spAutoFit/>
            </a:bodyPr>
            <a:lstStyle/>
            <a:p>
              <a:pPr algn="ctr"/>
              <a:r>
                <a:rPr lang="zh-CN" altLang="en-US" sz="36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工作业绩</a:t>
              </a:r>
              <a:endParaRPr lang="zh-CN" altLang="en-US" sz="3600" dirty="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endParaRPr>
            </a:p>
          </p:txBody>
        </p:sp>
        <p:sp>
          <p:nvSpPr>
            <p:cNvPr id="48" name="MG-文本框 6">
              <a:extLst>
                <a:ext uri="{FF2B5EF4-FFF2-40B4-BE49-F238E27FC236}">
                  <a16:creationId xmlns:a16="http://schemas.microsoft.com/office/drawing/2014/main" id="{2889FB4F-7ADE-29E6-AF99-BE52C68B0265}"/>
                </a:ext>
              </a:extLst>
            </p:cNvPr>
            <p:cNvSpPr txBox="1"/>
            <p:nvPr>
              <p:custDataLst>
                <p:tags r:id="rId8"/>
              </p:custDataLst>
            </p:nvPr>
          </p:nvSpPr>
          <p:spPr>
            <a:xfrm>
              <a:off x="868433" y="5569006"/>
              <a:ext cx="2451398" cy="307777"/>
            </a:xfrm>
            <a:prstGeom prst="rect">
              <a:avLst/>
            </a:prstGeom>
            <a:noFill/>
          </p:spPr>
          <p:txBody>
            <a:bodyPr wrap="square" lIns="0" tIns="0" rIns="0" bIns="0" rtlCol="0" anchor="ctr">
              <a:spAutoFit/>
            </a:bodyPr>
            <a:lstStyle/>
            <a:p>
              <a:pPr algn="ctr"/>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WORK</a:t>
              </a:r>
              <a:r>
                <a:rPr lang="en-US" altLang="zh-CN" sz="20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 </a:t>
              </a:r>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PERFORMANCE</a:t>
              </a:r>
              <a:endParaRPr lang="zh-CN" altLang="en-US" sz="2000" dirty="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endParaRPr>
            </a:p>
          </p:txBody>
        </p:sp>
      </p:grpSp>
      <p:grpSp>
        <p:nvGrpSpPr>
          <p:cNvPr id="51" name="组合 50">
            <a:extLst>
              <a:ext uri="{FF2B5EF4-FFF2-40B4-BE49-F238E27FC236}">
                <a16:creationId xmlns:a16="http://schemas.microsoft.com/office/drawing/2014/main" id="{1D826C61-1638-3AF9-4466-2B7D57441A6F}"/>
              </a:ext>
            </a:extLst>
          </p:cNvPr>
          <p:cNvGrpSpPr/>
          <p:nvPr/>
        </p:nvGrpSpPr>
        <p:grpSpPr>
          <a:xfrm>
            <a:off x="4982113" y="2576429"/>
            <a:ext cx="2243013" cy="2243013"/>
            <a:chOff x="972627" y="2801623"/>
            <a:chExt cx="1678382" cy="1678382"/>
          </a:xfrm>
        </p:grpSpPr>
        <p:sp>
          <p:nvSpPr>
            <p:cNvPr id="54" name="椭圆 53">
              <a:extLst>
                <a:ext uri="{FF2B5EF4-FFF2-40B4-BE49-F238E27FC236}">
                  <a16:creationId xmlns:a16="http://schemas.microsoft.com/office/drawing/2014/main" id="{221C34AF-8DBA-1E84-C1EE-7FCAE2FBE84E}"/>
                </a:ext>
              </a:extLst>
            </p:cNvPr>
            <p:cNvSpPr/>
            <p:nvPr/>
          </p:nvSpPr>
          <p:spPr>
            <a:xfrm rot="19741494">
              <a:off x="972627" y="2801623"/>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55" name="椭圆 54">
              <a:extLst>
                <a:ext uri="{FF2B5EF4-FFF2-40B4-BE49-F238E27FC236}">
                  <a16:creationId xmlns:a16="http://schemas.microsoft.com/office/drawing/2014/main" id="{64AAB66C-911F-59E9-BA94-AF8F616DAB48}"/>
                </a:ext>
              </a:extLst>
            </p:cNvPr>
            <p:cNvSpPr/>
            <p:nvPr/>
          </p:nvSpPr>
          <p:spPr>
            <a:xfrm>
              <a:off x="1240485" y="3069479"/>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02</a:t>
              </a: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sp>
        <p:nvSpPr>
          <p:cNvPr id="52" name="MG-文本框 6">
            <a:extLst>
              <a:ext uri="{FF2B5EF4-FFF2-40B4-BE49-F238E27FC236}">
                <a16:creationId xmlns:a16="http://schemas.microsoft.com/office/drawing/2014/main" id="{5B203B25-DA26-F402-EB52-C6232A64B37A}"/>
              </a:ext>
            </a:extLst>
          </p:cNvPr>
          <p:cNvSpPr txBox="1"/>
          <p:nvPr>
            <p:custDataLst>
              <p:tags r:id="rId3"/>
            </p:custDataLst>
          </p:nvPr>
        </p:nvSpPr>
        <p:spPr>
          <a:xfrm>
            <a:off x="4443334" y="5051146"/>
            <a:ext cx="3320571" cy="553998"/>
          </a:xfrm>
          <a:prstGeom prst="rect">
            <a:avLst/>
          </a:prstGeom>
          <a:noFill/>
        </p:spPr>
        <p:txBody>
          <a:bodyPr wrap="square" lIns="0" tIns="0" rIns="0" bIns="0" rtlCol="0" anchor="ctr">
            <a:spAutoFit/>
          </a:bodyPr>
          <a:lstStyle/>
          <a:p>
            <a:pPr algn="ctr"/>
            <a:r>
              <a:rPr lang="zh-CN" altLang="en-US" sz="36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亮点经验</a:t>
            </a:r>
            <a:endParaRPr lang="zh-CN" altLang="en-US" sz="3600" dirty="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endParaRPr>
          </a:p>
        </p:txBody>
      </p:sp>
      <p:sp>
        <p:nvSpPr>
          <p:cNvPr id="53" name="MG-文本框 6">
            <a:extLst>
              <a:ext uri="{FF2B5EF4-FFF2-40B4-BE49-F238E27FC236}">
                <a16:creationId xmlns:a16="http://schemas.microsoft.com/office/drawing/2014/main" id="{12A32E9D-5336-3E33-C81F-B5B195769ECA}"/>
              </a:ext>
            </a:extLst>
          </p:cNvPr>
          <p:cNvSpPr txBox="1"/>
          <p:nvPr>
            <p:custDataLst>
              <p:tags r:id="rId4"/>
            </p:custDataLst>
          </p:nvPr>
        </p:nvSpPr>
        <p:spPr>
          <a:xfrm>
            <a:off x="4564849" y="5599784"/>
            <a:ext cx="3077540" cy="246221"/>
          </a:xfrm>
          <a:prstGeom prst="rect">
            <a:avLst/>
          </a:prstGeom>
          <a:noFill/>
        </p:spPr>
        <p:txBody>
          <a:bodyPr wrap="square" lIns="0" tIns="0" rIns="0" bIns="0" rtlCol="0" anchor="ctr">
            <a:spAutoFit/>
          </a:bodyPr>
          <a:lstStyle/>
          <a:p>
            <a:pPr algn="ctr"/>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HIGHLIGHT EXPERIENCE</a:t>
            </a:r>
          </a:p>
        </p:txBody>
      </p:sp>
      <p:sp>
        <p:nvSpPr>
          <p:cNvPr id="58" name="MG-文本框 6">
            <a:extLst>
              <a:ext uri="{FF2B5EF4-FFF2-40B4-BE49-F238E27FC236}">
                <a16:creationId xmlns:a16="http://schemas.microsoft.com/office/drawing/2014/main" id="{632EB984-B39C-7E43-99E6-6D89FF40A0C4}"/>
              </a:ext>
            </a:extLst>
          </p:cNvPr>
          <p:cNvSpPr txBox="1"/>
          <p:nvPr>
            <p:custDataLst>
              <p:tags r:id="rId5"/>
            </p:custDataLst>
          </p:nvPr>
        </p:nvSpPr>
        <p:spPr>
          <a:xfrm>
            <a:off x="8724774" y="5051146"/>
            <a:ext cx="3320571" cy="553998"/>
          </a:xfrm>
          <a:prstGeom prst="rect">
            <a:avLst/>
          </a:prstGeom>
          <a:noFill/>
        </p:spPr>
        <p:txBody>
          <a:bodyPr wrap="square" lIns="0" tIns="0" rIns="0" bIns="0" rtlCol="0" anchor="ctr">
            <a:spAutoFit/>
          </a:bodyPr>
          <a:lstStyle/>
          <a:p>
            <a:pPr algn="ctr"/>
            <a:r>
              <a:rPr lang="zh-CN" altLang="en-US" sz="36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问题分析</a:t>
            </a:r>
            <a:endParaRPr lang="zh-CN" altLang="en-US" sz="3600" dirty="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endParaRPr>
          </a:p>
        </p:txBody>
      </p:sp>
      <p:sp>
        <p:nvSpPr>
          <p:cNvPr id="59" name="MG-文本框 6">
            <a:extLst>
              <a:ext uri="{FF2B5EF4-FFF2-40B4-BE49-F238E27FC236}">
                <a16:creationId xmlns:a16="http://schemas.microsoft.com/office/drawing/2014/main" id="{D4365069-C6B8-2346-6697-BA94347B5B37}"/>
              </a:ext>
            </a:extLst>
          </p:cNvPr>
          <p:cNvSpPr txBox="1"/>
          <p:nvPr>
            <p:custDataLst>
              <p:tags r:id="rId6"/>
            </p:custDataLst>
          </p:nvPr>
        </p:nvSpPr>
        <p:spPr>
          <a:xfrm>
            <a:off x="9159360" y="5599784"/>
            <a:ext cx="2451398" cy="246221"/>
          </a:xfrm>
          <a:prstGeom prst="rect">
            <a:avLst/>
          </a:prstGeom>
          <a:noFill/>
        </p:spPr>
        <p:txBody>
          <a:bodyPr wrap="square" lIns="0" tIns="0" rIns="0" bIns="0" rtlCol="0" anchor="ctr">
            <a:spAutoFit/>
          </a:bodyPr>
          <a:lstStyle/>
          <a:p>
            <a:pPr algn="ctr"/>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PROBLEM ANALYSIS</a:t>
            </a:r>
          </a:p>
        </p:txBody>
      </p:sp>
      <p:cxnSp>
        <p:nvCxnSpPr>
          <p:cNvPr id="63" name="直接连接符 62">
            <a:extLst>
              <a:ext uri="{FF2B5EF4-FFF2-40B4-BE49-F238E27FC236}">
                <a16:creationId xmlns:a16="http://schemas.microsoft.com/office/drawing/2014/main" id="{F5C462D8-1142-A8AC-AA6D-8522AEB3FD98}"/>
              </a:ext>
            </a:extLst>
          </p:cNvPr>
          <p:cNvCxnSpPr>
            <a:cxnSpLocks/>
          </p:cNvCxnSpPr>
          <p:nvPr/>
        </p:nvCxnSpPr>
        <p:spPr>
          <a:xfrm>
            <a:off x="3147389" y="3697935"/>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6377D83-DDBE-8575-0255-FDB804685FAE}"/>
              </a:ext>
            </a:extLst>
          </p:cNvPr>
          <p:cNvCxnSpPr>
            <a:cxnSpLocks/>
          </p:cNvCxnSpPr>
          <p:nvPr/>
        </p:nvCxnSpPr>
        <p:spPr>
          <a:xfrm>
            <a:off x="7428828" y="3697935"/>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a16="http://schemas.microsoft.com/office/drawing/2014/main" id="{C2A55BA4-DECE-1E18-291D-F4009F9B1786}"/>
              </a:ext>
            </a:extLst>
          </p:cNvPr>
          <p:cNvGrpSpPr/>
          <p:nvPr/>
        </p:nvGrpSpPr>
        <p:grpSpPr>
          <a:xfrm>
            <a:off x="9263553" y="2576429"/>
            <a:ext cx="2243013" cy="2243013"/>
            <a:chOff x="972627" y="2801623"/>
            <a:chExt cx="1678382" cy="1678382"/>
          </a:xfrm>
        </p:grpSpPr>
        <p:sp>
          <p:nvSpPr>
            <p:cNvPr id="60" name="椭圆 59">
              <a:extLst>
                <a:ext uri="{FF2B5EF4-FFF2-40B4-BE49-F238E27FC236}">
                  <a16:creationId xmlns:a16="http://schemas.microsoft.com/office/drawing/2014/main" id="{34EB6DC8-1B27-5680-0BE9-886B9B236DE8}"/>
                </a:ext>
              </a:extLst>
            </p:cNvPr>
            <p:cNvSpPr/>
            <p:nvPr/>
          </p:nvSpPr>
          <p:spPr>
            <a:xfrm rot="19741494">
              <a:off x="972627" y="2801623"/>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61" name="椭圆 60">
              <a:extLst>
                <a:ext uri="{FF2B5EF4-FFF2-40B4-BE49-F238E27FC236}">
                  <a16:creationId xmlns:a16="http://schemas.microsoft.com/office/drawing/2014/main" id="{742F0693-74FD-8035-4427-A4D4CE2C0D65}"/>
                </a:ext>
              </a:extLst>
            </p:cNvPr>
            <p:cNvSpPr/>
            <p:nvPr/>
          </p:nvSpPr>
          <p:spPr>
            <a:xfrm>
              <a:off x="1240485" y="3069479"/>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03</a:t>
              </a: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spTree>
    <p:extLst>
      <p:ext uri="{BB962C8B-B14F-4D97-AF65-F5344CB8AC3E}">
        <p14:creationId xmlns:p14="http://schemas.microsoft.com/office/powerpoint/2010/main" val="523212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87B809D-7504-49CD-4BE1-D48890370422}"/>
              </a:ext>
            </a:extLst>
          </p:cNvPr>
          <p:cNvSpPr/>
          <p:nvPr/>
        </p:nvSpPr>
        <p:spPr>
          <a:xfrm>
            <a:off x="0" y="0"/>
            <a:ext cx="12192000" cy="6858000"/>
          </a:xfrm>
          <a:prstGeom prst="rect">
            <a:avLst/>
          </a:prstGeom>
          <a:gradFill>
            <a:gsLst>
              <a:gs pos="0">
                <a:schemeClr val="bg1"/>
              </a:gs>
              <a:gs pos="100000">
                <a:schemeClr val="accent1">
                  <a:lumMod val="20000"/>
                  <a:lumOff val="80000"/>
                </a:schemeClr>
              </a:gs>
            </a:gsLst>
            <a:lin ang="27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endParaRPr lang="zh-CN" altLang="en-US"/>
          </a:p>
        </p:txBody>
      </p:sp>
      <p:grpSp>
        <p:nvGrpSpPr>
          <p:cNvPr id="6" name="组合 5">
            <a:extLst>
              <a:ext uri="{FF2B5EF4-FFF2-40B4-BE49-F238E27FC236}">
                <a16:creationId xmlns:a16="http://schemas.microsoft.com/office/drawing/2014/main" id="{805EC613-A220-6BE5-A09B-DAB1A6CA8ED7}"/>
              </a:ext>
            </a:extLst>
          </p:cNvPr>
          <p:cNvGrpSpPr/>
          <p:nvPr/>
        </p:nvGrpSpPr>
        <p:grpSpPr>
          <a:xfrm flipH="1">
            <a:off x="660400" y="6242176"/>
            <a:ext cx="1448471" cy="361178"/>
            <a:chOff x="8517547" y="-94646"/>
            <a:chExt cx="1448471" cy="361178"/>
          </a:xfrm>
          <a:solidFill>
            <a:schemeClr val="accent1">
              <a:alpha val="50000"/>
            </a:schemeClr>
          </a:solidFill>
        </p:grpSpPr>
        <p:sp>
          <p:nvSpPr>
            <p:cNvPr id="7" name="椭圆 6">
              <a:extLst>
                <a:ext uri="{FF2B5EF4-FFF2-40B4-BE49-F238E27FC236}">
                  <a16:creationId xmlns:a16="http://schemas.microsoft.com/office/drawing/2014/main" id="{D5B749CF-82A5-81CF-1482-27539DA043CF}"/>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BED44DB-F837-C311-E11F-1FCB3723A9BF}"/>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99F181F-7E13-A7ED-B4F2-8F940A3ACC05}"/>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A4F1A83-B1A5-AFC2-16A8-D31A6B40A7CD}"/>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484FF76-0DC8-7F95-B433-BF508B406B1F}"/>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1FD71D7-7FA9-8685-9D2C-495CF73A15FA}"/>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D89B49B-85E5-1A22-CCF3-1A752B261B89}"/>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EFB0F51-3F00-1685-E615-A0BABF5ECBA8}"/>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7DF2A31A-8E9B-0A1B-6F60-EC7ECD0F1AED}"/>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10C6B31-8129-7BD0-0AF3-29267A2D05D6}"/>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EB411FA3-2AD9-F07E-CA1A-75671A6C18CA}"/>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F1D0E7C-509F-FE1C-0D87-D969B6B546B2}"/>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B07247E6-2A61-E03D-4735-65CAD68F756E}"/>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69C1711-B6D4-A5A1-46B3-526851AC4BA1}"/>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907F464-0B43-88F2-2839-206E8524F8B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6DCD0F1-FDAD-0FAE-45E5-639807E23F76}"/>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431C6A8C-40EE-451E-EF56-104866EDBDF8}"/>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18DF2A8E-3DCF-1A35-65CC-BFF50DF686F1}"/>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127F082-30E3-FBB9-1C09-34AB2FE42417}"/>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8E73E94-F27A-D33B-BC92-207138EF6C52}"/>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302B5A47-204E-87AD-6437-04A4C098614A}"/>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36F8E25D-E9B2-BEB8-62CC-6A5D0274663A}"/>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4DFA9F7-314B-E523-59FD-42C75DE29224}"/>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CFD39E8-7B22-B017-8ABC-23640407E30B}"/>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7AD8D07-7106-7A93-FF3B-7E724F9F425A}"/>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A0B539AA-49BA-FB88-97F2-836527610247}"/>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42379A2-E2AD-2EB9-69D8-D365093D7BE9}"/>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圆: 空心 33">
            <a:extLst>
              <a:ext uri="{FF2B5EF4-FFF2-40B4-BE49-F238E27FC236}">
                <a16:creationId xmlns:a16="http://schemas.microsoft.com/office/drawing/2014/main" id="{24FA4313-BCB8-3FB9-ECEF-3348D1D680C0}"/>
              </a:ext>
            </a:extLst>
          </p:cNvPr>
          <p:cNvSpPr/>
          <p:nvPr/>
        </p:nvSpPr>
        <p:spPr>
          <a:xfrm flipH="1">
            <a:off x="-1294526" y="-1333500"/>
            <a:ext cx="2667000" cy="2667000"/>
          </a:xfrm>
          <a:prstGeom prst="donut">
            <a:avLst>
              <a:gd name="adj" fmla="val 17112"/>
            </a:avLst>
          </a:prstGeom>
          <a:solidFill>
            <a:schemeClr val="accent1"/>
          </a:solidFill>
          <a:ln>
            <a:noFill/>
          </a:ln>
          <a:effectLst>
            <a:outerShdw blurRad="190500" dist="76200" dir="8100000" algn="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圆角 53">
            <a:extLst>
              <a:ext uri="{FF2B5EF4-FFF2-40B4-BE49-F238E27FC236}">
                <a16:creationId xmlns:a16="http://schemas.microsoft.com/office/drawing/2014/main" id="{CA56018E-7998-698A-E82F-40842544639E}"/>
              </a:ext>
            </a:extLst>
          </p:cNvPr>
          <p:cNvSpPr/>
          <p:nvPr/>
        </p:nvSpPr>
        <p:spPr>
          <a:xfrm>
            <a:off x="1919288" y="2175430"/>
            <a:ext cx="9599612" cy="2557331"/>
          </a:xfrm>
          <a:prstGeom prst="roundRect">
            <a:avLst>
              <a:gd name="adj" fmla="val 1406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A68E4FFD-F578-2E84-47DD-3C4492FF0354}"/>
              </a:ext>
            </a:extLst>
          </p:cNvPr>
          <p:cNvGrpSpPr/>
          <p:nvPr/>
        </p:nvGrpSpPr>
        <p:grpSpPr>
          <a:xfrm>
            <a:off x="673100" y="1915325"/>
            <a:ext cx="3077542" cy="3077542"/>
            <a:chOff x="972627" y="2801623"/>
            <a:chExt cx="1678382" cy="1678382"/>
          </a:xfrm>
        </p:grpSpPr>
        <p:sp>
          <p:nvSpPr>
            <p:cNvPr id="39" name="椭圆 38">
              <a:extLst>
                <a:ext uri="{FF2B5EF4-FFF2-40B4-BE49-F238E27FC236}">
                  <a16:creationId xmlns:a16="http://schemas.microsoft.com/office/drawing/2014/main" id="{AE97779F-3967-01FD-B213-38A79EB8D955}"/>
                </a:ext>
              </a:extLst>
            </p:cNvPr>
            <p:cNvSpPr/>
            <p:nvPr/>
          </p:nvSpPr>
          <p:spPr>
            <a:xfrm rot="19741494">
              <a:off x="972627" y="2801623"/>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40" name="椭圆 39">
              <a:extLst>
                <a:ext uri="{FF2B5EF4-FFF2-40B4-BE49-F238E27FC236}">
                  <a16:creationId xmlns:a16="http://schemas.microsoft.com/office/drawing/2014/main" id="{29B4A1F0-F7A1-45C3-2503-0E685FC908AD}"/>
                </a:ext>
              </a:extLst>
            </p:cNvPr>
            <p:cNvSpPr/>
            <p:nvPr/>
          </p:nvSpPr>
          <p:spPr>
            <a:xfrm>
              <a:off x="1240485" y="3069479"/>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01</a:t>
              </a: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nvGrpSpPr>
          <p:cNvPr id="64" name="组合 63">
            <a:extLst>
              <a:ext uri="{FF2B5EF4-FFF2-40B4-BE49-F238E27FC236}">
                <a16:creationId xmlns:a16="http://schemas.microsoft.com/office/drawing/2014/main" id="{19DC1084-5DEC-366E-6034-2950B8D895F8}"/>
              </a:ext>
            </a:extLst>
          </p:cNvPr>
          <p:cNvGrpSpPr/>
          <p:nvPr/>
        </p:nvGrpSpPr>
        <p:grpSpPr>
          <a:xfrm>
            <a:off x="4358250" y="2552923"/>
            <a:ext cx="3320571" cy="1802345"/>
            <a:chOff x="5336151" y="2492269"/>
            <a:chExt cx="3320571" cy="1802345"/>
          </a:xfrm>
        </p:grpSpPr>
        <p:sp>
          <p:nvSpPr>
            <p:cNvPr id="37" name="MG-文本框 6">
              <a:extLst>
                <a:ext uri="{FF2B5EF4-FFF2-40B4-BE49-F238E27FC236}">
                  <a16:creationId xmlns:a16="http://schemas.microsoft.com/office/drawing/2014/main" id="{294F3096-D369-3C4C-3628-09B1AB409D88}"/>
                </a:ext>
              </a:extLst>
            </p:cNvPr>
            <p:cNvSpPr txBox="1"/>
            <p:nvPr>
              <p:custDataLst>
                <p:tags r:id="rId1"/>
              </p:custDataLst>
            </p:nvPr>
          </p:nvSpPr>
          <p:spPr>
            <a:xfrm>
              <a:off x="5336151" y="3013503"/>
              <a:ext cx="3320571" cy="830997"/>
            </a:xfrm>
            <a:prstGeom prst="rect">
              <a:avLst/>
            </a:prstGeom>
            <a:noFill/>
          </p:spPr>
          <p:txBody>
            <a:bodyPr wrap="square" lIns="0" tIns="0" rIns="0" bIns="0" rtlCol="0" anchor="ctr">
              <a:spAutoFit/>
            </a:bodyPr>
            <a:lstStyle/>
            <a:p>
              <a:r>
                <a:rPr lang="zh-CN" altLang="en-US" sz="54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工作业绩</a:t>
              </a:r>
              <a:endParaRPr lang="zh-CN" altLang="en-US" sz="5400" dirty="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endParaRPr>
            </a:p>
          </p:txBody>
        </p:sp>
        <p:sp>
          <p:nvSpPr>
            <p:cNvPr id="38" name="MG-文本框 6">
              <a:extLst>
                <a:ext uri="{FF2B5EF4-FFF2-40B4-BE49-F238E27FC236}">
                  <a16:creationId xmlns:a16="http://schemas.microsoft.com/office/drawing/2014/main" id="{86579962-4D1A-45A8-A6CB-D6D65A47BF79}"/>
                </a:ext>
              </a:extLst>
            </p:cNvPr>
            <p:cNvSpPr txBox="1"/>
            <p:nvPr>
              <p:custDataLst>
                <p:tags r:id="rId2"/>
              </p:custDataLst>
            </p:nvPr>
          </p:nvSpPr>
          <p:spPr>
            <a:xfrm>
              <a:off x="5372055" y="3986837"/>
              <a:ext cx="2667634" cy="307777"/>
            </a:xfrm>
            <a:prstGeom prst="rect">
              <a:avLst/>
            </a:prstGeom>
            <a:noFill/>
          </p:spPr>
          <p:txBody>
            <a:bodyPr wrap="square" lIns="0" tIns="0" rIns="0" bIns="0" rtlCol="0" anchor="ctr">
              <a:spAutoFit/>
            </a:bodyPr>
            <a:lstStyle/>
            <a:p>
              <a:pPr algn="dist"/>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WORK</a:t>
              </a:r>
              <a:r>
                <a:rPr lang="en-US" altLang="zh-CN" sz="20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 </a:t>
              </a:r>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PERFORMANCE</a:t>
              </a:r>
              <a:endParaRPr lang="zh-CN" altLang="en-US" sz="2000" dirty="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endParaRPr>
            </a:p>
          </p:txBody>
        </p:sp>
        <p:sp>
          <p:nvSpPr>
            <p:cNvPr id="55" name="MG-文本框 6">
              <a:extLst>
                <a:ext uri="{FF2B5EF4-FFF2-40B4-BE49-F238E27FC236}">
                  <a16:creationId xmlns:a16="http://schemas.microsoft.com/office/drawing/2014/main" id="{7643662F-3063-4C94-B734-17A064EF4CE6}"/>
                </a:ext>
              </a:extLst>
            </p:cNvPr>
            <p:cNvSpPr txBox="1"/>
            <p:nvPr>
              <p:custDataLst>
                <p:tags r:id="rId3"/>
              </p:custDataLst>
            </p:nvPr>
          </p:nvSpPr>
          <p:spPr>
            <a:xfrm>
              <a:off x="5341619" y="2492269"/>
              <a:ext cx="2701291" cy="553998"/>
            </a:xfrm>
            <a:prstGeom prst="rect">
              <a:avLst/>
            </a:prstGeom>
            <a:noFill/>
          </p:spPr>
          <p:txBody>
            <a:bodyPr wrap="square" lIns="0" tIns="0" rIns="0" bIns="0" rtlCol="0" anchor="ctr">
              <a:spAutoFit/>
            </a:bodyPr>
            <a:lstStyle/>
            <a:p>
              <a:pPr algn="dist"/>
              <a:r>
                <a:rPr lang="en-US" altLang="zh-CN" sz="3600">
                  <a:solidFill>
                    <a:schemeClr val="accent1"/>
                  </a:solidFill>
                  <a:latin typeface="+mj-lt"/>
                  <a:ea typeface="+mj-ea"/>
                </a:rPr>
                <a:t>PART ONE</a:t>
              </a:r>
              <a:endParaRPr lang="zh-CN" altLang="en-US" sz="4400" dirty="0">
                <a:solidFill>
                  <a:schemeClr val="accent1"/>
                </a:solidFill>
                <a:latin typeface="+mj-lt"/>
                <a:ea typeface="+mj-ea"/>
              </a:endParaRPr>
            </a:p>
          </p:txBody>
        </p:sp>
        <p:cxnSp>
          <p:nvCxnSpPr>
            <p:cNvPr id="57" name="MG-直接连接符 13">
              <a:extLst>
                <a:ext uri="{FF2B5EF4-FFF2-40B4-BE49-F238E27FC236}">
                  <a16:creationId xmlns:a16="http://schemas.microsoft.com/office/drawing/2014/main" id="{539A3EA4-D39E-0061-B43B-E202B6E218BC}"/>
                </a:ext>
              </a:extLst>
            </p:cNvPr>
            <p:cNvCxnSpPr>
              <a:cxnSpLocks/>
              <a:endCxn id="58" idx="3"/>
            </p:cNvCxnSpPr>
            <p:nvPr>
              <p:custDataLst>
                <p:tags r:id="rId4"/>
              </p:custDataLst>
            </p:nvPr>
          </p:nvCxnSpPr>
          <p:spPr>
            <a:xfrm>
              <a:off x="5375275" y="3903524"/>
              <a:ext cx="266763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MG-圆角矩形 14">
              <a:extLst>
                <a:ext uri="{FF2B5EF4-FFF2-40B4-BE49-F238E27FC236}">
                  <a16:creationId xmlns:a16="http://schemas.microsoft.com/office/drawing/2014/main" id="{ACA5EAA3-5BF0-B847-7699-5F851E4F8F8F}"/>
                </a:ext>
              </a:extLst>
            </p:cNvPr>
            <p:cNvSpPr/>
            <p:nvPr>
              <p:custDataLst>
                <p:tags r:id="rId5"/>
              </p:custDataLst>
            </p:nvPr>
          </p:nvSpPr>
          <p:spPr>
            <a:xfrm>
              <a:off x="7186879" y="3838754"/>
              <a:ext cx="856031" cy="129540"/>
            </a:xfrm>
            <a:prstGeom prst="roundRect">
              <a:avLst>
                <a:gd name="adj" fmla="val 50000"/>
              </a:avLst>
            </a:pr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5" name="直接连接符 64">
            <a:extLst>
              <a:ext uri="{FF2B5EF4-FFF2-40B4-BE49-F238E27FC236}">
                <a16:creationId xmlns:a16="http://schemas.microsoft.com/office/drawing/2014/main" id="{675C82FE-0571-8A4B-9B83-E90A3D86E4B0}"/>
              </a:ext>
            </a:extLst>
          </p:cNvPr>
          <p:cNvCxnSpPr>
            <a:cxnSpLocks/>
          </p:cNvCxnSpPr>
          <p:nvPr/>
        </p:nvCxnSpPr>
        <p:spPr>
          <a:xfrm>
            <a:off x="3259488" y="4726797"/>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126AD376-154B-D445-6283-E4B1CA49A917}"/>
              </a:ext>
            </a:extLst>
          </p:cNvPr>
          <p:cNvCxnSpPr>
            <a:cxnSpLocks/>
          </p:cNvCxnSpPr>
          <p:nvPr/>
        </p:nvCxnSpPr>
        <p:spPr>
          <a:xfrm flipH="1">
            <a:off x="9593236" y="2175430"/>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A2721939-4349-E70E-A54C-8755328A22BC}"/>
              </a:ext>
            </a:extLst>
          </p:cNvPr>
          <p:cNvGrpSpPr/>
          <p:nvPr/>
        </p:nvGrpSpPr>
        <p:grpSpPr>
          <a:xfrm flipH="1">
            <a:off x="10070429" y="666015"/>
            <a:ext cx="1448471" cy="361178"/>
            <a:chOff x="8517547" y="-94646"/>
            <a:chExt cx="1448471" cy="361178"/>
          </a:xfrm>
          <a:solidFill>
            <a:schemeClr val="accent1">
              <a:alpha val="50000"/>
            </a:schemeClr>
          </a:solidFill>
        </p:grpSpPr>
        <p:sp>
          <p:nvSpPr>
            <p:cNvPr id="68" name="椭圆 67">
              <a:extLst>
                <a:ext uri="{FF2B5EF4-FFF2-40B4-BE49-F238E27FC236}">
                  <a16:creationId xmlns:a16="http://schemas.microsoft.com/office/drawing/2014/main" id="{CF2FA4D3-3271-DC1E-C59A-16CAECB34BA8}"/>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5CC4828-0057-0F0C-B2B5-939F95F53C42}"/>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292AD93E-BCC5-16DA-7CE8-EA398D7EA142}"/>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0D9B8900-E23B-A854-0DCB-ECE00930D8CF}"/>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7102DDFB-0A29-FD89-D496-173064DEFADC}"/>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890A9BEE-5C13-1E4E-ACD8-0B354F7BDD2A}"/>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322C8296-7451-9ECB-3A30-2198DB56D661}"/>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4E239F9C-357D-7A6A-1BD9-8CCC5AEFBEA3}"/>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F8A38283-42FD-02A2-0926-69C4F4718AA1}"/>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E9275419-D81F-9D7B-0E1F-1A5DF721DCC0}"/>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584D4397-4197-3E2E-D329-F79328E27E59}"/>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0E488C9A-6FF4-504A-3D27-A3407C3608A4}"/>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5DC84E34-2DFC-11A8-27A0-1E73E9D8661A}"/>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FD81B05-B982-E491-9FF3-549CEF025253}"/>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92B7663-BEAB-33DE-D791-D4633BD4370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C167E19-76D0-BEC5-4C51-0FF5ABBACB8D}"/>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C1DE7528-5D89-F375-403A-6DE64EF2480C}"/>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73FC1AD3-C5EF-0359-4BCA-1AD151ADFC67}"/>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92CF4CB-D243-6F45-911B-AD6E52E9873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D8B30772-109B-7C65-6FEE-8AA15DBC683D}"/>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5B0AD1B6-0A93-FBD0-81C2-DB89F63E83B7}"/>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888746E3-2297-D59A-0497-BA37F1BADF95}"/>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2B12311B-6C79-F584-212A-4EF486E50C1A}"/>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F33DD572-50DA-4212-5250-693C7777B3D0}"/>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62AD72D-49F5-65DD-0A62-D97285BFE193}"/>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4D0A7C5D-069A-6D25-307F-2D228711309F}"/>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DD53DDE9-2558-B494-F3F0-0603D06619FD}"/>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任意多边形: 形状 96">
            <a:extLst>
              <a:ext uri="{FF2B5EF4-FFF2-40B4-BE49-F238E27FC236}">
                <a16:creationId xmlns:a16="http://schemas.microsoft.com/office/drawing/2014/main" id="{57448C83-6158-4185-C092-5428741A7AA7}"/>
              </a:ext>
            </a:extLst>
          </p:cNvPr>
          <p:cNvSpPr/>
          <p:nvPr/>
        </p:nvSpPr>
        <p:spPr>
          <a:xfrm>
            <a:off x="10851236" y="5565376"/>
            <a:ext cx="1340764" cy="1292624"/>
          </a:xfrm>
          <a:custGeom>
            <a:avLst/>
            <a:gdLst>
              <a:gd name="connsiteX0" fmla="*/ 1082914 w 1340764"/>
              <a:gd name="connsiteY0" fmla="*/ 0 h 1292624"/>
              <a:gd name="connsiteX1" fmla="*/ 1301159 w 1340764"/>
              <a:gd name="connsiteY1" fmla="*/ 22001 h 1292624"/>
              <a:gd name="connsiteX2" fmla="*/ 1340764 w 1340764"/>
              <a:gd name="connsiteY2" fmla="*/ 32185 h 1292624"/>
              <a:gd name="connsiteX3" fmla="*/ 1340764 w 1340764"/>
              <a:gd name="connsiteY3" fmla="*/ 1292624 h 1292624"/>
              <a:gd name="connsiteX4" fmla="*/ 21141 w 1340764"/>
              <a:gd name="connsiteY4" fmla="*/ 1292624 h 1292624"/>
              <a:gd name="connsiteX5" fmla="*/ 0 w 1340764"/>
              <a:gd name="connsiteY5" fmla="*/ 1082914 h 1292624"/>
              <a:gd name="connsiteX6" fmla="*/ 1082914 w 1340764"/>
              <a:gd name="connsiteY6" fmla="*/ 0 h 129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0764" h="1292624">
                <a:moveTo>
                  <a:pt x="1082914" y="0"/>
                </a:moveTo>
                <a:cubicBezTo>
                  <a:pt x="1157674" y="0"/>
                  <a:pt x="1230664" y="7576"/>
                  <a:pt x="1301159" y="22001"/>
                </a:cubicBezTo>
                <a:lnTo>
                  <a:pt x="1340764" y="32185"/>
                </a:lnTo>
                <a:lnTo>
                  <a:pt x="1340764" y="1292624"/>
                </a:lnTo>
                <a:lnTo>
                  <a:pt x="21141" y="1292624"/>
                </a:lnTo>
                <a:lnTo>
                  <a:pt x="0" y="1082914"/>
                </a:lnTo>
                <a:cubicBezTo>
                  <a:pt x="0" y="484837"/>
                  <a:pt x="484837" y="0"/>
                  <a:pt x="1082914" y="0"/>
                </a:cubicBezTo>
                <a:close/>
              </a:path>
            </a:pathLst>
          </a:custGeom>
          <a:ln>
            <a:noFill/>
          </a:ln>
          <a:effectLst>
            <a:outerShdw blurRad="254000" sx="102000" sy="102000" algn="c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963195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工作业绩</a:t>
            </a:r>
          </a:p>
        </p:txBody>
      </p:sp>
      <p:pic>
        <p:nvPicPr>
          <p:cNvPr id="36" name="图片 35" descr="城市的风景&#10;&#10;描述已自动生成">
            <a:extLst>
              <a:ext uri="{FF2B5EF4-FFF2-40B4-BE49-F238E27FC236}">
                <a16:creationId xmlns:a16="http://schemas.microsoft.com/office/drawing/2014/main" id="{DC7574DD-3DF4-8F3C-1F3D-7A73F3EEB2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642446"/>
            <a:ext cx="12192000" cy="2622970"/>
          </a:xfrm>
          <a:prstGeom prst="rect">
            <a:avLst/>
          </a:prstGeom>
        </p:spPr>
      </p:pic>
      <p:sp>
        <p:nvSpPr>
          <p:cNvPr id="37" name="Picture 35-mask">
            <a:extLst>
              <a:ext uri="{FF2B5EF4-FFF2-40B4-BE49-F238E27FC236}">
                <a16:creationId xmlns:a16="http://schemas.microsoft.com/office/drawing/2014/main" id="{9F85B6C4-1A73-6F12-5D82-00E758FBCBF8}"/>
              </a:ext>
            </a:extLst>
          </p:cNvPr>
          <p:cNvSpPr/>
          <p:nvPr/>
        </p:nvSpPr>
        <p:spPr>
          <a:xfrm>
            <a:off x="0" y="1642446"/>
            <a:ext cx="12192000" cy="2622970"/>
          </a:xfrm>
          <a:prstGeom prst="rect">
            <a:avLst/>
          </a:prstGeom>
          <a:solidFill>
            <a:schemeClr val="accent1">
              <a:alpha val="80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074AD87E-B0FE-5685-25D1-0075B91B4099}"/>
              </a:ext>
            </a:extLst>
          </p:cNvPr>
          <p:cNvGrpSpPr/>
          <p:nvPr/>
        </p:nvGrpSpPr>
        <p:grpSpPr>
          <a:xfrm>
            <a:off x="672175" y="2814088"/>
            <a:ext cx="3344553" cy="3717868"/>
            <a:chOff x="672175" y="2814088"/>
            <a:chExt cx="3344553" cy="3717868"/>
          </a:xfrm>
        </p:grpSpPr>
        <p:sp>
          <p:nvSpPr>
            <p:cNvPr id="38" name="矩形: 圆角 37">
              <a:extLst>
                <a:ext uri="{FF2B5EF4-FFF2-40B4-BE49-F238E27FC236}">
                  <a16:creationId xmlns:a16="http://schemas.microsoft.com/office/drawing/2014/main" id="{093F20DE-C2E6-CFAC-AC7A-9276A5375749}"/>
                </a:ext>
              </a:extLst>
            </p:cNvPr>
            <p:cNvSpPr/>
            <p:nvPr/>
          </p:nvSpPr>
          <p:spPr>
            <a:xfrm>
              <a:off x="672175" y="2814088"/>
              <a:ext cx="3344553" cy="3717868"/>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2" name="组合 1">
              <a:extLst>
                <a:ext uri="{FF2B5EF4-FFF2-40B4-BE49-F238E27FC236}">
                  <a16:creationId xmlns:a16="http://schemas.microsoft.com/office/drawing/2014/main" id="{ADA9EE48-2BDA-0AD8-1E87-1A373EAE1005}"/>
                </a:ext>
              </a:extLst>
            </p:cNvPr>
            <p:cNvGrpSpPr/>
            <p:nvPr/>
          </p:nvGrpSpPr>
          <p:grpSpPr>
            <a:xfrm>
              <a:off x="869453" y="5088090"/>
              <a:ext cx="2949996" cy="1142114"/>
              <a:chOff x="869453" y="5088090"/>
              <a:chExt cx="2949996" cy="1142114"/>
            </a:xfrm>
          </p:grpSpPr>
          <p:sp>
            <p:nvSpPr>
              <p:cNvPr id="40" name="文本框 39">
                <a:extLst>
                  <a:ext uri="{FF2B5EF4-FFF2-40B4-BE49-F238E27FC236}">
                    <a16:creationId xmlns:a16="http://schemas.microsoft.com/office/drawing/2014/main" id="{ABBB09E8-B5F5-BAE3-D7F8-52506B62C384}"/>
                  </a:ext>
                </a:extLst>
              </p:cNvPr>
              <p:cNvSpPr txBox="1"/>
              <p:nvPr/>
            </p:nvSpPr>
            <p:spPr>
              <a:xfrm>
                <a:off x="1442551" y="5088090"/>
                <a:ext cx="1803800"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400">
                    <a:solidFill>
                      <a:schemeClr val="accent1"/>
                    </a:solidFill>
                  </a:rPr>
                  <a:t>关键词标题</a:t>
                </a:r>
              </a:p>
            </p:txBody>
          </p:sp>
          <p:sp>
            <p:nvSpPr>
              <p:cNvPr id="41" name="文本框 40">
                <a:extLst>
                  <a:ext uri="{FF2B5EF4-FFF2-40B4-BE49-F238E27FC236}">
                    <a16:creationId xmlns:a16="http://schemas.microsoft.com/office/drawing/2014/main" id="{2724794B-D2D9-4619-03F7-9749BB0DCD58}"/>
                  </a:ext>
                </a:extLst>
              </p:cNvPr>
              <p:cNvSpPr txBox="1"/>
              <p:nvPr/>
            </p:nvSpPr>
            <p:spPr>
              <a:xfrm>
                <a:off x="869453" y="5561238"/>
                <a:ext cx="2949996" cy="668966"/>
              </a:xfrm>
              <a:prstGeom prst="rect">
                <a:avLst/>
              </a:prstGeom>
              <a:noFill/>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alpha val="75000"/>
                      </a:schemeClr>
                    </a:solidFill>
                    <a:effectLst/>
                    <a:uLnTx/>
                    <a:uFillTx/>
                    <a:latin typeface="+mn-ea"/>
                    <a:cs typeface="+mn-cs"/>
                  </a:rPr>
                  <a:t>在这里输入你的正文，阐述与关键词标题相关的具体内容</a:t>
                </a:r>
                <a:endParaRPr kumimoji="0" lang="zh-CN" altLang="en-US" sz="16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p:txBody>
          </p:sp>
        </p:grpSp>
        <p:grpSp>
          <p:nvGrpSpPr>
            <p:cNvPr id="47" name="组合 46">
              <a:extLst>
                <a:ext uri="{FF2B5EF4-FFF2-40B4-BE49-F238E27FC236}">
                  <a16:creationId xmlns:a16="http://schemas.microsoft.com/office/drawing/2014/main" id="{17AD0F8C-2202-DC34-134F-D783AF1A2CCF}"/>
                </a:ext>
              </a:extLst>
            </p:cNvPr>
            <p:cNvGrpSpPr/>
            <p:nvPr/>
          </p:nvGrpSpPr>
          <p:grpSpPr>
            <a:xfrm>
              <a:off x="1505260" y="3145442"/>
              <a:ext cx="1678382" cy="1678382"/>
              <a:chOff x="1528410" y="2997820"/>
              <a:chExt cx="1678382" cy="1678382"/>
            </a:xfrm>
          </p:grpSpPr>
          <p:sp>
            <p:nvSpPr>
              <p:cNvPr id="39" name="椭圆 38">
                <a:extLst>
                  <a:ext uri="{FF2B5EF4-FFF2-40B4-BE49-F238E27FC236}">
                    <a16:creationId xmlns:a16="http://schemas.microsoft.com/office/drawing/2014/main" id="{6698B0BF-16D0-4DCF-D7F8-CC8B845BCFD7}"/>
                  </a:ext>
                </a:extLst>
              </p:cNvPr>
              <p:cNvSpPr/>
              <p:nvPr/>
            </p:nvSpPr>
            <p:spPr>
              <a:xfrm rot="19741494">
                <a:off x="1528410" y="2997820"/>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46" name="椭圆 45">
                <a:extLst>
                  <a:ext uri="{FF2B5EF4-FFF2-40B4-BE49-F238E27FC236}">
                    <a16:creationId xmlns:a16="http://schemas.microsoft.com/office/drawing/2014/main" id="{4A6BA134-4DD3-6A9E-C91E-0E27ED4230E4}"/>
                  </a:ext>
                </a:extLst>
              </p:cNvPr>
              <p:cNvSpPr>
                <a:spLocks/>
              </p:cNvSpPr>
              <p:nvPr/>
            </p:nvSpPr>
            <p:spPr>
              <a:xfrm>
                <a:off x="1796268" y="3265676"/>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01</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grpSp>
        <p:nvGrpSpPr>
          <p:cNvPr id="5" name="组合 4">
            <a:extLst>
              <a:ext uri="{FF2B5EF4-FFF2-40B4-BE49-F238E27FC236}">
                <a16:creationId xmlns:a16="http://schemas.microsoft.com/office/drawing/2014/main" id="{68B31452-F910-082E-C1DF-9263694714AF}"/>
              </a:ext>
            </a:extLst>
          </p:cNvPr>
          <p:cNvGrpSpPr/>
          <p:nvPr/>
        </p:nvGrpSpPr>
        <p:grpSpPr>
          <a:xfrm>
            <a:off x="4423723" y="2814088"/>
            <a:ext cx="3344553" cy="3717868"/>
            <a:chOff x="4423723" y="2814088"/>
            <a:chExt cx="3344553" cy="3717868"/>
          </a:xfrm>
        </p:grpSpPr>
        <p:sp>
          <p:nvSpPr>
            <p:cNvPr id="51" name="矩形: 圆角 50">
              <a:extLst>
                <a:ext uri="{FF2B5EF4-FFF2-40B4-BE49-F238E27FC236}">
                  <a16:creationId xmlns:a16="http://schemas.microsoft.com/office/drawing/2014/main" id="{B5DB868F-D524-274B-809E-430791868FF1}"/>
                </a:ext>
              </a:extLst>
            </p:cNvPr>
            <p:cNvSpPr/>
            <p:nvPr/>
          </p:nvSpPr>
          <p:spPr>
            <a:xfrm>
              <a:off x="4423723" y="2814088"/>
              <a:ext cx="3344553" cy="3717868"/>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4" name="组合 3">
              <a:extLst>
                <a:ext uri="{FF2B5EF4-FFF2-40B4-BE49-F238E27FC236}">
                  <a16:creationId xmlns:a16="http://schemas.microsoft.com/office/drawing/2014/main" id="{EF0AE457-DF2B-BB30-CC95-8115BBA4C723}"/>
                </a:ext>
              </a:extLst>
            </p:cNvPr>
            <p:cNvGrpSpPr/>
            <p:nvPr/>
          </p:nvGrpSpPr>
          <p:grpSpPr>
            <a:xfrm>
              <a:off x="4621001" y="5088090"/>
              <a:ext cx="2949996" cy="1142114"/>
              <a:chOff x="4621001" y="5088090"/>
              <a:chExt cx="2949996" cy="1142114"/>
            </a:xfrm>
          </p:grpSpPr>
          <p:sp>
            <p:nvSpPr>
              <p:cNvPr id="56" name="文本框 55">
                <a:extLst>
                  <a:ext uri="{FF2B5EF4-FFF2-40B4-BE49-F238E27FC236}">
                    <a16:creationId xmlns:a16="http://schemas.microsoft.com/office/drawing/2014/main" id="{E6D34E67-70FB-2326-AD9B-0804B21253DD}"/>
                  </a:ext>
                </a:extLst>
              </p:cNvPr>
              <p:cNvSpPr txBox="1"/>
              <p:nvPr/>
            </p:nvSpPr>
            <p:spPr>
              <a:xfrm>
                <a:off x="5194099" y="5088090"/>
                <a:ext cx="1803800"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400">
                    <a:solidFill>
                      <a:schemeClr val="accent1"/>
                    </a:solidFill>
                  </a:rPr>
                  <a:t>关键词标题</a:t>
                </a:r>
              </a:p>
            </p:txBody>
          </p:sp>
          <p:sp>
            <p:nvSpPr>
              <p:cNvPr id="57" name="文本框 56">
                <a:extLst>
                  <a:ext uri="{FF2B5EF4-FFF2-40B4-BE49-F238E27FC236}">
                    <a16:creationId xmlns:a16="http://schemas.microsoft.com/office/drawing/2014/main" id="{20E3F618-7AB2-F516-46F1-1A02AF69FB5A}"/>
                  </a:ext>
                </a:extLst>
              </p:cNvPr>
              <p:cNvSpPr txBox="1"/>
              <p:nvPr/>
            </p:nvSpPr>
            <p:spPr>
              <a:xfrm>
                <a:off x="4621001" y="5561238"/>
                <a:ext cx="2949996" cy="668966"/>
              </a:xfrm>
              <a:prstGeom prst="rect">
                <a:avLst/>
              </a:prstGeom>
              <a:noFill/>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alpha val="75000"/>
                      </a:schemeClr>
                    </a:solidFill>
                    <a:effectLst/>
                    <a:uLnTx/>
                    <a:uFillTx/>
                    <a:latin typeface="+mn-ea"/>
                    <a:cs typeface="+mn-cs"/>
                  </a:rPr>
                  <a:t>在这里输入你的正文，阐述与关键词标题相关的具体内容</a:t>
                </a:r>
                <a:endParaRPr kumimoji="0" lang="zh-CN" altLang="en-US" sz="16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p:txBody>
          </p:sp>
        </p:grpSp>
        <p:grpSp>
          <p:nvGrpSpPr>
            <p:cNvPr id="53" name="组合 52">
              <a:extLst>
                <a:ext uri="{FF2B5EF4-FFF2-40B4-BE49-F238E27FC236}">
                  <a16:creationId xmlns:a16="http://schemas.microsoft.com/office/drawing/2014/main" id="{3DB94C94-585D-71C2-8B89-CDBAE9C9A160}"/>
                </a:ext>
              </a:extLst>
            </p:cNvPr>
            <p:cNvGrpSpPr/>
            <p:nvPr/>
          </p:nvGrpSpPr>
          <p:grpSpPr>
            <a:xfrm>
              <a:off x="5256808" y="3145442"/>
              <a:ext cx="1678382" cy="1678382"/>
              <a:chOff x="1528410" y="2997820"/>
              <a:chExt cx="1678382" cy="1678382"/>
            </a:xfrm>
          </p:grpSpPr>
          <p:sp>
            <p:nvSpPr>
              <p:cNvPr id="54" name="椭圆 53">
                <a:extLst>
                  <a:ext uri="{FF2B5EF4-FFF2-40B4-BE49-F238E27FC236}">
                    <a16:creationId xmlns:a16="http://schemas.microsoft.com/office/drawing/2014/main" id="{17CE1F73-57D4-6D1C-7C7D-8421EBFC7B04}"/>
                  </a:ext>
                </a:extLst>
              </p:cNvPr>
              <p:cNvSpPr/>
              <p:nvPr/>
            </p:nvSpPr>
            <p:spPr>
              <a:xfrm rot="19741494">
                <a:off x="1528410" y="2997820"/>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55" name="椭圆 54">
                <a:extLst>
                  <a:ext uri="{FF2B5EF4-FFF2-40B4-BE49-F238E27FC236}">
                    <a16:creationId xmlns:a16="http://schemas.microsoft.com/office/drawing/2014/main" id="{306D56DB-6987-D420-5D76-A3C8299E3B7B}"/>
                  </a:ext>
                </a:extLst>
              </p:cNvPr>
              <p:cNvSpPr>
                <a:spLocks/>
              </p:cNvSpPr>
              <p:nvPr/>
            </p:nvSpPr>
            <p:spPr>
              <a:xfrm>
                <a:off x="1796268" y="3265676"/>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02</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grpSp>
        <p:nvGrpSpPr>
          <p:cNvPr id="10" name="组合 9">
            <a:extLst>
              <a:ext uri="{FF2B5EF4-FFF2-40B4-BE49-F238E27FC236}">
                <a16:creationId xmlns:a16="http://schemas.microsoft.com/office/drawing/2014/main" id="{9EDFF280-ADEF-3CC4-5C7F-160A8A685DC1}"/>
              </a:ext>
            </a:extLst>
          </p:cNvPr>
          <p:cNvGrpSpPr/>
          <p:nvPr/>
        </p:nvGrpSpPr>
        <p:grpSpPr>
          <a:xfrm>
            <a:off x="8175271" y="2814088"/>
            <a:ext cx="3344553" cy="3717868"/>
            <a:chOff x="8175271" y="2814088"/>
            <a:chExt cx="3344553" cy="3717868"/>
          </a:xfrm>
        </p:grpSpPr>
        <p:sp>
          <p:nvSpPr>
            <p:cNvPr id="59" name="矩形: 圆角 58">
              <a:extLst>
                <a:ext uri="{FF2B5EF4-FFF2-40B4-BE49-F238E27FC236}">
                  <a16:creationId xmlns:a16="http://schemas.microsoft.com/office/drawing/2014/main" id="{6DE6086B-8922-1A7F-6B50-A89CBA974D20}"/>
                </a:ext>
              </a:extLst>
            </p:cNvPr>
            <p:cNvSpPr/>
            <p:nvPr/>
          </p:nvSpPr>
          <p:spPr>
            <a:xfrm>
              <a:off x="8175271" y="2814088"/>
              <a:ext cx="3344553" cy="3717868"/>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9" name="组合 8">
              <a:extLst>
                <a:ext uri="{FF2B5EF4-FFF2-40B4-BE49-F238E27FC236}">
                  <a16:creationId xmlns:a16="http://schemas.microsoft.com/office/drawing/2014/main" id="{240F2DC8-FF27-D53B-2B98-D193D6A96057}"/>
                </a:ext>
              </a:extLst>
            </p:cNvPr>
            <p:cNvGrpSpPr/>
            <p:nvPr/>
          </p:nvGrpSpPr>
          <p:grpSpPr>
            <a:xfrm>
              <a:off x="8372549" y="5088090"/>
              <a:ext cx="2949996" cy="1142114"/>
              <a:chOff x="8372549" y="5088090"/>
              <a:chExt cx="2949996" cy="1142114"/>
            </a:xfrm>
          </p:grpSpPr>
          <p:sp>
            <p:nvSpPr>
              <p:cNvPr id="64" name="文本框 63">
                <a:extLst>
                  <a:ext uri="{FF2B5EF4-FFF2-40B4-BE49-F238E27FC236}">
                    <a16:creationId xmlns:a16="http://schemas.microsoft.com/office/drawing/2014/main" id="{91368ECB-304F-70D8-2BEF-F1EDBFF825D8}"/>
                  </a:ext>
                </a:extLst>
              </p:cNvPr>
              <p:cNvSpPr txBox="1"/>
              <p:nvPr/>
            </p:nvSpPr>
            <p:spPr>
              <a:xfrm>
                <a:off x="8945647" y="5088090"/>
                <a:ext cx="1803800"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000" i="0" u="none" strike="noStrike" cap="none" spc="0" normalizeH="0" baseline="0">
                    <a:ln>
                      <a:noFill/>
                    </a:ln>
                    <a:solidFill>
                      <a:schemeClr val="accent1">
                        <a:lumMod val="50000"/>
                      </a:schemeClr>
                    </a:solidFill>
                    <a:effectLst/>
                    <a:uLnTx/>
                    <a:uFillTx/>
                    <a:latin typeface="+mj-ea"/>
                    <a:ea typeface="+mj-ea"/>
                  </a:defRPr>
                </a:lvl1pPr>
              </a:lstStyle>
              <a:p>
                <a:r>
                  <a:rPr lang="zh-CN" altLang="en-US" sz="2400">
                    <a:solidFill>
                      <a:schemeClr val="accent1"/>
                    </a:solidFill>
                  </a:rPr>
                  <a:t>关键词标题</a:t>
                </a:r>
              </a:p>
            </p:txBody>
          </p:sp>
          <p:sp>
            <p:nvSpPr>
              <p:cNvPr id="65" name="文本框 64">
                <a:extLst>
                  <a:ext uri="{FF2B5EF4-FFF2-40B4-BE49-F238E27FC236}">
                    <a16:creationId xmlns:a16="http://schemas.microsoft.com/office/drawing/2014/main" id="{E8244060-9DF2-7324-BF5F-3E88EFDCE518}"/>
                  </a:ext>
                </a:extLst>
              </p:cNvPr>
              <p:cNvSpPr txBox="1"/>
              <p:nvPr/>
            </p:nvSpPr>
            <p:spPr>
              <a:xfrm>
                <a:off x="8372549" y="5561238"/>
                <a:ext cx="2949996" cy="668966"/>
              </a:xfrm>
              <a:prstGeom prst="rect">
                <a:avLst/>
              </a:prstGeom>
              <a:noFill/>
            </p:spPr>
            <p:txBody>
              <a:bodyPr wrap="square">
                <a:sp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alpha val="75000"/>
                      </a:schemeClr>
                    </a:solidFill>
                    <a:effectLst/>
                    <a:uLnTx/>
                    <a:uFillTx/>
                    <a:latin typeface="+mn-ea"/>
                    <a:cs typeface="+mn-cs"/>
                  </a:rPr>
                  <a:t>在这里输入你的正文，阐述与关键词标题相关的具体内容</a:t>
                </a:r>
                <a:endParaRPr kumimoji="0" lang="zh-CN" altLang="en-US" sz="16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p:txBody>
          </p:sp>
        </p:grpSp>
        <p:grpSp>
          <p:nvGrpSpPr>
            <p:cNvPr id="61" name="组合 60">
              <a:extLst>
                <a:ext uri="{FF2B5EF4-FFF2-40B4-BE49-F238E27FC236}">
                  <a16:creationId xmlns:a16="http://schemas.microsoft.com/office/drawing/2014/main" id="{39232A89-C72F-2008-2340-E6C71F5AAC56}"/>
                </a:ext>
              </a:extLst>
            </p:cNvPr>
            <p:cNvGrpSpPr/>
            <p:nvPr/>
          </p:nvGrpSpPr>
          <p:grpSpPr>
            <a:xfrm>
              <a:off x="9008356" y="3145442"/>
              <a:ext cx="1678382" cy="1678382"/>
              <a:chOff x="1528410" y="2997820"/>
              <a:chExt cx="1678382" cy="1678382"/>
            </a:xfrm>
          </p:grpSpPr>
          <p:sp>
            <p:nvSpPr>
              <p:cNvPr id="62" name="椭圆 61">
                <a:extLst>
                  <a:ext uri="{FF2B5EF4-FFF2-40B4-BE49-F238E27FC236}">
                    <a16:creationId xmlns:a16="http://schemas.microsoft.com/office/drawing/2014/main" id="{C1FFC8D6-FD82-07EB-956C-EB7CF51F583E}"/>
                  </a:ext>
                </a:extLst>
              </p:cNvPr>
              <p:cNvSpPr/>
              <p:nvPr/>
            </p:nvSpPr>
            <p:spPr>
              <a:xfrm rot="19741494">
                <a:off x="1528410" y="2997820"/>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63" name="椭圆 62">
                <a:extLst>
                  <a:ext uri="{FF2B5EF4-FFF2-40B4-BE49-F238E27FC236}">
                    <a16:creationId xmlns:a16="http://schemas.microsoft.com/office/drawing/2014/main" id="{9E7C3C92-03AE-8B16-DE34-F25C4F3B07B3}"/>
                  </a:ext>
                </a:extLst>
              </p:cNvPr>
              <p:cNvSpPr>
                <a:spLocks/>
              </p:cNvSpPr>
              <p:nvPr/>
            </p:nvSpPr>
            <p:spPr>
              <a:xfrm>
                <a:off x="1796268" y="3265676"/>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03</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spTree>
    <p:extLst>
      <p:ext uri="{BB962C8B-B14F-4D97-AF65-F5344CB8AC3E}">
        <p14:creationId xmlns:p14="http://schemas.microsoft.com/office/powerpoint/2010/main" val="4132142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工作业绩</a:t>
            </a:r>
          </a:p>
        </p:txBody>
      </p:sp>
      <p:sp>
        <p:nvSpPr>
          <p:cNvPr id="67" name="矩形: 圆角 66">
            <a:extLst>
              <a:ext uri="{FF2B5EF4-FFF2-40B4-BE49-F238E27FC236}">
                <a16:creationId xmlns:a16="http://schemas.microsoft.com/office/drawing/2014/main" id="{462219CC-400D-228D-4C98-93A645B3C1A9}"/>
              </a:ext>
            </a:extLst>
          </p:cNvPr>
          <p:cNvSpPr>
            <a:spLocks/>
          </p:cNvSpPr>
          <p:nvPr/>
        </p:nvSpPr>
        <p:spPr>
          <a:xfrm>
            <a:off x="6155627" y="3934160"/>
            <a:ext cx="5363273" cy="2191427"/>
          </a:xfrm>
          <a:prstGeom prst="roundRect">
            <a:avLst>
              <a:gd name="adj" fmla="val 5028"/>
            </a:avLst>
          </a:prstGeom>
          <a:solidFill>
            <a:schemeClr val="bg1"/>
          </a:solidFill>
          <a:ln>
            <a:noFill/>
          </a:ln>
          <a:effectLst>
            <a:outerShdw blurRad="177800" dist="76200" dir="2700000" algn="c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ndParaRPr>
          </a:p>
        </p:txBody>
      </p:sp>
      <p:sp>
        <p:nvSpPr>
          <p:cNvPr id="55" name="文本框 54">
            <a:extLst>
              <a:ext uri="{FF2B5EF4-FFF2-40B4-BE49-F238E27FC236}">
                <a16:creationId xmlns:a16="http://schemas.microsoft.com/office/drawing/2014/main" id="{B69F9EFB-26C7-08DF-4B35-637417D638CB}"/>
              </a:ext>
            </a:extLst>
          </p:cNvPr>
          <p:cNvSpPr txBox="1"/>
          <p:nvPr>
            <p:custDataLst>
              <p:tags r:id="rId1"/>
            </p:custDataLst>
          </p:nvPr>
        </p:nvSpPr>
        <p:spPr>
          <a:xfrm>
            <a:off x="7000408" y="5089025"/>
            <a:ext cx="4196698" cy="927139"/>
          </a:xfrm>
          <a:prstGeom prst="rect">
            <a:avLst/>
          </a:prstGeom>
          <a:noFill/>
          <a:effectLst/>
        </p:spPr>
        <p:txBody>
          <a:bodyPr wrap="square" lIns="55778" tIns="27889" rIns="55778" bIns="27889"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Heavy" panose="020B0A00000000000000" pitchFamily="34" charset="-122"/>
                <a:cs typeface="+mn-cs"/>
              </a:rPr>
              <a:t>在这里输入你的正文阐述与关键词标题相关的具体内容，若字数太多酌情先删减文案，再缩小字号</a:t>
            </a:r>
          </a:p>
        </p:txBody>
      </p:sp>
      <p:sp>
        <p:nvSpPr>
          <p:cNvPr id="56" name="文本框 55">
            <a:extLst>
              <a:ext uri="{FF2B5EF4-FFF2-40B4-BE49-F238E27FC236}">
                <a16:creationId xmlns:a16="http://schemas.microsoft.com/office/drawing/2014/main" id="{09A973E5-5D88-0C61-E501-4DC71305659F}"/>
              </a:ext>
            </a:extLst>
          </p:cNvPr>
          <p:cNvSpPr txBox="1"/>
          <p:nvPr>
            <p:custDataLst>
              <p:tags r:id="rId2"/>
            </p:custDataLst>
          </p:nvPr>
        </p:nvSpPr>
        <p:spPr>
          <a:xfrm>
            <a:off x="9538832" y="4433345"/>
            <a:ext cx="1651528" cy="425655"/>
          </a:xfrm>
          <a:prstGeom prst="rect">
            <a:avLst/>
          </a:prstGeom>
          <a:noFill/>
          <a:effectLst/>
        </p:spPr>
        <p:txBody>
          <a:bodyPr wrap="none" lIns="55778" tIns="27889" rIns="55778" bIns="27889" rtlCol="0">
            <a:spAutoFit/>
          </a:bodyPr>
          <a:lstStyle>
            <a:defPPr>
              <a:defRPr lang="zh-CN"/>
            </a:defPPr>
            <a:lvl1pPr marR="0" lvl="0" indent="0" fontAlgn="auto">
              <a:lnSpc>
                <a:spcPct val="100000"/>
              </a:lnSpc>
              <a:spcBef>
                <a:spcPts val="0"/>
              </a:spcBef>
              <a:spcAft>
                <a:spcPts val="0"/>
              </a:spcAft>
              <a:buClrTx/>
              <a:buSzTx/>
              <a:buFontTx/>
              <a:buNone/>
              <a:tabLst/>
              <a:defRPr kumimoji="0" sz="2800" b="0" i="0" u="none" strike="noStrike" cap="none" spc="0" normalizeH="0" baseline="0">
                <a:ln>
                  <a:noFill/>
                </a:ln>
                <a:gradFill>
                  <a:gsLst>
                    <a:gs pos="83000">
                      <a:schemeClr val="accent1">
                        <a:lumMod val="75000"/>
                      </a:schemeClr>
                    </a:gs>
                    <a:gs pos="0">
                      <a:schemeClr val="accent1"/>
                    </a:gs>
                  </a:gsLst>
                  <a:lin ang="5400000" scaled="0"/>
                </a:gradFill>
                <a:effectLst/>
                <a:uLnTx/>
                <a:uFillTx/>
                <a:latin typeface="+mj-ea"/>
                <a:ea typeface="+mj-ea"/>
              </a:defRPr>
            </a:lvl1pPr>
          </a:lstStyle>
          <a:p>
            <a:pPr algn="r"/>
            <a:r>
              <a:rPr lang="zh-CN" altLang="en-US" sz="2400" dirty="0">
                <a:solidFill>
                  <a:schemeClr val="accent1"/>
                </a:solidFill>
              </a:rPr>
              <a:t>关键词标题</a:t>
            </a:r>
          </a:p>
        </p:txBody>
      </p:sp>
      <p:cxnSp>
        <p:nvCxnSpPr>
          <p:cNvPr id="57" name="直接连接符 56">
            <a:extLst>
              <a:ext uri="{FF2B5EF4-FFF2-40B4-BE49-F238E27FC236}">
                <a16:creationId xmlns:a16="http://schemas.microsoft.com/office/drawing/2014/main" id="{E3048D66-A4E9-A534-AC10-8074773ADDCA}"/>
              </a:ext>
            </a:extLst>
          </p:cNvPr>
          <p:cNvCxnSpPr>
            <a:cxnSpLocks/>
          </p:cNvCxnSpPr>
          <p:nvPr/>
        </p:nvCxnSpPr>
        <p:spPr>
          <a:xfrm>
            <a:off x="10743977" y="4950440"/>
            <a:ext cx="37394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矩形: 圆角 49">
            <a:extLst>
              <a:ext uri="{FF2B5EF4-FFF2-40B4-BE49-F238E27FC236}">
                <a16:creationId xmlns:a16="http://schemas.microsoft.com/office/drawing/2014/main" id="{093B6998-68EB-5A37-54E6-D3859D505653}"/>
              </a:ext>
            </a:extLst>
          </p:cNvPr>
          <p:cNvSpPr/>
          <p:nvPr/>
        </p:nvSpPr>
        <p:spPr>
          <a:xfrm>
            <a:off x="673099" y="1584048"/>
            <a:ext cx="5424379" cy="2191427"/>
          </a:xfrm>
          <a:prstGeom prst="roundRect">
            <a:avLst>
              <a:gd name="adj" fmla="val 5028"/>
            </a:avLst>
          </a:prstGeom>
          <a:solidFill>
            <a:schemeClr val="bg1"/>
          </a:solidFill>
          <a:ln>
            <a:noFill/>
          </a:ln>
          <a:effectLst>
            <a:outerShdw blurRad="177800" dist="76200" dir="2700000" algn="c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ndParaRPr>
          </a:p>
        </p:txBody>
      </p:sp>
      <p:sp>
        <p:nvSpPr>
          <p:cNvPr id="51" name="文本框 50">
            <a:extLst>
              <a:ext uri="{FF2B5EF4-FFF2-40B4-BE49-F238E27FC236}">
                <a16:creationId xmlns:a16="http://schemas.microsoft.com/office/drawing/2014/main" id="{5EFB1CD7-EA3B-540A-5006-24FE4E2AEF3D}"/>
              </a:ext>
            </a:extLst>
          </p:cNvPr>
          <p:cNvSpPr txBox="1"/>
          <p:nvPr>
            <p:custDataLst>
              <p:tags r:id="rId3"/>
            </p:custDataLst>
          </p:nvPr>
        </p:nvSpPr>
        <p:spPr>
          <a:xfrm>
            <a:off x="987936" y="2742842"/>
            <a:ext cx="4181671" cy="927139"/>
          </a:xfrm>
          <a:prstGeom prst="rect">
            <a:avLst/>
          </a:prstGeom>
          <a:noFill/>
          <a:effectLst/>
        </p:spPr>
        <p:txBody>
          <a:bodyPr wrap="square" lIns="55778" tIns="27889" rIns="55778" bIns="27889"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Heavy" panose="020B0A00000000000000" pitchFamily="34" charset="-122"/>
                <a:cs typeface="+mn-cs"/>
              </a:rPr>
              <a:t>在这里输入你的正文阐述与关键词标题相关的具体内容，若字数太多酌情先删减文案，再缩小字号</a:t>
            </a:r>
          </a:p>
        </p:txBody>
      </p:sp>
      <p:sp>
        <p:nvSpPr>
          <p:cNvPr id="52" name="文本框 51">
            <a:extLst>
              <a:ext uri="{FF2B5EF4-FFF2-40B4-BE49-F238E27FC236}">
                <a16:creationId xmlns:a16="http://schemas.microsoft.com/office/drawing/2014/main" id="{A93CD425-C791-D30B-4A95-36DF1FB022F8}"/>
              </a:ext>
            </a:extLst>
          </p:cNvPr>
          <p:cNvSpPr txBox="1"/>
          <p:nvPr>
            <p:custDataLst>
              <p:tags r:id="rId4"/>
            </p:custDataLst>
          </p:nvPr>
        </p:nvSpPr>
        <p:spPr>
          <a:xfrm>
            <a:off x="987936" y="2083233"/>
            <a:ext cx="1651528" cy="425655"/>
          </a:xfrm>
          <a:prstGeom prst="rect">
            <a:avLst/>
          </a:prstGeom>
          <a:noFill/>
          <a:effectLst/>
        </p:spPr>
        <p:txBody>
          <a:bodyPr wrap="none" lIns="55778" tIns="27889" rIns="55778" bIns="2788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mj-ea"/>
                <a:ea typeface="+mj-ea"/>
                <a:cs typeface="+mn-cs"/>
              </a:rPr>
              <a:t>关键词标题</a:t>
            </a:r>
          </a:p>
        </p:txBody>
      </p:sp>
      <p:cxnSp>
        <p:nvCxnSpPr>
          <p:cNvPr id="53" name="直接连接符 52">
            <a:extLst>
              <a:ext uri="{FF2B5EF4-FFF2-40B4-BE49-F238E27FC236}">
                <a16:creationId xmlns:a16="http://schemas.microsoft.com/office/drawing/2014/main" id="{E7B94AB9-00F6-77C6-CAB7-E65765DC21EF}"/>
              </a:ext>
            </a:extLst>
          </p:cNvPr>
          <p:cNvCxnSpPr>
            <a:cxnSpLocks/>
          </p:cNvCxnSpPr>
          <p:nvPr/>
        </p:nvCxnSpPr>
        <p:spPr>
          <a:xfrm>
            <a:off x="1052239" y="2574928"/>
            <a:ext cx="37394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5" name="矩形: 圆角 64">
            <a:extLst>
              <a:ext uri="{FF2B5EF4-FFF2-40B4-BE49-F238E27FC236}">
                <a16:creationId xmlns:a16="http://schemas.microsoft.com/office/drawing/2014/main" id="{C6845B41-A27F-BB72-789C-E63239B4C5E5}"/>
              </a:ext>
            </a:extLst>
          </p:cNvPr>
          <p:cNvSpPr>
            <a:spLocks/>
          </p:cNvSpPr>
          <p:nvPr/>
        </p:nvSpPr>
        <p:spPr>
          <a:xfrm>
            <a:off x="673099" y="3934160"/>
            <a:ext cx="5424379" cy="2191427"/>
          </a:xfrm>
          <a:prstGeom prst="roundRect">
            <a:avLst>
              <a:gd name="adj" fmla="val 5028"/>
            </a:avLst>
          </a:prstGeom>
          <a:solidFill>
            <a:schemeClr val="bg1"/>
          </a:solidFill>
          <a:ln>
            <a:noFill/>
          </a:ln>
          <a:effectLst>
            <a:outerShdw blurRad="177800" dist="76200" dir="2700000" algn="c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ndParaRPr>
          </a:p>
        </p:txBody>
      </p:sp>
      <p:sp>
        <p:nvSpPr>
          <p:cNvPr id="47" name="文本框 46">
            <a:extLst>
              <a:ext uri="{FF2B5EF4-FFF2-40B4-BE49-F238E27FC236}">
                <a16:creationId xmlns:a16="http://schemas.microsoft.com/office/drawing/2014/main" id="{C21646EE-A09B-E74B-AAE1-5E7463C7D486}"/>
              </a:ext>
            </a:extLst>
          </p:cNvPr>
          <p:cNvSpPr txBox="1"/>
          <p:nvPr>
            <p:custDataLst>
              <p:tags r:id="rId5"/>
            </p:custDataLst>
          </p:nvPr>
        </p:nvSpPr>
        <p:spPr>
          <a:xfrm>
            <a:off x="987935" y="5089025"/>
            <a:ext cx="4181671" cy="927139"/>
          </a:xfrm>
          <a:prstGeom prst="rect">
            <a:avLst/>
          </a:prstGeom>
          <a:noFill/>
          <a:effectLst/>
        </p:spPr>
        <p:txBody>
          <a:bodyPr wrap="square" lIns="55778" tIns="27889" rIns="55778" bIns="27889" rtlCol="0">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solidFill>
                  <a:prstClr val="black">
                    <a:lumMod val="65000"/>
                    <a:lumOff val="35000"/>
                  </a:prstClr>
                </a:solidFill>
                <a:effectLst/>
                <a:uLnTx/>
                <a:uFillTx/>
                <a:latin typeface="阿里巴巴普惠体 Medium"/>
              </a:defRPr>
            </a:lvl1pPr>
          </a:lstStyle>
          <a:p>
            <a:pPr>
              <a:lnSpc>
                <a:spcPct val="120000"/>
              </a:lnSpc>
            </a:pPr>
            <a:r>
              <a:rPr lang="zh-CN" altLang="en-US" dirty="0">
                <a:solidFill>
                  <a:schemeClr val="tx1">
                    <a:lumMod val="75000"/>
                    <a:lumOff val="25000"/>
                  </a:schemeClr>
                </a:solidFill>
                <a:latin typeface="思源黑体 CN Heavy" panose="020B0A00000000000000" pitchFamily="34" charset="-122"/>
              </a:rPr>
              <a:t>在这里输入你的正文阐述与关键词标题相关的具体内容，若字数太多酌情先删减文案，再缩小字号</a:t>
            </a:r>
          </a:p>
        </p:txBody>
      </p:sp>
      <p:sp>
        <p:nvSpPr>
          <p:cNvPr id="48" name="文本框 47">
            <a:extLst>
              <a:ext uri="{FF2B5EF4-FFF2-40B4-BE49-F238E27FC236}">
                <a16:creationId xmlns:a16="http://schemas.microsoft.com/office/drawing/2014/main" id="{597FDF14-2FE9-93FC-B3AB-5FAE96DAD6D2}"/>
              </a:ext>
            </a:extLst>
          </p:cNvPr>
          <p:cNvSpPr txBox="1"/>
          <p:nvPr>
            <p:custDataLst>
              <p:tags r:id="rId6"/>
            </p:custDataLst>
          </p:nvPr>
        </p:nvSpPr>
        <p:spPr>
          <a:xfrm>
            <a:off x="987936" y="4421199"/>
            <a:ext cx="1651528" cy="425655"/>
          </a:xfrm>
          <a:prstGeom prst="rect">
            <a:avLst/>
          </a:prstGeom>
          <a:noFill/>
          <a:effectLst/>
        </p:spPr>
        <p:txBody>
          <a:bodyPr wrap="none" lIns="55778" tIns="27889" rIns="55778" bIns="27889" rtlCol="0">
            <a:spAutoFit/>
          </a:bodyPr>
          <a:lstStyle>
            <a:defPPr>
              <a:defRPr lang="zh-CN"/>
            </a:defPPr>
            <a:lvl1pPr marR="0" lvl="0" indent="0" fontAlgn="auto">
              <a:lnSpc>
                <a:spcPct val="100000"/>
              </a:lnSpc>
              <a:spcBef>
                <a:spcPts val="0"/>
              </a:spcBef>
              <a:spcAft>
                <a:spcPts val="0"/>
              </a:spcAft>
              <a:buClrTx/>
              <a:buSzTx/>
              <a:buFontTx/>
              <a:buNone/>
              <a:tabLst/>
              <a:defRPr kumimoji="0" sz="2800" b="0" i="0" u="none" strike="noStrike" cap="none" spc="0" normalizeH="0" baseline="0">
                <a:ln>
                  <a:noFill/>
                </a:ln>
                <a:gradFill>
                  <a:gsLst>
                    <a:gs pos="83000">
                      <a:schemeClr val="accent1">
                        <a:lumMod val="75000"/>
                      </a:schemeClr>
                    </a:gs>
                    <a:gs pos="0">
                      <a:schemeClr val="accent1"/>
                    </a:gs>
                  </a:gsLst>
                  <a:lin ang="5400000" scaled="0"/>
                </a:gradFill>
                <a:effectLst/>
                <a:uLnTx/>
                <a:uFillTx/>
                <a:latin typeface="+mj-ea"/>
                <a:ea typeface="+mj-ea"/>
              </a:defRPr>
            </a:lvl1pPr>
          </a:lstStyle>
          <a:p>
            <a:r>
              <a:rPr lang="zh-CN" altLang="en-US" sz="2400" dirty="0">
                <a:solidFill>
                  <a:schemeClr val="accent1"/>
                </a:solidFill>
              </a:rPr>
              <a:t>关键词标题</a:t>
            </a:r>
          </a:p>
        </p:txBody>
      </p:sp>
      <p:cxnSp>
        <p:nvCxnSpPr>
          <p:cNvPr id="49" name="直接连接符 48">
            <a:extLst>
              <a:ext uri="{FF2B5EF4-FFF2-40B4-BE49-F238E27FC236}">
                <a16:creationId xmlns:a16="http://schemas.microsoft.com/office/drawing/2014/main" id="{F126F93F-25C0-0D5F-47C4-93B9AF1C819C}"/>
              </a:ext>
            </a:extLst>
          </p:cNvPr>
          <p:cNvCxnSpPr>
            <a:cxnSpLocks/>
          </p:cNvCxnSpPr>
          <p:nvPr/>
        </p:nvCxnSpPr>
        <p:spPr>
          <a:xfrm>
            <a:off x="1052239" y="4936918"/>
            <a:ext cx="37394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矩形: 圆角 65">
            <a:extLst>
              <a:ext uri="{FF2B5EF4-FFF2-40B4-BE49-F238E27FC236}">
                <a16:creationId xmlns:a16="http://schemas.microsoft.com/office/drawing/2014/main" id="{561A059A-7F00-2611-1ECC-0C2DA8F6E641}"/>
              </a:ext>
            </a:extLst>
          </p:cNvPr>
          <p:cNvSpPr>
            <a:spLocks/>
          </p:cNvSpPr>
          <p:nvPr/>
        </p:nvSpPr>
        <p:spPr>
          <a:xfrm>
            <a:off x="6155627" y="1584048"/>
            <a:ext cx="5363273" cy="2191427"/>
          </a:xfrm>
          <a:prstGeom prst="roundRect">
            <a:avLst>
              <a:gd name="adj" fmla="val 5028"/>
            </a:avLst>
          </a:prstGeom>
          <a:solidFill>
            <a:schemeClr val="bg1"/>
          </a:solidFill>
          <a:ln>
            <a:noFill/>
          </a:ln>
          <a:effectLst>
            <a:outerShdw blurRad="177800" dist="76200" dir="2700000" algn="ctr"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ndParaRPr>
          </a:p>
        </p:txBody>
      </p:sp>
      <p:sp>
        <p:nvSpPr>
          <p:cNvPr id="43" name="文本框 42">
            <a:extLst>
              <a:ext uri="{FF2B5EF4-FFF2-40B4-BE49-F238E27FC236}">
                <a16:creationId xmlns:a16="http://schemas.microsoft.com/office/drawing/2014/main" id="{FC5CD300-8888-00B3-F20F-742305A32F6B}"/>
              </a:ext>
            </a:extLst>
          </p:cNvPr>
          <p:cNvSpPr txBox="1"/>
          <p:nvPr>
            <p:custDataLst>
              <p:tags r:id="rId7"/>
            </p:custDataLst>
          </p:nvPr>
        </p:nvSpPr>
        <p:spPr>
          <a:xfrm>
            <a:off x="7000408" y="2742842"/>
            <a:ext cx="4196698" cy="927139"/>
          </a:xfrm>
          <a:prstGeom prst="rect">
            <a:avLst/>
          </a:prstGeom>
          <a:noFill/>
          <a:effectLst/>
        </p:spPr>
        <p:txBody>
          <a:bodyPr wrap="square" lIns="55778" tIns="27889" rIns="55778" bIns="27889"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Heavy" panose="020B0A00000000000000" pitchFamily="34" charset="-122"/>
                <a:cs typeface="+mn-cs"/>
              </a:rPr>
              <a:t>在这里输入你的正文阐述与关键词标题相关的具体内容，若字数太多酌情先删减文案，再缩小字号</a:t>
            </a:r>
          </a:p>
        </p:txBody>
      </p:sp>
      <p:sp>
        <p:nvSpPr>
          <p:cNvPr id="44" name="文本框 43">
            <a:extLst>
              <a:ext uri="{FF2B5EF4-FFF2-40B4-BE49-F238E27FC236}">
                <a16:creationId xmlns:a16="http://schemas.microsoft.com/office/drawing/2014/main" id="{6AA6A18D-434D-BC63-A65E-3406F5BC2E51}"/>
              </a:ext>
            </a:extLst>
          </p:cNvPr>
          <p:cNvSpPr txBox="1"/>
          <p:nvPr>
            <p:custDataLst>
              <p:tags r:id="rId8"/>
            </p:custDataLst>
          </p:nvPr>
        </p:nvSpPr>
        <p:spPr>
          <a:xfrm>
            <a:off x="9538832" y="2083233"/>
            <a:ext cx="1651528" cy="425655"/>
          </a:xfrm>
          <a:prstGeom prst="rect">
            <a:avLst/>
          </a:prstGeom>
          <a:noFill/>
          <a:effectLst/>
        </p:spPr>
        <p:txBody>
          <a:bodyPr wrap="none" lIns="55778" tIns="27889" rIns="55778" bIns="27889" rtlCol="0">
            <a:spAutoFit/>
          </a:bodyPr>
          <a:lstStyle>
            <a:defPPr>
              <a:defRPr lang="zh-CN"/>
            </a:defPPr>
            <a:lvl1pPr marR="0" lvl="0" indent="0" fontAlgn="auto">
              <a:lnSpc>
                <a:spcPct val="100000"/>
              </a:lnSpc>
              <a:spcBef>
                <a:spcPts val="0"/>
              </a:spcBef>
              <a:spcAft>
                <a:spcPts val="0"/>
              </a:spcAft>
              <a:buClrTx/>
              <a:buSzTx/>
              <a:buFontTx/>
              <a:buNone/>
              <a:tabLst/>
              <a:defRPr kumimoji="0" sz="2800" b="0" i="0" u="none" strike="noStrike" cap="none" spc="0" normalizeH="0" baseline="0">
                <a:ln>
                  <a:noFill/>
                </a:ln>
                <a:gradFill>
                  <a:gsLst>
                    <a:gs pos="83000">
                      <a:schemeClr val="accent1">
                        <a:lumMod val="75000"/>
                      </a:schemeClr>
                    </a:gs>
                    <a:gs pos="0">
                      <a:schemeClr val="accent1"/>
                    </a:gs>
                  </a:gsLst>
                  <a:lin ang="5400000" scaled="0"/>
                </a:gradFill>
                <a:effectLst/>
                <a:uLnTx/>
                <a:uFillTx/>
                <a:latin typeface="+mj-ea"/>
                <a:ea typeface="+mj-ea"/>
              </a:defRPr>
            </a:lvl1pPr>
          </a:lstStyle>
          <a:p>
            <a:pPr algn="r"/>
            <a:r>
              <a:rPr lang="zh-CN" altLang="en-US" sz="2400" dirty="0">
                <a:solidFill>
                  <a:schemeClr val="accent1"/>
                </a:solidFill>
              </a:rPr>
              <a:t>关键词标题</a:t>
            </a:r>
          </a:p>
        </p:txBody>
      </p:sp>
      <p:cxnSp>
        <p:nvCxnSpPr>
          <p:cNvPr id="45" name="直接连接符 44">
            <a:extLst>
              <a:ext uri="{FF2B5EF4-FFF2-40B4-BE49-F238E27FC236}">
                <a16:creationId xmlns:a16="http://schemas.microsoft.com/office/drawing/2014/main" id="{F3E77704-7807-4F48-FCE6-C728284F9CE2}"/>
              </a:ext>
            </a:extLst>
          </p:cNvPr>
          <p:cNvCxnSpPr>
            <a:cxnSpLocks/>
          </p:cNvCxnSpPr>
          <p:nvPr/>
        </p:nvCxnSpPr>
        <p:spPr>
          <a:xfrm>
            <a:off x="10743977" y="2600328"/>
            <a:ext cx="37394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id="{298613C5-C85E-C236-52DD-31A187C8E79D}"/>
              </a:ext>
            </a:extLst>
          </p:cNvPr>
          <p:cNvGrpSpPr/>
          <p:nvPr/>
        </p:nvGrpSpPr>
        <p:grpSpPr>
          <a:xfrm>
            <a:off x="5065637" y="2824455"/>
            <a:ext cx="2060726" cy="2060726"/>
            <a:chOff x="5065637" y="2824455"/>
            <a:chExt cx="2060726" cy="2060726"/>
          </a:xfrm>
        </p:grpSpPr>
        <p:sp>
          <p:nvSpPr>
            <p:cNvPr id="62" name="椭圆 61">
              <a:extLst>
                <a:ext uri="{FF2B5EF4-FFF2-40B4-BE49-F238E27FC236}">
                  <a16:creationId xmlns:a16="http://schemas.microsoft.com/office/drawing/2014/main" id="{7E60EEAD-4DA9-FB4E-4454-3480A38A8278}"/>
                </a:ext>
              </a:extLst>
            </p:cNvPr>
            <p:cNvSpPr/>
            <p:nvPr/>
          </p:nvSpPr>
          <p:spPr>
            <a:xfrm rot="19741494">
              <a:off x="5065637" y="2824455"/>
              <a:ext cx="2060726" cy="2060726"/>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63" name="椭圆 62">
              <a:extLst>
                <a:ext uri="{FF2B5EF4-FFF2-40B4-BE49-F238E27FC236}">
                  <a16:creationId xmlns:a16="http://schemas.microsoft.com/office/drawing/2014/main" id="{6870636C-7816-4D23-3400-A973D4C438E0}"/>
                </a:ext>
              </a:extLst>
            </p:cNvPr>
            <p:cNvSpPr>
              <a:spLocks/>
            </p:cNvSpPr>
            <p:nvPr/>
          </p:nvSpPr>
          <p:spPr>
            <a:xfrm>
              <a:off x="5354320" y="3113135"/>
              <a:ext cx="1483360" cy="1483366"/>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a:solidFill>
                    <a:prstClr val="white"/>
                  </a:solidFill>
                  <a:latin typeface="+mj-ea"/>
                  <a:ea typeface="+mj-ea"/>
                  <a:cs typeface="OPPOSans H" panose="00020600040101010101" pitchFamily="18" charset="-122"/>
                  <a:sym typeface="OPPOSans H" panose="00020600040101010101" pitchFamily="18" charset="-122"/>
                </a:rPr>
                <a:t>关键词</a:t>
              </a:r>
              <a:endParaRPr lang="zh-CN" altLang="en-US" sz="2400" dirty="0">
                <a:solidFill>
                  <a:prstClr val="white"/>
                </a:solidFill>
                <a:latin typeface="+mj-ea"/>
                <a:ea typeface="+mj-ea"/>
                <a:cs typeface="OPPOSans H" panose="00020600040101010101" pitchFamily="18" charset="-122"/>
                <a:sym typeface="OPPOSans H" panose="00020600040101010101" pitchFamily="18" charset="-122"/>
              </a:endParaRPr>
            </a:p>
          </p:txBody>
        </p:sp>
      </p:grpSp>
      <p:sp>
        <p:nvSpPr>
          <p:cNvPr id="70" name="任意多边形: 形状 69">
            <a:extLst>
              <a:ext uri="{FF2B5EF4-FFF2-40B4-BE49-F238E27FC236}">
                <a16:creationId xmlns:a16="http://schemas.microsoft.com/office/drawing/2014/main" id="{BBFFAF45-E57D-F18C-159C-BE907D121480}"/>
              </a:ext>
            </a:extLst>
          </p:cNvPr>
          <p:cNvSpPr/>
          <p:nvPr/>
        </p:nvSpPr>
        <p:spPr>
          <a:xfrm>
            <a:off x="0" y="6504972"/>
            <a:ext cx="12192000" cy="353028"/>
          </a:xfrm>
          <a:custGeom>
            <a:avLst/>
            <a:gdLst>
              <a:gd name="connsiteX0" fmla="*/ 6096001 w 12192000"/>
              <a:gd name="connsiteY0" fmla="*/ 0 h 353028"/>
              <a:gd name="connsiteX1" fmla="*/ 12169024 w 12192000"/>
              <a:gd name="connsiteY1" fmla="*/ 253562 h 353028"/>
              <a:gd name="connsiteX2" fmla="*/ 12192000 w 12192000"/>
              <a:gd name="connsiteY2" fmla="*/ 256525 h 353028"/>
              <a:gd name="connsiteX3" fmla="*/ 12192000 w 12192000"/>
              <a:gd name="connsiteY3" fmla="*/ 353028 h 353028"/>
              <a:gd name="connsiteX4" fmla="*/ 0 w 12192000"/>
              <a:gd name="connsiteY4" fmla="*/ 353028 h 353028"/>
              <a:gd name="connsiteX5" fmla="*/ 0 w 12192000"/>
              <a:gd name="connsiteY5" fmla="*/ 256526 h 353028"/>
              <a:gd name="connsiteX6" fmla="*/ 22978 w 12192000"/>
              <a:gd name="connsiteY6" fmla="*/ 253562 h 353028"/>
              <a:gd name="connsiteX7" fmla="*/ 6096001 w 12192000"/>
              <a:gd name="connsiteY7" fmla="*/ 0 h 3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3028">
                <a:moveTo>
                  <a:pt x="6096001" y="0"/>
                </a:moveTo>
                <a:cubicBezTo>
                  <a:pt x="8669690" y="0"/>
                  <a:pt x="10923587" y="101546"/>
                  <a:pt x="12169024" y="253562"/>
                </a:cubicBezTo>
                <a:lnTo>
                  <a:pt x="12192000" y="256525"/>
                </a:lnTo>
                <a:lnTo>
                  <a:pt x="12192000" y="353028"/>
                </a:lnTo>
                <a:lnTo>
                  <a:pt x="0" y="353028"/>
                </a:lnTo>
                <a:lnTo>
                  <a:pt x="0" y="256526"/>
                </a:lnTo>
                <a:lnTo>
                  <a:pt x="22978" y="253562"/>
                </a:lnTo>
                <a:cubicBezTo>
                  <a:pt x="1268415" y="101546"/>
                  <a:pt x="3522312" y="0"/>
                  <a:pt x="6096001"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789227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id="{516BAC96-A21B-5E56-CA99-2E0F0D613872}"/>
              </a:ext>
            </a:extLst>
          </p:cNvPr>
          <p:cNvSpPr>
            <a:spLocks/>
          </p:cNvSpPr>
          <p:nvPr/>
        </p:nvSpPr>
        <p:spPr>
          <a:xfrm>
            <a:off x="8524249" y="0"/>
            <a:ext cx="2431609" cy="6858000"/>
          </a:xfrm>
          <a:custGeom>
            <a:avLst/>
            <a:gdLst>
              <a:gd name="connsiteX0" fmla="*/ 0 w 2431609"/>
              <a:gd name="connsiteY0" fmla="*/ 0 h 6858000"/>
              <a:gd name="connsiteX1" fmla="*/ 1280188 w 2431609"/>
              <a:gd name="connsiteY1" fmla="*/ 0 h 6858000"/>
              <a:gd name="connsiteX2" fmla="*/ 1393622 w 2431609"/>
              <a:gd name="connsiteY2" fmla="*/ 176941 h 6858000"/>
              <a:gd name="connsiteX3" fmla="*/ 2431609 w 2431609"/>
              <a:gd name="connsiteY3" fmla="*/ 3894727 h 6858000"/>
              <a:gd name="connsiteX4" fmla="*/ 1868176 w 2431609"/>
              <a:gd name="connsiteY4" fmla="*/ 6685525 h 6858000"/>
              <a:gd name="connsiteX5" fmla="*/ 1790201 w 2431609"/>
              <a:gd name="connsiteY5" fmla="*/ 6858000 h 6858000"/>
              <a:gd name="connsiteX6" fmla="*/ 632195 w 2431609"/>
              <a:gd name="connsiteY6" fmla="*/ 6858000 h 6858000"/>
              <a:gd name="connsiteX7" fmla="*/ 655024 w 2431609"/>
              <a:gd name="connsiteY7" fmla="*/ 6818296 h 6858000"/>
              <a:gd name="connsiteX8" fmla="*/ 1395295 w 2431609"/>
              <a:gd name="connsiteY8" fmla="*/ 3894727 h 6858000"/>
              <a:gd name="connsiteX9" fmla="*/ 176801 w 2431609"/>
              <a:gd name="connsiteY9" fmla="*/ 2249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1609" h="6858000">
                <a:moveTo>
                  <a:pt x="0" y="0"/>
                </a:moveTo>
                <a:lnTo>
                  <a:pt x="1280188" y="0"/>
                </a:lnTo>
                <a:lnTo>
                  <a:pt x="1393622" y="176941"/>
                </a:lnTo>
                <a:cubicBezTo>
                  <a:pt x="2052302" y="1260988"/>
                  <a:pt x="2431609" y="2533562"/>
                  <a:pt x="2431609" y="3894727"/>
                </a:cubicBezTo>
                <a:cubicBezTo>
                  <a:pt x="2431609" y="4884666"/>
                  <a:pt x="2230984" y="5827746"/>
                  <a:pt x="1868176" y="6685525"/>
                </a:cubicBezTo>
                <a:lnTo>
                  <a:pt x="1790201" y="6858000"/>
                </a:lnTo>
                <a:lnTo>
                  <a:pt x="632195" y="6858000"/>
                </a:lnTo>
                <a:lnTo>
                  <a:pt x="655024" y="6818296"/>
                </a:lnTo>
                <a:cubicBezTo>
                  <a:pt x="1127128" y="5949227"/>
                  <a:pt x="1395295" y="4953294"/>
                  <a:pt x="1395295" y="3894727"/>
                </a:cubicBezTo>
                <a:cubicBezTo>
                  <a:pt x="1395295" y="2518590"/>
                  <a:pt x="942093" y="1248305"/>
                  <a:pt x="176801" y="224983"/>
                </a:cubicBezTo>
                <a:close/>
              </a:path>
            </a:pathLst>
          </a:custGeom>
          <a:solidFill>
            <a:schemeClr val="accent1">
              <a:alpha val="2000"/>
            </a:schemeClr>
          </a:soli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4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工作业绩</a:t>
            </a:r>
          </a:p>
        </p:txBody>
      </p:sp>
      <p:sp>
        <p:nvSpPr>
          <p:cNvPr id="49" name="任意多边形: 形状 48">
            <a:extLst>
              <a:ext uri="{FF2B5EF4-FFF2-40B4-BE49-F238E27FC236}">
                <a16:creationId xmlns:a16="http://schemas.microsoft.com/office/drawing/2014/main" id="{E4E0F6D2-5AC9-6485-DA75-02BB10A27B78}"/>
              </a:ext>
            </a:extLst>
          </p:cNvPr>
          <p:cNvSpPr/>
          <p:nvPr/>
        </p:nvSpPr>
        <p:spPr>
          <a:xfrm>
            <a:off x="0" y="6504972"/>
            <a:ext cx="12192000" cy="353028"/>
          </a:xfrm>
          <a:custGeom>
            <a:avLst/>
            <a:gdLst>
              <a:gd name="connsiteX0" fmla="*/ 6096001 w 12192000"/>
              <a:gd name="connsiteY0" fmla="*/ 0 h 353028"/>
              <a:gd name="connsiteX1" fmla="*/ 12169024 w 12192000"/>
              <a:gd name="connsiteY1" fmla="*/ 253562 h 353028"/>
              <a:gd name="connsiteX2" fmla="*/ 12192000 w 12192000"/>
              <a:gd name="connsiteY2" fmla="*/ 256525 h 353028"/>
              <a:gd name="connsiteX3" fmla="*/ 12192000 w 12192000"/>
              <a:gd name="connsiteY3" fmla="*/ 353028 h 353028"/>
              <a:gd name="connsiteX4" fmla="*/ 0 w 12192000"/>
              <a:gd name="connsiteY4" fmla="*/ 353028 h 353028"/>
              <a:gd name="connsiteX5" fmla="*/ 0 w 12192000"/>
              <a:gd name="connsiteY5" fmla="*/ 256526 h 353028"/>
              <a:gd name="connsiteX6" fmla="*/ 22978 w 12192000"/>
              <a:gd name="connsiteY6" fmla="*/ 253562 h 353028"/>
              <a:gd name="connsiteX7" fmla="*/ 6096001 w 12192000"/>
              <a:gd name="connsiteY7" fmla="*/ 0 h 3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3028">
                <a:moveTo>
                  <a:pt x="6096001" y="0"/>
                </a:moveTo>
                <a:cubicBezTo>
                  <a:pt x="8669690" y="0"/>
                  <a:pt x="10923587" y="101546"/>
                  <a:pt x="12169024" y="253562"/>
                </a:cubicBezTo>
                <a:lnTo>
                  <a:pt x="12192000" y="256525"/>
                </a:lnTo>
                <a:lnTo>
                  <a:pt x="12192000" y="353028"/>
                </a:lnTo>
                <a:lnTo>
                  <a:pt x="0" y="353028"/>
                </a:lnTo>
                <a:lnTo>
                  <a:pt x="0" y="256526"/>
                </a:lnTo>
                <a:lnTo>
                  <a:pt x="22978" y="253562"/>
                </a:lnTo>
                <a:cubicBezTo>
                  <a:pt x="1268415" y="101546"/>
                  <a:pt x="3522312" y="0"/>
                  <a:pt x="6096001"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Oval 51+">
            <a:extLst>
              <a:ext uri="{FF2B5EF4-FFF2-40B4-BE49-F238E27FC236}">
                <a16:creationId xmlns:a16="http://schemas.microsoft.com/office/drawing/2014/main" id="{7E6B944A-A696-3DB0-8EC4-1FACCAB21384}"/>
              </a:ext>
            </a:extLst>
          </p:cNvPr>
          <p:cNvSpPr>
            <a:spLocks/>
          </p:cNvSpPr>
          <p:nvPr/>
        </p:nvSpPr>
        <p:spPr>
          <a:xfrm>
            <a:off x="635164" y="1350647"/>
            <a:ext cx="5088138" cy="5088160"/>
          </a:xfrm>
          <a:prstGeom prst="donut">
            <a:avLst>
              <a:gd name="adj" fmla="val 10203"/>
            </a:avLst>
          </a:prstGeom>
          <a:solidFill>
            <a:schemeClr val="accent1">
              <a:alpha val="5000"/>
            </a:schemeClr>
          </a:soli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dirty="0">
              <a:solidFill>
                <a:prstClr val="white"/>
              </a:solidFill>
              <a:latin typeface="+mj-ea"/>
              <a:ea typeface="+mj-ea"/>
              <a:cs typeface="OPPOSans H" panose="00020600040101010101" pitchFamily="18" charset="-122"/>
              <a:sym typeface="OPPOSans H" panose="00020600040101010101" pitchFamily="18" charset="-122"/>
            </a:endParaRPr>
          </a:p>
        </p:txBody>
      </p:sp>
      <p:grpSp>
        <p:nvGrpSpPr>
          <p:cNvPr id="55" name="组合 54">
            <a:extLst>
              <a:ext uri="{FF2B5EF4-FFF2-40B4-BE49-F238E27FC236}">
                <a16:creationId xmlns:a16="http://schemas.microsoft.com/office/drawing/2014/main" id="{F770D163-F860-5E73-1330-416C73339B6C}"/>
              </a:ext>
            </a:extLst>
          </p:cNvPr>
          <p:cNvGrpSpPr/>
          <p:nvPr/>
        </p:nvGrpSpPr>
        <p:grpSpPr>
          <a:xfrm>
            <a:off x="1338816" y="2054302"/>
            <a:ext cx="3680834" cy="3680850"/>
            <a:chOff x="1369053" y="1687910"/>
            <a:chExt cx="3680834" cy="3680850"/>
          </a:xfrm>
        </p:grpSpPr>
        <p:sp>
          <p:nvSpPr>
            <p:cNvPr id="52" name="椭圆 51">
              <a:extLst>
                <a:ext uri="{FF2B5EF4-FFF2-40B4-BE49-F238E27FC236}">
                  <a16:creationId xmlns:a16="http://schemas.microsoft.com/office/drawing/2014/main" id="{4033DEF9-59C2-8969-F83B-DFB4D0388413}"/>
                </a:ext>
              </a:extLst>
            </p:cNvPr>
            <p:cNvSpPr>
              <a:spLocks/>
            </p:cNvSpPr>
            <p:nvPr/>
          </p:nvSpPr>
          <p:spPr>
            <a:xfrm>
              <a:off x="1369053" y="1687910"/>
              <a:ext cx="3680834" cy="368085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dirty="0">
                <a:solidFill>
                  <a:prstClr val="white"/>
                </a:solidFill>
                <a:latin typeface="+mj-ea"/>
                <a:ea typeface="+mj-ea"/>
                <a:cs typeface="OPPOSans H" panose="00020600040101010101" pitchFamily="18" charset="-122"/>
                <a:sym typeface="OPPOSans H" panose="00020600040101010101" pitchFamily="18" charset="-122"/>
              </a:endParaRPr>
            </a:p>
          </p:txBody>
        </p:sp>
        <p:sp>
          <p:nvSpPr>
            <p:cNvPr id="36" name="椭圆 35">
              <a:extLst>
                <a:ext uri="{FF2B5EF4-FFF2-40B4-BE49-F238E27FC236}">
                  <a16:creationId xmlns:a16="http://schemas.microsoft.com/office/drawing/2014/main" id="{8B8E0426-BA46-5350-1963-37BB68FDCE99}"/>
                </a:ext>
              </a:extLst>
            </p:cNvPr>
            <p:cNvSpPr/>
            <p:nvPr/>
          </p:nvSpPr>
          <p:spPr>
            <a:xfrm>
              <a:off x="1660335" y="1979200"/>
              <a:ext cx="3098270" cy="3098270"/>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43" name="文本框 42">
            <a:extLst>
              <a:ext uri="{FF2B5EF4-FFF2-40B4-BE49-F238E27FC236}">
                <a16:creationId xmlns:a16="http://schemas.microsoft.com/office/drawing/2014/main" id="{E65D9174-6CC9-BCFA-0B65-F6AA18907EC1}"/>
              </a:ext>
            </a:extLst>
          </p:cNvPr>
          <p:cNvSpPr txBox="1"/>
          <p:nvPr/>
        </p:nvSpPr>
        <p:spPr>
          <a:xfrm>
            <a:off x="5411485" y="2009352"/>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关键词标题</a:t>
            </a:r>
          </a:p>
        </p:txBody>
      </p:sp>
      <p:sp>
        <p:nvSpPr>
          <p:cNvPr id="44" name="文本框 43">
            <a:extLst>
              <a:ext uri="{FF2B5EF4-FFF2-40B4-BE49-F238E27FC236}">
                <a16:creationId xmlns:a16="http://schemas.microsoft.com/office/drawing/2014/main" id="{0F8C5D8D-D1B6-2829-F956-1FE73E6FF9BE}"/>
              </a:ext>
            </a:extLst>
          </p:cNvPr>
          <p:cNvSpPr txBox="1"/>
          <p:nvPr/>
        </p:nvSpPr>
        <p:spPr>
          <a:xfrm>
            <a:off x="5411485" y="2418797"/>
            <a:ext cx="5210966" cy="576633"/>
          </a:xfrm>
          <a:prstGeom prst="rect">
            <a:avLst/>
          </a:prstGeom>
          <a:noFill/>
        </p:spPr>
        <p:txBody>
          <a:bodyPr wrap="square" lIns="0" tIns="0" rIns="0" bIns="0" rtlCol="0" anchor="t">
            <a:spAutoFit/>
          </a:bodyPr>
          <a:lstStyle/>
          <a:p>
            <a:pPr>
              <a:lnSpc>
                <a:spcPct val="12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45" name="文本框 44">
            <a:extLst>
              <a:ext uri="{FF2B5EF4-FFF2-40B4-BE49-F238E27FC236}">
                <a16:creationId xmlns:a16="http://schemas.microsoft.com/office/drawing/2014/main" id="{2825744C-3451-085F-3A61-32C4158E7E37}"/>
              </a:ext>
            </a:extLst>
          </p:cNvPr>
          <p:cNvSpPr txBox="1"/>
          <p:nvPr/>
        </p:nvSpPr>
        <p:spPr>
          <a:xfrm>
            <a:off x="5932693" y="3471341"/>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关键词标题</a:t>
            </a:r>
          </a:p>
        </p:txBody>
      </p:sp>
      <p:sp>
        <p:nvSpPr>
          <p:cNvPr id="46" name="文本框 45">
            <a:extLst>
              <a:ext uri="{FF2B5EF4-FFF2-40B4-BE49-F238E27FC236}">
                <a16:creationId xmlns:a16="http://schemas.microsoft.com/office/drawing/2014/main" id="{CF1A6924-56BC-D079-3A08-49747DD57F97}"/>
              </a:ext>
            </a:extLst>
          </p:cNvPr>
          <p:cNvSpPr txBox="1"/>
          <p:nvPr/>
        </p:nvSpPr>
        <p:spPr>
          <a:xfrm>
            <a:off x="5932693" y="3880786"/>
            <a:ext cx="5210966" cy="576633"/>
          </a:xfrm>
          <a:prstGeom prst="rect">
            <a:avLst/>
          </a:prstGeom>
          <a:noFill/>
        </p:spPr>
        <p:txBody>
          <a:bodyPr wrap="square" lIns="0" tIns="0" rIns="0" bIns="0" rtlCol="0" anchor="t">
            <a:spAutoFit/>
          </a:bodyPr>
          <a:lstStyle/>
          <a:p>
            <a:pPr>
              <a:lnSpc>
                <a:spcPct val="12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47" name="文本框 46">
            <a:extLst>
              <a:ext uri="{FF2B5EF4-FFF2-40B4-BE49-F238E27FC236}">
                <a16:creationId xmlns:a16="http://schemas.microsoft.com/office/drawing/2014/main" id="{44D478E6-DFCF-28E9-EE6B-5752CFC5B784}"/>
              </a:ext>
            </a:extLst>
          </p:cNvPr>
          <p:cNvSpPr txBox="1"/>
          <p:nvPr/>
        </p:nvSpPr>
        <p:spPr>
          <a:xfrm>
            <a:off x="5411485" y="4891909"/>
            <a:ext cx="1538883"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关键词标题</a:t>
            </a:r>
          </a:p>
        </p:txBody>
      </p:sp>
      <p:sp>
        <p:nvSpPr>
          <p:cNvPr id="48" name="文本框 47">
            <a:extLst>
              <a:ext uri="{FF2B5EF4-FFF2-40B4-BE49-F238E27FC236}">
                <a16:creationId xmlns:a16="http://schemas.microsoft.com/office/drawing/2014/main" id="{8231D2A1-30F2-BB08-F879-824BD3421A57}"/>
              </a:ext>
            </a:extLst>
          </p:cNvPr>
          <p:cNvSpPr txBox="1"/>
          <p:nvPr/>
        </p:nvSpPr>
        <p:spPr>
          <a:xfrm>
            <a:off x="5411485" y="5301354"/>
            <a:ext cx="5210966" cy="576633"/>
          </a:xfrm>
          <a:prstGeom prst="rect">
            <a:avLst/>
          </a:prstGeom>
          <a:noFill/>
        </p:spPr>
        <p:txBody>
          <a:bodyPr wrap="square" lIns="0" tIns="0" rIns="0" bIns="0" rtlCol="0" anchor="t">
            <a:spAutoFit/>
          </a:bodyPr>
          <a:lstStyle/>
          <a:p>
            <a:pPr>
              <a:lnSpc>
                <a:spcPct val="12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35" name="椭圆 34">
            <a:extLst>
              <a:ext uri="{FF2B5EF4-FFF2-40B4-BE49-F238E27FC236}">
                <a16:creationId xmlns:a16="http://schemas.microsoft.com/office/drawing/2014/main" id="{38A3CD87-8634-4491-0DA1-DF5CF948B41B}"/>
              </a:ext>
            </a:extLst>
          </p:cNvPr>
          <p:cNvSpPr/>
          <p:nvPr/>
        </p:nvSpPr>
        <p:spPr>
          <a:xfrm>
            <a:off x="1048341" y="1763835"/>
            <a:ext cx="4261784" cy="4261784"/>
          </a:xfrm>
          <a:prstGeom prst="ellipse">
            <a:avLst/>
          </a:prstGeom>
          <a:noFill/>
          <a:ln w="28575" cap="flat" cmpd="sng" algn="ctr">
            <a:gradFill flip="none" rotWithShape="1">
              <a:gsLst>
                <a:gs pos="0">
                  <a:schemeClr val="accent1">
                    <a:alpha val="0"/>
                  </a:schemeClr>
                </a:gs>
                <a:gs pos="100000">
                  <a:schemeClr val="accent1"/>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58" name="组合 57">
            <a:extLst>
              <a:ext uri="{FF2B5EF4-FFF2-40B4-BE49-F238E27FC236}">
                <a16:creationId xmlns:a16="http://schemas.microsoft.com/office/drawing/2014/main" id="{4D294369-BCF8-A93E-8FF5-0B71387EF715}"/>
              </a:ext>
            </a:extLst>
          </p:cNvPr>
          <p:cNvGrpSpPr/>
          <p:nvPr/>
        </p:nvGrpSpPr>
        <p:grpSpPr>
          <a:xfrm>
            <a:off x="4682283" y="4920757"/>
            <a:ext cx="532435" cy="532435"/>
            <a:chOff x="4602028" y="4683470"/>
            <a:chExt cx="532435" cy="532435"/>
          </a:xfrm>
        </p:grpSpPr>
        <p:sp>
          <p:nvSpPr>
            <p:cNvPr id="37" name="椭圆 36">
              <a:extLst>
                <a:ext uri="{FF2B5EF4-FFF2-40B4-BE49-F238E27FC236}">
                  <a16:creationId xmlns:a16="http://schemas.microsoft.com/office/drawing/2014/main" id="{604A46CB-2AA2-0E2E-5853-54DF064E6A85}"/>
                </a:ext>
              </a:extLst>
            </p:cNvPr>
            <p:cNvSpPr/>
            <p:nvPr/>
          </p:nvSpPr>
          <p:spPr>
            <a:xfrm>
              <a:off x="4602028" y="4683470"/>
              <a:ext cx="532435" cy="532435"/>
            </a:xfrm>
            <a:prstGeom prst="ellipse">
              <a:avLst/>
            </a:prstGeom>
            <a:gradFill>
              <a:gsLst>
                <a:gs pos="56000">
                  <a:schemeClr val="accent1"/>
                </a:gs>
                <a:gs pos="0">
                  <a:schemeClr val="accent1"/>
                </a:gs>
                <a:gs pos="100000">
                  <a:schemeClr val="accent1">
                    <a:lumMod val="40000"/>
                    <a:lumOff val="6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8" name="图形 2">
              <a:extLst>
                <a:ext uri="{FF2B5EF4-FFF2-40B4-BE49-F238E27FC236}">
                  <a16:creationId xmlns:a16="http://schemas.microsoft.com/office/drawing/2014/main" id="{9E7B0F8F-F830-17E8-85F7-AEB4CF9E1DE6}"/>
                </a:ext>
              </a:extLst>
            </p:cNvPr>
            <p:cNvSpPr/>
            <p:nvPr/>
          </p:nvSpPr>
          <p:spPr>
            <a:xfrm>
              <a:off x="4746408" y="4802114"/>
              <a:ext cx="243675" cy="295146"/>
            </a:xfrm>
            <a:custGeom>
              <a:avLst/>
              <a:gdLst>
                <a:gd name="connsiteX0" fmla="*/ 394463 w 617210"/>
                <a:gd name="connsiteY0" fmla="*/ 131115 h 747580"/>
                <a:gd name="connsiteX1" fmla="*/ 175068 w 617210"/>
                <a:gd name="connsiteY1" fmla="*/ 131115 h 747580"/>
                <a:gd name="connsiteX2" fmla="*/ 175068 w 617210"/>
                <a:gd name="connsiteY2" fmla="*/ 43581 h 747580"/>
                <a:gd name="connsiteX3" fmla="*/ 219395 w 617210"/>
                <a:gd name="connsiteY3" fmla="*/ 43581 h 747580"/>
                <a:gd name="connsiteX4" fmla="*/ 232059 w 617210"/>
                <a:gd name="connsiteY4" fmla="*/ 12665 h 747580"/>
                <a:gd name="connsiteX5" fmla="*/ 262975 w 617210"/>
                <a:gd name="connsiteY5" fmla="*/ 0 h 747580"/>
                <a:gd name="connsiteX6" fmla="*/ 307301 w 617210"/>
                <a:gd name="connsiteY6" fmla="*/ 0 h 747580"/>
                <a:gd name="connsiteX7" fmla="*/ 338217 w 617210"/>
                <a:gd name="connsiteY7" fmla="*/ 12665 h 747580"/>
                <a:gd name="connsiteX8" fmla="*/ 350882 w 617210"/>
                <a:gd name="connsiteY8" fmla="*/ 43581 h 747580"/>
                <a:gd name="connsiteX9" fmla="*/ 395208 w 617210"/>
                <a:gd name="connsiteY9" fmla="*/ 43581 h 747580"/>
                <a:gd name="connsiteX10" fmla="*/ 394463 w 617210"/>
                <a:gd name="connsiteY10" fmla="*/ 131115 h 747580"/>
                <a:gd name="connsiteX11" fmla="*/ 284952 w 617210"/>
                <a:gd name="connsiteY11" fmla="*/ 91632 h 747580"/>
                <a:gd name="connsiteX12" fmla="*/ 304322 w 617210"/>
                <a:gd name="connsiteY12" fmla="*/ 83437 h 747580"/>
                <a:gd name="connsiteX13" fmla="*/ 312516 w 617210"/>
                <a:gd name="connsiteY13" fmla="*/ 64068 h 747580"/>
                <a:gd name="connsiteX14" fmla="*/ 304322 w 617210"/>
                <a:gd name="connsiteY14" fmla="*/ 44326 h 747580"/>
                <a:gd name="connsiteX15" fmla="*/ 284952 w 617210"/>
                <a:gd name="connsiteY15" fmla="*/ 36504 h 747580"/>
                <a:gd name="connsiteX16" fmla="*/ 265210 w 617210"/>
                <a:gd name="connsiteY16" fmla="*/ 44326 h 747580"/>
                <a:gd name="connsiteX17" fmla="*/ 257388 w 617210"/>
                <a:gd name="connsiteY17" fmla="*/ 64068 h 747580"/>
                <a:gd name="connsiteX18" fmla="*/ 265210 w 617210"/>
                <a:gd name="connsiteY18" fmla="*/ 83437 h 747580"/>
                <a:gd name="connsiteX19" fmla="*/ 284952 w 617210"/>
                <a:gd name="connsiteY19" fmla="*/ 91632 h 747580"/>
                <a:gd name="connsiteX20" fmla="*/ 260368 w 617210"/>
                <a:gd name="connsiteY20" fmla="*/ 569904 h 747580"/>
                <a:gd name="connsiteX21" fmla="*/ 259995 w 617210"/>
                <a:gd name="connsiteY21" fmla="*/ 579588 h 747580"/>
                <a:gd name="connsiteX22" fmla="*/ 259623 w 617210"/>
                <a:gd name="connsiteY22" fmla="*/ 590018 h 747580"/>
                <a:gd name="connsiteX23" fmla="*/ 268563 w 617210"/>
                <a:gd name="connsiteY23" fmla="*/ 649989 h 747580"/>
                <a:gd name="connsiteX24" fmla="*/ 294637 w 617210"/>
                <a:gd name="connsiteY24" fmla="*/ 702137 h 747580"/>
                <a:gd name="connsiteX25" fmla="*/ 90141 w 617210"/>
                <a:gd name="connsiteY25" fmla="*/ 702137 h 747580"/>
                <a:gd name="connsiteX26" fmla="*/ 61088 w 617210"/>
                <a:gd name="connsiteY26" fmla="*/ 694314 h 747580"/>
                <a:gd name="connsiteX27" fmla="*/ 31661 w 617210"/>
                <a:gd name="connsiteY27" fmla="*/ 673828 h 747580"/>
                <a:gd name="connsiteX28" fmla="*/ 8940 w 617210"/>
                <a:gd name="connsiteY28" fmla="*/ 645146 h 747580"/>
                <a:gd name="connsiteX29" fmla="*/ 0 w 617210"/>
                <a:gd name="connsiteY29" fmla="*/ 611623 h 747580"/>
                <a:gd name="connsiteX30" fmla="*/ 0 w 617210"/>
                <a:gd name="connsiteY30" fmla="*/ 178048 h 747580"/>
                <a:gd name="connsiteX31" fmla="*/ 7077 w 617210"/>
                <a:gd name="connsiteY31" fmla="*/ 147505 h 747580"/>
                <a:gd name="connsiteX32" fmla="*/ 25329 w 617210"/>
                <a:gd name="connsiteY32" fmla="*/ 118451 h 747580"/>
                <a:gd name="connsiteX33" fmla="*/ 51403 w 617210"/>
                <a:gd name="connsiteY33" fmla="*/ 96474 h 747580"/>
                <a:gd name="connsiteX34" fmla="*/ 82320 w 617210"/>
                <a:gd name="connsiteY34" fmla="*/ 87534 h 747580"/>
                <a:gd name="connsiteX35" fmla="*/ 132233 w 617210"/>
                <a:gd name="connsiteY35" fmla="*/ 87534 h 747580"/>
                <a:gd name="connsiteX36" fmla="*/ 132233 w 617210"/>
                <a:gd name="connsiteY36" fmla="*/ 175069 h 747580"/>
                <a:gd name="connsiteX37" fmla="*/ 438417 w 617210"/>
                <a:gd name="connsiteY37" fmla="*/ 175069 h 747580"/>
                <a:gd name="connsiteX38" fmla="*/ 438417 w 617210"/>
                <a:gd name="connsiteY38" fmla="*/ 87534 h 747580"/>
                <a:gd name="connsiteX39" fmla="*/ 481997 w 617210"/>
                <a:gd name="connsiteY39" fmla="*/ 87534 h 747580"/>
                <a:gd name="connsiteX40" fmla="*/ 514031 w 617210"/>
                <a:gd name="connsiteY40" fmla="*/ 94611 h 747580"/>
                <a:gd name="connsiteX41" fmla="*/ 542340 w 617210"/>
                <a:gd name="connsiteY41" fmla="*/ 113608 h 747580"/>
                <a:gd name="connsiteX42" fmla="*/ 563200 w 617210"/>
                <a:gd name="connsiteY42" fmla="*/ 142290 h 747580"/>
                <a:gd name="connsiteX43" fmla="*/ 571394 w 617210"/>
                <a:gd name="connsiteY43" fmla="*/ 178048 h 747580"/>
                <a:gd name="connsiteX44" fmla="*/ 571394 w 617210"/>
                <a:gd name="connsiteY44" fmla="*/ 426124 h 747580"/>
                <a:gd name="connsiteX45" fmla="*/ 518873 w 617210"/>
                <a:gd name="connsiteY45" fmla="*/ 400796 h 747580"/>
                <a:gd name="connsiteX46" fmla="*/ 459276 w 617210"/>
                <a:gd name="connsiteY46" fmla="*/ 391855 h 747580"/>
                <a:gd name="connsiteX47" fmla="*/ 454433 w 617210"/>
                <a:gd name="connsiteY47" fmla="*/ 391855 h 747580"/>
                <a:gd name="connsiteX48" fmla="*/ 475293 w 617210"/>
                <a:gd name="connsiteY48" fmla="*/ 375839 h 747580"/>
                <a:gd name="connsiteX49" fmla="*/ 483487 w 617210"/>
                <a:gd name="connsiteY49" fmla="*/ 350510 h 747580"/>
                <a:gd name="connsiteX50" fmla="*/ 470450 w 617210"/>
                <a:gd name="connsiteY50" fmla="*/ 319593 h 747580"/>
                <a:gd name="connsiteX51" fmla="*/ 439161 w 617210"/>
                <a:gd name="connsiteY51" fmla="*/ 306929 h 747580"/>
                <a:gd name="connsiteX52" fmla="*/ 131488 w 617210"/>
                <a:gd name="connsiteY52" fmla="*/ 306929 h 747580"/>
                <a:gd name="connsiteX53" fmla="*/ 100199 w 617210"/>
                <a:gd name="connsiteY53" fmla="*/ 319593 h 747580"/>
                <a:gd name="connsiteX54" fmla="*/ 87162 w 617210"/>
                <a:gd name="connsiteY54" fmla="*/ 350510 h 747580"/>
                <a:gd name="connsiteX55" fmla="*/ 100199 w 617210"/>
                <a:gd name="connsiteY55" fmla="*/ 381799 h 747580"/>
                <a:gd name="connsiteX56" fmla="*/ 131488 w 617210"/>
                <a:gd name="connsiteY56" fmla="*/ 394835 h 747580"/>
                <a:gd name="connsiteX57" fmla="*/ 425007 w 617210"/>
                <a:gd name="connsiteY57" fmla="*/ 394835 h 747580"/>
                <a:gd name="connsiteX58" fmla="*/ 348647 w 617210"/>
                <a:gd name="connsiteY58" fmla="*/ 424634 h 747580"/>
                <a:gd name="connsiteX59" fmla="*/ 292030 w 617210"/>
                <a:gd name="connsiteY59" fmla="*/ 482369 h 747580"/>
                <a:gd name="connsiteX60" fmla="*/ 131488 w 617210"/>
                <a:gd name="connsiteY60" fmla="*/ 482369 h 747580"/>
                <a:gd name="connsiteX61" fmla="*/ 100199 w 617210"/>
                <a:gd name="connsiteY61" fmla="*/ 495035 h 747580"/>
                <a:gd name="connsiteX62" fmla="*/ 87162 w 617210"/>
                <a:gd name="connsiteY62" fmla="*/ 525951 h 747580"/>
                <a:gd name="connsiteX63" fmla="*/ 100199 w 617210"/>
                <a:gd name="connsiteY63" fmla="*/ 557240 h 747580"/>
                <a:gd name="connsiteX64" fmla="*/ 131488 w 617210"/>
                <a:gd name="connsiteY64" fmla="*/ 570277 h 747580"/>
                <a:gd name="connsiteX65" fmla="*/ 260368 w 617210"/>
                <a:gd name="connsiteY65" fmla="*/ 569904 h 747580"/>
                <a:gd name="connsiteX66" fmla="*/ 462628 w 617210"/>
                <a:gd name="connsiteY66" fmla="*/ 605290 h 747580"/>
                <a:gd name="connsiteX67" fmla="*/ 433946 w 617210"/>
                <a:gd name="connsiteY67" fmla="*/ 633972 h 747580"/>
                <a:gd name="connsiteX68" fmla="*/ 433946 w 617210"/>
                <a:gd name="connsiteY68" fmla="*/ 651851 h 747580"/>
                <a:gd name="connsiteX69" fmla="*/ 491682 w 617210"/>
                <a:gd name="connsiteY69" fmla="*/ 651851 h 747580"/>
                <a:gd name="connsiteX70" fmla="*/ 491682 w 617210"/>
                <a:gd name="connsiteY70" fmla="*/ 633972 h 747580"/>
                <a:gd name="connsiteX71" fmla="*/ 462628 w 617210"/>
                <a:gd name="connsiteY71" fmla="*/ 605290 h 747580"/>
                <a:gd name="connsiteX72" fmla="*/ 433946 w 617210"/>
                <a:gd name="connsiteY72" fmla="*/ 552770 h 747580"/>
                <a:gd name="connsiteX73" fmla="*/ 462628 w 617210"/>
                <a:gd name="connsiteY73" fmla="*/ 581451 h 747580"/>
                <a:gd name="connsiteX74" fmla="*/ 491309 w 617210"/>
                <a:gd name="connsiteY74" fmla="*/ 552770 h 747580"/>
                <a:gd name="connsiteX75" fmla="*/ 491309 w 617210"/>
                <a:gd name="connsiteY75" fmla="*/ 534891 h 747580"/>
                <a:gd name="connsiteX76" fmla="*/ 433574 w 617210"/>
                <a:gd name="connsiteY76" fmla="*/ 534891 h 747580"/>
                <a:gd name="connsiteX77" fmla="*/ 433574 w 617210"/>
                <a:gd name="connsiteY77" fmla="*/ 552770 h 747580"/>
                <a:gd name="connsiteX78" fmla="*/ 604918 w 617210"/>
                <a:gd name="connsiteY78" fmla="*/ 533773 h 747580"/>
                <a:gd name="connsiteX79" fmla="*/ 571766 w 617210"/>
                <a:gd name="connsiteY79" fmla="*/ 484605 h 747580"/>
                <a:gd name="connsiteX80" fmla="*/ 522598 w 617210"/>
                <a:gd name="connsiteY80" fmla="*/ 451454 h 747580"/>
                <a:gd name="connsiteX81" fmla="*/ 463001 w 617210"/>
                <a:gd name="connsiteY81" fmla="*/ 439162 h 747580"/>
                <a:gd name="connsiteX82" fmla="*/ 402658 w 617210"/>
                <a:gd name="connsiteY82" fmla="*/ 451454 h 747580"/>
                <a:gd name="connsiteX83" fmla="*/ 353490 w 617210"/>
                <a:gd name="connsiteY83" fmla="*/ 484605 h 747580"/>
                <a:gd name="connsiteX84" fmla="*/ 320338 w 617210"/>
                <a:gd name="connsiteY84" fmla="*/ 533773 h 747580"/>
                <a:gd name="connsiteX85" fmla="*/ 308046 w 617210"/>
                <a:gd name="connsiteY85" fmla="*/ 593370 h 747580"/>
                <a:gd name="connsiteX86" fmla="*/ 320338 w 617210"/>
                <a:gd name="connsiteY86" fmla="*/ 653713 h 747580"/>
                <a:gd name="connsiteX87" fmla="*/ 353490 w 617210"/>
                <a:gd name="connsiteY87" fmla="*/ 702881 h 747580"/>
                <a:gd name="connsiteX88" fmla="*/ 402658 w 617210"/>
                <a:gd name="connsiteY88" fmla="*/ 735658 h 747580"/>
                <a:gd name="connsiteX89" fmla="*/ 463001 w 617210"/>
                <a:gd name="connsiteY89" fmla="*/ 747580 h 747580"/>
                <a:gd name="connsiteX90" fmla="*/ 522598 w 617210"/>
                <a:gd name="connsiteY90" fmla="*/ 735658 h 747580"/>
                <a:gd name="connsiteX91" fmla="*/ 571766 w 617210"/>
                <a:gd name="connsiteY91" fmla="*/ 702881 h 747580"/>
                <a:gd name="connsiteX92" fmla="*/ 604918 w 617210"/>
                <a:gd name="connsiteY92" fmla="*/ 653713 h 747580"/>
                <a:gd name="connsiteX93" fmla="*/ 617210 w 617210"/>
                <a:gd name="connsiteY93" fmla="*/ 593370 h 747580"/>
                <a:gd name="connsiteX94" fmla="*/ 604918 w 617210"/>
                <a:gd name="connsiteY94" fmla="*/ 533773 h 747580"/>
                <a:gd name="connsiteX95" fmla="*/ 514776 w 617210"/>
                <a:gd name="connsiteY95" fmla="*/ 633972 h 747580"/>
                <a:gd name="connsiteX96" fmla="*/ 514776 w 617210"/>
                <a:gd name="connsiteY96" fmla="*/ 651851 h 747580"/>
                <a:gd name="connsiteX97" fmla="*/ 525951 w 617210"/>
                <a:gd name="connsiteY97" fmla="*/ 663398 h 747580"/>
                <a:gd name="connsiteX98" fmla="*/ 514403 w 617210"/>
                <a:gd name="connsiteY98" fmla="*/ 674945 h 747580"/>
                <a:gd name="connsiteX99" fmla="*/ 410852 w 617210"/>
                <a:gd name="connsiteY99" fmla="*/ 674945 h 747580"/>
                <a:gd name="connsiteX100" fmla="*/ 399305 w 617210"/>
                <a:gd name="connsiteY100" fmla="*/ 663398 h 747580"/>
                <a:gd name="connsiteX101" fmla="*/ 410480 w 617210"/>
                <a:gd name="connsiteY101" fmla="*/ 651851 h 747580"/>
                <a:gd name="connsiteX102" fmla="*/ 410480 w 617210"/>
                <a:gd name="connsiteY102" fmla="*/ 633972 h 747580"/>
                <a:gd name="connsiteX103" fmla="*/ 429849 w 617210"/>
                <a:gd name="connsiteY103" fmla="*/ 593370 h 747580"/>
                <a:gd name="connsiteX104" fmla="*/ 410480 w 617210"/>
                <a:gd name="connsiteY104" fmla="*/ 552770 h 747580"/>
                <a:gd name="connsiteX105" fmla="*/ 410480 w 617210"/>
                <a:gd name="connsiteY105" fmla="*/ 534891 h 747580"/>
                <a:gd name="connsiteX106" fmla="*/ 399305 w 617210"/>
                <a:gd name="connsiteY106" fmla="*/ 523343 h 747580"/>
                <a:gd name="connsiteX107" fmla="*/ 410852 w 617210"/>
                <a:gd name="connsiteY107" fmla="*/ 511796 h 747580"/>
                <a:gd name="connsiteX108" fmla="*/ 514403 w 617210"/>
                <a:gd name="connsiteY108" fmla="*/ 511796 h 747580"/>
                <a:gd name="connsiteX109" fmla="*/ 525951 w 617210"/>
                <a:gd name="connsiteY109" fmla="*/ 523343 h 747580"/>
                <a:gd name="connsiteX110" fmla="*/ 514776 w 617210"/>
                <a:gd name="connsiteY110" fmla="*/ 534891 h 747580"/>
                <a:gd name="connsiteX111" fmla="*/ 514776 w 617210"/>
                <a:gd name="connsiteY111" fmla="*/ 552770 h 747580"/>
                <a:gd name="connsiteX112" fmla="*/ 495407 w 617210"/>
                <a:gd name="connsiteY112" fmla="*/ 593370 h 747580"/>
                <a:gd name="connsiteX113" fmla="*/ 514776 w 617210"/>
                <a:gd name="connsiteY113" fmla="*/ 633972 h 74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17210" h="747580">
                  <a:moveTo>
                    <a:pt x="394463" y="131115"/>
                  </a:moveTo>
                  <a:lnTo>
                    <a:pt x="175068" y="131115"/>
                  </a:lnTo>
                  <a:lnTo>
                    <a:pt x="175068" y="43581"/>
                  </a:lnTo>
                  <a:lnTo>
                    <a:pt x="219395" y="43581"/>
                  </a:lnTo>
                  <a:cubicBezTo>
                    <a:pt x="219395" y="31289"/>
                    <a:pt x="223492" y="21232"/>
                    <a:pt x="232059" y="12665"/>
                  </a:cubicBezTo>
                  <a:cubicBezTo>
                    <a:pt x="240626" y="4097"/>
                    <a:pt x="250683" y="0"/>
                    <a:pt x="262975" y="0"/>
                  </a:cubicBezTo>
                  <a:lnTo>
                    <a:pt x="307301" y="0"/>
                  </a:lnTo>
                  <a:cubicBezTo>
                    <a:pt x="319593" y="0"/>
                    <a:pt x="329650" y="4097"/>
                    <a:pt x="338217" y="12665"/>
                  </a:cubicBezTo>
                  <a:cubicBezTo>
                    <a:pt x="346785" y="21232"/>
                    <a:pt x="350882" y="31289"/>
                    <a:pt x="350882" y="43581"/>
                  </a:cubicBezTo>
                  <a:lnTo>
                    <a:pt x="395208" y="43581"/>
                  </a:lnTo>
                  <a:lnTo>
                    <a:pt x="394463" y="131115"/>
                  </a:lnTo>
                  <a:close/>
                  <a:moveTo>
                    <a:pt x="284952" y="91632"/>
                  </a:moveTo>
                  <a:cubicBezTo>
                    <a:pt x="292402" y="91632"/>
                    <a:pt x="298734" y="89024"/>
                    <a:pt x="304322" y="83437"/>
                  </a:cubicBezTo>
                  <a:cubicBezTo>
                    <a:pt x="309536" y="78222"/>
                    <a:pt x="312516" y="71517"/>
                    <a:pt x="312516" y="64068"/>
                  </a:cubicBezTo>
                  <a:cubicBezTo>
                    <a:pt x="312516" y="56245"/>
                    <a:pt x="309909" y="49541"/>
                    <a:pt x="304322" y="44326"/>
                  </a:cubicBezTo>
                  <a:cubicBezTo>
                    <a:pt x="299107" y="39111"/>
                    <a:pt x="292402" y="36504"/>
                    <a:pt x="284952" y="36504"/>
                  </a:cubicBezTo>
                  <a:cubicBezTo>
                    <a:pt x="277130" y="36504"/>
                    <a:pt x="270425" y="39111"/>
                    <a:pt x="265210" y="44326"/>
                  </a:cubicBezTo>
                  <a:cubicBezTo>
                    <a:pt x="259995" y="49541"/>
                    <a:pt x="257388" y="55873"/>
                    <a:pt x="257388" y="64068"/>
                  </a:cubicBezTo>
                  <a:cubicBezTo>
                    <a:pt x="257388" y="71517"/>
                    <a:pt x="259995" y="77850"/>
                    <a:pt x="265210" y="83437"/>
                  </a:cubicBezTo>
                  <a:cubicBezTo>
                    <a:pt x="270425" y="89024"/>
                    <a:pt x="277130" y="91632"/>
                    <a:pt x="284952" y="91632"/>
                  </a:cubicBezTo>
                  <a:close/>
                  <a:moveTo>
                    <a:pt x="260368" y="569904"/>
                  </a:moveTo>
                  <a:cubicBezTo>
                    <a:pt x="260368" y="573257"/>
                    <a:pt x="260368" y="576609"/>
                    <a:pt x="259995" y="579588"/>
                  </a:cubicBezTo>
                  <a:cubicBezTo>
                    <a:pt x="259623" y="582941"/>
                    <a:pt x="259623" y="586293"/>
                    <a:pt x="259623" y="590018"/>
                  </a:cubicBezTo>
                  <a:cubicBezTo>
                    <a:pt x="259623" y="610877"/>
                    <a:pt x="262603" y="630992"/>
                    <a:pt x="268563" y="649989"/>
                  </a:cubicBezTo>
                  <a:cubicBezTo>
                    <a:pt x="274523" y="668986"/>
                    <a:pt x="283462" y="686492"/>
                    <a:pt x="294637" y="702137"/>
                  </a:cubicBezTo>
                  <a:lnTo>
                    <a:pt x="90141" y="702137"/>
                  </a:lnTo>
                  <a:cubicBezTo>
                    <a:pt x="81202" y="702137"/>
                    <a:pt x="71518" y="699529"/>
                    <a:pt x="61088" y="694314"/>
                  </a:cubicBezTo>
                  <a:cubicBezTo>
                    <a:pt x="50658" y="689099"/>
                    <a:pt x="40601" y="682395"/>
                    <a:pt x="31661" y="673828"/>
                  </a:cubicBezTo>
                  <a:cubicBezTo>
                    <a:pt x="22722" y="665261"/>
                    <a:pt x="14899" y="655948"/>
                    <a:pt x="8940" y="645146"/>
                  </a:cubicBezTo>
                  <a:cubicBezTo>
                    <a:pt x="2980" y="634344"/>
                    <a:pt x="0" y="623169"/>
                    <a:pt x="0" y="611623"/>
                  </a:cubicBezTo>
                  <a:lnTo>
                    <a:pt x="0" y="178048"/>
                  </a:lnTo>
                  <a:cubicBezTo>
                    <a:pt x="0" y="168364"/>
                    <a:pt x="2235" y="157934"/>
                    <a:pt x="7077" y="147505"/>
                  </a:cubicBezTo>
                  <a:cubicBezTo>
                    <a:pt x="11920" y="137075"/>
                    <a:pt x="17879" y="127390"/>
                    <a:pt x="25329" y="118451"/>
                  </a:cubicBezTo>
                  <a:cubicBezTo>
                    <a:pt x="32779" y="109511"/>
                    <a:pt x="41346" y="102061"/>
                    <a:pt x="51403" y="96474"/>
                  </a:cubicBezTo>
                  <a:cubicBezTo>
                    <a:pt x="61460" y="90886"/>
                    <a:pt x="71518" y="87534"/>
                    <a:pt x="82320" y="87534"/>
                  </a:cubicBezTo>
                  <a:lnTo>
                    <a:pt x="132233" y="87534"/>
                  </a:lnTo>
                  <a:lnTo>
                    <a:pt x="132233" y="175069"/>
                  </a:lnTo>
                  <a:lnTo>
                    <a:pt x="438417" y="175069"/>
                  </a:lnTo>
                  <a:lnTo>
                    <a:pt x="438417" y="87534"/>
                  </a:lnTo>
                  <a:lnTo>
                    <a:pt x="481997" y="87534"/>
                  </a:lnTo>
                  <a:cubicBezTo>
                    <a:pt x="492799" y="87534"/>
                    <a:pt x="503229" y="89769"/>
                    <a:pt x="514031" y="94611"/>
                  </a:cubicBezTo>
                  <a:cubicBezTo>
                    <a:pt x="524461" y="99454"/>
                    <a:pt x="534146" y="105414"/>
                    <a:pt x="542340" y="113608"/>
                  </a:cubicBezTo>
                  <a:cubicBezTo>
                    <a:pt x="550907" y="121431"/>
                    <a:pt x="557612" y="131115"/>
                    <a:pt x="563200" y="142290"/>
                  </a:cubicBezTo>
                  <a:cubicBezTo>
                    <a:pt x="568414" y="153464"/>
                    <a:pt x="571394" y="165384"/>
                    <a:pt x="571394" y="178048"/>
                  </a:cubicBezTo>
                  <a:lnTo>
                    <a:pt x="571394" y="426124"/>
                  </a:lnTo>
                  <a:cubicBezTo>
                    <a:pt x="555005" y="415322"/>
                    <a:pt x="537498" y="407127"/>
                    <a:pt x="518873" y="400796"/>
                  </a:cubicBezTo>
                  <a:cubicBezTo>
                    <a:pt x="500249" y="394835"/>
                    <a:pt x="480507" y="391855"/>
                    <a:pt x="459276" y="391855"/>
                  </a:cubicBezTo>
                  <a:lnTo>
                    <a:pt x="454433" y="391855"/>
                  </a:lnTo>
                  <a:cubicBezTo>
                    <a:pt x="463001" y="388503"/>
                    <a:pt x="469705" y="383288"/>
                    <a:pt x="475293" y="375839"/>
                  </a:cubicBezTo>
                  <a:cubicBezTo>
                    <a:pt x="480507" y="368389"/>
                    <a:pt x="483487" y="359822"/>
                    <a:pt x="483487" y="350510"/>
                  </a:cubicBezTo>
                  <a:cubicBezTo>
                    <a:pt x="483487" y="338218"/>
                    <a:pt x="479017" y="328161"/>
                    <a:pt x="470450" y="319593"/>
                  </a:cubicBezTo>
                  <a:cubicBezTo>
                    <a:pt x="461883" y="311026"/>
                    <a:pt x="451453" y="306929"/>
                    <a:pt x="439161" y="306929"/>
                  </a:cubicBezTo>
                  <a:lnTo>
                    <a:pt x="131488" y="306929"/>
                  </a:lnTo>
                  <a:cubicBezTo>
                    <a:pt x="119196" y="306929"/>
                    <a:pt x="108766" y="311026"/>
                    <a:pt x="100199" y="319593"/>
                  </a:cubicBezTo>
                  <a:cubicBezTo>
                    <a:pt x="91631" y="328161"/>
                    <a:pt x="87162" y="338218"/>
                    <a:pt x="87162" y="350510"/>
                  </a:cubicBezTo>
                  <a:cubicBezTo>
                    <a:pt x="87162" y="362802"/>
                    <a:pt x="91631" y="373232"/>
                    <a:pt x="100199" y="381799"/>
                  </a:cubicBezTo>
                  <a:cubicBezTo>
                    <a:pt x="108766" y="390366"/>
                    <a:pt x="119196" y="394835"/>
                    <a:pt x="131488" y="394835"/>
                  </a:cubicBezTo>
                  <a:lnTo>
                    <a:pt x="425007" y="394835"/>
                  </a:lnTo>
                  <a:cubicBezTo>
                    <a:pt x="397070" y="399678"/>
                    <a:pt x="371369" y="409362"/>
                    <a:pt x="348647" y="424634"/>
                  </a:cubicBezTo>
                  <a:cubicBezTo>
                    <a:pt x="325925" y="439906"/>
                    <a:pt x="306929" y="459275"/>
                    <a:pt x="292030" y="482369"/>
                  </a:cubicBezTo>
                  <a:lnTo>
                    <a:pt x="131488" y="482369"/>
                  </a:lnTo>
                  <a:cubicBezTo>
                    <a:pt x="119196" y="482369"/>
                    <a:pt x="108766" y="486467"/>
                    <a:pt x="100199" y="495035"/>
                  </a:cubicBezTo>
                  <a:cubicBezTo>
                    <a:pt x="91631" y="503602"/>
                    <a:pt x="87162" y="513658"/>
                    <a:pt x="87162" y="525951"/>
                  </a:cubicBezTo>
                  <a:cubicBezTo>
                    <a:pt x="87162" y="538243"/>
                    <a:pt x="91631" y="548673"/>
                    <a:pt x="100199" y="557240"/>
                  </a:cubicBezTo>
                  <a:cubicBezTo>
                    <a:pt x="108766" y="565806"/>
                    <a:pt x="119196" y="570277"/>
                    <a:pt x="131488" y="570277"/>
                  </a:cubicBezTo>
                  <a:lnTo>
                    <a:pt x="260368" y="569904"/>
                  </a:lnTo>
                  <a:close/>
                  <a:moveTo>
                    <a:pt x="462628" y="605290"/>
                  </a:moveTo>
                  <a:cubicBezTo>
                    <a:pt x="446611" y="605290"/>
                    <a:pt x="433946" y="618328"/>
                    <a:pt x="433946" y="633972"/>
                  </a:cubicBezTo>
                  <a:lnTo>
                    <a:pt x="433946" y="651851"/>
                  </a:lnTo>
                  <a:lnTo>
                    <a:pt x="491682" y="651851"/>
                  </a:lnTo>
                  <a:lnTo>
                    <a:pt x="491682" y="633972"/>
                  </a:lnTo>
                  <a:cubicBezTo>
                    <a:pt x="491682" y="618328"/>
                    <a:pt x="478645" y="605290"/>
                    <a:pt x="462628" y="605290"/>
                  </a:cubicBezTo>
                  <a:close/>
                  <a:moveTo>
                    <a:pt x="433946" y="552770"/>
                  </a:moveTo>
                  <a:cubicBezTo>
                    <a:pt x="433946" y="568786"/>
                    <a:pt x="446984" y="581451"/>
                    <a:pt x="462628" y="581451"/>
                  </a:cubicBezTo>
                  <a:cubicBezTo>
                    <a:pt x="478645" y="581451"/>
                    <a:pt x="491309" y="568414"/>
                    <a:pt x="491309" y="552770"/>
                  </a:cubicBezTo>
                  <a:lnTo>
                    <a:pt x="491309" y="534891"/>
                  </a:lnTo>
                  <a:lnTo>
                    <a:pt x="433574" y="534891"/>
                  </a:lnTo>
                  <a:lnTo>
                    <a:pt x="433574" y="552770"/>
                  </a:lnTo>
                  <a:close/>
                  <a:moveTo>
                    <a:pt x="604918" y="533773"/>
                  </a:moveTo>
                  <a:cubicBezTo>
                    <a:pt x="596723" y="515148"/>
                    <a:pt x="585548" y="498759"/>
                    <a:pt x="571766" y="484605"/>
                  </a:cubicBezTo>
                  <a:cubicBezTo>
                    <a:pt x="557985" y="470451"/>
                    <a:pt x="541223" y="459648"/>
                    <a:pt x="522598" y="451454"/>
                  </a:cubicBezTo>
                  <a:cubicBezTo>
                    <a:pt x="503974" y="443259"/>
                    <a:pt x="484232" y="439162"/>
                    <a:pt x="463001" y="439162"/>
                  </a:cubicBezTo>
                  <a:cubicBezTo>
                    <a:pt x="441397" y="439162"/>
                    <a:pt x="421282" y="443259"/>
                    <a:pt x="402658" y="451454"/>
                  </a:cubicBezTo>
                  <a:cubicBezTo>
                    <a:pt x="384034" y="459648"/>
                    <a:pt x="367644" y="470823"/>
                    <a:pt x="353490" y="484605"/>
                  </a:cubicBezTo>
                  <a:cubicBezTo>
                    <a:pt x="339335" y="498759"/>
                    <a:pt x="328533" y="515148"/>
                    <a:pt x="320338" y="533773"/>
                  </a:cubicBezTo>
                  <a:cubicBezTo>
                    <a:pt x="312143" y="552397"/>
                    <a:pt x="308046" y="572139"/>
                    <a:pt x="308046" y="593370"/>
                  </a:cubicBezTo>
                  <a:cubicBezTo>
                    <a:pt x="308046" y="614975"/>
                    <a:pt x="312143" y="635089"/>
                    <a:pt x="320338" y="653713"/>
                  </a:cubicBezTo>
                  <a:cubicBezTo>
                    <a:pt x="328533" y="672338"/>
                    <a:pt x="339708" y="688727"/>
                    <a:pt x="353490" y="702881"/>
                  </a:cubicBezTo>
                  <a:cubicBezTo>
                    <a:pt x="367644" y="717036"/>
                    <a:pt x="384034" y="727839"/>
                    <a:pt x="402658" y="735658"/>
                  </a:cubicBezTo>
                  <a:cubicBezTo>
                    <a:pt x="421282" y="743484"/>
                    <a:pt x="441397" y="747580"/>
                    <a:pt x="463001" y="747580"/>
                  </a:cubicBezTo>
                  <a:cubicBezTo>
                    <a:pt x="483860" y="747580"/>
                    <a:pt x="503974" y="743484"/>
                    <a:pt x="522598" y="735658"/>
                  </a:cubicBezTo>
                  <a:cubicBezTo>
                    <a:pt x="541223" y="727839"/>
                    <a:pt x="557612" y="716663"/>
                    <a:pt x="571766" y="702881"/>
                  </a:cubicBezTo>
                  <a:cubicBezTo>
                    <a:pt x="585921" y="689099"/>
                    <a:pt x="596723" y="672338"/>
                    <a:pt x="604918" y="653713"/>
                  </a:cubicBezTo>
                  <a:cubicBezTo>
                    <a:pt x="613112" y="635089"/>
                    <a:pt x="617210" y="614975"/>
                    <a:pt x="617210" y="593370"/>
                  </a:cubicBezTo>
                  <a:cubicBezTo>
                    <a:pt x="617210" y="572511"/>
                    <a:pt x="613112" y="552397"/>
                    <a:pt x="604918" y="533773"/>
                  </a:cubicBezTo>
                  <a:close/>
                  <a:moveTo>
                    <a:pt x="514776" y="633972"/>
                  </a:moveTo>
                  <a:lnTo>
                    <a:pt x="514776" y="651851"/>
                  </a:lnTo>
                  <a:cubicBezTo>
                    <a:pt x="521108" y="651851"/>
                    <a:pt x="525951" y="657066"/>
                    <a:pt x="525951" y="663398"/>
                  </a:cubicBezTo>
                  <a:cubicBezTo>
                    <a:pt x="525951" y="669730"/>
                    <a:pt x="520736" y="674945"/>
                    <a:pt x="514403" y="674945"/>
                  </a:cubicBezTo>
                  <a:lnTo>
                    <a:pt x="410852" y="674945"/>
                  </a:lnTo>
                  <a:cubicBezTo>
                    <a:pt x="404520" y="674945"/>
                    <a:pt x="399305" y="669730"/>
                    <a:pt x="399305" y="663398"/>
                  </a:cubicBezTo>
                  <a:cubicBezTo>
                    <a:pt x="399305" y="657066"/>
                    <a:pt x="404520" y="651851"/>
                    <a:pt x="410480" y="651851"/>
                  </a:cubicBezTo>
                  <a:lnTo>
                    <a:pt x="410480" y="633972"/>
                  </a:lnTo>
                  <a:cubicBezTo>
                    <a:pt x="410480" y="617582"/>
                    <a:pt x="418302" y="603055"/>
                    <a:pt x="429849" y="593370"/>
                  </a:cubicBezTo>
                  <a:cubicBezTo>
                    <a:pt x="417930" y="583686"/>
                    <a:pt x="410480" y="569159"/>
                    <a:pt x="410480" y="552770"/>
                  </a:cubicBezTo>
                  <a:lnTo>
                    <a:pt x="410480" y="534891"/>
                  </a:lnTo>
                  <a:cubicBezTo>
                    <a:pt x="404148" y="534891"/>
                    <a:pt x="399305" y="529676"/>
                    <a:pt x="399305" y="523343"/>
                  </a:cubicBezTo>
                  <a:cubicBezTo>
                    <a:pt x="399305" y="517011"/>
                    <a:pt x="404520" y="511796"/>
                    <a:pt x="410852" y="511796"/>
                  </a:cubicBezTo>
                  <a:lnTo>
                    <a:pt x="514403" y="511796"/>
                  </a:lnTo>
                  <a:cubicBezTo>
                    <a:pt x="520736" y="511796"/>
                    <a:pt x="525951" y="517011"/>
                    <a:pt x="525951" y="523343"/>
                  </a:cubicBezTo>
                  <a:cubicBezTo>
                    <a:pt x="525951" y="529676"/>
                    <a:pt x="520736" y="534891"/>
                    <a:pt x="514776" y="534891"/>
                  </a:cubicBezTo>
                  <a:lnTo>
                    <a:pt x="514776" y="552770"/>
                  </a:lnTo>
                  <a:cubicBezTo>
                    <a:pt x="514776" y="569159"/>
                    <a:pt x="506954" y="583686"/>
                    <a:pt x="495407" y="593370"/>
                  </a:cubicBezTo>
                  <a:cubicBezTo>
                    <a:pt x="507326" y="603055"/>
                    <a:pt x="514776" y="617582"/>
                    <a:pt x="514776" y="63397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endParaRPr>
            </a:p>
          </p:txBody>
        </p:sp>
      </p:grpSp>
      <p:grpSp>
        <p:nvGrpSpPr>
          <p:cNvPr id="59" name="组合 58">
            <a:extLst>
              <a:ext uri="{FF2B5EF4-FFF2-40B4-BE49-F238E27FC236}">
                <a16:creationId xmlns:a16="http://schemas.microsoft.com/office/drawing/2014/main" id="{E2AC428E-2CA0-5AE1-C7C8-C03679DA4B44}"/>
              </a:ext>
            </a:extLst>
          </p:cNvPr>
          <p:cNvGrpSpPr/>
          <p:nvPr/>
        </p:nvGrpSpPr>
        <p:grpSpPr>
          <a:xfrm>
            <a:off x="4480190" y="2042788"/>
            <a:ext cx="532435" cy="532435"/>
            <a:chOff x="4480190" y="1818904"/>
            <a:chExt cx="532435" cy="532435"/>
          </a:xfrm>
        </p:grpSpPr>
        <p:sp>
          <p:nvSpPr>
            <p:cNvPr id="39" name="椭圆 38">
              <a:extLst>
                <a:ext uri="{FF2B5EF4-FFF2-40B4-BE49-F238E27FC236}">
                  <a16:creationId xmlns:a16="http://schemas.microsoft.com/office/drawing/2014/main" id="{AF18D1AF-A8DF-DE83-DA4E-11F5168CFA0E}"/>
                </a:ext>
              </a:extLst>
            </p:cNvPr>
            <p:cNvSpPr/>
            <p:nvPr/>
          </p:nvSpPr>
          <p:spPr>
            <a:xfrm>
              <a:off x="4480190" y="1818904"/>
              <a:ext cx="532435" cy="532435"/>
            </a:xfrm>
            <a:prstGeom prst="ellipse">
              <a:avLst/>
            </a:prstGeom>
            <a:gradFill>
              <a:gsLst>
                <a:gs pos="56000">
                  <a:schemeClr val="accent1"/>
                </a:gs>
                <a:gs pos="0">
                  <a:schemeClr val="accent1"/>
                </a:gs>
                <a:gs pos="100000">
                  <a:schemeClr val="accent1">
                    <a:lumMod val="40000"/>
                    <a:lumOff val="6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0" name="图形 6">
              <a:extLst>
                <a:ext uri="{FF2B5EF4-FFF2-40B4-BE49-F238E27FC236}">
                  <a16:creationId xmlns:a16="http://schemas.microsoft.com/office/drawing/2014/main" id="{EF6F68BE-1F2A-1116-C60A-078B7132A8EC}"/>
                </a:ext>
              </a:extLst>
            </p:cNvPr>
            <p:cNvSpPr/>
            <p:nvPr/>
          </p:nvSpPr>
          <p:spPr>
            <a:xfrm>
              <a:off x="4592432" y="1961024"/>
              <a:ext cx="307950" cy="248195"/>
            </a:xfrm>
            <a:custGeom>
              <a:avLst/>
              <a:gdLst>
                <a:gd name="connsiteX0" fmla="*/ 608604 w 668425"/>
                <a:gd name="connsiteY0" fmla="*/ 0 h 538723"/>
                <a:gd name="connsiteX1" fmla="*/ 59821 w 668425"/>
                <a:gd name="connsiteY1" fmla="*/ 0 h 538723"/>
                <a:gd name="connsiteX2" fmla="*/ 0 w 668425"/>
                <a:gd name="connsiteY2" fmla="*/ 59551 h 538723"/>
                <a:gd name="connsiteX3" fmla="*/ 0 w 668425"/>
                <a:gd name="connsiteY3" fmla="*/ 59821 h 538723"/>
                <a:gd name="connsiteX4" fmla="*/ 0 w 668425"/>
                <a:gd name="connsiteY4" fmla="*/ 398996 h 538723"/>
                <a:gd name="connsiteX5" fmla="*/ 59551 w 668425"/>
                <a:gd name="connsiteY5" fmla="*/ 458816 h 538723"/>
                <a:gd name="connsiteX6" fmla="*/ 59821 w 668425"/>
                <a:gd name="connsiteY6" fmla="*/ 458816 h 538723"/>
                <a:gd name="connsiteX7" fmla="*/ 279253 w 668425"/>
                <a:gd name="connsiteY7" fmla="*/ 458816 h 538723"/>
                <a:gd name="connsiteX8" fmla="*/ 279253 w 668425"/>
                <a:gd name="connsiteY8" fmla="*/ 498686 h 538723"/>
                <a:gd name="connsiteX9" fmla="*/ 199379 w 668425"/>
                <a:gd name="connsiteY9" fmla="*/ 498686 h 538723"/>
                <a:gd name="connsiteX10" fmla="*/ 169469 w 668425"/>
                <a:gd name="connsiteY10" fmla="*/ 528596 h 538723"/>
                <a:gd name="connsiteX11" fmla="*/ 169469 w 668425"/>
                <a:gd name="connsiteY11" fmla="*/ 538724 h 538723"/>
                <a:gd name="connsiteX12" fmla="*/ 498685 w 668425"/>
                <a:gd name="connsiteY12" fmla="*/ 538724 h 538723"/>
                <a:gd name="connsiteX13" fmla="*/ 498685 w 668425"/>
                <a:gd name="connsiteY13" fmla="*/ 528596 h 538723"/>
                <a:gd name="connsiteX14" fmla="*/ 468775 w 668425"/>
                <a:gd name="connsiteY14" fmla="*/ 498686 h 538723"/>
                <a:gd name="connsiteX15" fmla="*/ 389037 w 668425"/>
                <a:gd name="connsiteY15" fmla="*/ 498686 h 538723"/>
                <a:gd name="connsiteX16" fmla="*/ 389037 w 668425"/>
                <a:gd name="connsiteY16" fmla="*/ 459120 h 538723"/>
                <a:gd name="connsiteX17" fmla="*/ 608469 w 668425"/>
                <a:gd name="connsiteY17" fmla="*/ 459120 h 538723"/>
                <a:gd name="connsiteX18" fmla="*/ 668424 w 668425"/>
                <a:gd name="connsiteY18" fmla="*/ 399706 h 538723"/>
                <a:gd name="connsiteX19" fmla="*/ 668425 w 668425"/>
                <a:gd name="connsiteY19" fmla="*/ 399266 h 538723"/>
                <a:gd name="connsiteX20" fmla="*/ 668425 w 668425"/>
                <a:gd name="connsiteY20" fmla="*/ 59821 h 538723"/>
                <a:gd name="connsiteX21" fmla="*/ 608604 w 668425"/>
                <a:gd name="connsiteY21" fmla="*/ 0 h 538723"/>
                <a:gd name="connsiteX22" fmla="*/ 528596 w 668425"/>
                <a:gd name="connsiteY22" fmla="*/ 203398 h 538723"/>
                <a:gd name="connsiteX23" fmla="*/ 507834 w 668425"/>
                <a:gd name="connsiteY23" fmla="*/ 198266 h 538723"/>
                <a:gd name="connsiteX24" fmla="*/ 441026 w 668425"/>
                <a:gd name="connsiteY24" fmla="*/ 264838 h 538723"/>
                <a:gd name="connsiteX25" fmla="*/ 446157 w 668425"/>
                <a:gd name="connsiteY25" fmla="*/ 286106 h 538723"/>
                <a:gd name="connsiteX26" fmla="*/ 400886 w 668425"/>
                <a:gd name="connsiteY26" fmla="*/ 331377 h 538723"/>
                <a:gd name="connsiteX27" fmla="*/ 355616 w 668425"/>
                <a:gd name="connsiteY27" fmla="*/ 285837 h 538723"/>
                <a:gd name="connsiteX28" fmla="*/ 360747 w 668425"/>
                <a:gd name="connsiteY28" fmla="*/ 264838 h 538723"/>
                <a:gd name="connsiteX29" fmla="*/ 293938 w 668425"/>
                <a:gd name="connsiteY29" fmla="*/ 198299 h 538723"/>
                <a:gd name="connsiteX30" fmla="*/ 272400 w 668425"/>
                <a:gd name="connsiteY30" fmla="*/ 203431 h 538723"/>
                <a:gd name="connsiteX31" fmla="*/ 251639 w 668425"/>
                <a:gd name="connsiteY31" fmla="*/ 198299 h 538723"/>
                <a:gd name="connsiteX32" fmla="*/ 184829 w 668425"/>
                <a:gd name="connsiteY32" fmla="*/ 264838 h 538723"/>
                <a:gd name="connsiteX33" fmla="*/ 189961 w 668425"/>
                <a:gd name="connsiteY33" fmla="*/ 285837 h 538723"/>
                <a:gd name="connsiteX34" fmla="*/ 144421 w 668425"/>
                <a:gd name="connsiteY34" fmla="*/ 331107 h 538723"/>
                <a:gd name="connsiteX35" fmla="*/ 112350 w 668425"/>
                <a:gd name="connsiteY35" fmla="*/ 317907 h 538723"/>
                <a:gd name="connsiteX36" fmla="*/ 99151 w 668425"/>
                <a:gd name="connsiteY36" fmla="*/ 285837 h 538723"/>
                <a:gd name="connsiteX37" fmla="*/ 144691 w 668425"/>
                <a:gd name="connsiteY37" fmla="*/ 240600 h 538723"/>
                <a:gd name="connsiteX38" fmla="*/ 165689 w 668425"/>
                <a:gd name="connsiteY38" fmla="*/ 245731 h 538723"/>
                <a:gd name="connsiteX39" fmla="*/ 232497 w 668425"/>
                <a:gd name="connsiteY39" fmla="*/ 179158 h 538723"/>
                <a:gd name="connsiteX40" fmla="*/ 227366 w 668425"/>
                <a:gd name="connsiteY40" fmla="*/ 157890 h 538723"/>
                <a:gd name="connsiteX41" fmla="*/ 272906 w 668425"/>
                <a:gd name="connsiteY41" fmla="*/ 112620 h 538723"/>
                <a:gd name="connsiteX42" fmla="*/ 318177 w 668425"/>
                <a:gd name="connsiteY42" fmla="*/ 158161 h 538723"/>
                <a:gd name="connsiteX43" fmla="*/ 313046 w 668425"/>
                <a:gd name="connsiteY43" fmla="*/ 179158 h 538723"/>
                <a:gd name="connsiteX44" fmla="*/ 379854 w 668425"/>
                <a:gd name="connsiteY44" fmla="*/ 245697 h 538723"/>
                <a:gd name="connsiteX45" fmla="*/ 400853 w 668425"/>
                <a:gd name="connsiteY45" fmla="*/ 240566 h 538723"/>
                <a:gd name="connsiteX46" fmla="*/ 401122 w 668425"/>
                <a:gd name="connsiteY46" fmla="*/ 240566 h 538723"/>
                <a:gd name="connsiteX47" fmla="*/ 421884 w 668425"/>
                <a:gd name="connsiteY47" fmla="*/ 245697 h 538723"/>
                <a:gd name="connsiteX48" fmla="*/ 488693 w 668425"/>
                <a:gd name="connsiteY48" fmla="*/ 179158 h 538723"/>
                <a:gd name="connsiteX49" fmla="*/ 496761 w 668425"/>
                <a:gd name="connsiteY49" fmla="*/ 125819 h 538723"/>
                <a:gd name="connsiteX50" fmla="*/ 528832 w 668425"/>
                <a:gd name="connsiteY50" fmla="*/ 112620 h 538723"/>
                <a:gd name="connsiteX51" fmla="*/ 534234 w 668425"/>
                <a:gd name="connsiteY51" fmla="*/ 113160 h 538723"/>
                <a:gd name="connsiteX52" fmla="*/ 573682 w 668425"/>
                <a:gd name="connsiteY52" fmla="*/ 163645 h 538723"/>
                <a:gd name="connsiteX53" fmla="*/ 528562 w 668425"/>
                <a:gd name="connsiteY53" fmla="*/ 203431 h 53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68425" h="538723">
                  <a:moveTo>
                    <a:pt x="608604" y="0"/>
                  </a:moveTo>
                  <a:lnTo>
                    <a:pt x="59821" y="0"/>
                  </a:lnTo>
                  <a:cubicBezTo>
                    <a:pt x="26857" y="-75"/>
                    <a:pt x="75" y="26587"/>
                    <a:pt x="0" y="59551"/>
                  </a:cubicBezTo>
                  <a:cubicBezTo>
                    <a:pt x="0" y="59641"/>
                    <a:pt x="0" y="59730"/>
                    <a:pt x="0" y="59821"/>
                  </a:cubicBezTo>
                  <a:lnTo>
                    <a:pt x="0" y="398996"/>
                  </a:lnTo>
                  <a:cubicBezTo>
                    <a:pt x="-74" y="431959"/>
                    <a:pt x="26587" y="458742"/>
                    <a:pt x="59551" y="458816"/>
                  </a:cubicBezTo>
                  <a:cubicBezTo>
                    <a:pt x="59641" y="458817"/>
                    <a:pt x="59730" y="458817"/>
                    <a:pt x="59821" y="458816"/>
                  </a:cubicBezTo>
                  <a:lnTo>
                    <a:pt x="279253" y="458816"/>
                  </a:lnTo>
                  <a:lnTo>
                    <a:pt x="279253" y="498686"/>
                  </a:lnTo>
                  <a:lnTo>
                    <a:pt x="199379" y="498686"/>
                  </a:lnTo>
                  <a:cubicBezTo>
                    <a:pt x="182883" y="498741"/>
                    <a:pt x="169525" y="512100"/>
                    <a:pt x="169469" y="528596"/>
                  </a:cubicBezTo>
                  <a:lnTo>
                    <a:pt x="169469" y="538724"/>
                  </a:lnTo>
                  <a:lnTo>
                    <a:pt x="498685" y="538724"/>
                  </a:lnTo>
                  <a:lnTo>
                    <a:pt x="498685" y="528596"/>
                  </a:lnTo>
                  <a:cubicBezTo>
                    <a:pt x="498630" y="512100"/>
                    <a:pt x="485271" y="498741"/>
                    <a:pt x="468775" y="498686"/>
                  </a:cubicBezTo>
                  <a:lnTo>
                    <a:pt x="389037" y="498686"/>
                  </a:lnTo>
                  <a:lnTo>
                    <a:pt x="389037" y="459120"/>
                  </a:lnTo>
                  <a:lnTo>
                    <a:pt x="608469" y="459120"/>
                  </a:lnTo>
                  <a:cubicBezTo>
                    <a:pt x="641432" y="459269"/>
                    <a:pt x="668275" y="432669"/>
                    <a:pt x="668424" y="399706"/>
                  </a:cubicBezTo>
                  <a:cubicBezTo>
                    <a:pt x="668425" y="399559"/>
                    <a:pt x="668426" y="399412"/>
                    <a:pt x="668425" y="399266"/>
                  </a:cubicBezTo>
                  <a:lnTo>
                    <a:pt x="668425" y="59821"/>
                  </a:lnTo>
                  <a:cubicBezTo>
                    <a:pt x="668406" y="26791"/>
                    <a:pt x="641634" y="19"/>
                    <a:pt x="608604" y="0"/>
                  </a:cubicBezTo>
                  <a:close/>
                  <a:moveTo>
                    <a:pt x="528596" y="203398"/>
                  </a:moveTo>
                  <a:cubicBezTo>
                    <a:pt x="521369" y="203331"/>
                    <a:pt x="514259" y="201573"/>
                    <a:pt x="507834" y="198266"/>
                  </a:cubicBezTo>
                  <a:lnTo>
                    <a:pt x="441026" y="264838"/>
                  </a:lnTo>
                  <a:cubicBezTo>
                    <a:pt x="444484" y="271388"/>
                    <a:pt x="446249" y="278700"/>
                    <a:pt x="446157" y="286106"/>
                  </a:cubicBezTo>
                  <a:cubicBezTo>
                    <a:pt x="446101" y="311085"/>
                    <a:pt x="425866" y="331321"/>
                    <a:pt x="400886" y="331377"/>
                  </a:cubicBezTo>
                  <a:cubicBezTo>
                    <a:pt x="375840" y="331229"/>
                    <a:pt x="355615" y="310883"/>
                    <a:pt x="355616" y="285837"/>
                  </a:cubicBezTo>
                  <a:cubicBezTo>
                    <a:pt x="355556" y="278519"/>
                    <a:pt x="357319" y="271303"/>
                    <a:pt x="360747" y="264838"/>
                  </a:cubicBezTo>
                  <a:lnTo>
                    <a:pt x="293938" y="198299"/>
                  </a:lnTo>
                  <a:cubicBezTo>
                    <a:pt x="287270" y="201703"/>
                    <a:pt x="279886" y="203461"/>
                    <a:pt x="272400" y="203431"/>
                  </a:cubicBezTo>
                  <a:cubicBezTo>
                    <a:pt x="265174" y="203365"/>
                    <a:pt x="258063" y="201607"/>
                    <a:pt x="251639" y="198299"/>
                  </a:cubicBezTo>
                  <a:lnTo>
                    <a:pt x="184829" y="264838"/>
                  </a:lnTo>
                  <a:cubicBezTo>
                    <a:pt x="188257" y="271303"/>
                    <a:pt x="190021" y="278519"/>
                    <a:pt x="189961" y="285837"/>
                  </a:cubicBezTo>
                  <a:cubicBezTo>
                    <a:pt x="189887" y="310913"/>
                    <a:pt x="169498" y="331181"/>
                    <a:pt x="144421" y="331107"/>
                  </a:cubicBezTo>
                  <a:cubicBezTo>
                    <a:pt x="132417" y="331065"/>
                    <a:pt x="120906" y="326328"/>
                    <a:pt x="112350" y="317907"/>
                  </a:cubicBezTo>
                  <a:cubicBezTo>
                    <a:pt x="103823" y="309423"/>
                    <a:pt x="99066" y="297865"/>
                    <a:pt x="99151" y="285837"/>
                  </a:cubicBezTo>
                  <a:cubicBezTo>
                    <a:pt x="99243" y="260773"/>
                    <a:pt x="119627" y="240525"/>
                    <a:pt x="144691" y="240600"/>
                  </a:cubicBezTo>
                  <a:cubicBezTo>
                    <a:pt x="152033" y="240310"/>
                    <a:pt x="159308" y="242087"/>
                    <a:pt x="165689" y="245731"/>
                  </a:cubicBezTo>
                  <a:lnTo>
                    <a:pt x="232497" y="179158"/>
                  </a:lnTo>
                  <a:cubicBezTo>
                    <a:pt x="229161" y="172563"/>
                    <a:pt x="227405" y="165281"/>
                    <a:pt x="227366" y="157890"/>
                  </a:cubicBezTo>
                  <a:cubicBezTo>
                    <a:pt x="227514" y="132844"/>
                    <a:pt x="247860" y="112619"/>
                    <a:pt x="272906" y="112620"/>
                  </a:cubicBezTo>
                  <a:cubicBezTo>
                    <a:pt x="297952" y="112769"/>
                    <a:pt x="318178" y="133114"/>
                    <a:pt x="318177" y="158161"/>
                  </a:cubicBezTo>
                  <a:cubicBezTo>
                    <a:pt x="318237" y="165477"/>
                    <a:pt x="316473" y="172694"/>
                    <a:pt x="313046" y="179158"/>
                  </a:cubicBezTo>
                  <a:lnTo>
                    <a:pt x="379854" y="245697"/>
                  </a:lnTo>
                  <a:cubicBezTo>
                    <a:pt x="386319" y="242269"/>
                    <a:pt x="393535" y="240506"/>
                    <a:pt x="400853" y="240566"/>
                  </a:cubicBezTo>
                  <a:lnTo>
                    <a:pt x="401122" y="240566"/>
                  </a:lnTo>
                  <a:cubicBezTo>
                    <a:pt x="408348" y="240632"/>
                    <a:pt x="415459" y="242389"/>
                    <a:pt x="421884" y="245697"/>
                  </a:cubicBezTo>
                  <a:lnTo>
                    <a:pt x="488693" y="179158"/>
                  </a:lnTo>
                  <a:cubicBezTo>
                    <a:pt x="479188" y="161569"/>
                    <a:pt x="482479" y="139811"/>
                    <a:pt x="496761" y="125819"/>
                  </a:cubicBezTo>
                  <a:cubicBezTo>
                    <a:pt x="505333" y="117423"/>
                    <a:pt x="516834" y="112689"/>
                    <a:pt x="528832" y="112620"/>
                  </a:cubicBezTo>
                  <a:lnTo>
                    <a:pt x="534234" y="113160"/>
                  </a:lnTo>
                  <a:cubicBezTo>
                    <a:pt x="559068" y="116208"/>
                    <a:pt x="576730" y="138811"/>
                    <a:pt x="573682" y="163645"/>
                  </a:cubicBezTo>
                  <a:cubicBezTo>
                    <a:pt x="570887" y="186419"/>
                    <a:pt x="551507" y="203508"/>
                    <a:pt x="528562" y="203431"/>
                  </a:cubicBezTo>
                  <a:close/>
                </a:path>
              </a:pathLst>
            </a:cu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prstClr val="black"/>
                </a:solidFill>
                <a:cs typeface="+mn-ea"/>
              </a:endParaRPr>
            </a:p>
          </p:txBody>
        </p:sp>
      </p:grpSp>
      <p:grpSp>
        <p:nvGrpSpPr>
          <p:cNvPr id="57" name="组合 56">
            <a:extLst>
              <a:ext uri="{FF2B5EF4-FFF2-40B4-BE49-F238E27FC236}">
                <a16:creationId xmlns:a16="http://schemas.microsoft.com/office/drawing/2014/main" id="{B1875BA6-5255-B805-1476-FCB122F3B752}"/>
              </a:ext>
            </a:extLst>
          </p:cNvPr>
          <p:cNvGrpSpPr/>
          <p:nvPr/>
        </p:nvGrpSpPr>
        <p:grpSpPr>
          <a:xfrm>
            <a:off x="5109057" y="3497726"/>
            <a:ext cx="532435" cy="532435"/>
            <a:chOff x="5125881" y="3273842"/>
            <a:chExt cx="532435" cy="532435"/>
          </a:xfrm>
        </p:grpSpPr>
        <p:sp>
          <p:nvSpPr>
            <p:cNvPr id="41" name="椭圆 40">
              <a:extLst>
                <a:ext uri="{FF2B5EF4-FFF2-40B4-BE49-F238E27FC236}">
                  <a16:creationId xmlns:a16="http://schemas.microsoft.com/office/drawing/2014/main" id="{785BA64A-0DB1-7DB8-99EE-E134F4528573}"/>
                </a:ext>
              </a:extLst>
            </p:cNvPr>
            <p:cNvSpPr/>
            <p:nvPr/>
          </p:nvSpPr>
          <p:spPr>
            <a:xfrm>
              <a:off x="5125881" y="3273842"/>
              <a:ext cx="532435" cy="532435"/>
            </a:xfrm>
            <a:prstGeom prst="ellipse">
              <a:avLst/>
            </a:prstGeom>
            <a:gradFill>
              <a:gsLst>
                <a:gs pos="56000">
                  <a:schemeClr val="accent1"/>
                </a:gs>
                <a:gs pos="0">
                  <a:schemeClr val="accent1"/>
                </a:gs>
                <a:gs pos="100000">
                  <a:schemeClr val="accent1">
                    <a:lumMod val="40000"/>
                    <a:lumOff val="6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2" name="图形 4">
              <a:extLst>
                <a:ext uri="{FF2B5EF4-FFF2-40B4-BE49-F238E27FC236}">
                  <a16:creationId xmlns:a16="http://schemas.microsoft.com/office/drawing/2014/main" id="{1AC096DE-E312-251D-B7E2-1EC49BEFF028}"/>
                </a:ext>
              </a:extLst>
            </p:cNvPr>
            <p:cNvSpPr/>
            <p:nvPr/>
          </p:nvSpPr>
          <p:spPr>
            <a:xfrm>
              <a:off x="5261399" y="3409275"/>
              <a:ext cx="261399" cy="261568"/>
            </a:xfrm>
            <a:custGeom>
              <a:avLst/>
              <a:gdLst>
                <a:gd name="connsiteX0" fmla="*/ 593407 w 602054"/>
                <a:gd name="connsiteY0" fmla="*/ 150181 h 602444"/>
                <a:gd name="connsiteX1" fmla="*/ 509495 w 602054"/>
                <a:gd name="connsiteY1" fmla="*/ 24098 h 602444"/>
                <a:gd name="connsiteX2" fmla="*/ 463452 w 602054"/>
                <a:gd name="connsiteY2" fmla="*/ 0 h 602444"/>
                <a:gd name="connsiteX3" fmla="*/ 138992 w 602054"/>
                <a:gd name="connsiteY3" fmla="*/ 0 h 602444"/>
                <a:gd name="connsiteX4" fmla="*/ 93379 w 602054"/>
                <a:gd name="connsiteY4" fmla="*/ 24528 h 602444"/>
                <a:gd name="connsiteX5" fmla="*/ 9467 w 602054"/>
                <a:gd name="connsiteY5" fmla="*/ 150181 h 602444"/>
                <a:gd name="connsiteX6" fmla="*/ 0 w 602054"/>
                <a:gd name="connsiteY6" fmla="*/ 180733 h 602444"/>
                <a:gd name="connsiteX7" fmla="*/ 0 w 602054"/>
                <a:gd name="connsiteY7" fmla="*/ 547794 h 602444"/>
                <a:gd name="connsiteX8" fmla="*/ 54650 w 602054"/>
                <a:gd name="connsiteY8" fmla="*/ 602444 h 602444"/>
                <a:gd name="connsiteX9" fmla="*/ 547363 w 602054"/>
                <a:gd name="connsiteY9" fmla="*/ 602444 h 602444"/>
                <a:gd name="connsiteX10" fmla="*/ 602015 w 602054"/>
                <a:gd name="connsiteY10" fmla="*/ 547794 h 602444"/>
                <a:gd name="connsiteX11" fmla="*/ 602015 w 602054"/>
                <a:gd name="connsiteY11" fmla="*/ 180733 h 602444"/>
                <a:gd name="connsiteX12" fmla="*/ 593407 w 602054"/>
                <a:gd name="connsiteY12" fmla="*/ 150181 h 602444"/>
                <a:gd name="connsiteX13" fmla="*/ 192352 w 602054"/>
                <a:gd name="connsiteY13" fmla="*/ 314992 h 602444"/>
                <a:gd name="connsiteX14" fmla="*/ 212146 w 602054"/>
                <a:gd name="connsiteY14" fmla="*/ 295198 h 602444"/>
                <a:gd name="connsiteX15" fmla="*/ 222044 w 602054"/>
                <a:gd name="connsiteY15" fmla="*/ 305095 h 602444"/>
                <a:gd name="connsiteX16" fmla="*/ 202249 w 602054"/>
                <a:gd name="connsiteY16" fmla="*/ 324890 h 602444"/>
                <a:gd name="connsiteX17" fmla="*/ 212146 w 602054"/>
                <a:gd name="connsiteY17" fmla="*/ 334787 h 602444"/>
                <a:gd name="connsiteX18" fmla="*/ 241838 w 602054"/>
                <a:gd name="connsiteY18" fmla="*/ 305095 h 602444"/>
                <a:gd name="connsiteX19" fmla="*/ 252166 w 602054"/>
                <a:gd name="connsiteY19" fmla="*/ 314992 h 602444"/>
                <a:gd name="connsiteX20" fmla="*/ 221614 w 602054"/>
                <a:gd name="connsiteY20" fmla="*/ 344684 h 602444"/>
                <a:gd name="connsiteX21" fmla="*/ 224626 w 602054"/>
                <a:gd name="connsiteY21" fmla="*/ 347696 h 602444"/>
                <a:gd name="connsiteX22" fmla="*/ 215158 w 602054"/>
                <a:gd name="connsiteY22" fmla="*/ 357593 h 602444"/>
                <a:gd name="connsiteX23" fmla="*/ 157496 w 602054"/>
                <a:gd name="connsiteY23" fmla="*/ 299931 h 602444"/>
                <a:gd name="connsiteX24" fmla="*/ 216880 w 602054"/>
                <a:gd name="connsiteY24" fmla="*/ 240548 h 602444"/>
                <a:gd name="connsiteX25" fmla="*/ 266366 w 602054"/>
                <a:gd name="connsiteY25" fmla="*/ 240548 h 602444"/>
                <a:gd name="connsiteX26" fmla="*/ 299071 w 602054"/>
                <a:gd name="connsiteY26" fmla="*/ 273251 h 602444"/>
                <a:gd name="connsiteX27" fmla="*/ 289173 w 602054"/>
                <a:gd name="connsiteY27" fmla="*/ 283579 h 602444"/>
                <a:gd name="connsiteX28" fmla="*/ 259481 w 602054"/>
                <a:gd name="connsiteY28" fmla="*/ 253457 h 602444"/>
                <a:gd name="connsiteX29" fmla="*/ 224195 w 602054"/>
                <a:gd name="connsiteY29" fmla="*/ 253457 h 602444"/>
                <a:gd name="connsiteX30" fmla="*/ 177291 w 602054"/>
                <a:gd name="connsiteY30" fmla="*/ 299931 h 602444"/>
                <a:gd name="connsiteX31" fmla="*/ 192352 w 602054"/>
                <a:gd name="connsiteY31" fmla="*/ 314992 h 602444"/>
                <a:gd name="connsiteX32" fmla="*/ 260342 w 602054"/>
                <a:gd name="connsiteY32" fmla="*/ 472919 h 602444"/>
                <a:gd name="connsiteX33" fmla="*/ 176000 w 602054"/>
                <a:gd name="connsiteY33" fmla="*/ 496586 h 602444"/>
                <a:gd name="connsiteX34" fmla="*/ 200958 w 602054"/>
                <a:gd name="connsiteY34" fmla="*/ 413535 h 602444"/>
                <a:gd name="connsiteX35" fmla="*/ 209565 w 602054"/>
                <a:gd name="connsiteY35" fmla="*/ 404928 h 602444"/>
                <a:gd name="connsiteX36" fmla="*/ 268948 w 602054"/>
                <a:gd name="connsiteY36" fmla="*/ 464312 h 602444"/>
                <a:gd name="connsiteX37" fmla="*/ 260342 w 602054"/>
                <a:gd name="connsiteY37" fmla="*/ 472919 h 602444"/>
                <a:gd name="connsiteX38" fmla="*/ 219462 w 602054"/>
                <a:gd name="connsiteY38" fmla="*/ 395031 h 602444"/>
                <a:gd name="connsiteX39" fmla="*/ 335647 w 602054"/>
                <a:gd name="connsiteY39" fmla="*/ 278846 h 602444"/>
                <a:gd name="connsiteX40" fmla="*/ 395031 w 602054"/>
                <a:gd name="connsiteY40" fmla="*/ 338229 h 602444"/>
                <a:gd name="connsiteX41" fmla="*/ 278846 w 602054"/>
                <a:gd name="connsiteY41" fmla="*/ 454415 h 602444"/>
                <a:gd name="connsiteX42" fmla="*/ 219462 w 602054"/>
                <a:gd name="connsiteY42" fmla="*/ 395031 h 602444"/>
                <a:gd name="connsiteX43" fmla="*/ 345545 w 602054"/>
                <a:gd name="connsiteY43" fmla="*/ 268948 h 602444"/>
                <a:gd name="connsiteX44" fmla="*/ 362327 w 602054"/>
                <a:gd name="connsiteY44" fmla="*/ 252166 h 602444"/>
                <a:gd name="connsiteX45" fmla="*/ 398043 w 602054"/>
                <a:gd name="connsiteY45" fmla="*/ 252166 h 602444"/>
                <a:gd name="connsiteX46" fmla="*/ 421711 w 602054"/>
                <a:gd name="connsiteY46" fmla="*/ 275833 h 602444"/>
                <a:gd name="connsiteX47" fmla="*/ 421711 w 602054"/>
                <a:gd name="connsiteY47" fmla="*/ 311549 h 602444"/>
                <a:gd name="connsiteX48" fmla="*/ 404928 w 602054"/>
                <a:gd name="connsiteY48" fmla="*/ 328332 h 602444"/>
                <a:gd name="connsiteX49" fmla="*/ 345545 w 602054"/>
                <a:gd name="connsiteY49" fmla="*/ 268948 h 602444"/>
                <a:gd name="connsiteX50" fmla="*/ 435050 w 602054"/>
                <a:gd name="connsiteY50" fmla="*/ 458718 h 602444"/>
                <a:gd name="connsiteX51" fmla="*/ 385564 w 602054"/>
                <a:gd name="connsiteY51" fmla="*/ 508204 h 602444"/>
                <a:gd name="connsiteX52" fmla="*/ 375667 w 602054"/>
                <a:gd name="connsiteY52" fmla="*/ 518102 h 602444"/>
                <a:gd name="connsiteX53" fmla="*/ 316713 w 602054"/>
                <a:gd name="connsiteY53" fmla="*/ 459148 h 602444"/>
                <a:gd name="connsiteX54" fmla="*/ 326611 w 602054"/>
                <a:gd name="connsiteY54" fmla="*/ 448821 h 602444"/>
                <a:gd name="connsiteX55" fmla="*/ 330914 w 602054"/>
                <a:gd name="connsiteY55" fmla="*/ 453554 h 602444"/>
                <a:gd name="connsiteX56" fmla="*/ 360606 w 602054"/>
                <a:gd name="connsiteY56" fmla="*/ 423862 h 602444"/>
                <a:gd name="connsiteX57" fmla="*/ 370933 w 602054"/>
                <a:gd name="connsiteY57" fmla="*/ 433760 h 602444"/>
                <a:gd name="connsiteX58" fmla="*/ 341242 w 602054"/>
                <a:gd name="connsiteY58" fmla="*/ 463452 h 602444"/>
                <a:gd name="connsiteX59" fmla="*/ 350708 w 602054"/>
                <a:gd name="connsiteY59" fmla="*/ 473349 h 602444"/>
                <a:gd name="connsiteX60" fmla="*/ 375667 w 602054"/>
                <a:gd name="connsiteY60" fmla="*/ 448821 h 602444"/>
                <a:gd name="connsiteX61" fmla="*/ 385564 w 602054"/>
                <a:gd name="connsiteY61" fmla="*/ 458718 h 602444"/>
                <a:gd name="connsiteX62" fmla="*/ 360606 w 602054"/>
                <a:gd name="connsiteY62" fmla="*/ 483246 h 602444"/>
                <a:gd name="connsiteX63" fmla="*/ 375667 w 602054"/>
                <a:gd name="connsiteY63" fmla="*/ 497877 h 602444"/>
                <a:gd name="connsiteX64" fmla="*/ 422141 w 602054"/>
                <a:gd name="connsiteY64" fmla="*/ 451403 h 602444"/>
                <a:gd name="connsiteX65" fmla="*/ 422141 w 602054"/>
                <a:gd name="connsiteY65" fmla="*/ 416116 h 602444"/>
                <a:gd name="connsiteX66" fmla="*/ 390728 w 602054"/>
                <a:gd name="connsiteY66" fmla="*/ 384703 h 602444"/>
                <a:gd name="connsiteX67" fmla="*/ 400625 w 602054"/>
                <a:gd name="connsiteY67" fmla="*/ 374806 h 602444"/>
                <a:gd name="connsiteX68" fmla="*/ 435050 w 602054"/>
                <a:gd name="connsiteY68" fmla="*/ 409232 h 602444"/>
                <a:gd name="connsiteX69" fmla="*/ 435050 w 602054"/>
                <a:gd name="connsiteY69" fmla="*/ 458718 h 602444"/>
                <a:gd name="connsiteX70" fmla="*/ 82191 w 602054"/>
                <a:gd name="connsiteY70" fmla="*/ 136841 h 602444"/>
                <a:gd name="connsiteX71" fmla="*/ 136841 w 602054"/>
                <a:gd name="connsiteY71" fmla="*/ 54650 h 602444"/>
                <a:gd name="connsiteX72" fmla="*/ 465603 w 602054"/>
                <a:gd name="connsiteY72" fmla="*/ 54650 h 602444"/>
                <a:gd name="connsiteX73" fmla="*/ 520253 w 602054"/>
                <a:gd name="connsiteY73" fmla="*/ 136841 h 602444"/>
                <a:gd name="connsiteX74" fmla="*/ 82191 w 602054"/>
                <a:gd name="connsiteY74" fmla="*/ 136841 h 60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054" h="602444">
                  <a:moveTo>
                    <a:pt x="593407" y="150181"/>
                  </a:moveTo>
                  <a:lnTo>
                    <a:pt x="509495" y="24098"/>
                  </a:lnTo>
                  <a:cubicBezTo>
                    <a:pt x="499168" y="9037"/>
                    <a:pt x="481955" y="0"/>
                    <a:pt x="463452" y="0"/>
                  </a:cubicBezTo>
                  <a:lnTo>
                    <a:pt x="138992" y="0"/>
                  </a:lnTo>
                  <a:cubicBezTo>
                    <a:pt x="120919" y="0"/>
                    <a:pt x="103706" y="9037"/>
                    <a:pt x="93379" y="24528"/>
                  </a:cubicBezTo>
                  <a:lnTo>
                    <a:pt x="9467" y="150181"/>
                  </a:lnTo>
                  <a:cubicBezTo>
                    <a:pt x="3443" y="159218"/>
                    <a:pt x="0" y="169975"/>
                    <a:pt x="0" y="180733"/>
                  </a:cubicBezTo>
                  <a:lnTo>
                    <a:pt x="0" y="547794"/>
                  </a:lnTo>
                  <a:cubicBezTo>
                    <a:pt x="0" y="577916"/>
                    <a:pt x="24528" y="602444"/>
                    <a:pt x="54650" y="602444"/>
                  </a:cubicBezTo>
                  <a:lnTo>
                    <a:pt x="547363" y="602444"/>
                  </a:lnTo>
                  <a:cubicBezTo>
                    <a:pt x="577916" y="602444"/>
                    <a:pt x="602015" y="577916"/>
                    <a:pt x="602015" y="547794"/>
                  </a:cubicBezTo>
                  <a:lnTo>
                    <a:pt x="602015" y="180733"/>
                  </a:lnTo>
                  <a:cubicBezTo>
                    <a:pt x="602444" y="169975"/>
                    <a:pt x="599432" y="159218"/>
                    <a:pt x="593407" y="150181"/>
                  </a:cubicBezTo>
                  <a:close/>
                  <a:moveTo>
                    <a:pt x="192352" y="314992"/>
                  </a:moveTo>
                  <a:lnTo>
                    <a:pt x="212146" y="295198"/>
                  </a:lnTo>
                  <a:lnTo>
                    <a:pt x="222044" y="305095"/>
                  </a:lnTo>
                  <a:lnTo>
                    <a:pt x="202249" y="324890"/>
                  </a:lnTo>
                  <a:lnTo>
                    <a:pt x="212146" y="334787"/>
                  </a:lnTo>
                  <a:lnTo>
                    <a:pt x="241838" y="305095"/>
                  </a:lnTo>
                  <a:lnTo>
                    <a:pt x="252166" y="314992"/>
                  </a:lnTo>
                  <a:lnTo>
                    <a:pt x="221614" y="344684"/>
                  </a:lnTo>
                  <a:lnTo>
                    <a:pt x="224626" y="347696"/>
                  </a:lnTo>
                  <a:lnTo>
                    <a:pt x="215158" y="357593"/>
                  </a:lnTo>
                  <a:lnTo>
                    <a:pt x="157496" y="299931"/>
                  </a:lnTo>
                  <a:lnTo>
                    <a:pt x="216880" y="240548"/>
                  </a:lnTo>
                  <a:cubicBezTo>
                    <a:pt x="230650" y="226777"/>
                    <a:pt x="252596" y="226777"/>
                    <a:pt x="266366" y="240548"/>
                  </a:cubicBezTo>
                  <a:lnTo>
                    <a:pt x="299071" y="273251"/>
                  </a:lnTo>
                  <a:lnTo>
                    <a:pt x="289173" y="283579"/>
                  </a:lnTo>
                  <a:lnTo>
                    <a:pt x="259481" y="253457"/>
                  </a:lnTo>
                  <a:cubicBezTo>
                    <a:pt x="245711" y="239687"/>
                    <a:pt x="237965" y="239687"/>
                    <a:pt x="224195" y="253457"/>
                  </a:cubicBezTo>
                  <a:lnTo>
                    <a:pt x="177291" y="299931"/>
                  </a:lnTo>
                  <a:lnTo>
                    <a:pt x="192352" y="314992"/>
                  </a:lnTo>
                  <a:close/>
                  <a:moveTo>
                    <a:pt x="260342" y="472919"/>
                  </a:moveTo>
                  <a:lnTo>
                    <a:pt x="176000" y="496586"/>
                  </a:lnTo>
                  <a:lnTo>
                    <a:pt x="200958" y="413535"/>
                  </a:lnTo>
                  <a:lnTo>
                    <a:pt x="209565" y="404928"/>
                  </a:lnTo>
                  <a:lnTo>
                    <a:pt x="268948" y="464312"/>
                  </a:lnTo>
                  <a:lnTo>
                    <a:pt x="260342" y="472919"/>
                  </a:lnTo>
                  <a:close/>
                  <a:moveTo>
                    <a:pt x="219462" y="395031"/>
                  </a:moveTo>
                  <a:lnTo>
                    <a:pt x="335647" y="278846"/>
                  </a:lnTo>
                  <a:lnTo>
                    <a:pt x="395031" y="338229"/>
                  </a:lnTo>
                  <a:lnTo>
                    <a:pt x="278846" y="454415"/>
                  </a:lnTo>
                  <a:lnTo>
                    <a:pt x="219462" y="395031"/>
                  </a:lnTo>
                  <a:close/>
                  <a:moveTo>
                    <a:pt x="345545" y="268948"/>
                  </a:moveTo>
                  <a:lnTo>
                    <a:pt x="362327" y="252166"/>
                  </a:lnTo>
                  <a:cubicBezTo>
                    <a:pt x="376097" y="238395"/>
                    <a:pt x="384273" y="238395"/>
                    <a:pt x="398043" y="252166"/>
                  </a:cubicBezTo>
                  <a:lnTo>
                    <a:pt x="421711" y="275833"/>
                  </a:lnTo>
                  <a:cubicBezTo>
                    <a:pt x="435481" y="289603"/>
                    <a:pt x="435481" y="297780"/>
                    <a:pt x="421711" y="311549"/>
                  </a:cubicBezTo>
                  <a:lnTo>
                    <a:pt x="404928" y="328332"/>
                  </a:lnTo>
                  <a:lnTo>
                    <a:pt x="345545" y="268948"/>
                  </a:lnTo>
                  <a:close/>
                  <a:moveTo>
                    <a:pt x="435050" y="458718"/>
                  </a:moveTo>
                  <a:lnTo>
                    <a:pt x="385564" y="508204"/>
                  </a:lnTo>
                  <a:lnTo>
                    <a:pt x="375667" y="518102"/>
                  </a:lnTo>
                  <a:lnTo>
                    <a:pt x="316713" y="459148"/>
                  </a:lnTo>
                  <a:lnTo>
                    <a:pt x="326611" y="448821"/>
                  </a:lnTo>
                  <a:lnTo>
                    <a:pt x="330914" y="453554"/>
                  </a:lnTo>
                  <a:lnTo>
                    <a:pt x="360606" y="423862"/>
                  </a:lnTo>
                  <a:lnTo>
                    <a:pt x="370933" y="433760"/>
                  </a:lnTo>
                  <a:lnTo>
                    <a:pt x="341242" y="463452"/>
                  </a:lnTo>
                  <a:lnTo>
                    <a:pt x="350708" y="473349"/>
                  </a:lnTo>
                  <a:lnTo>
                    <a:pt x="375667" y="448821"/>
                  </a:lnTo>
                  <a:lnTo>
                    <a:pt x="385564" y="458718"/>
                  </a:lnTo>
                  <a:lnTo>
                    <a:pt x="360606" y="483246"/>
                  </a:lnTo>
                  <a:lnTo>
                    <a:pt x="375667" y="497877"/>
                  </a:lnTo>
                  <a:lnTo>
                    <a:pt x="422141" y="451403"/>
                  </a:lnTo>
                  <a:cubicBezTo>
                    <a:pt x="435911" y="437633"/>
                    <a:pt x="435911" y="429457"/>
                    <a:pt x="422141" y="416116"/>
                  </a:cubicBezTo>
                  <a:lnTo>
                    <a:pt x="390728" y="384703"/>
                  </a:lnTo>
                  <a:lnTo>
                    <a:pt x="400625" y="374806"/>
                  </a:lnTo>
                  <a:lnTo>
                    <a:pt x="435050" y="409232"/>
                  </a:lnTo>
                  <a:cubicBezTo>
                    <a:pt x="448391" y="423002"/>
                    <a:pt x="448391" y="444948"/>
                    <a:pt x="435050" y="458718"/>
                  </a:cubicBezTo>
                  <a:close/>
                  <a:moveTo>
                    <a:pt x="82191" y="136841"/>
                  </a:moveTo>
                  <a:lnTo>
                    <a:pt x="136841" y="54650"/>
                  </a:lnTo>
                  <a:lnTo>
                    <a:pt x="465603" y="54650"/>
                  </a:lnTo>
                  <a:lnTo>
                    <a:pt x="520253" y="136841"/>
                  </a:lnTo>
                  <a:lnTo>
                    <a:pt x="82191" y="136841"/>
                  </a:lnTo>
                  <a:close/>
                </a:path>
              </a:pathLst>
            </a:cu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prstClr val="black"/>
                </a:solidFill>
                <a:cs typeface="+mn-ea"/>
              </a:endParaRPr>
            </a:p>
          </p:txBody>
        </p:sp>
      </p:grpSp>
    </p:spTree>
    <p:extLst>
      <p:ext uri="{BB962C8B-B14F-4D97-AF65-F5344CB8AC3E}">
        <p14:creationId xmlns:p14="http://schemas.microsoft.com/office/powerpoint/2010/main" val="2418915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工作业绩</a:t>
            </a:r>
          </a:p>
        </p:txBody>
      </p:sp>
      <p:sp>
        <p:nvSpPr>
          <p:cNvPr id="39" name="任意多边形: 形状 38">
            <a:extLst>
              <a:ext uri="{FF2B5EF4-FFF2-40B4-BE49-F238E27FC236}">
                <a16:creationId xmlns:a16="http://schemas.microsoft.com/office/drawing/2014/main" id="{C48A2EB3-AC37-8FC9-D17A-57DF2BE98AEB}"/>
              </a:ext>
            </a:extLst>
          </p:cNvPr>
          <p:cNvSpPr/>
          <p:nvPr/>
        </p:nvSpPr>
        <p:spPr>
          <a:xfrm>
            <a:off x="0" y="6504972"/>
            <a:ext cx="12192000" cy="353028"/>
          </a:xfrm>
          <a:custGeom>
            <a:avLst/>
            <a:gdLst>
              <a:gd name="connsiteX0" fmla="*/ 6096001 w 12192000"/>
              <a:gd name="connsiteY0" fmla="*/ 0 h 353028"/>
              <a:gd name="connsiteX1" fmla="*/ 12169024 w 12192000"/>
              <a:gd name="connsiteY1" fmla="*/ 253562 h 353028"/>
              <a:gd name="connsiteX2" fmla="*/ 12192000 w 12192000"/>
              <a:gd name="connsiteY2" fmla="*/ 256525 h 353028"/>
              <a:gd name="connsiteX3" fmla="*/ 12192000 w 12192000"/>
              <a:gd name="connsiteY3" fmla="*/ 353028 h 353028"/>
              <a:gd name="connsiteX4" fmla="*/ 0 w 12192000"/>
              <a:gd name="connsiteY4" fmla="*/ 353028 h 353028"/>
              <a:gd name="connsiteX5" fmla="*/ 0 w 12192000"/>
              <a:gd name="connsiteY5" fmla="*/ 256526 h 353028"/>
              <a:gd name="connsiteX6" fmla="*/ 22978 w 12192000"/>
              <a:gd name="connsiteY6" fmla="*/ 253562 h 353028"/>
              <a:gd name="connsiteX7" fmla="*/ 6096001 w 12192000"/>
              <a:gd name="connsiteY7" fmla="*/ 0 h 3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3028">
                <a:moveTo>
                  <a:pt x="6096001" y="0"/>
                </a:moveTo>
                <a:cubicBezTo>
                  <a:pt x="8669690" y="0"/>
                  <a:pt x="10923587" y="101546"/>
                  <a:pt x="12169024" y="253562"/>
                </a:cubicBezTo>
                <a:lnTo>
                  <a:pt x="12192000" y="256525"/>
                </a:lnTo>
                <a:lnTo>
                  <a:pt x="12192000" y="353028"/>
                </a:lnTo>
                <a:lnTo>
                  <a:pt x="0" y="353028"/>
                </a:lnTo>
                <a:lnTo>
                  <a:pt x="0" y="256526"/>
                </a:lnTo>
                <a:lnTo>
                  <a:pt x="22978" y="253562"/>
                </a:lnTo>
                <a:cubicBezTo>
                  <a:pt x="1268415" y="101546"/>
                  <a:pt x="3522312" y="0"/>
                  <a:pt x="6096001"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Freeform 5">
            <a:extLst>
              <a:ext uri="{FF2B5EF4-FFF2-40B4-BE49-F238E27FC236}">
                <a16:creationId xmlns:a16="http://schemas.microsoft.com/office/drawing/2014/main" id="{4D20221B-D774-92DC-EAB7-E3E4C2375386}"/>
              </a:ext>
            </a:extLst>
          </p:cNvPr>
          <p:cNvSpPr>
            <a:spLocks/>
          </p:cNvSpPr>
          <p:nvPr/>
        </p:nvSpPr>
        <p:spPr bwMode="auto">
          <a:xfrm>
            <a:off x="2613784" y="1745382"/>
            <a:ext cx="982769" cy="1002956"/>
          </a:xfrm>
          <a:custGeom>
            <a:avLst/>
            <a:gdLst>
              <a:gd name="T0" fmla="*/ 1058 w 2115"/>
              <a:gd name="T1" fmla="*/ 0 h 2159"/>
              <a:gd name="T2" fmla="*/ 442 w 2115"/>
              <a:gd name="T3" fmla="*/ 1247 h 2159"/>
              <a:gd name="T4" fmla="*/ 411 w 2115"/>
              <a:gd name="T5" fmla="*/ 1309 h 2159"/>
              <a:gd name="T6" fmla="*/ 0 w 2115"/>
              <a:gd name="T7" fmla="*/ 2143 h 2159"/>
              <a:gd name="T8" fmla="*/ 235 w 2115"/>
              <a:gd name="T9" fmla="*/ 2150 h 2159"/>
              <a:gd name="T10" fmla="*/ 1038 w 2115"/>
              <a:gd name="T11" fmla="*/ 2159 h 2159"/>
              <a:gd name="T12" fmla="*/ 1842 w 2115"/>
              <a:gd name="T13" fmla="*/ 2150 h 2159"/>
              <a:gd name="T14" fmla="*/ 2115 w 2115"/>
              <a:gd name="T15" fmla="*/ 2142 h 2159"/>
              <a:gd name="T16" fmla="*/ 1704 w 2115"/>
              <a:gd name="T17" fmla="*/ 1310 h 2159"/>
              <a:gd name="T18" fmla="*/ 1674 w 2115"/>
              <a:gd name="T19" fmla="*/ 1248 h 2159"/>
              <a:gd name="T20" fmla="*/ 1058 w 2115"/>
              <a:gd name="T21" fmla="*/ 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5" h="2159">
                <a:moveTo>
                  <a:pt x="1058" y="0"/>
                </a:moveTo>
                <a:cubicBezTo>
                  <a:pt x="442" y="1247"/>
                  <a:pt x="442" y="1247"/>
                  <a:pt x="442" y="1247"/>
                </a:cubicBezTo>
                <a:cubicBezTo>
                  <a:pt x="411" y="1309"/>
                  <a:pt x="411" y="1309"/>
                  <a:pt x="411" y="1309"/>
                </a:cubicBezTo>
                <a:cubicBezTo>
                  <a:pt x="0" y="2143"/>
                  <a:pt x="0" y="2143"/>
                  <a:pt x="0" y="2143"/>
                </a:cubicBezTo>
                <a:cubicBezTo>
                  <a:pt x="235" y="2150"/>
                  <a:pt x="235" y="2150"/>
                  <a:pt x="235" y="2150"/>
                </a:cubicBezTo>
                <a:cubicBezTo>
                  <a:pt x="494" y="2156"/>
                  <a:pt x="763" y="2159"/>
                  <a:pt x="1038" y="2159"/>
                </a:cubicBezTo>
                <a:cubicBezTo>
                  <a:pt x="1313" y="2159"/>
                  <a:pt x="1582" y="2156"/>
                  <a:pt x="1842" y="2150"/>
                </a:cubicBezTo>
                <a:cubicBezTo>
                  <a:pt x="2115" y="2142"/>
                  <a:pt x="2115" y="2142"/>
                  <a:pt x="2115" y="2142"/>
                </a:cubicBezTo>
                <a:cubicBezTo>
                  <a:pt x="1704" y="1310"/>
                  <a:pt x="1704" y="1310"/>
                  <a:pt x="1704" y="1310"/>
                </a:cubicBezTo>
                <a:cubicBezTo>
                  <a:pt x="1674" y="1248"/>
                  <a:pt x="1674" y="1248"/>
                  <a:pt x="1674" y="1248"/>
                </a:cubicBezTo>
                <a:cubicBezTo>
                  <a:pt x="1058" y="0"/>
                  <a:pt x="1058" y="0"/>
                  <a:pt x="1058" y="0"/>
                </a:cubicBezTo>
              </a:path>
            </a:pathLst>
          </a:custGeom>
          <a:gradFill flip="none" rotWithShape="1">
            <a:gsLst>
              <a:gs pos="0">
                <a:schemeClr val="accent1"/>
              </a:gs>
              <a:gs pos="100000">
                <a:schemeClr val="accent1">
                  <a:lumMod val="75000"/>
                </a:schemeClr>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ea"/>
              <a:cs typeface="+mn-cs"/>
            </a:endParaRPr>
          </a:p>
        </p:txBody>
      </p:sp>
      <p:grpSp>
        <p:nvGrpSpPr>
          <p:cNvPr id="26" name="组合 25">
            <a:extLst>
              <a:ext uri="{FF2B5EF4-FFF2-40B4-BE49-F238E27FC236}">
                <a16:creationId xmlns:a16="http://schemas.microsoft.com/office/drawing/2014/main" id="{3EA6C00D-D6A6-ED8C-FA1B-24159D355AB5}"/>
              </a:ext>
            </a:extLst>
          </p:cNvPr>
          <p:cNvGrpSpPr/>
          <p:nvPr/>
        </p:nvGrpSpPr>
        <p:grpSpPr>
          <a:xfrm>
            <a:off x="2254995" y="2772016"/>
            <a:ext cx="1701263" cy="719413"/>
            <a:chOff x="2653953" y="2575243"/>
            <a:chExt cx="1701263" cy="719413"/>
          </a:xfrm>
        </p:grpSpPr>
        <p:sp>
          <p:nvSpPr>
            <p:cNvPr id="20" name="Freeform 8">
              <a:extLst>
                <a:ext uri="{FF2B5EF4-FFF2-40B4-BE49-F238E27FC236}">
                  <a16:creationId xmlns:a16="http://schemas.microsoft.com/office/drawing/2014/main" id="{4979CDFB-4563-ACFF-3202-B014E4970275}"/>
                </a:ext>
              </a:extLst>
            </p:cNvPr>
            <p:cNvSpPr>
              <a:spLocks/>
            </p:cNvSpPr>
            <p:nvPr/>
          </p:nvSpPr>
          <p:spPr bwMode="auto">
            <a:xfrm>
              <a:off x="2653953" y="2575243"/>
              <a:ext cx="1701263" cy="719413"/>
            </a:xfrm>
            <a:custGeom>
              <a:avLst/>
              <a:gdLst>
                <a:gd name="T0" fmla="*/ 3282 w 3663"/>
                <a:gd name="T1" fmla="*/ 727 h 1547"/>
                <a:gd name="T2" fmla="*/ 3282 w 3663"/>
                <a:gd name="T3" fmla="*/ 727 h 1547"/>
                <a:gd name="T4" fmla="*/ 3250 w 3663"/>
                <a:gd name="T5" fmla="*/ 664 h 1547"/>
                <a:gd name="T6" fmla="*/ 2921 w 3663"/>
                <a:gd name="T7" fmla="*/ 0 h 1547"/>
                <a:gd name="T8" fmla="*/ 2617 w 3663"/>
                <a:gd name="T9" fmla="*/ 9 h 1547"/>
                <a:gd name="T10" fmla="*/ 1812 w 3663"/>
                <a:gd name="T11" fmla="*/ 18 h 1547"/>
                <a:gd name="T12" fmla="*/ 1008 w 3663"/>
                <a:gd name="T13" fmla="*/ 9 h 1547"/>
                <a:gd name="T14" fmla="*/ 742 w 3663"/>
                <a:gd name="T15" fmla="*/ 1 h 1547"/>
                <a:gd name="T16" fmla="*/ 642 w 3663"/>
                <a:gd name="T17" fmla="*/ 204 h 1547"/>
                <a:gd name="T18" fmla="*/ 507 w 3663"/>
                <a:gd name="T19" fmla="*/ 475 h 1547"/>
                <a:gd name="T20" fmla="*/ 414 w 3663"/>
                <a:gd name="T21" fmla="*/ 662 h 1547"/>
                <a:gd name="T22" fmla="*/ 383 w 3663"/>
                <a:gd name="T23" fmla="*/ 725 h 1547"/>
                <a:gd name="T24" fmla="*/ 231 w 3663"/>
                <a:gd name="T25" fmla="*/ 1032 h 1547"/>
                <a:gd name="T26" fmla="*/ 0 w 3663"/>
                <a:gd name="T27" fmla="*/ 1497 h 1547"/>
                <a:gd name="T28" fmla="*/ 258 w 3663"/>
                <a:gd name="T29" fmla="*/ 1512 h 1547"/>
                <a:gd name="T30" fmla="*/ 1812 w 3663"/>
                <a:gd name="T31" fmla="*/ 1547 h 1547"/>
                <a:gd name="T32" fmla="*/ 3367 w 3663"/>
                <a:gd name="T33" fmla="*/ 1512 h 1547"/>
                <a:gd name="T34" fmla="*/ 3663 w 3663"/>
                <a:gd name="T35" fmla="*/ 1495 h 1547"/>
                <a:gd name="T36" fmla="*/ 3282 w 3663"/>
                <a:gd name="T37" fmla="*/ 727 h 1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63" h="1547">
                  <a:moveTo>
                    <a:pt x="3282" y="727"/>
                  </a:moveTo>
                  <a:cubicBezTo>
                    <a:pt x="3282" y="727"/>
                    <a:pt x="3282" y="727"/>
                    <a:pt x="3282" y="727"/>
                  </a:cubicBezTo>
                  <a:cubicBezTo>
                    <a:pt x="3250" y="664"/>
                    <a:pt x="3250" y="664"/>
                    <a:pt x="3250" y="664"/>
                  </a:cubicBezTo>
                  <a:cubicBezTo>
                    <a:pt x="2921" y="0"/>
                    <a:pt x="2921" y="0"/>
                    <a:pt x="2921" y="0"/>
                  </a:cubicBezTo>
                  <a:cubicBezTo>
                    <a:pt x="2617" y="9"/>
                    <a:pt x="2617" y="9"/>
                    <a:pt x="2617" y="9"/>
                  </a:cubicBezTo>
                  <a:cubicBezTo>
                    <a:pt x="2357" y="15"/>
                    <a:pt x="2088" y="18"/>
                    <a:pt x="1812" y="18"/>
                  </a:cubicBezTo>
                  <a:cubicBezTo>
                    <a:pt x="1537" y="18"/>
                    <a:pt x="1268" y="15"/>
                    <a:pt x="1008" y="9"/>
                  </a:cubicBezTo>
                  <a:cubicBezTo>
                    <a:pt x="742" y="1"/>
                    <a:pt x="742" y="1"/>
                    <a:pt x="742" y="1"/>
                  </a:cubicBezTo>
                  <a:cubicBezTo>
                    <a:pt x="642" y="204"/>
                    <a:pt x="642" y="204"/>
                    <a:pt x="642" y="204"/>
                  </a:cubicBezTo>
                  <a:cubicBezTo>
                    <a:pt x="507" y="475"/>
                    <a:pt x="507" y="475"/>
                    <a:pt x="507" y="475"/>
                  </a:cubicBezTo>
                  <a:cubicBezTo>
                    <a:pt x="414" y="662"/>
                    <a:pt x="414" y="662"/>
                    <a:pt x="414" y="662"/>
                  </a:cubicBezTo>
                  <a:cubicBezTo>
                    <a:pt x="383" y="725"/>
                    <a:pt x="383" y="725"/>
                    <a:pt x="383" y="725"/>
                  </a:cubicBezTo>
                  <a:cubicBezTo>
                    <a:pt x="231" y="1032"/>
                    <a:pt x="231" y="1032"/>
                    <a:pt x="231" y="1032"/>
                  </a:cubicBezTo>
                  <a:cubicBezTo>
                    <a:pt x="0" y="1497"/>
                    <a:pt x="0" y="1497"/>
                    <a:pt x="0" y="1497"/>
                  </a:cubicBezTo>
                  <a:cubicBezTo>
                    <a:pt x="258" y="1512"/>
                    <a:pt x="258" y="1512"/>
                    <a:pt x="258" y="1512"/>
                  </a:cubicBezTo>
                  <a:cubicBezTo>
                    <a:pt x="736" y="1535"/>
                    <a:pt x="1261" y="1547"/>
                    <a:pt x="1812" y="1547"/>
                  </a:cubicBezTo>
                  <a:cubicBezTo>
                    <a:pt x="2364" y="1547"/>
                    <a:pt x="2889" y="1535"/>
                    <a:pt x="3367" y="1512"/>
                  </a:cubicBezTo>
                  <a:cubicBezTo>
                    <a:pt x="3663" y="1495"/>
                    <a:pt x="3663" y="1495"/>
                    <a:pt x="3663" y="1495"/>
                  </a:cubicBezTo>
                  <a:lnTo>
                    <a:pt x="3282" y="727"/>
                  </a:lnTo>
                  <a:close/>
                </a:path>
              </a:pathLst>
            </a:custGeom>
            <a:gradFill flip="none" rotWithShape="1">
              <a:gsLst>
                <a:gs pos="0">
                  <a:schemeClr val="accent1"/>
                </a:gs>
                <a:gs pos="100000">
                  <a:schemeClr val="accent1"/>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ea"/>
                <a:cs typeface="+mn-cs"/>
              </a:endParaRPr>
            </a:p>
          </p:txBody>
        </p:sp>
        <p:sp>
          <p:nvSpPr>
            <p:cNvPr id="22" name="文本框 21">
              <a:extLst>
                <a:ext uri="{FF2B5EF4-FFF2-40B4-BE49-F238E27FC236}">
                  <a16:creationId xmlns:a16="http://schemas.microsoft.com/office/drawing/2014/main" id="{5114793D-9B69-E3C7-271F-A8D40C25A77A}"/>
                </a:ext>
              </a:extLst>
            </p:cNvPr>
            <p:cNvSpPr txBox="1"/>
            <p:nvPr/>
          </p:nvSpPr>
          <p:spPr>
            <a:xfrm>
              <a:off x="3042919" y="2750283"/>
              <a:ext cx="923330" cy="369332"/>
            </a:xfrm>
            <a:prstGeom prst="rect">
              <a:avLst/>
            </a:prstGeom>
            <a:noFill/>
          </p:spPr>
          <p:txBody>
            <a:bodyPr wrap="none" lIns="0" tIns="0" rIns="0" bIns="0" rtlCol="0" anchor="t">
              <a:spAutoFit/>
            </a:bodyPr>
            <a:lstStyle/>
            <a:p>
              <a:pPr algn="ctr"/>
              <a:r>
                <a:rPr lang="zh-CN" altLang="en-US" sz="2400">
                  <a:solidFill>
                    <a:schemeClr val="bg1"/>
                  </a:solidFill>
                  <a:latin typeface="+mj-ea"/>
                  <a:ea typeface="+mj-ea"/>
                </a:rPr>
                <a:t>关键词</a:t>
              </a:r>
              <a:endParaRPr lang="zh-CN" altLang="en-US" sz="2400" dirty="0">
                <a:solidFill>
                  <a:schemeClr val="bg1"/>
                </a:solidFill>
                <a:latin typeface="+mj-ea"/>
                <a:ea typeface="+mj-ea"/>
              </a:endParaRPr>
            </a:p>
          </p:txBody>
        </p:sp>
      </p:grpSp>
      <p:grpSp>
        <p:nvGrpSpPr>
          <p:cNvPr id="27" name="组合 26">
            <a:extLst>
              <a:ext uri="{FF2B5EF4-FFF2-40B4-BE49-F238E27FC236}">
                <a16:creationId xmlns:a16="http://schemas.microsoft.com/office/drawing/2014/main" id="{F7F219ED-78E8-92B4-BB38-881341AA6BC4}"/>
              </a:ext>
            </a:extLst>
          </p:cNvPr>
          <p:cNvGrpSpPr/>
          <p:nvPr/>
        </p:nvGrpSpPr>
        <p:grpSpPr>
          <a:xfrm>
            <a:off x="1899876" y="3503621"/>
            <a:ext cx="2405077" cy="729507"/>
            <a:chOff x="2298834" y="3306848"/>
            <a:chExt cx="2405077" cy="729507"/>
          </a:xfrm>
        </p:grpSpPr>
        <p:sp>
          <p:nvSpPr>
            <p:cNvPr id="18" name="Freeform 6">
              <a:extLst>
                <a:ext uri="{FF2B5EF4-FFF2-40B4-BE49-F238E27FC236}">
                  <a16:creationId xmlns:a16="http://schemas.microsoft.com/office/drawing/2014/main" id="{FD57251D-FAC9-3B8B-9CED-F3B1E9B8B66C}"/>
                </a:ext>
              </a:extLst>
            </p:cNvPr>
            <p:cNvSpPr>
              <a:spLocks/>
            </p:cNvSpPr>
            <p:nvPr/>
          </p:nvSpPr>
          <p:spPr bwMode="auto">
            <a:xfrm>
              <a:off x="2298834" y="3306848"/>
              <a:ext cx="2405077" cy="729507"/>
            </a:xfrm>
            <a:custGeom>
              <a:avLst/>
              <a:gdLst>
                <a:gd name="T0" fmla="*/ 4451 w 5177"/>
                <a:gd name="T1" fmla="*/ 0 h 1570"/>
                <a:gd name="T2" fmla="*/ 4125 w 5177"/>
                <a:gd name="T3" fmla="*/ 18 h 1570"/>
                <a:gd name="T4" fmla="*/ 2570 w 5177"/>
                <a:gd name="T5" fmla="*/ 54 h 1570"/>
                <a:gd name="T6" fmla="*/ 1015 w 5177"/>
                <a:gd name="T7" fmla="*/ 18 h 1570"/>
                <a:gd name="T8" fmla="*/ 727 w 5177"/>
                <a:gd name="T9" fmla="*/ 2 h 1570"/>
                <a:gd name="T10" fmla="*/ 363 w 5177"/>
                <a:gd name="T11" fmla="*/ 735 h 1570"/>
                <a:gd name="T12" fmla="*/ 331 w 5177"/>
                <a:gd name="T13" fmla="*/ 798 h 1570"/>
                <a:gd name="T14" fmla="*/ 0 w 5177"/>
                <a:gd name="T15" fmla="*/ 1463 h 1570"/>
                <a:gd name="T16" fmla="*/ 29 w 5177"/>
                <a:gd name="T17" fmla="*/ 1466 h 1570"/>
                <a:gd name="T18" fmla="*/ 2570 w 5177"/>
                <a:gd name="T19" fmla="*/ 1570 h 1570"/>
                <a:gd name="T20" fmla="*/ 5111 w 5177"/>
                <a:gd name="T21" fmla="*/ 1466 h 1570"/>
                <a:gd name="T22" fmla="*/ 5177 w 5177"/>
                <a:gd name="T23" fmla="*/ 1459 h 1570"/>
                <a:gd name="T24" fmla="*/ 4850 w 5177"/>
                <a:gd name="T25" fmla="*/ 802 h 1570"/>
                <a:gd name="T26" fmla="*/ 4818 w 5177"/>
                <a:gd name="T27" fmla="*/ 738 h 1570"/>
                <a:gd name="T28" fmla="*/ 4451 w 5177"/>
                <a:gd name="T29" fmla="*/ 0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7" h="1570">
                  <a:moveTo>
                    <a:pt x="4451" y="0"/>
                  </a:moveTo>
                  <a:cubicBezTo>
                    <a:pt x="4125" y="18"/>
                    <a:pt x="4125" y="18"/>
                    <a:pt x="4125" y="18"/>
                  </a:cubicBezTo>
                  <a:cubicBezTo>
                    <a:pt x="3647" y="41"/>
                    <a:pt x="3122" y="54"/>
                    <a:pt x="2570" y="54"/>
                  </a:cubicBezTo>
                  <a:cubicBezTo>
                    <a:pt x="2019" y="54"/>
                    <a:pt x="1493" y="41"/>
                    <a:pt x="1015" y="18"/>
                  </a:cubicBezTo>
                  <a:cubicBezTo>
                    <a:pt x="727" y="2"/>
                    <a:pt x="727" y="2"/>
                    <a:pt x="727" y="2"/>
                  </a:cubicBezTo>
                  <a:cubicBezTo>
                    <a:pt x="363" y="735"/>
                    <a:pt x="363" y="735"/>
                    <a:pt x="363" y="735"/>
                  </a:cubicBezTo>
                  <a:cubicBezTo>
                    <a:pt x="331" y="798"/>
                    <a:pt x="331" y="798"/>
                    <a:pt x="331" y="798"/>
                  </a:cubicBezTo>
                  <a:cubicBezTo>
                    <a:pt x="0" y="1463"/>
                    <a:pt x="0" y="1463"/>
                    <a:pt x="0" y="1463"/>
                  </a:cubicBezTo>
                  <a:cubicBezTo>
                    <a:pt x="29" y="1466"/>
                    <a:pt x="29" y="1466"/>
                    <a:pt x="29" y="1466"/>
                  </a:cubicBezTo>
                  <a:cubicBezTo>
                    <a:pt x="720" y="1531"/>
                    <a:pt x="1605" y="1570"/>
                    <a:pt x="2570" y="1570"/>
                  </a:cubicBezTo>
                  <a:cubicBezTo>
                    <a:pt x="3535" y="1570"/>
                    <a:pt x="4420" y="1531"/>
                    <a:pt x="5111" y="1466"/>
                  </a:cubicBezTo>
                  <a:cubicBezTo>
                    <a:pt x="5177" y="1459"/>
                    <a:pt x="5177" y="1459"/>
                    <a:pt x="5177" y="1459"/>
                  </a:cubicBezTo>
                  <a:cubicBezTo>
                    <a:pt x="4850" y="802"/>
                    <a:pt x="4850" y="802"/>
                    <a:pt x="4850" y="802"/>
                  </a:cubicBezTo>
                  <a:cubicBezTo>
                    <a:pt x="4818" y="738"/>
                    <a:pt x="4818" y="738"/>
                    <a:pt x="4818" y="738"/>
                  </a:cubicBezTo>
                  <a:cubicBezTo>
                    <a:pt x="4451" y="0"/>
                    <a:pt x="4451" y="0"/>
                    <a:pt x="4451" y="0"/>
                  </a:cubicBezTo>
                </a:path>
              </a:pathLst>
            </a:custGeom>
            <a:gradFill flip="none" rotWithShape="1">
              <a:gsLst>
                <a:gs pos="0">
                  <a:schemeClr val="accent1"/>
                </a:gs>
                <a:gs pos="100000">
                  <a:schemeClr val="accent1"/>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ea"/>
                <a:cs typeface="+mn-cs"/>
              </a:endParaRPr>
            </a:p>
          </p:txBody>
        </p:sp>
        <p:sp>
          <p:nvSpPr>
            <p:cNvPr id="23" name="文本框 22">
              <a:extLst>
                <a:ext uri="{FF2B5EF4-FFF2-40B4-BE49-F238E27FC236}">
                  <a16:creationId xmlns:a16="http://schemas.microsoft.com/office/drawing/2014/main" id="{067FCF67-7340-7B00-3C06-09E21AE5F277}"/>
                </a:ext>
              </a:extLst>
            </p:cNvPr>
            <p:cNvSpPr txBox="1"/>
            <p:nvPr/>
          </p:nvSpPr>
          <p:spPr>
            <a:xfrm>
              <a:off x="3039707" y="3486936"/>
              <a:ext cx="923330" cy="369332"/>
            </a:xfrm>
            <a:prstGeom prst="rect">
              <a:avLst/>
            </a:prstGeom>
            <a:noFill/>
          </p:spPr>
          <p:txBody>
            <a:bodyPr wrap="none" lIns="0" tIns="0" rIns="0" bIns="0" rtlCol="0" anchor="t">
              <a:spAutoFit/>
            </a:bodyPr>
            <a:lstStyle/>
            <a:p>
              <a:pPr algn="ctr"/>
              <a:r>
                <a:rPr lang="zh-CN" altLang="en-US" sz="2400">
                  <a:solidFill>
                    <a:schemeClr val="bg1"/>
                  </a:solidFill>
                  <a:latin typeface="+mj-ea"/>
                  <a:ea typeface="+mj-ea"/>
                </a:rPr>
                <a:t>关键词</a:t>
              </a:r>
              <a:endParaRPr lang="zh-CN" altLang="en-US" sz="2400" dirty="0">
                <a:solidFill>
                  <a:schemeClr val="bg1"/>
                </a:solidFill>
                <a:latin typeface="+mj-ea"/>
                <a:ea typeface="+mj-ea"/>
              </a:endParaRPr>
            </a:p>
          </p:txBody>
        </p:sp>
      </p:grpSp>
      <p:grpSp>
        <p:nvGrpSpPr>
          <p:cNvPr id="28" name="组合 27">
            <a:extLst>
              <a:ext uri="{FF2B5EF4-FFF2-40B4-BE49-F238E27FC236}">
                <a16:creationId xmlns:a16="http://schemas.microsoft.com/office/drawing/2014/main" id="{5A5A603E-B61D-58A8-F45D-D286FBD36FDD}"/>
              </a:ext>
            </a:extLst>
          </p:cNvPr>
          <p:cNvGrpSpPr/>
          <p:nvPr/>
        </p:nvGrpSpPr>
        <p:grpSpPr>
          <a:xfrm>
            <a:off x="1556688" y="4239744"/>
            <a:ext cx="3091455" cy="767128"/>
            <a:chOff x="1955646" y="4042971"/>
            <a:chExt cx="3091455" cy="767128"/>
          </a:xfrm>
        </p:grpSpPr>
        <p:sp>
          <p:nvSpPr>
            <p:cNvPr id="21" name="Freeform 9">
              <a:extLst>
                <a:ext uri="{FF2B5EF4-FFF2-40B4-BE49-F238E27FC236}">
                  <a16:creationId xmlns:a16="http://schemas.microsoft.com/office/drawing/2014/main" id="{2746D2F9-B412-43D7-DC12-CEF0F05D6B11}"/>
                </a:ext>
              </a:extLst>
            </p:cNvPr>
            <p:cNvSpPr>
              <a:spLocks/>
            </p:cNvSpPr>
            <p:nvPr/>
          </p:nvSpPr>
          <p:spPr bwMode="auto">
            <a:xfrm>
              <a:off x="1955646" y="4042971"/>
              <a:ext cx="3091455" cy="767128"/>
            </a:xfrm>
            <a:custGeom>
              <a:avLst/>
              <a:gdLst>
                <a:gd name="T0" fmla="*/ 6539 w 6655"/>
                <a:gd name="T1" fmla="*/ 1210 h 1651"/>
                <a:gd name="T2" fmla="*/ 6418 w 6655"/>
                <a:gd name="T3" fmla="*/ 967 h 1651"/>
                <a:gd name="T4" fmla="*/ 6418 w 6655"/>
                <a:gd name="T5" fmla="*/ 967 h 1651"/>
                <a:gd name="T6" fmla="*/ 6398 w 6655"/>
                <a:gd name="T7" fmla="*/ 927 h 1651"/>
                <a:gd name="T8" fmla="*/ 6227 w 6655"/>
                <a:gd name="T9" fmla="*/ 582 h 1651"/>
                <a:gd name="T10" fmla="*/ 6073 w 6655"/>
                <a:gd name="T11" fmla="*/ 270 h 1651"/>
                <a:gd name="T12" fmla="*/ 5939 w 6655"/>
                <a:gd name="T13" fmla="*/ 0 h 1651"/>
                <a:gd name="T14" fmla="*/ 5845 w 6655"/>
                <a:gd name="T15" fmla="*/ 10 h 1651"/>
                <a:gd name="T16" fmla="*/ 3308 w 6655"/>
                <a:gd name="T17" fmla="*/ 114 h 1651"/>
                <a:gd name="T18" fmla="*/ 772 w 6655"/>
                <a:gd name="T19" fmla="*/ 10 h 1651"/>
                <a:gd name="T20" fmla="*/ 714 w 6655"/>
                <a:gd name="T21" fmla="*/ 4 h 1651"/>
                <a:gd name="T22" fmla="*/ 270 w 6655"/>
                <a:gd name="T23" fmla="*/ 901 h 1651"/>
                <a:gd name="T24" fmla="*/ 237 w 6655"/>
                <a:gd name="T25" fmla="*/ 967 h 1651"/>
                <a:gd name="T26" fmla="*/ 237 w 6655"/>
                <a:gd name="T27" fmla="*/ 967 h 1651"/>
                <a:gd name="T28" fmla="*/ 0 w 6655"/>
                <a:gd name="T29" fmla="*/ 1446 h 1651"/>
                <a:gd name="T30" fmla="*/ 21 w 6655"/>
                <a:gd name="T31" fmla="*/ 1450 h 1651"/>
                <a:gd name="T32" fmla="*/ 3328 w 6655"/>
                <a:gd name="T33" fmla="*/ 1651 h 1651"/>
                <a:gd name="T34" fmla="*/ 6634 w 6655"/>
                <a:gd name="T35" fmla="*/ 1450 h 1651"/>
                <a:gd name="T36" fmla="*/ 6655 w 6655"/>
                <a:gd name="T37" fmla="*/ 1446 h 1651"/>
                <a:gd name="T38" fmla="*/ 6539 w 6655"/>
                <a:gd name="T39" fmla="*/ 1210 h 1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55" h="1651">
                  <a:moveTo>
                    <a:pt x="6539" y="1210"/>
                  </a:moveTo>
                  <a:cubicBezTo>
                    <a:pt x="6418" y="967"/>
                    <a:pt x="6418" y="967"/>
                    <a:pt x="6418" y="967"/>
                  </a:cubicBezTo>
                  <a:cubicBezTo>
                    <a:pt x="6418" y="967"/>
                    <a:pt x="6418" y="967"/>
                    <a:pt x="6418" y="967"/>
                  </a:cubicBezTo>
                  <a:cubicBezTo>
                    <a:pt x="6398" y="927"/>
                    <a:pt x="6398" y="927"/>
                    <a:pt x="6398" y="927"/>
                  </a:cubicBezTo>
                  <a:cubicBezTo>
                    <a:pt x="6227" y="582"/>
                    <a:pt x="6227" y="582"/>
                    <a:pt x="6227" y="582"/>
                  </a:cubicBezTo>
                  <a:cubicBezTo>
                    <a:pt x="6073" y="270"/>
                    <a:pt x="6073" y="270"/>
                    <a:pt x="6073" y="270"/>
                  </a:cubicBezTo>
                  <a:cubicBezTo>
                    <a:pt x="5939" y="0"/>
                    <a:pt x="5939" y="0"/>
                    <a:pt x="5939" y="0"/>
                  </a:cubicBezTo>
                  <a:cubicBezTo>
                    <a:pt x="5845" y="10"/>
                    <a:pt x="5845" y="10"/>
                    <a:pt x="5845" y="10"/>
                  </a:cubicBezTo>
                  <a:cubicBezTo>
                    <a:pt x="5155" y="75"/>
                    <a:pt x="4272" y="114"/>
                    <a:pt x="3308" y="114"/>
                  </a:cubicBezTo>
                  <a:cubicBezTo>
                    <a:pt x="2345" y="114"/>
                    <a:pt x="1461" y="75"/>
                    <a:pt x="772" y="10"/>
                  </a:cubicBezTo>
                  <a:cubicBezTo>
                    <a:pt x="714" y="4"/>
                    <a:pt x="714" y="4"/>
                    <a:pt x="714" y="4"/>
                  </a:cubicBezTo>
                  <a:cubicBezTo>
                    <a:pt x="270" y="901"/>
                    <a:pt x="270" y="901"/>
                    <a:pt x="270" y="901"/>
                  </a:cubicBezTo>
                  <a:cubicBezTo>
                    <a:pt x="237" y="967"/>
                    <a:pt x="237" y="967"/>
                    <a:pt x="237" y="967"/>
                  </a:cubicBezTo>
                  <a:cubicBezTo>
                    <a:pt x="237" y="967"/>
                    <a:pt x="237" y="967"/>
                    <a:pt x="237" y="967"/>
                  </a:cubicBezTo>
                  <a:cubicBezTo>
                    <a:pt x="0" y="1446"/>
                    <a:pt x="0" y="1446"/>
                    <a:pt x="0" y="1446"/>
                  </a:cubicBezTo>
                  <a:cubicBezTo>
                    <a:pt x="21" y="1450"/>
                    <a:pt x="21" y="1450"/>
                    <a:pt x="21" y="1450"/>
                  </a:cubicBezTo>
                  <a:cubicBezTo>
                    <a:pt x="738" y="1571"/>
                    <a:pt x="1951" y="1651"/>
                    <a:pt x="3328" y="1651"/>
                  </a:cubicBezTo>
                  <a:cubicBezTo>
                    <a:pt x="4704" y="1651"/>
                    <a:pt x="5917" y="1571"/>
                    <a:pt x="6634" y="1450"/>
                  </a:cubicBezTo>
                  <a:cubicBezTo>
                    <a:pt x="6655" y="1446"/>
                    <a:pt x="6655" y="1446"/>
                    <a:pt x="6655" y="1446"/>
                  </a:cubicBezTo>
                  <a:lnTo>
                    <a:pt x="6539" y="1210"/>
                  </a:lnTo>
                  <a:close/>
                </a:path>
              </a:pathLst>
            </a:custGeom>
            <a:gradFill flip="none" rotWithShape="1">
              <a:gsLst>
                <a:gs pos="0">
                  <a:schemeClr val="accent1"/>
                </a:gs>
                <a:gs pos="100000">
                  <a:schemeClr val="accent1"/>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ea"/>
                <a:cs typeface="+mn-cs"/>
              </a:endParaRPr>
            </a:p>
          </p:txBody>
        </p:sp>
        <p:sp>
          <p:nvSpPr>
            <p:cNvPr id="24" name="文本框 23">
              <a:extLst>
                <a:ext uri="{FF2B5EF4-FFF2-40B4-BE49-F238E27FC236}">
                  <a16:creationId xmlns:a16="http://schemas.microsoft.com/office/drawing/2014/main" id="{82469957-7FAC-7CEB-B899-D70B2143E231}"/>
                </a:ext>
              </a:extLst>
            </p:cNvPr>
            <p:cNvSpPr txBox="1"/>
            <p:nvPr/>
          </p:nvSpPr>
          <p:spPr>
            <a:xfrm>
              <a:off x="3039708" y="4241869"/>
              <a:ext cx="923330" cy="369332"/>
            </a:xfrm>
            <a:prstGeom prst="rect">
              <a:avLst/>
            </a:prstGeom>
            <a:noFill/>
          </p:spPr>
          <p:txBody>
            <a:bodyPr wrap="none" lIns="0" tIns="0" rIns="0" bIns="0" rtlCol="0" anchor="t">
              <a:spAutoFit/>
            </a:bodyPr>
            <a:lstStyle/>
            <a:p>
              <a:pPr algn="ctr"/>
              <a:r>
                <a:rPr lang="zh-CN" altLang="en-US" sz="2400">
                  <a:solidFill>
                    <a:schemeClr val="bg1"/>
                  </a:solidFill>
                  <a:latin typeface="+mj-ea"/>
                  <a:ea typeface="+mj-ea"/>
                </a:rPr>
                <a:t>关键词</a:t>
              </a:r>
              <a:endParaRPr lang="zh-CN" altLang="en-US" sz="2400" dirty="0">
                <a:solidFill>
                  <a:schemeClr val="bg1"/>
                </a:solidFill>
                <a:latin typeface="+mj-ea"/>
                <a:ea typeface="+mj-ea"/>
              </a:endParaRPr>
            </a:p>
          </p:txBody>
        </p:sp>
      </p:grpSp>
      <p:grpSp>
        <p:nvGrpSpPr>
          <p:cNvPr id="29" name="组合 28">
            <a:extLst>
              <a:ext uri="{FF2B5EF4-FFF2-40B4-BE49-F238E27FC236}">
                <a16:creationId xmlns:a16="http://schemas.microsoft.com/office/drawing/2014/main" id="{0C16744C-2043-F7EA-DC04-BA7501E1D1CB}"/>
              </a:ext>
            </a:extLst>
          </p:cNvPr>
          <p:cNvGrpSpPr/>
          <p:nvPr/>
        </p:nvGrpSpPr>
        <p:grpSpPr>
          <a:xfrm>
            <a:off x="1251121" y="4965771"/>
            <a:ext cx="3709012" cy="811174"/>
            <a:chOff x="1650079" y="4768998"/>
            <a:chExt cx="3709012" cy="811174"/>
          </a:xfrm>
        </p:grpSpPr>
        <p:sp>
          <p:nvSpPr>
            <p:cNvPr id="19" name="Freeform 7">
              <a:extLst>
                <a:ext uri="{FF2B5EF4-FFF2-40B4-BE49-F238E27FC236}">
                  <a16:creationId xmlns:a16="http://schemas.microsoft.com/office/drawing/2014/main" id="{7C64266B-6F58-4836-70CA-AFB5AA802524}"/>
                </a:ext>
              </a:extLst>
            </p:cNvPr>
            <p:cNvSpPr>
              <a:spLocks/>
            </p:cNvSpPr>
            <p:nvPr/>
          </p:nvSpPr>
          <p:spPr bwMode="auto">
            <a:xfrm>
              <a:off x="1650079" y="4768998"/>
              <a:ext cx="3709012" cy="811174"/>
            </a:xfrm>
            <a:custGeom>
              <a:avLst/>
              <a:gdLst>
                <a:gd name="T0" fmla="*/ 7985 w 7985"/>
                <a:gd name="T1" fmla="*/ 1286 h 1744"/>
                <a:gd name="T2" fmla="*/ 7985 w 7985"/>
                <a:gd name="T3" fmla="*/ 1286 h 1744"/>
                <a:gd name="T4" fmla="*/ 7985 w 7985"/>
                <a:gd name="T5" fmla="*/ 1286 h 1744"/>
                <a:gd name="T6" fmla="*/ 7985 w 7985"/>
                <a:gd name="T7" fmla="*/ 1278 h 1744"/>
                <a:gd name="T8" fmla="*/ 7971 w 7985"/>
                <a:gd name="T9" fmla="*/ 1249 h 1744"/>
                <a:gd name="T10" fmla="*/ 7935 w 7985"/>
                <a:gd name="T11" fmla="*/ 1177 h 1744"/>
                <a:gd name="T12" fmla="*/ 7352 w 7985"/>
                <a:gd name="T13" fmla="*/ 0 h 1744"/>
                <a:gd name="T14" fmla="*/ 7303 w 7985"/>
                <a:gd name="T15" fmla="*/ 10 h 1744"/>
                <a:gd name="T16" fmla="*/ 3992 w 7985"/>
                <a:gd name="T17" fmla="*/ 211 h 1744"/>
                <a:gd name="T18" fmla="*/ 682 w 7985"/>
                <a:gd name="T19" fmla="*/ 10 h 1744"/>
                <a:gd name="T20" fmla="*/ 633 w 7985"/>
                <a:gd name="T21" fmla="*/ 0 h 1744"/>
                <a:gd name="T22" fmla="*/ 14 w 7985"/>
                <a:gd name="T23" fmla="*/ 1248 h 1744"/>
                <a:gd name="T24" fmla="*/ 0 w 7985"/>
                <a:gd name="T25" fmla="*/ 1278 h 1744"/>
                <a:gd name="T26" fmla="*/ 0 w 7985"/>
                <a:gd name="T27" fmla="*/ 1286 h 1744"/>
                <a:gd name="T28" fmla="*/ 3992 w 7985"/>
                <a:gd name="T29" fmla="*/ 1744 h 1744"/>
                <a:gd name="T30" fmla="*/ 7985 w 7985"/>
                <a:gd name="T31" fmla="*/ 1288 h 1744"/>
                <a:gd name="T32" fmla="*/ 7985 w 7985"/>
                <a:gd name="T33" fmla="*/ 1288 h 1744"/>
                <a:gd name="T34" fmla="*/ 7985 w 7985"/>
                <a:gd name="T35" fmla="*/ 1287 h 1744"/>
                <a:gd name="T36" fmla="*/ 7985 w 7985"/>
                <a:gd name="T37" fmla="*/ 1286 h 1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85" h="1744">
                  <a:moveTo>
                    <a:pt x="7985" y="1286"/>
                  </a:moveTo>
                  <a:cubicBezTo>
                    <a:pt x="7985" y="1286"/>
                    <a:pt x="7985" y="1286"/>
                    <a:pt x="7985" y="1286"/>
                  </a:cubicBezTo>
                  <a:cubicBezTo>
                    <a:pt x="7985" y="1286"/>
                    <a:pt x="7985" y="1286"/>
                    <a:pt x="7985" y="1286"/>
                  </a:cubicBezTo>
                  <a:cubicBezTo>
                    <a:pt x="7985" y="1278"/>
                    <a:pt x="7985" y="1278"/>
                    <a:pt x="7985" y="1278"/>
                  </a:cubicBezTo>
                  <a:cubicBezTo>
                    <a:pt x="7971" y="1249"/>
                    <a:pt x="7971" y="1249"/>
                    <a:pt x="7971" y="1249"/>
                  </a:cubicBezTo>
                  <a:cubicBezTo>
                    <a:pt x="7935" y="1177"/>
                    <a:pt x="7935" y="1177"/>
                    <a:pt x="7935" y="1177"/>
                  </a:cubicBezTo>
                  <a:cubicBezTo>
                    <a:pt x="7352" y="0"/>
                    <a:pt x="7352" y="0"/>
                    <a:pt x="7352" y="0"/>
                  </a:cubicBezTo>
                  <a:cubicBezTo>
                    <a:pt x="7303" y="10"/>
                    <a:pt x="7303" y="10"/>
                    <a:pt x="7303" y="10"/>
                  </a:cubicBezTo>
                  <a:cubicBezTo>
                    <a:pt x="6585" y="131"/>
                    <a:pt x="5370" y="211"/>
                    <a:pt x="3992" y="211"/>
                  </a:cubicBezTo>
                  <a:cubicBezTo>
                    <a:pt x="2614" y="211"/>
                    <a:pt x="1399" y="131"/>
                    <a:pt x="682" y="10"/>
                  </a:cubicBezTo>
                  <a:cubicBezTo>
                    <a:pt x="633" y="0"/>
                    <a:pt x="633" y="0"/>
                    <a:pt x="633" y="0"/>
                  </a:cubicBezTo>
                  <a:cubicBezTo>
                    <a:pt x="14" y="1248"/>
                    <a:pt x="14" y="1248"/>
                    <a:pt x="14" y="1248"/>
                  </a:cubicBezTo>
                  <a:cubicBezTo>
                    <a:pt x="0" y="1278"/>
                    <a:pt x="0" y="1278"/>
                    <a:pt x="0" y="1278"/>
                  </a:cubicBezTo>
                  <a:cubicBezTo>
                    <a:pt x="0" y="1286"/>
                    <a:pt x="0" y="1286"/>
                    <a:pt x="0" y="1286"/>
                  </a:cubicBezTo>
                  <a:cubicBezTo>
                    <a:pt x="0" y="1539"/>
                    <a:pt x="1787" y="1744"/>
                    <a:pt x="3992" y="1744"/>
                  </a:cubicBezTo>
                  <a:cubicBezTo>
                    <a:pt x="6191" y="1744"/>
                    <a:pt x="7974" y="1540"/>
                    <a:pt x="7985" y="1288"/>
                  </a:cubicBezTo>
                  <a:cubicBezTo>
                    <a:pt x="7985" y="1288"/>
                    <a:pt x="7985" y="1288"/>
                    <a:pt x="7985" y="1288"/>
                  </a:cubicBezTo>
                  <a:cubicBezTo>
                    <a:pt x="7985" y="1287"/>
                    <a:pt x="7985" y="1287"/>
                    <a:pt x="7985" y="1287"/>
                  </a:cubicBezTo>
                  <a:cubicBezTo>
                    <a:pt x="7985" y="1286"/>
                    <a:pt x="7985" y="1286"/>
                    <a:pt x="7985" y="1286"/>
                  </a:cubicBezTo>
                  <a:close/>
                </a:path>
              </a:pathLst>
            </a:custGeom>
            <a:gradFill flip="none" rotWithShape="1">
              <a:gsLst>
                <a:gs pos="0">
                  <a:schemeClr val="accent1"/>
                </a:gs>
                <a:gs pos="100000">
                  <a:schemeClr val="accent1"/>
                </a:gs>
              </a:gsLst>
              <a:lin ang="270000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ea"/>
                <a:cs typeface="+mn-cs"/>
              </a:endParaRPr>
            </a:p>
          </p:txBody>
        </p:sp>
        <p:sp>
          <p:nvSpPr>
            <p:cNvPr id="25" name="文本框 24">
              <a:extLst>
                <a:ext uri="{FF2B5EF4-FFF2-40B4-BE49-F238E27FC236}">
                  <a16:creationId xmlns:a16="http://schemas.microsoft.com/office/drawing/2014/main" id="{E0AFDD9D-5B8C-620E-A16E-36033B9DDE1E}"/>
                </a:ext>
              </a:extLst>
            </p:cNvPr>
            <p:cNvSpPr txBox="1"/>
            <p:nvPr/>
          </p:nvSpPr>
          <p:spPr>
            <a:xfrm>
              <a:off x="3042920" y="4989919"/>
              <a:ext cx="923330" cy="369332"/>
            </a:xfrm>
            <a:prstGeom prst="rect">
              <a:avLst/>
            </a:prstGeom>
            <a:noFill/>
          </p:spPr>
          <p:txBody>
            <a:bodyPr wrap="none" lIns="0" tIns="0" rIns="0" bIns="0" rtlCol="0" anchor="t">
              <a:spAutoFit/>
            </a:bodyPr>
            <a:lstStyle/>
            <a:p>
              <a:pPr algn="ctr"/>
              <a:r>
                <a:rPr lang="zh-CN" altLang="en-US" sz="2400">
                  <a:solidFill>
                    <a:schemeClr val="bg1"/>
                  </a:solidFill>
                  <a:latin typeface="+mj-ea"/>
                  <a:ea typeface="+mj-ea"/>
                </a:rPr>
                <a:t>关键词</a:t>
              </a:r>
              <a:endParaRPr lang="zh-CN" altLang="en-US" sz="2400" dirty="0">
                <a:solidFill>
                  <a:schemeClr val="bg1"/>
                </a:solidFill>
                <a:latin typeface="+mj-ea"/>
                <a:ea typeface="+mj-ea"/>
              </a:endParaRPr>
            </a:p>
          </p:txBody>
        </p:sp>
      </p:grpSp>
      <p:grpSp>
        <p:nvGrpSpPr>
          <p:cNvPr id="45" name="组合 44">
            <a:extLst>
              <a:ext uri="{FF2B5EF4-FFF2-40B4-BE49-F238E27FC236}">
                <a16:creationId xmlns:a16="http://schemas.microsoft.com/office/drawing/2014/main" id="{22853807-1AC9-A092-76FD-DA7FFF8BBF80}"/>
              </a:ext>
            </a:extLst>
          </p:cNvPr>
          <p:cNvGrpSpPr/>
          <p:nvPr/>
        </p:nvGrpSpPr>
        <p:grpSpPr>
          <a:xfrm>
            <a:off x="5931098" y="1624330"/>
            <a:ext cx="5009781" cy="2159339"/>
            <a:chOff x="6509118" y="1624330"/>
            <a:chExt cx="5009781" cy="2159339"/>
          </a:xfrm>
        </p:grpSpPr>
        <p:sp>
          <p:nvSpPr>
            <p:cNvPr id="32" name="矩形: 圆角 31">
              <a:extLst>
                <a:ext uri="{FF2B5EF4-FFF2-40B4-BE49-F238E27FC236}">
                  <a16:creationId xmlns:a16="http://schemas.microsoft.com/office/drawing/2014/main" id="{40F1A0A1-6EC4-80CB-D7EA-D73A44372BF7}"/>
                </a:ext>
              </a:extLst>
            </p:cNvPr>
            <p:cNvSpPr/>
            <p:nvPr/>
          </p:nvSpPr>
          <p:spPr>
            <a:xfrm>
              <a:off x="6509118" y="1624330"/>
              <a:ext cx="5009781" cy="2159339"/>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44" name="组合 43">
              <a:extLst>
                <a:ext uri="{FF2B5EF4-FFF2-40B4-BE49-F238E27FC236}">
                  <a16:creationId xmlns:a16="http://schemas.microsoft.com/office/drawing/2014/main" id="{BB437790-98E3-6186-2CC9-951DC6108E56}"/>
                </a:ext>
              </a:extLst>
            </p:cNvPr>
            <p:cNvGrpSpPr/>
            <p:nvPr/>
          </p:nvGrpSpPr>
          <p:grpSpPr>
            <a:xfrm>
              <a:off x="6721495" y="1807683"/>
              <a:ext cx="4585028" cy="1792633"/>
              <a:chOff x="6792886" y="1953331"/>
              <a:chExt cx="4585028" cy="1792633"/>
            </a:xfrm>
          </p:grpSpPr>
          <p:sp>
            <p:nvSpPr>
              <p:cNvPr id="34" name="文本框 33">
                <a:extLst>
                  <a:ext uri="{FF2B5EF4-FFF2-40B4-BE49-F238E27FC236}">
                    <a16:creationId xmlns:a16="http://schemas.microsoft.com/office/drawing/2014/main" id="{91A42B31-A59B-5DDD-BC7F-3ED606DE737E}"/>
                  </a:ext>
                </a:extLst>
              </p:cNvPr>
              <p:cNvSpPr txBox="1"/>
              <p:nvPr/>
            </p:nvSpPr>
            <p:spPr>
              <a:xfrm>
                <a:off x="7671776" y="2224794"/>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35" name="文本框 34">
                <a:extLst>
                  <a:ext uri="{FF2B5EF4-FFF2-40B4-BE49-F238E27FC236}">
                    <a16:creationId xmlns:a16="http://schemas.microsoft.com/office/drawing/2014/main" id="{35B7D301-5139-57F0-73F0-F98AD26A1CBA}"/>
                  </a:ext>
                </a:extLst>
              </p:cNvPr>
              <p:cNvSpPr txBox="1"/>
              <p:nvPr/>
            </p:nvSpPr>
            <p:spPr>
              <a:xfrm>
                <a:off x="6792886" y="2788651"/>
                <a:ext cx="4585028" cy="957313"/>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36" name="椭圆 35">
                <a:extLst>
                  <a:ext uri="{FF2B5EF4-FFF2-40B4-BE49-F238E27FC236}">
                    <a16:creationId xmlns:a16="http://schemas.microsoft.com/office/drawing/2014/main" id="{103B4A74-D40B-9750-A77F-008DBED4BFF7}"/>
                  </a:ext>
                </a:extLst>
              </p:cNvPr>
              <p:cNvSpPr>
                <a:spLocks/>
              </p:cNvSpPr>
              <p:nvPr/>
            </p:nvSpPr>
            <p:spPr>
              <a:xfrm>
                <a:off x="6855975" y="1953331"/>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01</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grpSp>
        <p:nvGrpSpPr>
          <p:cNvPr id="46" name="组合 45">
            <a:extLst>
              <a:ext uri="{FF2B5EF4-FFF2-40B4-BE49-F238E27FC236}">
                <a16:creationId xmlns:a16="http://schemas.microsoft.com/office/drawing/2014/main" id="{E8851BFC-8B03-7593-B883-3A02675A3A6C}"/>
              </a:ext>
            </a:extLst>
          </p:cNvPr>
          <p:cNvGrpSpPr/>
          <p:nvPr/>
        </p:nvGrpSpPr>
        <p:grpSpPr>
          <a:xfrm>
            <a:off x="5931098" y="4007208"/>
            <a:ext cx="5009781" cy="2159339"/>
            <a:chOff x="6509118" y="1624330"/>
            <a:chExt cx="5009781" cy="2159339"/>
          </a:xfrm>
        </p:grpSpPr>
        <p:sp>
          <p:nvSpPr>
            <p:cNvPr id="47" name="矩形: 圆角 46">
              <a:extLst>
                <a:ext uri="{FF2B5EF4-FFF2-40B4-BE49-F238E27FC236}">
                  <a16:creationId xmlns:a16="http://schemas.microsoft.com/office/drawing/2014/main" id="{0988BE77-610A-FB1C-FEC3-DDE67AA121C0}"/>
                </a:ext>
              </a:extLst>
            </p:cNvPr>
            <p:cNvSpPr/>
            <p:nvPr/>
          </p:nvSpPr>
          <p:spPr>
            <a:xfrm>
              <a:off x="6509118" y="1624330"/>
              <a:ext cx="5009781" cy="2159339"/>
            </a:xfrm>
            <a:prstGeom prst="roundRect">
              <a:avLst>
                <a:gd name="adj" fmla="val 4071"/>
              </a:avLst>
            </a:prstGeom>
            <a:gradFill flip="none" rotWithShape="1">
              <a:gsLst>
                <a:gs pos="4000">
                  <a:schemeClr val="bg1">
                    <a:alpha val="67000"/>
                  </a:schemeClr>
                </a:gs>
                <a:gs pos="78000">
                  <a:schemeClr val="bg1"/>
                </a:gs>
              </a:gsLst>
              <a:lin ang="16200000" scaled="1"/>
              <a:tileRect/>
            </a:gradFill>
            <a:ln>
              <a:gradFill flip="none" rotWithShape="1">
                <a:gsLst>
                  <a:gs pos="0">
                    <a:schemeClr val="accent1">
                      <a:lumMod val="20000"/>
                      <a:lumOff val="80000"/>
                      <a:alpha val="0"/>
                    </a:schemeClr>
                  </a:gs>
                  <a:gs pos="41000">
                    <a:schemeClr val="accent1">
                      <a:lumMod val="20000"/>
                      <a:lumOff val="80000"/>
                    </a:schemeClr>
                  </a:gs>
                </a:gsLst>
                <a:lin ang="16200000" scaled="1"/>
                <a:tileRect/>
              </a:gradFill>
            </a:ln>
            <a:effectLst>
              <a:outerShdw blurRad="495300" dist="304800" dir="2700000" sx="95000" sy="95000" algn="tl" rotWithShape="0">
                <a:schemeClr val="accent1">
                  <a:lumMod val="7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grpSp>
          <p:nvGrpSpPr>
            <p:cNvPr id="48" name="组合 47">
              <a:extLst>
                <a:ext uri="{FF2B5EF4-FFF2-40B4-BE49-F238E27FC236}">
                  <a16:creationId xmlns:a16="http://schemas.microsoft.com/office/drawing/2014/main" id="{52B430DA-B30D-7CD9-48C6-97BB6BC01C3D}"/>
                </a:ext>
              </a:extLst>
            </p:cNvPr>
            <p:cNvGrpSpPr/>
            <p:nvPr/>
          </p:nvGrpSpPr>
          <p:grpSpPr>
            <a:xfrm>
              <a:off x="6721495" y="1807683"/>
              <a:ext cx="4585028" cy="1792633"/>
              <a:chOff x="6792886" y="1953331"/>
              <a:chExt cx="4585028" cy="1792633"/>
            </a:xfrm>
          </p:grpSpPr>
          <p:sp>
            <p:nvSpPr>
              <p:cNvPr id="49" name="文本框 48">
                <a:extLst>
                  <a:ext uri="{FF2B5EF4-FFF2-40B4-BE49-F238E27FC236}">
                    <a16:creationId xmlns:a16="http://schemas.microsoft.com/office/drawing/2014/main" id="{B241994A-71CD-D7CA-5FFC-A0CC4F24811E}"/>
                  </a:ext>
                </a:extLst>
              </p:cNvPr>
              <p:cNvSpPr txBox="1"/>
              <p:nvPr/>
            </p:nvSpPr>
            <p:spPr>
              <a:xfrm>
                <a:off x="7671776" y="2224794"/>
                <a:ext cx="2149033" cy="461665"/>
              </a:xfrm>
              <a:prstGeom prst="rect">
                <a:avLst/>
              </a:prstGeom>
              <a:noFill/>
            </p:spPr>
            <p:txBody>
              <a:bodyPr wrap="square">
                <a:spAutoFit/>
              </a:bodyPr>
              <a:lstStyle/>
              <a:p>
                <a:pPr marL="0" marR="0">
                  <a:spcBef>
                    <a:spcPts val="0"/>
                  </a:spcBef>
                  <a:spcAft>
                    <a:spcPts val="0"/>
                  </a:spcAft>
                </a:pPr>
                <a:r>
                  <a:rPr lang="zh-CN" altLang="en-US" sz="2400" kern="100">
                    <a:solidFill>
                      <a:schemeClr val="accent1"/>
                    </a:solidFill>
                    <a:effectLst/>
                    <a:latin typeface="+mj-ea"/>
                    <a:ea typeface="+mj-ea"/>
                    <a:cs typeface="Times New Roman" panose="02020603050405020304" pitchFamily="18" charset="0"/>
                  </a:rPr>
                  <a:t>关键词标题</a:t>
                </a:r>
              </a:p>
            </p:txBody>
          </p:sp>
          <p:sp>
            <p:nvSpPr>
              <p:cNvPr id="50" name="文本框 49">
                <a:extLst>
                  <a:ext uri="{FF2B5EF4-FFF2-40B4-BE49-F238E27FC236}">
                    <a16:creationId xmlns:a16="http://schemas.microsoft.com/office/drawing/2014/main" id="{B60EAB91-08EA-0194-D66A-302D6FFDA864}"/>
                  </a:ext>
                </a:extLst>
              </p:cNvPr>
              <p:cNvSpPr txBox="1"/>
              <p:nvPr/>
            </p:nvSpPr>
            <p:spPr>
              <a:xfrm>
                <a:off x="6792886" y="2788651"/>
                <a:ext cx="4585028" cy="957313"/>
              </a:xfrm>
              <a:prstGeom prst="rect">
                <a:avLst/>
              </a:prstGeom>
              <a:noFill/>
            </p:spPr>
            <p:txBody>
              <a:bodyPr wrap="square">
                <a:spAutoFit/>
              </a:bodyPr>
              <a:lstStyle/>
              <a:p>
                <a:pPr>
                  <a:lnSpc>
                    <a:spcPct val="120000"/>
                  </a:lnSpc>
                </a:pPr>
                <a:r>
                  <a:rPr lang="zh-CN" altLang="en-US" sz="1600" kern="100">
                    <a:solidFill>
                      <a:schemeClr val="tx1">
                        <a:lumMod val="75000"/>
                        <a:lumOff val="25000"/>
                      </a:schemeClr>
                    </a:solidFill>
                    <a:effectLst/>
                    <a:cs typeface="+mn-ea"/>
                    <a:sym typeface="+mn-lt"/>
                  </a:rPr>
                  <a:t>在这里输入你的正文阐述与关键词标题相关的具体内容在这里输入你的正文阐述与关键词标题相关的具体内容</a:t>
                </a:r>
              </a:p>
            </p:txBody>
          </p:sp>
          <p:sp>
            <p:nvSpPr>
              <p:cNvPr id="51" name="椭圆 50">
                <a:extLst>
                  <a:ext uri="{FF2B5EF4-FFF2-40B4-BE49-F238E27FC236}">
                    <a16:creationId xmlns:a16="http://schemas.microsoft.com/office/drawing/2014/main" id="{41F5CBE5-6901-60F1-25D0-BE8943D14A68}"/>
                  </a:ext>
                </a:extLst>
              </p:cNvPr>
              <p:cNvSpPr>
                <a:spLocks/>
              </p:cNvSpPr>
              <p:nvPr/>
            </p:nvSpPr>
            <p:spPr>
              <a:xfrm>
                <a:off x="6855975" y="1953331"/>
                <a:ext cx="733128" cy="733128"/>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lumMod val="7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02</a:t>
                </a:r>
                <a:endParaRPr lang="zh-CN" altLang="en-US" sz="24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spTree>
    <p:extLst>
      <p:ext uri="{BB962C8B-B14F-4D97-AF65-F5344CB8AC3E}">
        <p14:creationId xmlns:p14="http://schemas.microsoft.com/office/powerpoint/2010/main" val="699369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87B809D-7504-49CD-4BE1-D48890370422}"/>
              </a:ext>
            </a:extLst>
          </p:cNvPr>
          <p:cNvSpPr/>
          <p:nvPr/>
        </p:nvSpPr>
        <p:spPr>
          <a:xfrm>
            <a:off x="0" y="0"/>
            <a:ext cx="12192000" cy="6858000"/>
          </a:xfrm>
          <a:prstGeom prst="rect">
            <a:avLst/>
          </a:prstGeom>
          <a:gradFill>
            <a:gsLst>
              <a:gs pos="0">
                <a:schemeClr val="bg1"/>
              </a:gs>
              <a:gs pos="100000">
                <a:schemeClr val="accent1">
                  <a:lumMod val="20000"/>
                  <a:lumOff val="80000"/>
                </a:schemeClr>
              </a:gs>
            </a:gsLst>
            <a:lin ang="2700000" scaled="0"/>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endParaRPr lang="zh-CN" altLang="en-US"/>
          </a:p>
        </p:txBody>
      </p:sp>
      <p:grpSp>
        <p:nvGrpSpPr>
          <p:cNvPr id="6" name="组合 5">
            <a:extLst>
              <a:ext uri="{FF2B5EF4-FFF2-40B4-BE49-F238E27FC236}">
                <a16:creationId xmlns:a16="http://schemas.microsoft.com/office/drawing/2014/main" id="{805EC613-A220-6BE5-A09B-DAB1A6CA8ED7}"/>
              </a:ext>
            </a:extLst>
          </p:cNvPr>
          <p:cNvGrpSpPr/>
          <p:nvPr/>
        </p:nvGrpSpPr>
        <p:grpSpPr>
          <a:xfrm flipH="1">
            <a:off x="660400" y="6242176"/>
            <a:ext cx="1448471" cy="361178"/>
            <a:chOff x="8517547" y="-94646"/>
            <a:chExt cx="1448471" cy="361178"/>
          </a:xfrm>
          <a:solidFill>
            <a:schemeClr val="accent1">
              <a:alpha val="50000"/>
            </a:schemeClr>
          </a:solidFill>
        </p:grpSpPr>
        <p:sp>
          <p:nvSpPr>
            <p:cNvPr id="7" name="椭圆 6">
              <a:extLst>
                <a:ext uri="{FF2B5EF4-FFF2-40B4-BE49-F238E27FC236}">
                  <a16:creationId xmlns:a16="http://schemas.microsoft.com/office/drawing/2014/main" id="{D5B749CF-82A5-81CF-1482-27539DA043CF}"/>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BED44DB-F837-C311-E11F-1FCB3723A9BF}"/>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499F181F-7E13-A7ED-B4F2-8F940A3ACC05}"/>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A4F1A83-B1A5-AFC2-16A8-D31A6B40A7CD}"/>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484FF76-0DC8-7F95-B433-BF508B406B1F}"/>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31FD71D7-7FA9-8685-9D2C-495CF73A15FA}"/>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D89B49B-85E5-1A22-CCF3-1A752B261B89}"/>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EFB0F51-3F00-1685-E615-A0BABF5ECBA8}"/>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7DF2A31A-8E9B-0A1B-6F60-EC7ECD0F1AED}"/>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10C6B31-8129-7BD0-0AF3-29267A2D05D6}"/>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EB411FA3-2AD9-F07E-CA1A-75671A6C18CA}"/>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F1D0E7C-509F-FE1C-0D87-D969B6B546B2}"/>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B07247E6-2A61-E03D-4735-65CAD68F756E}"/>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069C1711-B6D4-A5A1-46B3-526851AC4BA1}"/>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907F464-0B43-88F2-2839-206E8524F8B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6DCD0F1-FDAD-0FAE-45E5-639807E23F76}"/>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431C6A8C-40EE-451E-EF56-104866EDBDF8}"/>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18DF2A8E-3DCF-1A35-65CC-BFF50DF686F1}"/>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9127F082-30E3-FBB9-1C09-34AB2FE42417}"/>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8E73E94-F27A-D33B-BC92-207138EF6C52}"/>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302B5A47-204E-87AD-6437-04A4C098614A}"/>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36F8E25D-E9B2-BEB8-62CC-6A5D0274663A}"/>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4DFA9F7-314B-E523-59FD-42C75DE29224}"/>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CFD39E8-7B22-B017-8ABC-23640407E30B}"/>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7AD8D07-7106-7A93-FF3B-7E724F9F425A}"/>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A0B539AA-49BA-FB88-97F2-836527610247}"/>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42379A2-E2AD-2EB9-69D8-D365093D7BE9}"/>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圆: 空心 33">
            <a:extLst>
              <a:ext uri="{FF2B5EF4-FFF2-40B4-BE49-F238E27FC236}">
                <a16:creationId xmlns:a16="http://schemas.microsoft.com/office/drawing/2014/main" id="{24FA4313-BCB8-3FB9-ECEF-3348D1D680C0}"/>
              </a:ext>
            </a:extLst>
          </p:cNvPr>
          <p:cNvSpPr/>
          <p:nvPr/>
        </p:nvSpPr>
        <p:spPr>
          <a:xfrm flipH="1">
            <a:off x="-1294526" y="-1333500"/>
            <a:ext cx="2667000" cy="2667000"/>
          </a:xfrm>
          <a:prstGeom prst="donut">
            <a:avLst>
              <a:gd name="adj" fmla="val 17112"/>
            </a:avLst>
          </a:prstGeom>
          <a:solidFill>
            <a:schemeClr val="accent1"/>
          </a:solidFill>
          <a:ln>
            <a:noFill/>
          </a:ln>
          <a:effectLst>
            <a:outerShdw blurRad="190500" dist="76200" dir="8100000" algn="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圆角 53">
            <a:extLst>
              <a:ext uri="{FF2B5EF4-FFF2-40B4-BE49-F238E27FC236}">
                <a16:creationId xmlns:a16="http://schemas.microsoft.com/office/drawing/2014/main" id="{CA56018E-7998-698A-E82F-40842544639E}"/>
              </a:ext>
            </a:extLst>
          </p:cNvPr>
          <p:cNvSpPr/>
          <p:nvPr/>
        </p:nvSpPr>
        <p:spPr>
          <a:xfrm>
            <a:off x="1919288" y="2175430"/>
            <a:ext cx="9599612" cy="2557331"/>
          </a:xfrm>
          <a:prstGeom prst="roundRect">
            <a:avLst>
              <a:gd name="adj" fmla="val 1406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A68E4FFD-F578-2E84-47DD-3C4492FF0354}"/>
              </a:ext>
            </a:extLst>
          </p:cNvPr>
          <p:cNvGrpSpPr/>
          <p:nvPr/>
        </p:nvGrpSpPr>
        <p:grpSpPr>
          <a:xfrm>
            <a:off x="673100" y="1915325"/>
            <a:ext cx="3077542" cy="3077542"/>
            <a:chOff x="972627" y="2801623"/>
            <a:chExt cx="1678382" cy="1678382"/>
          </a:xfrm>
        </p:grpSpPr>
        <p:sp>
          <p:nvSpPr>
            <p:cNvPr id="39" name="椭圆 38">
              <a:extLst>
                <a:ext uri="{FF2B5EF4-FFF2-40B4-BE49-F238E27FC236}">
                  <a16:creationId xmlns:a16="http://schemas.microsoft.com/office/drawing/2014/main" id="{AE97779F-3967-01FD-B213-38A79EB8D955}"/>
                </a:ext>
              </a:extLst>
            </p:cNvPr>
            <p:cNvSpPr/>
            <p:nvPr/>
          </p:nvSpPr>
          <p:spPr>
            <a:xfrm rot="19741494">
              <a:off x="972627" y="2801623"/>
              <a:ext cx="1678382" cy="1678382"/>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Regular" panose="020B0500000000000000" pitchFamily="34" charset="-122"/>
                <a:ea typeface="思源黑体 CN Regular" panose="020B0500000000000000" pitchFamily="34" charset="-122"/>
                <a:cs typeface="OPPOSans R" panose="00020600040101010101" pitchFamily="18" charset="-122"/>
                <a:sym typeface="OPPOSans R" panose="00020600040101010101" pitchFamily="18" charset="-122"/>
              </a:endParaRPr>
            </a:p>
          </p:txBody>
        </p:sp>
        <p:sp>
          <p:nvSpPr>
            <p:cNvPr id="40" name="椭圆 39">
              <a:extLst>
                <a:ext uri="{FF2B5EF4-FFF2-40B4-BE49-F238E27FC236}">
                  <a16:creationId xmlns:a16="http://schemas.microsoft.com/office/drawing/2014/main" id="{29B4A1F0-F7A1-45C3-2503-0E685FC908AD}"/>
                </a:ext>
              </a:extLst>
            </p:cNvPr>
            <p:cNvSpPr/>
            <p:nvPr/>
          </p:nvSpPr>
          <p:spPr>
            <a:xfrm>
              <a:off x="1240485" y="3069479"/>
              <a:ext cx="1142666" cy="1142670"/>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rPr>
                <a:t>02</a:t>
              </a: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grpSp>
      <p:grpSp>
        <p:nvGrpSpPr>
          <p:cNvPr id="64" name="组合 63">
            <a:extLst>
              <a:ext uri="{FF2B5EF4-FFF2-40B4-BE49-F238E27FC236}">
                <a16:creationId xmlns:a16="http://schemas.microsoft.com/office/drawing/2014/main" id="{19DC1084-5DEC-366E-6034-2950B8D895F8}"/>
              </a:ext>
            </a:extLst>
          </p:cNvPr>
          <p:cNvGrpSpPr/>
          <p:nvPr/>
        </p:nvGrpSpPr>
        <p:grpSpPr>
          <a:xfrm>
            <a:off x="4358250" y="2552923"/>
            <a:ext cx="3320571" cy="1771567"/>
            <a:chOff x="5336151" y="2492269"/>
            <a:chExt cx="3320571" cy="1771567"/>
          </a:xfrm>
        </p:grpSpPr>
        <p:sp>
          <p:nvSpPr>
            <p:cNvPr id="37" name="MG-文本框 6">
              <a:extLst>
                <a:ext uri="{FF2B5EF4-FFF2-40B4-BE49-F238E27FC236}">
                  <a16:creationId xmlns:a16="http://schemas.microsoft.com/office/drawing/2014/main" id="{294F3096-D369-3C4C-3628-09B1AB409D88}"/>
                </a:ext>
              </a:extLst>
            </p:cNvPr>
            <p:cNvSpPr txBox="1"/>
            <p:nvPr>
              <p:custDataLst>
                <p:tags r:id="rId1"/>
              </p:custDataLst>
            </p:nvPr>
          </p:nvSpPr>
          <p:spPr>
            <a:xfrm>
              <a:off x="5336151" y="3013503"/>
              <a:ext cx="3320571" cy="830997"/>
            </a:xfrm>
            <a:prstGeom prst="rect">
              <a:avLst/>
            </a:prstGeom>
            <a:noFill/>
          </p:spPr>
          <p:txBody>
            <a:bodyPr wrap="square" lIns="0" tIns="0" rIns="0" bIns="0" rtlCol="0" anchor="ctr">
              <a:spAutoFit/>
            </a:bodyPr>
            <a:lstStyle/>
            <a:p>
              <a:r>
                <a:rPr lang="zh-CN" altLang="en-US" sz="5400">
                  <a:gradFill>
                    <a:gsLst>
                      <a:gs pos="0">
                        <a:schemeClr val="accent1"/>
                      </a:gs>
                      <a:gs pos="100000">
                        <a:schemeClr val="accent1">
                          <a:lumMod val="75000"/>
                        </a:schemeClr>
                      </a:gs>
                    </a:gsLst>
                    <a:lin ang="2700000" scaled="0"/>
                  </a:gradFill>
                  <a:effectLst>
                    <a:outerShdw blurRad="190500" dist="76200" dir="2700000" algn="tl" rotWithShape="0">
                      <a:schemeClr val="accent1">
                        <a:lumMod val="75000"/>
                        <a:alpha val="20000"/>
                      </a:schemeClr>
                    </a:outerShdw>
                  </a:effectLst>
                  <a:latin typeface="+mj-ea"/>
                  <a:ea typeface="+mj-ea"/>
                </a:rPr>
                <a:t>亮点经验</a:t>
              </a:r>
            </a:p>
          </p:txBody>
        </p:sp>
        <p:sp>
          <p:nvSpPr>
            <p:cNvPr id="38" name="MG-文本框 6">
              <a:extLst>
                <a:ext uri="{FF2B5EF4-FFF2-40B4-BE49-F238E27FC236}">
                  <a16:creationId xmlns:a16="http://schemas.microsoft.com/office/drawing/2014/main" id="{86579962-4D1A-45A8-A6CB-D6D65A47BF79}"/>
                </a:ext>
              </a:extLst>
            </p:cNvPr>
            <p:cNvSpPr txBox="1"/>
            <p:nvPr>
              <p:custDataLst>
                <p:tags r:id="rId2"/>
              </p:custDataLst>
            </p:nvPr>
          </p:nvSpPr>
          <p:spPr>
            <a:xfrm>
              <a:off x="5372055" y="4017615"/>
              <a:ext cx="2667634" cy="246221"/>
            </a:xfrm>
            <a:prstGeom prst="rect">
              <a:avLst/>
            </a:prstGeom>
            <a:noFill/>
          </p:spPr>
          <p:txBody>
            <a:bodyPr wrap="square" lIns="0" tIns="0" rIns="0" bIns="0" rtlCol="0" anchor="ctr">
              <a:spAutoFit/>
            </a:bodyPr>
            <a:lstStyle/>
            <a:p>
              <a:pPr algn="dist"/>
              <a:r>
                <a:rPr lang="en-US" altLang="zh-CN" sz="1600">
                  <a:solidFill>
                    <a:schemeClr val="tx1">
                      <a:lumMod val="75000"/>
                      <a:lumOff val="25000"/>
                    </a:schemeClr>
                  </a:solidFill>
                  <a:effectLst>
                    <a:outerShdw blurRad="190500" dist="76200" dir="2700000" algn="tl" rotWithShape="0">
                      <a:schemeClr val="accent1">
                        <a:lumMod val="75000"/>
                        <a:alpha val="20000"/>
                      </a:schemeClr>
                    </a:outerShdw>
                  </a:effectLst>
                  <a:latin typeface="+mj-lt"/>
                  <a:ea typeface="+mj-ea"/>
                </a:rPr>
                <a:t>HIGHLIGHT EXPERIENCE</a:t>
              </a:r>
            </a:p>
          </p:txBody>
        </p:sp>
        <p:sp>
          <p:nvSpPr>
            <p:cNvPr id="55" name="MG-文本框 6">
              <a:extLst>
                <a:ext uri="{FF2B5EF4-FFF2-40B4-BE49-F238E27FC236}">
                  <a16:creationId xmlns:a16="http://schemas.microsoft.com/office/drawing/2014/main" id="{7643662F-3063-4C94-B734-17A064EF4CE6}"/>
                </a:ext>
              </a:extLst>
            </p:cNvPr>
            <p:cNvSpPr txBox="1"/>
            <p:nvPr>
              <p:custDataLst>
                <p:tags r:id="rId3"/>
              </p:custDataLst>
            </p:nvPr>
          </p:nvSpPr>
          <p:spPr>
            <a:xfrm>
              <a:off x="5341619" y="2492269"/>
              <a:ext cx="2701291" cy="553998"/>
            </a:xfrm>
            <a:prstGeom prst="rect">
              <a:avLst/>
            </a:prstGeom>
            <a:noFill/>
          </p:spPr>
          <p:txBody>
            <a:bodyPr wrap="square" lIns="0" tIns="0" rIns="0" bIns="0" rtlCol="0" anchor="ctr">
              <a:spAutoFit/>
            </a:bodyPr>
            <a:lstStyle/>
            <a:p>
              <a:pPr algn="dist"/>
              <a:r>
                <a:rPr lang="en-US" altLang="zh-CN" sz="3600">
                  <a:solidFill>
                    <a:schemeClr val="accent1"/>
                  </a:solidFill>
                  <a:latin typeface="+mj-lt"/>
                  <a:ea typeface="+mj-ea"/>
                </a:rPr>
                <a:t>PART TWO</a:t>
              </a:r>
              <a:endParaRPr lang="zh-CN" altLang="en-US" sz="4400" dirty="0">
                <a:solidFill>
                  <a:schemeClr val="accent1"/>
                </a:solidFill>
                <a:latin typeface="+mj-lt"/>
                <a:ea typeface="+mj-ea"/>
              </a:endParaRPr>
            </a:p>
          </p:txBody>
        </p:sp>
        <p:cxnSp>
          <p:nvCxnSpPr>
            <p:cNvPr id="57" name="MG-直接连接符 13">
              <a:extLst>
                <a:ext uri="{FF2B5EF4-FFF2-40B4-BE49-F238E27FC236}">
                  <a16:creationId xmlns:a16="http://schemas.microsoft.com/office/drawing/2014/main" id="{539A3EA4-D39E-0061-B43B-E202B6E218BC}"/>
                </a:ext>
              </a:extLst>
            </p:cNvPr>
            <p:cNvCxnSpPr>
              <a:cxnSpLocks/>
              <a:endCxn id="58" idx="3"/>
            </p:cNvCxnSpPr>
            <p:nvPr>
              <p:custDataLst>
                <p:tags r:id="rId4"/>
              </p:custDataLst>
            </p:nvPr>
          </p:nvCxnSpPr>
          <p:spPr>
            <a:xfrm>
              <a:off x="5375275" y="3903524"/>
              <a:ext cx="266763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MG-圆角矩形 14">
              <a:extLst>
                <a:ext uri="{FF2B5EF4-FFF2-40B4-BE49-F238E27FC236}">
                  <a16:creationId xmlns:a16="http://schemas.microsoft.com/office/drawing/2014/main" id="{ACA5EAA3-5BF0-B847-7699-5F851E4F8F8F}"/>
                </a:ext>
              </a:extLst>
            </p:cNvPr>
            <p:cNvSpPr/>
            <p:nvPr>
              <p:custDataLst>
                <p:tags r:id="rId5"/>
              </p:custDataLst>
            </p:nvPr>
          </p:nvSpPr>
          <p:spPr>
            <a:xfrm>
              <a:off x="7186879" y="3838754"/>
              <a:ext cx="856031" cy="129540"/>
            </a:xfrm>
            <a:prstGeom prst="roundRect">
              <a:avLst>
                <a:gd name="adj" fmla="val 50000"/>
              </a:avLst>
            </a:prstGeom>
            <a:noFill/>
            <a:ln w="127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5" name="直接连接符 64">
            <a:extLst>
              <a:ext uri="{FF2B5EF4-FFF2-40B4-BE49-F238E27FC236}">
                <a16:creationId xmlns:a16="http://schemas.microsoft.com/office/drawing/2014/main" id="{675C82FE-0571-8A4B-9B83-E90A3D86E4B0}"/>
              </a:ext>
            </a:extLst>
          </p:cNvPr>
          <p:cNvCxnSpPr>
            <a:cxnSpLocks/>
          </p:cNvCxnSpPr>
          <p:nvPr/>
        </p:nvCxnSpPr>
        <p:spPr>
          <a:xfrm>
            <a:off x="3259488" y="4726797"/>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126AD376-154B-D445-6283-E4B1CA49A917}"/>
              </a:ext>
            </a:extLst>
          </p:cNvPr>
          <p:cNvCxnSpPr>
            <a:cxnSpLocks/>
          </p:cNvCxnSpPr>
          <p:nvPr/>
        </p:nvCxnSpPr>
        <p:spPr>
          <a:xfrm flipH="1">
            <a:off x="9593236" y="2175430"/>
            <a:ext cx="1631023" cy="0"/>
          </a:xfrm>
          <a:prstGeom prst="line">
            <a:avLst/>
          </a:prstGeom>
          <a:ln w="28575" cap="rnd">
            <a:gradFill>
              <a:gsLst>
                <a:gs pos="0">
                  <a:schemeClr val="accent1">
                    <a:alpha val="0"/>
                  </a:schemeClr>
                </a:gs>
                <a:gs pos="100000">
                  <a:schemeClr val="accent1"/>
                </a:gs>
              </a:gsLst>
              <a:lin ang="0" scaled="0"/>
            </a:gradFill>
            <a:round/>
            <a:tailEnd type="ova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id="{A2721939-4349-E70E-A54C-8755328A22BC}"/>
              </a:ext>
            </a:extLst>
          </p:cNvPr>
          <p:cNvGrpSpPr/>
          <p:nvPr/>
        </p:nvGrpSpPr>
        <p:grpSpPr>
          <a:xfrm flipH="1">
            <a:off x="10070429" y="666015"/>
            <a:ext cx="1448471" cy="361178"/>
            <a:chOff x="8517547" y="-94646"/>
            <a:chExt cx="1448471" cy="361178"/>
          </a:xfrm>
          <a:solidFill>
            <a:schemeClr val="accent1">
              <a:alpha val="50000"/>
            </a:schemeClr>
          </a:solidFill>
        </p:grpSpPr>
        <p:sp>
          <p:nvSpPr>
            <p:cNvPr id="68" name="椭圆 67">
              <a:extLst>
                <a:ext uri="{FF2B5EF4-FFF2-40B4-BE49-F238E27FC236}">
                  <a16:creationId xmlns:a16="http://schemas.microsoft.com/office/drawing/2014/main" id="{CF2FA4D3-3271-DC1E-C59A-16CAECB34BA8}"/>
                </a:ext>
              </a:extLst>
            </p:cNvPr>
            <p:cNvSpPr/>
            <p:nvPr/>
          </p:nvSpPr>
          <p:spPr>
            <a:xfrm>
              <a:off x="851754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5CC4828-0057-0F0C-B2B5-939F95F53C42}"/>
                </a:ext>
              </a:extLst>
            </p:cNvPr>
            <p:cNvSpPr/>
            <p:nvPr/>
          </p:nvSpPr>
          <p:spPr>
            <a:xfrm>
              <a:off x="868901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292AD93E-BCC5-16DA-7CE8-EA398D7EA142}"/>
                </a:ext>
              </a:extLst>
            </p:cNvPr>
            <p:cNvSpPr/>
            <p:nvPr/>
          </p:nvSpPr>
          <p:spPr>
            <a:xfrm>
              <a:off x="8860487"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0D9B8900-E23B-A854-0DCB-ECE00930D8CF}"/>
                </a:ext>
              </a:extLst>
            </p:cNvPr>
            <p:cNvSpPr/>
            <p:nvPr/>
          </p:nvSpPr>
          <p:spPr>
            <a:xfrm>
              <a:off x="903195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7102DDFB-0A29-FD89-D496-173064DEFADC}"/>
                </a:ext>
              </a:extLst>
            </p:cNvPr>
            <p:cNvSpPr/>
            <p:nvPr/>
          </p:nvSpPr>
          <p:spPr>
            <a:xfrm>
              <a:off x="92034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890A9BEE-5C13-1E4E-ACD8-0B354F7BDD2A}"/>
                </a:ext>
              </a:extLst>
            </p:cNvPr>
            <p:cNvSpPr/>
            <p:nvPr/>
          </p:nvSpPr>
          <p:spPr>
            <a:xfrm>
              <a:off x="93748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322C8296-7451-9ECB-3A30-2198DB56D661}"/>
                </a:ext>
              </a:extLst>
            </p:cNvPr>
            <p:cNvSpPr/>
            <p:nvPr/>
          </p:nvSpPr>
          <p:spPr>
            <a:xfrm>
              <a:off x="851754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4E239F9C-357D-7A6A-1BD9-8CCC5AEFBEA3}"/>
                </a:ext>
              </a:extLst>
            </p:cNvPr>
            <p:cNvSpPr/>
            <p:nvPr/>
          </p:nvSpPr>
          <p:spPr>
            <a:xfrm>
              <a:off x="868901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F8A38283-42FD-02A2-0926-69C4F4718AA1}"/>
                </a:ext>
              </a:extLst>
            </p:cNvPr>
            <p:cNvSpPr/>
            <p:nvPr/>
          </p:nvSpPr>
          <p:spPr>
            <a:xfrm>
              <a:off x="8860487"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E9275419-D81F-9D7B-0E1F-1A5DF721DCC0}"/>
                </a:ext>
              </a:extLst>
            </p:cNvPr>
            <p:cNvSpPr/>
            <p:nvPr/>
          </p:nvSpPr>
          <p:spPr>
            <a:xfrm>
              <a:off x="903195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584D4397-4197-3E2E-D329-F79328E27E59}"/>
                </a:ext>
              </a:extLst>
            </p:cNvPr>
            <p:cNvSpPr/>
            <p:nvPr/>
          </p:nvSpPr>
          <p:spPr>
            <a:xfrm>
              <a:off x="92034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0E488C9A-6FF4-504A-3D27-A3407C3608A4}"/>
                </a:ext>
              </a:extLst>
            </p:cNvPr>
            <p:cNvSpPr/>
            <p:nvPr/>
          </p:nvSpPr>
          <p:spPr>
            <a:xfrm>
              <a:off x="93748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5DC84E34-2DFC-11A8-27A0-1E73E9D8661A}"/>
                </a:ext>
              </a:extLst>
            </p:cNvPr>
            <p:cNvSpPr/>
            <p:nvPr/>
          </p:nvSpPr>
          <p:spPr>
            <a:xfrm>
              <a:off x="851754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CFD81B05-B982-E491-9FF3-549CEF025253}"/>
                </a:ext>
              </a:extLst>
            </p:cNvPr>
            <p:cNvSpPr/>
            <p:nvPr/>
          </p:nvSpPr>
          <p:spPr>
            <a:xfrm>
              <a:off x="868901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92B7663-BEAB-33DE-D791-D4633BD43706}"/>
                </a:ext>
              </a:extLst>
            </p:cNvPr>
            <p:cNvSpPr/>
            <p:nvPr/>
          </p:nvSpPr>
          <p:spPr>
            <a:xfrm>
              <a:off x="8860487"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0C167E19-76D0-BEC5-4C51-0FF5ABBACB8D}"/>
                </a:ext>
              </a:extLst>
            </p:cNvPr>
            <p:cNvSpPr/>
            <p:nvPr/>
          </p:nvSpPr>
          <p:spPr>
            <a:xfrm>
              <a:off x="903195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C1DE7528-5D89-F375-403A-6DE64EF2480C}"/>
                </a:ext>
              </a:extLst>
            </p:cNvPr>
            <p:cNvSpPr/>
            <p:nvPr/>
          </p:nvSpPr>
          <p:spPr>
            <a:xfrm>
              <a:off x="92034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73FC1AD3-C5EF-0359-4BCA-1AD151ADFC67}"/>
                </a:ext>
              </a:extLst>
            </p:cNvPr>
            <p:cNvSpPr/>
            <p:nvPr/>
          </p:nvSpPr>
          <p:spPr>
            <a:xfrm>
              <a:off x="93748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92CF4CB-D243-6F45-911B-AD6E52E9873E}"/>
                </a:ext>
              </a:extLst>
            </p:cNvPr>
            <p:cNvSpPr/>
            <p:nvPr/>
          </p:nvSpPr>
          <p:spPr>
            <a:xfrm>
              <a:off x="956602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D8B30772-109B-7C65-6FEE-8AA15DBC683D}"/>
                </a:ext>
              </a:extLst>
            </p:cNvPr>
            <p:cNvSpPr/>
            <p:nvPr/>
          </p:nvSpPr>
          <p:spPr>
            <a:xfrm>
              <a:off x="973749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5B0AD1B6-0A93-FBD0-81C2-DB89F63E83B7}"/>
                </a:ext>
              </a:extLst>
            </p:cNvPr>
            <p:cNvSpPr/>
            <p:nvPr/>
          </p:nvSpPr>
          <p:spPr>
            <a:xfrm>
              <a:off x="9908968" y="-94646"/>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888746E3-2297-D59A-0497-BA37F1BADF95}"/>
                </a:ext>
              </a:extLst>
            </p:cNvPr>
            <p:cNvSpPr/>
            <p:nvPr/>
          </p:nvSpPr>
          <p:spPr>
            <a:xfrm>
              <a:off x="956602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2B12311B-6C79-F584-212A-4EF486E50C1A}"/>
                </a:ext>
              </a:extLst>
            </p:cNvPr>
            <p:cNvSpPr/>
            <p:nvPr/>
          </p:nvSpPr>
          <p:spPr>
            <a:xfrm>
              <a:off x="973749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F33DD572-50DA-4212-5250-693C7777B3D0}"/>
                </a:ext>
              </a:extLst>
            </p:cNvPr>
            <p:cNvSpPr/>
            <p:nvPr/>
          </p:nvSpPr>
          <p:spPr>
            <a:xfrm>
              <a:off x="9908968" y="57418"/>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162AD72D-49F5-65DD-0A62-D97285BFE193}"/>
                </a:ext>
              </a:extLst>
            </p:cNvPr>
            <p:cNvSpPr/>
            <p:nvPr/>
          </p:nvSpPr>
          <p:spPr>
            <a:xfrm>
              <a:off x="956602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4D0A7C5D-069A-6D25-307F-2D228711309F}"/>
                </a:ext>
              </a:extLst>
            </p:cNvPr>
            <p:cNvSpPr/>
            <p:nvPr/>
          </p:nvSpPr>
          <p:spPr>
            <a:xfrm>
              <a:off x="973749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DD53DDE9-2558-B494-F3F0-0603D06619FD}"/>
                </a:ext>
              </a:extLst>
            </p:cNvPr>
            <p:cNvSpPr/>
            <p:nvPr/>
          </p:nvSpPr>
          <p:spPr>
            <a:xfrm>
              <a:off x="9908968" y="209482"/>
              <a:ext cx="57050" cy="57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任意多边形: 形状 96">
            <a:extLst>
              <a:ext uri="{FF2B5EF4-FFF2-40B4-BE49-F238E27FC236}">
                <a16:creationId xmlns:a16="http://schemas.microsoft.com/office/drawing/2014/main" id="{57448C83-6158-4185-C092-5428741A7AA7}"/>
              </a:ext>
            </a:extLst>
          </p:cNvPr>
          <p:cNvSpPr/>
          <p:nvPr/>
        </p:nvSpPr>
        <p:spPr>
          <a:xfrm>
            <a:off x="10851236" y="5565376"/>
            <a:ext cx="1340764" cy="1292624"/>
          </a:xfrm>
          <a:custGeom>
            <a:avLst/>
            <a:gdLst>
              <a:gd name="connsiteX0" fmla="*/ 1082914 w 1340764"/>
              <a:gd name="connsiteY0" fmla="*/ 0 h 1292624"/>
              <a:gd name="connsiteX1" fmla="*/ 1301159 w 1340764"/>
              <a:gd name="connsiteY1" fmla="*/ 22001 h 1292624"/>
              <a:gd name="connsiteX2" fmla="*/ 1340764 w 1340764"/>
              <a:gd name="connsiteY2" fmla="*/ 32185 h 1292624"/>
              <a:gd name="connsiteX3" fmla="*/ 1340764 w 1340764"/>
              <a:gd name="connsiteY3" fmla="*/ 1292624 h 1292624"/>
              <a:gd name="connsiteX4" fmla="*/ 21141 w 1340764"/>
              <a:gd name="connsiteY4" fmla="*/ 1292624 h 1292624"/>
              <a:gd name="connsiteX5" fmla="*/ 0 w 1340764"/>
              <a:gd name="connsiteY5" fmla="*/ 1082914 h 1292624"/>
              <a:gd name="connsiteX6" fmla="*/ 1082914 w 1340764"/>
              <a:gd name="connsiteY6" fmla="*/ 0 h 129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0764" h="1292624">
                <a:moveTo>
                  <a:pt x="1082914" y="0"/>
                </a:moveTo>
                <a:cubicBezTo>
                  <a:pt x="1157674" y="0"/>
                  <a:pt x="1230664" y="7576"/>
                  <a:pt x="1301159" y="22001"/>
                </a:cubicBezTo>
                <a:lnTo>
                  <a:pt x="1340764" y="32185"/>
                </a:lnTo>
                <a:lnTo>
                  <a:pt x="1340764" y="1292624"/>
                </a:lnTo>
                <a:lnTo>
                  <a:pt x="21141" y="1292624"/>
                </a:lnTo>
                <a:lnTo>
                  <a:pt x="0" y="1082914"/>
                </a:lnTo>
                <a:cubicBezTo>
                  <a:pt x="0" y="484837"/>
                  <a:pt x="484837" y="0"/>
                  <a:pt x="1082914" y="0"/>
                </a:cubicBezTo>
                <a:close/>
              </a:path>
            </a:pathLst>
          </a:custGeom>
          <a:ln>
            <a:noFill/>
          </a:ln>
          <a:effectLst>
            <a:outerShdw blurRad="254000" sx="102000" sy="102000" algn="ctr" rotWithShape="0">
              <a:schemeClr val="accent1">
                <a:lumMod val="75000"/>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19872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01C33828-6D01-46B4-B935-AAFFE79BDF84}"/>
              </a:ext>
            </a:extLst>
          </p:cNvPr>
          <p:cNvSpPr>
            <a:spLocks noGrp="1"/>
          </p:cNvSpPr>
          <p:nvPr>
            <p:ph type="title"/>
          </p:nvPr>
        </p:nvSpPr>
        <p:spPr/>
        <p:txBody>
          <a:bodyPr/>
          <a:lstStyle/>
          <a:p>
            <a:r>
              <a:rPr lang="zh-CN" altLang="en-US"/>
              <a:t>亮点经验</a:t>
            </a:r>
          </a:p>
        </p:txBody>
      </p:sp>
      <p:grpSp>
        <p:nvGrpSpPr>
          <p:cNvPr id="5" name="组合 4">
            <a:extLst>
              <a:ext uri="{FF2B5EF4-FFF2-40B4-BE49-F238E27FC236}">
                <a16:creationId xmlns:a16="http://schemas.microsoft.com/office/drawing/2014/main" id="{2F93D290-82E8-3A73-FD9A-42A199E8BC20}"/>
              </a:ext>
            </a:extLst>
          </p:cNvPr>
          <p:cNvGrpSpPr/>
          <p:nvPr/>
        </p:nvGrpSpPr>
        <p:grpSpPr>
          <a:xfrm>
            <a:off x="582188" y="1648528"/>
            <a:ext cx="3238214" cy="4086593"/>
            <a:chOff x="582188" y="1648528"/>
            <a:chExt cx="3238214" cy="4086593"/>
          </a:xfrm>
        </p:grpSpPr>
        <p:grpSp>
          <p:nvGrpSpPr>
            <p:cNvPr id="2" name="组合 1">
              <a:extLst>
                <a:ext uri="{FF2B5EF4-FFF2-40B4-BE49-F238E27FC236}">
                  <a16:creationId xmlns:a16="http://schemas.microsoft.com/office/drawing/2014/main" id="{7AB400D4-702A-E804-3FBF-C3B0AF8DBDCA}"/>
                </a:ext>
              </a:extLst>
            </p:cNvPr>
            <p:cNvGrpSpPr/>
            <p:nvPr/>
          </p:nvGrpSpPr>
          <p:grpSpPr>
            <a:xfrm>
              <a:off x="582188" y="4243050"/>
              <a:ext cx="3238214" cy="1492071"/>
              <a:chOff x="582188" y="4243050"/>
              <a:chExt cx="3238214" cy="1492071"/>
            </a:xfrm>
          </p:grpSpPr>
          <p:sp>
            <p:nvSpPr>
              <p:cNvPr id="36" name="文本框 35">
                <a:extLst>
                  <a:ext uri="{FF2B5EF4-FFF2-40B4-BE49-F238E27FC236}">
                    <a16:creationId xmlns:a16="http://schemas.microsoft.com/office/drawing/2014/main" id="{B8FB6627-F8B3-02EF-3108-53312C5C04DD}"/>
                  </a:ext>
                </a:extLst>
              </p:cNvPr>
              <p:cNvSpPr txBox="1"/>
              <p:nvPr/>
            </p:nvSpPr>
            <p:spPr>
              <a:xfrm>
                <a:off x="1339521" y="4243050"/>
                <a:ext cx="1723549" cy="461665"/>
              </a:xfrm>
              <a:prstGeom prst="rect">
                <a:avLst/>
              </a:prstGeom>
              <a:noFill/>
            </p:spPr>
            <p:txBody>
              <a:bodyPr wrap="none"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accent1"/>
                    </a:solidFill>
                    <a:effectLst/>
                    <a:uLnTx/>
                    <a:uFillTx/>
                    <a:latin typeface="+mj-ea"/>
                    <a:ea typeface="+mj-ea"/>
                    <a:sym typeface="微软雅黑" panose="020B0503020204020204" charset="-122"/>
                  </a:rPr>
                  <a:t>关键词标题</a:t>
                </a:r>
              </a:p>
            </p:txBody>
          </p:sp>
          <p:sp>
            <p:nvSpPr>
              <p:cNvPr id="37" name="文本框 36">
                <a:extLst>
                  <a:ext uri="{FF2B5EF4-FFF2-40B4-BE49-F238E27FC236}">
                    <a16:creationId xmlns:a16="http://schemas.microsoft.com/office/drawing/2014/main" id="{9BAF4A7F-2AE9-FF3A-FAEC-44C5AB2A71A5}"/>
                  </a:ext>
                </a:extLst>
              </p:cNvPr>
              <p:cNvSpPr txBox="1"/>
              <p:nvPr/>
            </p:nvSpPr>
            <p:spPr>
              <a:xfrm>
                <a:off x="582188" y="4770690"/>
                <a:ext cx="3238214" cy="964431"/>
              </a:xfrm>
              <a:prstGeom prst="rect">
                <a:avLst/>
              </a:prstGeom>
              <a:noFill/>
            </p:spPr>
            <p:txBody>
              <a:bodyPr wrap="square" rtlCol="0" anchor="t">
                <a:spAutoFit/>
              </a:bodyPr>
              <a:lstStyle/>
              <a:p>
                <a:pPr marL="0" marR="0" lvl="0" indent="0" algn="dist" defTabSz="4572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cs typeface="思源黑体 CN Regular" panose="020B0500000000000000" charset="-122"/>
                    <a:sym typeface="微软雅黑" panose="020B0503020204020204" charset="-122"/>
                  </a:rPr>
                  <a:t>在这里输入你的正文，阐述与关键词标题相关的具体内容，若字数太多酌情先删减文案，再缩小字号</a:t>
                </a:r>
              </a:p>
            </p:txBody>
          </p:sp>
          <p:cxnSp>
            <p:nvCxnSpPr>
              <p:cNvPr id="38" name="直接连接符 37">
                <a:extLst>
                  <a:ext uri="{FF2B5EF4-FFF2-40B4-BE49-F238E27FC236}">
                    <a16:creationId xmlns:a16="http://schemas.microsoft.com/office/drawing/2014/main" id="{4C7FE625-FBFA-B335-2A90-8D3E425D4AAE}"/>
                  </a:ext>
                </a:extLst>
              </p:cNvPr>
              <p:cNvCxnSpPr>
                <a:cxnSpLocks/>
              </p:cNvCxnSpPr>
              <p:nvPr/>
            </p:nvCxnSpPr>
            <p:spPr>
              <a:xfrm>
                <a:off x="1935865" y="4704715"/>
                <a:ext cx="5308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944EDA3C-8E8D-031E-EC97-8C718FA02D60}"/>
                </a:ext>
              </a:extLst>
            </p:cNvPr>
            <p:cNvGrpSpPr/>
            <p:nvPr/>
          </p:nvGrpSpPr>
          <p:grpSpPr>
            <a:xfrm>
              <a:off x="1014988" y="1648528"/>
              <a:ext cx="2372614" cy="2372620"/>
              <a:chOff x="2514553" y="1547433"/>
              <a:chExt cx="2372614" cy="2372620"/>
            </a:xfrm>
          </p:grpSpPr>
          <p:sp>
            <p:nvSpPr>
              <p:cNvPr id="41" name="Oval 38+">
                <a:extLst>
                  <a:ext uri="{FF2B5EF4-FFF2-40B4-BE49-F238E27FC236}">
                    <a16:creationId xmlns:a16="http://schemas.microsoft.com/office/drawing/2014/main" id="{89ADCD27-19D2-2719-50ED-63739707B581}"/>
                  </a:ext>
                </a:extLst>
              </p:cNvPr>
              <p:cNvSpPr/>
              <p:nvPr/>
            </p:nvSpPr>
            <p:spPr>
              <a:xfrm>
                <a:off x="2514553" y="1547433"/>
                <a:ext cx="2372614" cy="2372620"/>
              </a:xfrm>
              <a:prstGeom prst="ellipse">
                <a:avLst/>
              </a:prstGeom>
              <a:solidFill>
                <a:schemeClr val="accent1">
                  <a:alpha val="15000"/>
                </a:schemeClr>
              </a:soli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sp>
            <p:nvSpPr>
              <p:cNvPr id="39" name="椭圆 38">
                <a:extLst>
                  <a:ext uri="{FF2B5EF4-FFF2-40B4-BE49-F238E27FC236}">
                    <a16:creationId xmlns:a16="http://schemas.microsoft.com/office/drawing/2014/main" id="{4D3866BB-6336-9538-9469-E33859ADC1EE}"/>
                  </a:ext>
                </a:extLst>
              </p:cNvPr>
              <p:cNvSpPr/>
              <p:nvPr/>
            </p:nvSpPr>
            <p:spPr>
              <a:xfrm>
                <a:off x="2653243" y="1686123"/>
                <a:ext cx="2095234" cy="2095241"/>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sp>
            <p:nvSpPr>
              <p:cNvPr id="35" name="椭圆 34">
                <a:extLst>
                  <a:ext uri="{FF2B5EF4-FFF2-40B4-BE49-F238E27FC236}">
                    <a16:creationId xmlns:a16="http://schemas.microsoft.com/office/drawing/2014/main" id="{6FF9EA16-F2CD-E1A9-2293-FFECB4C12AD8}"/>
                  </a:ext>
                </a:extLst>
              </p:cNvPr>
              <p:cNvSpPr/>
              <p:nvPr/>
            </p:nvSpPr>
            <p:spPr>
              <a:xfrm>
                <a:off x="2839573" y="1872453"/>
                <a:ext cx="1722574" cy="1722580"/>
              </a:xfrm>
              <a:prstGeom prst="ellipse">
                <a:avLst/>
              </a:prstGeom>
              <a:blipFill rotWithShape="1">
                <a:blip r:embed="rId2"/>
                <a:stretch>
                  <a:fillRect/>
                </a:stretch>
              </a:blipFill>
              <a:ln w="12700" cap="flat" cmpd="sng" algn="ctr">
                <a:noFill/>
                <a:prstDash val="solid"/>
                <a:miter lim="800000"/>
              </a:ln>
              <a:effectLst>
                <a:outerShdw blurRad="190500" dist="101600" dir="5400000" algn="t" rotWithShape="0">
                  <a:schemeClr val="accent1">
                    <a:lumMod val="75000"/>
                    <a:alpha val="2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CFCFD"/>
                  </a:solidFill>
                  <a:effectLst/>
                  <a:uLnTx/>
                  <a:uFillTx/>
                  <a:latin typeface="思源黑体 CN Regular" panose="020B0500000000000000" pitchFamily="34" charset="-122"/>
                  <a:ea typeface="思源黑体 CN Regular" panose="020B0500000000000000" pitchFamily="34" charset="-122"/>
                  <a:cs typeface="+mn-cs"/>
                </a:endParaRPr>
              </a:p>
            </p:txBody>
          </p:sp>
        </p:grpSp>
      </p:grpSp>
      <p:grpSp>
        <p:nvGrpSpPr>
          <p:cNvPr id="7" name="组合 6">
            <a:extLst>
              <a:ext uri="{FF2B5EF4-FFF2-40B4-BE49-F238E27FC236}">
                <a16:creationId xmlns:a16="http://schemas.microsoft.com/office/drawing/2014/main" id="{7834DCD3-955B-2FBC-0C8C-671558213B81}"/>
              </a:ext>
            </a:extLst>
          </p:cNvPr>
          <p:cNvGrpSpPr/>
          <p:nvPr/>
        </p:nvGrpSpPr>
        <p:grpSpPr>
          <a:xfrm>
            <a:off x="4487053" y="1648528"/>
            <a:ext cx="3238214" cy="4086593"/>
            <a:chOff x="4487053" y="1648528"/>
            <a:chExt cx="3238214" cy="4086593"/>
          </a:xfrm>
        </p:grpSpPr>
        <p:grpSp>
          <p:nvGrpSpPr>
            <p:cNvPr id="4" name="组合 3">
              <a:extLst>
                <a:ext uri="{FF2B5EF4-FFF2-40B4-BE49-F238E27FC236}">
                  <a16:creationId xmlns:a16="http://schemas.microsoft.com/office/drawing/2014/main" id="{02945468-77D3-4B77-22C8-136CA24E4D3D}"/>
                </a:ext>
              </a:extLst>
            </p:cNvPr>
            <p:cNvGrpSpPr/>
            <p:nvPr/>
          </p:nvGrpSpPr>
          <p:grpSpPr>
            <a:xfrm>
              <a:off x="4487053" y="4243050"/>
              <a:ext cx="3238214" cy="1492071"/>
              <a:chOff x="4487053" y="4243050"/>
              <a:chExt cx="3238214" cy="1492071"/>
            </a:xfrm>
          </p:grpSpPr>
          <p:sp>
            <p:nvSpPr>
              <p:cNvPr id="51" name="文本框 50">
                <a:extLst>
                  <a:ext uri="{FF2B5EF4-FFF2-40B4-BE49-F238E27FC236}">
                    <a16:creationId xmlns:a16="http://schemas.microsoft.com/office/drawing/2014/main" id="{4A4DBAA8-CCC5-9713-F278-7F3FEEDAC5EC}"/>
                  </a:ext>
                </a:extLst>
              </p:cNvPr>
              <p:cNvSpPr txBox="1"/>
              <p:nvPr/>
            </p:nvSpPr>
            <p:spPr>
              <a:xfrm>
                <a:off x="5244386" y="4243050"/>
                <a:ext cx="1723549" cy="461665"/>
              </a:xfrm>
              <a:prstGeom prst="rect">
                <a:avLst/>
              </a:prstGeom>
              <a:noFill/>
            </p:spPr>
            <p:txBody>
              <a:bodyPr wrap="none"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accent1"/>
                    </a:solidFill>
                    <a:effectLst/>
                    <a:uLnTx/>
                    <a:uFillTx/>
                    <a:latin typeface="+mj-ea"/>
                    <a:ea typeface="+mj-ea"/>
                    <a:sym typeface="微软雅黑" panose="020B0503020204020204" charset="-122"/>
                  </a:rPr>
                  <a:t>关键词标题</a:t>
                </a:r>
              </a:p>
            </p:txBody>
          </p:sp>
          <p:sp>
            <p:nvSpPr>
              <p:cNvPr id="52" name="文本框 51">
                <a:extLst>
                  <a:ext uri="{FF2B5EF4-FFF2-40B4-BE49-F238E27FC236}">
                    <a16:creationId xmlns:a16="http://schemas.microsoft.com/office/drawing/2014/main" id="{E07FB1C9-0050-FFBC-1264-C7081D099A17}"/>
                  </a:ext>
                </a:extLst>
              </p:cNvPr>
              <p:cNvSpPr txBox="1"/>
              <p:nvPr/>
            </p:nvSpPr>
            <p:spPr>
              <a:xfrm>
                <a:off x="4487053" y="4770690"/>
                <a:ext cx="3238214" cy="964431"/>
              </a:xfrm>
              <a:prstGeom prst="rect">
                <a:avLst/>
              </a:prstGeom>
              <a:noFill/>
            </p:spPr>
            <p:txBody>
              <a:bodyPr wrap="square" rtlCol="0" anchor="t">
                <a:spAutoFit/>
              </a:bodyPr>
              <a:lstStyle/>
              <a:p>
                <a:pPr marL="0" marR="0" lvl="0" indent="0" algn="dist" defTabSz="4572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cs typeface="思源黑体 CN Regular" panose="020B0500000000000000" charset="-122"/>
                    <a:sym typeface="微软雅黑" panose="020B0503020204020204" charset="-122"/>
                  </a:rPr>
                  <a:t>在这里输入你的正文，阐述与关键词标题相关的具体内容，若字数太多酌情先删减文案，再缩小字号</a:t>
                </a:r>
              </a:p>
            </p:txBody>
          </p:sp>
          <p:cxnSp>
            <p:nvCxnSpPr>
              <p:cNvPr id="53" name="直接连接符 52">
                <a:extLst>
                  <a:ext uri="{FF2B5EF4-FFF2-40B4-BE49-F238E27FC236}">
                    <a16:creationId xmlns:a16="http://schemas.microsoft.com/office/drawing/2014/main" id="{70F7A0F6-BC08-3175-7E36-D3E177BCF8C9}"/>
                  </a:ext>
                </a:extLst>
              </p:cNvPr>
              <p:cNvCxnSpPr>
                <a:cxnSpLocks/>
              </p:cNvCxnSpPr>
              <p:nvPr/>
            </p:nvCxnSpPr>
            <p:spPr>
              <a:xfrm>
                <a:off x="5840730" y="4704715"/>
                <a:ext cx="5308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E11F2138-6474-6C97-A5C6-165032D691E1}"/>
                </a:ext>
              </a:extLst>
            </p:cNvPr>
            <p:cNvGrpSpPr/>
            <p:nvPr/>
          </p:nvGrpSpPr>
          <p:grpSpPr>
            <a:xfrm>
              <a:off x="4919853" y="1648528"/>
              <a:ext cx="2372614" cy="2372620"/>
              <a:chOff x="2514553" y="1547433"/>
              <a:chExt cx="2372614" cy="2372620"/>
            </a:xfrm>
          </p:grpSpPr>
          <p:sp>
            <p:nvSpPr>
              <p:cNvPr id="48" name="Oval 38+">
                <a:extLst>
                  <a:ext uri="{FF2B5EF4-FFF2-40B4-BE49-F238E27FC236}">
                    <a16:creationId xmlns:a16="http://schemas.microsoft.com/office/drawing/2014/main" id="{735E0616-56AA-F1DC-5F35-405D90912D1F}"/>
                  </a:ext>
                </a:extLst>
              </p:cNvPr>
              <p:cNvSpPr/>
              <p:nvPr/>
            </p:nvSpPr>
            <p:spPr>
              <a:xfrm>
                <a:off x="2514553" y="1547433"/>
                <a:ext cx="2372614" cy="2372620"/>
              </a:xfrm>
              <a:prstGeom prst="ellipse">
                <a:avLst/>
              </a:prstGeom>
              <a:solidFill>
                <a:schemeClr val="accent1">
                  <a:alpha val="15000"/>
                </a:schemeClr>
              </a:soli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sp>
            <p:nvSpPr>
              <p:cNvPr id="49" name="椭圆 48">
                <a:extLst>
                  <a:ext uri="{FF2B5EF4-FFF2-40B4-BE49-F238E27FC236}">
                    <a16:creationId xmlns:a16="http://schemas.microsoft.com/office/drawing/2014/main" id="{DEF432E3-CC21-F4FD-B1EB-6D5BACAE28E3}"/>
                  </a:ext>
                </a:extLst>
              </p:cNvPr>
              <p:cNvSpPr/>
              <p:nvPr/>
            </p:nvSpPr>
            <p:spPr>
              <a:xfrm>
                <a:off x="2653243" y="1686123"/>
                <a:ext cx="2095234" cy="2095241"/>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sp>
            <p:nvSpPr>
              <p:cNvPr id="50" name="椭圆 49">
                <a:extLst>
                  <a:ext uri="{FF2B5EF4-FFF2-40B4-BE49-F238E27FC236}">
                    <a16:creationId xmlns:a16="http://schemas.microsoft.com/office/drawing/2014/main" id="{CC7705A0-A7A9-939F-6C43-BE2DC83A9CEC}"/>
                  </a:ext>
                </a:extLst>
              </p:cNvPr>
              <p:cNvSpPr/>
              <p:nvPr/>
            </p:nvSpPr>
            <p:spPr>
              <a:xfrm>
                <a:off x="2839573" y="1872453"/>
                <a:ext cx="1722574" cy="1722580"/>
              </a:xfrm>
              <a:prstGeom prst="ellipse">
                <a:avLst/>
              </a:prstGeom>
              <a:blipFill rotWithShape="1">
                <a:blip r:embed="rId2"/>
                <a:stretch>
                  <a:fillRect/>
                </a:stretch>
              </a:blipFill>
              <a:ln w="12700" cap="flat" cmpd="sng" algn="ctr">
                <a:noFill/>
                <a:prstDash val="solid"/>
                <a:miter lim="800000"/>
              </a:ln>
              <a:effectLst>
                <a:outerShdw blurRad="190500" dist="101600" dir="5400000" algn="t" rotWithShape="0">
                  <a:schemeClr val="accent1">
                    <a:lumMod val="75000"/>
                    <a:alpha val="2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CFCFD"/>
                  </a:solidFill>
                  <a:effectLst/>
                  <a:uLnTx/>
                  <a:uFillTx/>
                  <a:latin typeface="思源黑体 CN Regular" panose="020B0500000000000000" pitchFamily="34" charset="-122"/>
                  <a:ea typeface="思源黑体 CN Regular" panose="020B0500000000000000" pitchFamily="34" charset="-122"/>
                  <a:cs typeface="+mn-cs"/>
                </a:endParaRPr>
              </a:p>
            </p:txBody>
          </p:sp>
        </p:grpSp>
      </p:grpSp>
      <p:grpSp>
        <p:nvGrpSpPr>
          <p:cNvPr id="8" name="组合 7">
            <a:extLst>
              <a:ext uri="{FF2B5EF4-FFF2-40B4-BE49-F238E27FC236}">
                <a16:creationId xmlns:a16="http://schemas.microsoft.com/office/drawing/2014/main" id="{2A380587-CCF2-8797-2B1E-4B05825E5B32}"/>
              </a:ext>
            </a:extLst>
          </p:cNvPr>
          <p:cNvGrpSpPr/>
          <p:nvPr/>
        </p:nvGrpSpPr>
        <p:grpSpPr>
          <a:xfrm>
            <a:off x="8391918" y="1648528"/>
            <a:ext cx="3238214" cy="4086593"/>
            <a:chOff x="8391918" y="1648528"/>
            <a:chExt cx="3238214" cy="4086593"/>
          </a:xfrm>
        </p:grpSpPr>
        <p:grpSp>
          <p:nvGrpSpPr>
            <p:cNvPr id="3" name="组合 2">
              <a:extLst>
                <a:ext uri="{FF2B5EF4-FFF2-40B4-BE49-F238E27FC236}">
                  <a16:creationId xmlns:a16="http://schemas.microsoft.com/office/drawing/2014/main" id="{73E13087-027F-B455-F8AF-AF3A1E6777E6}"/>
                </a:ext>
              </a:extLst>
            </p:cNvPr>
            <p:cNvGrpSpPr/>
            <p:nvPr/>
          </p:nvGrpSpPr>
          <p:grpSpPr>
            <a:xfrm>
              <a:off x="8391918" y="4243050"/>
              <a:ext cx="3238214" cy="1492071"/>
              <a:chOff x="8391918" y="4243050"/>
              <a:chExt cx="3238214" cy="1492071"/>
            </a:xfrm>
          </p:grpSpPr>
          <p:sp>
            <p:nvSpPr>
              <p:cNvPr id="60" name="文本框 59">
                <a:extLst>
                  <a:ext uri="{FF2B5EF4-FFF2-40B4-BE49-F238E27FC236}">
                    <a16:creationId xmlns:a16="http://schemas.microsoft.com/office/drawing/2014/main" id="{93AE106F-6E6B-E5FB-7A28-69C1076B11FC}"/>
                  </a:ext>
                </a:extLst>
              </p:cNvPr>
              <p:cNvSpPr txBox="1"/>
              <p:nvPr/>
            </p:nvSpPr>
            <p:spPr>
              <a:xfrm>
                <a:off x="9149251" y="4243050"/>
                <a:ext cx="1723549" cy="461665"/>
              </a:xfrm>
              <a:prstGeom prst="rect">
                <a:avLst/>
              </a:prstGeom>
              <a:noFill/>
            </p:spPr>
            <p:txBody>
              <a:bodyPr wrap="none"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chemeClr val="accent1"/>
                    </a:solidFill>
                    <a:effectLst/>
                    <a:uLnTx/>
                    <a:uFillTx/>
                    <a:latin typeface="+mj-ea"/>
                    <a:ea typeface="+mj-ea"/>
                    <a:sym typeface="微软雅黑" panose="020B0503020204020204" charset="-122"/>
                  </a:rPr>
                  <a:t>关键词标题</a:t>
                </a:r>
              </a:p>
            </p:txBody>
          </p:sp>
          <p:sp>
            <p:nvSpPr>
              <p:cNvPr id="61" name="文本框 60">
                <a:extLst>
                  <a:ext uri="{FF2B5EF4-FFF2-40B4-BE49-F238E27FC236}">
                    <a16:creationId xmlns:a16="http://schemas.microsoft.com/office/drawing/2014/main" id="{F10DA52E-19FA-CE5A-3986-73557CF6093F}"/>
                  </a:ext>
                </a:extLst>
              </p:cNvPr>
              <p:cNvSpPr txBox="1"/>
              <p:nvPr/>
            </p:nvSpPr>
            <p:spPr>
              <a:xfrm>
                <a:off x="8391918" y="4770690"/>
                <a:ext cx="3238214" cy="964431"/>
              </a:xfrm>
              <a:prstGeom prst="rect">
                <a:avLst/>
              </a:prstGeom>
              <a:noFill/>
            </p:spPr>
            <p:txBody>
              <a:bodyPr wrap="square" rtlCol="0" anchor="t">
                <a:spAutoFit/>
              </a:bodyPr>
              <a:lstStyle/>
              <a:p>
                <a:pPr marL="0" marR="0" lvl="0" indent="0" algn="dist" defTabSz="4572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cs typeface="思源黑体 CN Regular" panose="020B0500000000000000" charset="-122"/>
                    <a:sym typeface="微软雅黑" panose="020B0503020204020204" charset="-122"/>
                  </a:rPr>
                  <a:t>在这里输入你的正文，阐述与关键词标题相关的具体内容，若字数太多酌情先删减文案，再缩小字号</a:t>
                </a:r>
              </a:p>
            </p:txBody>
          </p:sp>
          <p:cxnSp>
            <p:nvCxnSpPr>
              <p:cNvPr id="62" name="直接连接符 61">
                <a:extLst>
                  <a:ext uri="{FF2B5EF4-FFF2-40B4-BE49-F238E27FC236}">
                    <a16:creationId xmlns:a16="http://schemas.microsoft.com/office/drawing/2014/main" id="{E0CFE457-17C8-A245-8E77-283E08C55B2C}"/>
                  </a:ext>
                </a:extLst>
              </p:cNvPr>
              <p:cNvCxnSpPr>
                <a:cxnSpLocks/>
              </p:cNvCxnSpPr>
              <p:nvPr/>
            </p:nvCxnSpPr>
            <p:spPr>
              <a:xfrm>
                <a:off x="9745595" y="4704715"/>
                <a:ext cx="5308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6" name="组合 55">
              <a:extLst>
                <a:ext uri="{FF2B5EF4-FFF2-40B4-BE49-F238E27FC236}">
                  <a16:creationId xmlns:a16="http://schemas.microsoft.com/office/drawing/2014/main" id="{A5D034A9-521D-0BFF-D95E-E258A38BD920}"/>
                </a:ext>
              </a:extLst>
            </p:cNvPr>
            <p:cNvGrpSpPr/>
            <p:nvPr/>
          </p:nvGrpSpPr>
          <p:grpSpPr>
            <a:xfrm>
              <a:off x="8824718" y="1648528"/>
              <a:ext cx="2372614" cy="2372620"/>
              <a:chOff x="2514553" y="1547433"/>
              <a:chExt cx="2372614" cy="2372620"/>
            </a:xfrm>
          </p:grpSpPr>
          <p:sp>
            <p:nvSpPr>
              <p:cNvPr id="57" name="Oval 38+">
                <a:extLst>
                  <a:ext uri="{FF2B5EF4-FFF2-40B4-BE49-F238E27FC236}">
                    <a16:creationId xmlns:a16="http://schemas.microsoft.com/office/drawing/2014/main" id="{0891F92A-87E1-87BE-A998-A553D43D41F1}"/>
                  </a:ext>
                </a:extLst>
              </p:cNvPr>
              <p:cNvSpPr/>
              <p:nvPr/>
            </p:nvSpPr>
            <p:spPr>
              <a:xfrm>
                <a:off x="2514553" y="1547433"/>
                <a:ext cx="2372614" cy="2372620"/>
              </a:xfrm>
              <a:prstGeom prst="ellipse">
                <a:avLst/>
              </a:prstGeom>
              <a:solidFill>
                <a:schemeClr val="accent1">
                  <a:alpha val="15000"/>
                </a:schemeClr>
              </a:soli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sp>
            <p:nvSpPr>
              <p:cNvPr id="58" name="椭圆 57">
                <a:extLst>
                  <a:ext uri="{FF2B5EF4-FFF2-40B4-BE49-F238E27FC236}">
                    <a16:creationId xmlns:a16="http://schemas.microsoft.com/office/drawing/2014/main" id="{B9926739-E93F-CFF5-A29B-9899AD86D455}"/>
                  </a:ext>
                </a:extLst>
              </p:cNvPr>
              <p:cNvSpPr/>
              <p:nvPr/>
            </p:nvSpPr>
            <p:spPr>
              <a:xfrm>
                <a:off x="2653243" y="1686123"/>
                <a:ext cx="2095234" cy="2095241"/>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279400" dist="3429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prstClr val="white"/>
                  </a:solidFill>
                  <a:latin typeface="+mj-lt"/>
                  <a:ea typeface="思源黑体 CN Heavy" panose="020B0A00000000000000" pitchFamily="34" charset="-122"/>
                  <a:cs typeface="OPPOSans H" panose="00020600040101010101" pitchFamily="18" charset="-122"/>
                  <a:sym typeface="OPPOSans H" panose="00020600040101010101" pitchFamily="18" charset="-122"/>
                </a:endParaRPr>
              </a:p>
            </p:txBody>
          </p:sp>
          <p:sp>
            <p:nvSpPr>
              <p:cNvPr id="59" name="椭圆 58">
                <a:extLst>
                  <a:ext uri="{FF2B5EF4-FFF2-40B4-BE49-F238E27FC236}">
                    <a16:creationId xmlns:a16="http://schemas.microsoft.com/office/drawing/2014/main" id="{AD684CEA-5E34-3BE0-12F1-7AEC0297A5AD}"/>
                  </a:ext>
                </a:extLst>
              </p:cNvPr>
              <p:cNvSpPr/>
              <p:nvPr/>
            </p:nvSpPr>
            <p:spPr>
              <a:xfrm>
                <a:off x="2839573" y="1872453"/>
                <a:ext cx="1722574" cy="1722580"/>
              </a:xfrm>
              <a:prstGeom prst="ellipse">
                <a:avLst/>
              </a:prstGeom>
              <a:blipFill rotWithShape="1">
                <a:blip r:embed="rId2"/>
                <a:stretch>
                  <a:fillRect/>
                </a:stretch>
              </a:blipFill>
              <a:ln w="12700" cap="flat" cmpd="sng" algn="ctr">
                <a:noFill/>
                <a:prstDash val="solid"/>
                <a:miter lim="800000"/>
              </a:ln>
              <a:effectLst>
                <a:outerShdw blurRad="190500" dist="101600" dir="5400000" algn="t" rotWithShape="0">
                  <a:schemeClr val="accent1">
                    <a:lumMod val="75000"/>
                    <a:alpha val="25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CFCFD"/>
                  </a:solidFill>
                  <a:effectLst/>
                  <a:uLnTx/>
                  <a:uFillTx/>
                  <a:latin typeface="思源黑体 CN Regular" panose="020B0500000000000000" pitchFamily="34" charset="-122"/>
                  <a:ea typeface="思源黑体 CN Regular" panose="020B0500000000000000" pitchFamily="34" charset="-122"/>
                  <a:cs typeface="+mn-cs"/>
                </a:endParaRPr>
              </a:p>
            </p:txBody>
          </p:sp>
        </p:grpSp>
      </p:grpSp>
      <p:sp>
        <p:nvSpPr>
          <p:cNvPr id="63" name="任意多边形: 形状 62">
            <a:extLst>
              <a:ext uri="{FF2B5EF4-FFF2-40B4-BE49-F238E27FC236}">
                <a16:creationId xmlns:a16="http://schemas.microsoft.com/office/drawing/2014/main" id="{954182DE-889A-2BC6-B72D-F95ADF6E4628}"/>
              </a:ext>
            </a:extLst>
          </p:cNvPr>
          <p:cNvSpPr/>
          <p:nvPr/>
        </p:nvSpPr>
        <p:spPr>
          <a:xfrm>
            <a:off x="0" y="6504972"/>
            <a:ext cx="12192000" cy="353028"/>
          </a:xfrm>
          <a:custGeom>
            <a:avLst/>
            <a:gdLst>
              <a:gd name="connsiteX0" fmla="*/ 6096001 w 12192000"/>
              <a:gd name="connsiteY0" fmla="*/ 0 h 353028"/>
              <a:gd name="connsiteX1" fmla="*/ 12169024 w 12192000"/>
              <a:gd name="connsiteY1" fmla="*/ 253562 h 353028"/>
              <a:gd name="connsiteX2" fmla="*/ 12192000 w 12192000"/>
              <a:gd name="connsiteY2" fmla="*/ 256525 h 353028"/>
              <a:gd name="connsiteX3" fmla="*/ 12192000 w 12192000"/>
              <a:gd name="connsiteY3" fmla="*/ 353028 h 353028"/>
              <a:gd name="connsiteX4" fmla="*/ 0 w 12192000"/>
              <a:gd name="connsiteY4" fmla="*/ 353028 h 353028"/>
              <a:gd name="connsiteX5" fmla="*/ 0 w 12192000"/>
              <a:gd name="connsiteY5" fmla="*/ 256526 h 353028"/>
              <a:gd name="connsiteX6" fmla="*/ 22978 w 12192000"/>
              <a:gd name="connsiteY6" fmla="*/ 253562 h 353028"/>
              <a:gd name="connsiteX7" fmla="*/ 6096001 w 12192000"/>
              <a:gd name="connsiteY7" fmla="*/ 0 h 35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3028">
                <a:moveTo>
                  <a:pt x="6096001" y="0"/>
                </a:moveTo>
                <a:cubicBezTo>
                  <a:pt x="8669690" y="0"/>
                  <a:pt x="10923587" y="101546"/>
                  <a:pt x="12169024" y="253562"/>
                </a:cubicBezTo>
                <a:lnTo>
                  <a:pt x="12192000" y="256525"/>
                </a:lnTo>
                <a:lnTo>
                  <a:pt x="12192000" y="353028"/>
                </a:lnTo>
                <a:lnTo>
                  <a:pt x="0" y="353028"/>
                </a:lnTo>
                <a:lnTo>
                  <a:pt x="0" y="256526"/>
                </a:lnTo>
                <a:lnTo>
                  <a:pt x="22978" y="253562"/>
                </a:lnTo>
                <a:cubicBezTo>
                  <a:pt x="1268415" y="101546"/>
                  <a:pt x="3522312" y="0"/>
                  <a:pt x="6096001" y="0"/>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573972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ac459cee-7d0c-4bba-b0fa-c479e648fe76&quot;,&quot;Name&quot;:&quot;自定义&quot;,&quot;Kind&quot;:1,&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MD-PA" val="v1.0.0"/>
</p:tagLst>
</file>

<file path=ppt/tags/tag11.xml><?xml version="1.0" encoding="utf-8"?>
<p:tagLst xmlns:a="http://schemas.openxmlformats.org/drawingml/2006/main" xmlns:r="http://schemas.openxmlformats.org/officeDocument/2006/relationships" xmlns:p="http://schemas.openxmlformats.org/presentationml/2006/main">
  <p:tag name="MD-PA" val="v1.0.0"/>
</p:tagLst>
</file>

<file path=ppt/tags/tag12.xml><?xml version="1.0" encoding="utf-8"?>
<p:tagLst xmlns:a="http://schemas.openxmlformats.org/drawingml/2006/main" xmlns:r="http://schemas.openxmlformats.org/officeDocument/2006/relationships" xmlns:p="http://schemas.openxmlformats.org/presentationml/2006/main">
  <p:tag name="MD-PA" val="v1.0.0"/>
</p:tagLst>
</file>

<file path=ppt/tags/tag13.xml><?xml version="1.0" encoding="utf-8"?>
<p:tagLst xmlns:a="http://schemas.openxmlformats.org/drawingml/2006/main" xmlns:r="http://schemas.openxmlformats.org/officeDocument/2006/relationships" xmlns:p="http://schemas.openxmlformats.org/presentationml/2006/main">
  <p:tag name="MD-PA" val="v1.0.0"/>
</p:tagLst>
</file>

<file path=ppt/tags/tag14.xml><?xml version="1.0" encoding="utf-8"?>
<p:tagLst xmlns:a="http://schemas.openxmlformats.org/drawingml/2006/main" xmlns:r="http://schemas.openxmlformats.org/officeDocument/2006/relationships" xmlns:p="http://schemas.openxmlformats.org/presentationml/2006/main">
  <p:tag name="MD-PA" val="v1.0.0"/>
</p:tagLst>
</file>

<file path=ppt/tags/tag15.xml><?xml version="1.0" encoding="utf-8"?>
<p:tagLst xmlns:a="http://schemas.openxmlformats.org/drawingml/2006/main" xmlns:r="http://schemas.openxmlformats.org/officeDocument/2006/relationships" xmlns:p="http://schemas.openxmlformats.org/presentationml/2006/main">
  <p:tag name="MD-PA" val="v1.0.0"/>
</p:tagLst>
</file>

<file path=ppt/tags/tag16.xml><?xml version="1.0" encoding="utf-8"?>
<p:tagLst xmlns:a="http://schemas.openxmlformats.org/drawingml/2006/main" xmlns:r="http://schemas.openxmlformats.org/officeDocument/2006/relationships" xmlns:p="http://schemas.openxmlformats.org/presentationml/2006/main">
  <p:tag name="MD-PA" val="v1.0.0"/>
</p:tagLst>
</file>

<file path=ppt/tags/tag17.xml><?xml version="1.0" encoding="utf-8"?>
<p:tagLst xmlns:a="http://schemas.openxmlformats.org/drawingml/2006/main" xmlns:r="http://schemas.openxmlformats.org/officeDocument/2006/relationships" xmlns:p="http://schemas.openxmlformats.org/presentationml/2006/main">
  <p:tag name="MD-PA" val="v1.0.0"/>
</p:tagLst>
</file>

<file path=ppt/tags/tag18.xml><?xml version="1.0" encoding="utf-8"?>
<p:tagLst xmlns:a="http://schemas.openxmlformats.org/drawingml/2006/main" xmlns:r="http://schemas.openxmlformats.org/officeDocument/2006/relationships" xmlns:p="http://schemas.openxmlformats.org/presentationml/2006/main">
  <p:tag name="MD-PA" val="v1.0.0"/>
</p:tagLst>
</file>

<file path=ppt/tags/tag19.xml><?xml version="1.0" encoding="utf-8"?>
<p:tagLst xmlns:a="http://schemas.openxmlformats.org/drawingml/2006/main" xmlns:r="http://schemas.openxmlformats.org/officeDocument/2006/relationships" xmlns:p="http://schemas.openxmlformats.org/presentationml/2006/main">
  <p:tag name="MD-PA" val="v1.0.0"/>
</p:tagLst>
</file>

<file path=ppt/tags/tag2.xml><?xml version="1.0" encoding="utf-8"?>
<p:tagLst xmlns:a="http://schemas.openxmlformats.org/drawingml/2006/main" xmlns:r="http://schemas.openxmlformats.org/officeDocument/2006/relationships" xmlns:p="http://schemas.openxmlformats.org/presentationml/2006/main">
  <p:tag name="MD-PA" val="v1.0.0"/>
</p:tagLst>
</file>

<file path=ppt/tags/tag20.xml><?xml version="1.0" encoding="utf-8"?>
<p:tagLst xmlns:a="http://schemas.openxmlformats.org/drawingml/2006/main" xmlns:r="http://schemas.openxmlformats.org/officeDocument/2006/relationships" xmlns:p="http://schemas.openxmlformats.org/presentationml/2006/main">
  <p:tag name="MD-PA" val="v1.0.0"/>
</p:tagLst>
</file>

<file path=ppt/tags/tag21.xml><?xml version="1.0" encoding="utf-8"?>
<p:tagLst xmlns:a="http://schemas.openxmlformats.org/drawingml/2006/main" xmlns:r="http://schemas.openxmlformats.org/officeDocument/2006/relationships" xmlns:p="http://schemas.openxmlformats.org/presentationml/2006/main">
  <p:tag name="MD-PA" val="v1.0.0"/>
</p:tagLst>
</file>

<file path=ppt/tags/tag22.xml><?xml version="1.0" encoding="utf-8"?>
<p:tagLst xmlns:a="http://schemas.openxmlformats.org/drawingml/2006/main" xmlns:r="http://schemas.openxmlformats.org/officeDocument/2006/relationships" xmlns:p="http://schemas.openxmlformats.org/presentationml/2006/main">
  <p:tag name="MD-PA" val="v1.0.0"/>
</p:tagLst>
</file>

<file path=ppt/tags/tag23.xml><?xml version="1.0" encoding="utf-8"?>
<p:tagLst xmlns:a="http://schemas.openxmlformats.org/drawingml/2006/main" xmlns:r="http://schemas.openxmlformats.org/officeDocument/2006/relationships" xmlns:p="http://schemas.openxmlformats.org/presentationml/2006/main">
  <p:tag name="MD-PA" val="v1.0.0"/>
</p:tagLst>
</file>

<file path=ppt/tags/tag24.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5.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6.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7.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8.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29.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xml><?xml version="1.0" encoding="utf-8"?>
<p:tagLst xmlns:a="http://schemas.openxmlformats.org/drawingml/2006/main" xmlns:r="http://schemas.openxmlformats.org/officeDocument/2006/relationships" xmlns:p="http://schemas.openxmlformats.org/presentationml/2006/main">
  <p:tag name="MD-PA" val="v1.0.0"/>
</p:tagLst>
</file>

<file path=ppt/tags/tag30.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1.xml><?xml version="1.0" encoding="utf-8"?>
<p:tagLst xmlns:a="http://schemas.openxmlformats.org/drawingml/2006/main" xmlns:r="http://schemas.openxmlformats.org/officeDocument/2006/relationships" xmlns:p="http://schemas.openxmlformats.org/presentationml/2006/main">
  <p:tag name="TOP" val="135.2"/>
  <p:tag name="LEFT" val="68.87504"/>
  <p:tag name="WIDTH" val="305.3531"/>
  <p:tag name="HEIGHT" val="94.51409"/>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2.xml><?xml version="1.0" encoding="utf-8"?>
<p:tagLst xmlns:a="http://schemas.openxmlformats.org/drawingml/2006/main" xmlns:r="http://schemas.openxmlformats.org/officeDocument/2006/relationships" xmlns:p="http://schemas.openxmlformats.org/presentationml/2006/main">
  <p:tag name="MD-PA" val="v1.0.0"/>
</p:tagLst>
</file>

<file path=ppt/tags/tag33.xml><?xml version="1.0" encoding="utf-8"?>
<p:tagLst xmlns:a="http://schemas.openxmlformats.org/drawingml/2006/main" xmlns:r="http://schemas.openxmlformats.org/officeDocument/2006/relationships" xmlns:p="http://schemas.openxmlformats.org/presentationml/2006/main">
  <p:tag name="MD-PA" val="v1.0.0"/>
</p:tagLst>
</file>

<file path=ppt/tags/tag34.xml><?xml version="1.0" encoding="utf-8"?>
<p:tagLst xmlns:a="http://schemas.openxmlformats.org/drawingml/2006/main" xmlns:r="http://schemas.openxmlformats.org/officeDocument/2006/relationships" xmlns:p="http://schemas.openxmlformats.org/presentationml/2006/main">
  <p:tag name="MD-PA" val="v1.0.0"/>
</p:tagLst>
</file>

<file path=ppt/tags/tag35.xml><?xml version="1.0" encoding="utf-8"?>
<p:tagLst xmlns:a="http://schemas.openxmlformats.org/drawingml/2006/main" xmlns:r="http://schemas.openxmlformats.org/officeDocument/2006/relationships" xmlns:p="http://schemas.openxmlformats.org/presentationml/2006/main">
  <p:tag name="MD-PA" val="v1.0.0"/>
</p:tagLst>
</file>

<file path=ppt/tags/tag36.xml><?xml version="1.0" encoding="utf-8"?>
<p:tagLst xmlns:a="http://schemas.openxmlformats.org/drawingml/2006/main" xmlns:r="http://schemas.openxmlformats.org/officeDocument/2006/relationships" xmlns:p="http://schemas.openxmlformats.org/presentationml/2006/main">
  <p:tag name="MD-PA" val="v1.0.0"/>
</p:tagLst>
</file>

<file path=ppt/tags/tag37.xml><?xml version="1.0" encoding="utf-8"?>
<p:tagLst xmlns:a="http://schemas.openxmlformats.org/drawingml/2006/main" xmlns:r="http://schemas.openxmlformats.org/officeDocument/2006/relationships" xmlns:p="http://schemas.openxmlformats.org/presentationml/2006/main">
  <p:tag name="MD-PA" val="v1.0.0"/>
</p:tagLst>
</file>

<file path=ppt/tags/tag38.xml><?xml version="1.0" encoding="utf-8"?>
<p:tagLst xmlns:a="http://schemas.openxmlformats.org/drawingml/2006/main" xmlns:r="http://schemas.openxmlformats.org/officeDocument/2006/relationships" xmlns:p="http://schemas.openxmlformats.org/presentationml/2006/main">
  <p:tag name="MD-PA" val="v1.0.0"/>
</p:tagLst>
</file>

<file path=ppt/tags/tag39.xml><?xml version="1.0" encoding="utf-8"?>
<p:tagLst xmlns:a="http://schemas.openxmlformats.org/drawingml/2006/main" xmlns:r="http://schemas.openxmlformats.org/officeDocument/2006/relationships" xmlns:p="http://schemas.openxmlformats.org/presentationml/2006/main">
  <p:tag name="MD-PA" val="v1.0.0"/>
</p:tagLst>
</file>

<file path=ppt/tags/tag4.xml><?xml version="1.0" encoding="utf-8"?>
<p:tagLst xmlns:a="http://schemas.openxmlformats.org/drawingml/2006/main" xmlns:r="http://schemas.openxmlformats.org/officeDocument/2006/relationships" xmlns:p="http://schemas.openxmlformats.org/presentationml/2006/main">
  <p:tag name="MD-PA" val="v1.0.0"/>
</p:tagLst>
</file>

<file path=ppt/tags/tag40.xml><?xml version="1.0" encoding="utf-8"?>
<p:tagLst xmlns:a="http://schemas.openxmlformats.org/drawingml/2006/main" xmlns:r="http://schemas.openxmlformats.org/officeDocument/2006/relationships" xmlns:p="http://schemas.openxmlformats.org/presentationml/2006/main">
  <p:tag name="MD-PA" val="v1.0.0"/>
</p:tagLst>
</file>

<file path=ppt/tags/tag41.xml><?xml version="1.0" encoding="utf-8"?>
<p:tagLst xmlns:a="http://schemas.openxmlformats.org/drawingml/2006/main" xmlns:r="http://schemas.openxmlformats.org/officeDocument/2006/relationships" xmlns:p="http://schemas.openxmlformats.org/presentationml/2006/main">
  <p:tag name="MD-PA" val="v1.0.0"/>
</p:tagLst>
</file>

<file path=ppt/tags/tag42.xml><?xml version="1.0" encoding="utf-8"?>
<p:tagLst xmlns:a="http://schemas.openxmlformats.org/drawingml/2006/main" xmlns:r="http://schemas.openxmlformats.org/officeDocument/2006/relationships" xmlns:p="http://schemas.openxmlformats.org/presentationml/2006/main">
  <p:tag name="ADJUSTMENTS" val="30"/>
  <p:tag name="SHADOWSIZE" val="100"/>
</p:tagLst>
</file>

<file path=ppt/tags/tag43.xml><?xml version="1.0" encoding="utf-8"?>
<p:tagLst xmlns:a="http://schemas.openxmlformats.org/drawingml/2006/main" xmlns:r="http://schemas.openxmlformats.org/officeDocument/2006/relationships" xmlns:p="http://schemas.openxmlformats.org/presentationml/2006/main">
  <p:tag name="ADJUSTMENTS" val="30"/>
  <p:tag name="SHADOWSIZE" val="100"/>
</p:tagLst>
</file>

<file path=ppt/tags/tag44.xml><?xml version="1.0" encoding="utf-8"?>
<p:tagLst xmlns:a="http://schemas.openxmlformats.org/drawingml/2006/main" xmlns:r="http://schemas.openxmlformats.org/officeDocument/2006/relationships" xmlns:p="http://schemas.openxmlformats.org/presentationml/2006/main">
  <p:tag name="ADJUSTMENTS" val="30"/>
  <p:tag name="SHADOWSIZE" val="100"/>
</p:tagLst>
</file>

<file path=ppt/tags/tag45.xml><?xml version="1.0" encoding="utf-8"?>
<p:tagLst xmlns:a="http://schemas.openxmlformats.org/drawingml/2006/main" xmlns:r="http://schemas.openxmlformats.org/officeDocument/2006/relationships" xmlns:p="http://schemas.openxmlformats.org/presentationml/2006/main">
  <p:tag name="ADJUSTMENTS" val="30"/>
  <p:tag name="SHADOWSIZE" val="100"/>
</p:tagLst>
</file>

<file path=ppt/tags/tag46.xml><?xml version="1.0" encoding="utf-8"?>
<p:tagLst xmlns:a="http://schemas.openxmlformats.org/drawingml/2006/main" xmlns:r="http://schemas.openxmlformats.org/officeDocument/2006/relationships" xmlns:p="http://schemas.openxmlformats.org/presentationml/2006/main">
  <p:tag name="ADJUSTMENTS" val="30"/>
  <p:tag name="SHADOWSIZE" val="100"/>
</p:tagLst>
</file>

<file path=ppt/tags/tag47.xml><?xml version="1.0" encoding="utf-8"?>
<p:tagLst xmlns:a="http://schemas.openxmlformats.org/drawingml/2006/main" xmlns:r="http://schemas.openxmlformats.org/officeDocument/2006/relationships" xmlns:p="http://schemas.openxmlformats.org/presentationml/2006/main">
  <p:tag name="ADJUSTMENTS" val="30"/>
  <p:tag name="SHADOWSIZE" val="100"/>
</p:tagLst>
</file>

<file path=ppt/tags/tag48.xml><?xml version="1.0" encoding="utf-8"?>
<p:tagLst xmlns:a="http://schemas.openxmlformats.org/drawingml/2006/main" xmlns:r="http://schemas.openxmlformats.org/officeDocument/2006/relationships" xmlns:p="http://schemas.openxmlformats.org/presentationml/2006/main">
  <p:tag name="MD-PA" val="v1.0.0"/>
</p:tagLst>
</file>

<file path=ppt/tags/tag49.xml><?xml version="1.0" encoding="utf-8"?>
<p:tagLst xmlns:a="http://schemas.openxmlformats.org/drawingml/2006/main" xmlns:r="http://schemas.openxmlformats.org/officeDocument/2006/relationships" xmlns:p="http://schemas.openxmlformats.org/presentationml/2006/main">
  <p:tag name="MD-PA" val="v1.0.0"/>
</p:tagLst>
</file>

<file path=ppt/tags/tag5.xml><?xml version="1.0" encoding="utf-8"?>
<p:tagLst xmlns:a="http://schemas.openxmlformats.org/drawingml/2006/main" xmlns:r="http://schemas.openxmlformats.org/officeDocument/2006/relationships" xmlns:p="http://schemas.openxmlformats.org/presentationml/2006/main">
  <p:tag name="MD-PA" val="v1.0.0"/>
</p:tagLst>
</file>

<file path=ppt/tags/tag50.xml><?xml version="1.0" encoding="utf-8"?>
<p:tagLst xmlns:a="http://schemas.openxmlformats.org/drawingml/2006/main" xmlns:r="http://schemas.openxmlformats.org/officeDocument/2006/relationships" xmlns:p="http://schemas.openxmlformats.org/presentationml/2006/main">
  <p:tag name="MD-PA" val="v1.0.0"/>
</p:tagLst>
</file>

<file path=ppt/tags/tag51.xml><?xml version="1.0" encoding="utf-8"?>
<p:tagLst xmlns:a="http://schemas.openxmlformats.org/drawingml/2006/main" xmlns:r="http://schemas.openxmlformats.org/officeDocument/2006/relationships" xmlns:p="http://schemas.openxmlformats.org/presentationml/2006/main">
  <p:tag name="MD-PA" val="v1.0.0"/>
</p:tagLst>
</file>

<file path=ppt/tags/tag52.xml><?xml version="1.0" encoding="utf-8"?>
<p:tagLst xmlns:a="http://schemas.openxmlformats.org/drawingml/2006/main" xmlns:r="http://schemas.openxmlformats.org/officeDocument/2006/relationships" xmlns:p="http://schemas.openxmlformats.org/presentationml/2006/main">
  <p:tag name="MD-PA" val="v1.0.0"/>
</p:tagLst>
</file>

<file path=ppt/tags/tag53.xml><?xml version="1.0" encoding="utf-8"?>
<p:tagLst xmlns:a="http://schemas.openxmlformats.org/drawingml/2006/main" xmlns:r="http://schemas.openxmlformats.org/officeDocument/2006/relationships" xmlns:p="http://schemas.openxmlformats.org/presentationml/2006/main">
  <p:tag name="MD-PA" val="v1.0.0"/>
</p:tagLst>
</file>

<file path=ppt/tags/tag54.xml><?xml version="1.0" encoding="utf-8"?>
<p:tagLst xmlns:a="http://schemas.openxmlformats.org/drawingml/2006/main" xmlns:r="http://schemas.openxmlformats.org/officeDocument/2006/relationships" xmlns:p="http://schemas.openxmlformats.org/presentationml/2006/main">
  <p:tag name="MD-PA" val="v1.0.0"/>
</p:tagLst>
</file>

<file path=ppt/tags/tag55.xml><?xml version="1.0" encoding="utf-8"?>
<p:tagLst xmlns:a="http://schemas.openxmlformats.org/drawingml/2006/main" xmlns:r="http://schemas.openxmlformats.org/officeDocument/2006/relationships" xmlns:p="http://schemas.openxmlformats.org/presentationml/2006/main">
  <p:tag name="MD-PA" val="v1.0.0"/>
</p:tagLst>
</file>

<file path=ppt/tags/tag6.xml><?xml version="1.0" encoding="utf-8"?>
<p:tagLst xmlns:a="http://schemas.openxmlformats.org/drawingml/2006/main" xmlns:r="http://schemas.openxmlformats.org/officeDocument/2006/relationships" xmlns:p="http://schemas.openxmlformats.org/presentationml/2006/main">
  <p:tag name="MD-PA" val="v1.0.0"/>
</p:tagLst>
</file>

<file path=ppt/tags/tag7.xml><?xml version="1.0" encoding="utf-8"?>
<p:tagLst xmlns:a="http://schemas.openxmlformats.org/drawingml/2006/main" xmlns:r="http://schemas.openxmlformats.org/officeDocument/2006/relationships" xmlns:p="http://schemas.openxmlformats.org/presentationml/2006/main">
  <p:tag name="MD-PA" val="v1.0.0"/>
</p:tagLst>
</file>

<file path=ppt/tags/tag8.xml><?xml version="1.0" encoding="utf-8"?>
<p:tagLst xmlns:a="http://schemas.openxmlformats.org/drawingml/2006/main" xmlns:r="http://schemas.openxmlformats.org/officeDocument/2006/relationships" xmlns:p="http://schemas.openxmlformats.org/presentationml/2006/main">
  <p:tag name="MD-PA" val="v1.0.0"/>
</p:tagLst>
</file>

<file path=ppt/tags/tag9.xml><?xml version="1.0" encoding="utf-8"?>
<p:tagLst xmlns:a="http://schemas.openxmlformats.org/drawingml/2006/main" xmlns:r="http://schemas.openxmlformats.org/officeDocument/2006/relationships" xmlns:p="http://schemas.openxmlformats.org/presentationml/2006/main">
  <p:tag name="MD-PA" val="v1.0.0"/>
</p:tagLst>
</file>

<file path=ppt/theme/theme1.xml><?xml version="1.0" encoding="utf-8"?>
<a:theme xmlns:a="http://schemas.openxmlformats.org/drawingml/2006/main" name="Office 主题​​">
  <a:themeElements>
    <a:clrScheme name="小红书—logo色">
      <a:dk1>
        <a:srgbClr val="2F2F2F"/>
      </a:dk1>
      <a:lt1>
        <a:srgbClr val="FFFFFF"/>
      </a:lt1>
      <a:dk2>
        <a:srgbClr val="778495"/>
      </a:dk2>
      <a:lt2>
        <a:srgbClr val="F0F0F0"/>
      </a:lt2>
      <a:accent1>
        <a:srgbClr val="F50303"/>
      </a:accent1>
      <a:accent2>
        <a:srgbClr val="FF6B42"/>
      </a:accent2>
      <a:accent3>
        <a:srgbClr val="5BA3EB"/>
      </a:accent3>
      <a:accent4>
        <a:srgbClr val="06BB9A"/>
      </a:accent4>
      <a:accent5>
        <a:srgbClr val="8E7EF0"/>
      </a:accent5>
      <a:accent6>
        <a:srgbClr val="F4B919"/>
      </a:accent6>
      <a:hlink>
        <a:srgbClr val="F84D4D"/>
      </a:hlink>
      <a:folHlink>
        <a:srgbClr val="979797"/>
      </a:folHlink>
    </a:clrScheme>
    <a:fontScheme name="51模板1">
      <a:majorFont>
        <a:latin typeface="Arial"/>
        <a:ea typeface="思源黑体 CN Heavy"/>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w="0" cap="flat" cmpd="sng" algn="ctr">
          <a:noFill/>
          <a:prstDash val="solid"/>
          <a:miter lim="800000"/>
        </a:ln>
        <a:effectLst/>
      </a:spPr>
      <a:bodyPr lIns="97841" tIns="48920" rIns="97841" bIns="48920" rtlCol="0" anchor="ctr"/>
      <a:lstStyle>
        <a:defPPr algn="ctr">
          <a:defRPr sz="1926">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TotalTime>
  <Words>871</Words>
  <Application>Microsoft Office PowerPoint</Application>
  <PresentationFormat>宽屏</PresentationFormat>
  <Paragraphs>137</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OPPOSans H</vt:lpstr>
      <vt:lpstr>OPPOSans M</vt:lpstr>
      <vt:lpstr>阿里巴巴普惠体 2.0 55 Regular</vt:lpstr>
      <vt:lpstr>阿里巴巴普惠体 2.0 65 Medium</vt:lpstr>
      <vt:lpstr>等线</vt:lpstr>
      <vt:lpstr>思源黑体 CN Heavy</vt:lpstr>
      <vt:lpstr>思源黑体 CN Regular</vt:lpstr>
      <vt:lpstr>Arial</vt:lpstr>
      <vt:lpstr>Office 主题​​</vt:lpstr>
      <vt:lpstr>PowerPoint 演示文稿</vt:lpstr>
      <vt:lpstr>PowerPoint 演示文稿</vt:lpstr>
      <vt:lpstr>PowerPoint 演示文稿</vt:lpstr>
      <vt:lpstr>工作业绩</vt:lpstr>
      <vt:lpstr>工作业绩</vt:lpstr>
      <vt:lpstr>工作业绩</vt:lpstr>
      <vt:lpstr>工作业绩</vt:lpstr>
      <vt:lpstr>PowerPoint 演示文稿</vt:lpstr>
      <vt:lpstr>亮点经验</vt:lpstr>
      <vt:lpstr>亮点经验</vt:lpstr>
      <vt:lpstr>PowerPoint 演示文稿</vt:lpstr>
      <vt:lpstr>问题分析</vt:lpstr>
      <vt:lpstr>问题分析</vt:lpstr>
      <vt:lpstr>问题分析</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红色商务风年终工作总结汇报ppt模板</dc:title>
  <dc:creator>©come on</dc:creator>
  <cp:keywords>P界达人</cp:keywords>
  <dc:description>51PPT模板网，幻灯片演示模板及素材免费下载！_x000d_
51PPT模板网 唯一访问网址：www.51pptmoban.com</dc:description>
  <cp:lastModifiedBy>51pptmoban .com</cp:lastModifiedBy>
  <cp:revision>20</cp:revision>
  <dcterms:created xsi:type="dcterms:W3CDTF">2023-08-18T16:04:40Z</dcterms:created>
  <dcterms:modified xsi:type="dcterms:W3CDTF">2023-11-15T13:59:28Z</dcterms:modified>
  <cp:contentStatus>红色商务风年终工作总结汇报ppt模板，www.51pptmoban.com</cp:contentStatus>
  <cp:version>51pptmoban.com（V51-111504版）</cp:version>
</cp:coreProperties>
</file>