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65" r:id="rId4"/>
    <p:sldId id="263" r:id="rId5"/>
    <p:sldId id="270" r:id="rId6"/>
    <p:sldId id="275" r:id="rId7"/>
    <p:sldId id="272" r:id="rId8"/>
    <p:sldId id="267" r:id="rId9"/>
    <p:sldId id="273" r:id="rId10"/>
    <p:sldId id="268" r:id="rId11"/>
    <p:sldId id="278" r:id="rId12"/>
    <p:sldId id="266" r:id="rId13"/>
    <p:sldId id="271" r:id="rId14"/>
    <p:sldId id="269" r:id="rId15"/>
    <p:sldId id="282" r:id="rId16"/>
    <p:sldId id="277" r:id="rId17"/>
    <p:sldId id="350"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3271F"/>
    <a:srgbClr val="75523D"/>
    <a:srgbClr val="856C60"/>
    <a:srgbClr val="B19F88"/>
    <a:srgbClr val="E8D8E3"/>
    <a:srgbClr val="DCC781"/>
    <a:srgbClr val="E3C67E"/>
    <a:srgbClr val="395251"/>
    <a:srgbClr val="FF99CC"/>
    <a:srgbClr val="E9D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192" autoAdjust="0"/>
  </p:normalViewPr>
  <p:slideViewPr>
    <p:cSldViewPr snapToGrid="0">
      <p:cViewPr>
        <p:scale>
          <a:sx n="50" d="100"/>
          <a:sy n="50" d="100"/>
        </p:scale>
        <p:origin x="1170" y="7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B423C9-1CE1-4470-98AA-9A1321F1A5AB}" type="datetimeFigureOut">
              <a:rPr lang="zh-CN" altLang="en-US" smtClean="0"/>
              <a:t>2023/11/15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EFAFBB-28DA-4EF4-BDE8-B8B02A7D7BC1}" type="slidenum">
              <a:rPr lang="zh-CN" altLang="en-US" smtClean="0"/>
              <a:t>‹#›</a:t>
            </a:fld>
            <a:endParaRPr lang="zh-CN" altLang="en-US"/>
          </a:p>
        </p:txBody>
      </p:sp>
    </p:spTree>
    <p:extLst>
      <p:ext uri="{BB962C8B-B14F-4D97-AF65-F5344CB8AC3E}">
        <p14:creationId xmlns:p14="http://schemas.microsoft.com/office/powerpoint/2010/main" val="11583449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pPr/>
              <a:t>17</a:t>
            </a:fld>
            <a:endParaRPr lang="zh-CN" altLang="en-US"/>
          </a:p>
        </p:txBody>
      </p:sp>
    </p:spTree>
    <p:extLst>
      <p:ext uri="{BB962C8B-B14F-4D97-AF65-F5344CB8AC3E}">
        <p14:creationId xmlns:p14="http://schemas.microsoft.com/office/powerpoint/2010/main" val="2856597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0507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8640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6758348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7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403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8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8329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51PPT模板网，www.51pptmoban.com">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81F7462-B454-D9CD-1119-9123DEB0BCE3}"/>
              </a:ext>
            </a:extLst>
          </p:cNvPr>
          <p:cNvGrpSpPr/>
          <p:nvPr userDrawn="1"/>
        </p:nvGrpSpPr>
        <p:grpSpPr>
          <a:xfrm>
            <a:off x="807247" y="3092887"/>
            <a:ext cx="3513983" cy="1204794"/>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CD7781A2-7670-D6F9-A580-785A1DE65734}"/>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2A4D029E-D190-E7B4-70E0-00738435A8A5}"/>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96A052D9-33D2-05C9-FE3E-8412E8D51A11}"/>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43D5FF14-27AB-8B0E-C2F9-88E9CD5F9BE2}"/>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51AC798E-FE52-EC3B-FD0C-BCE3D1C1B704}"/>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1C016A87-BDD4-1C42-3316-B7A035F0EEFB}"/>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FFDEDDD6-5E44-BA98-3A8F-6302E2250D16}"/>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2D727A78-EF4B-5F83-27D0-4AD30A854A43}"/>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D8312688-AD36-4859-1464-05EE093E5ED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5CEBDC48-9E45-99AF-B97F-B59AC451A954}"/>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BF4A00DA-5CEF-5570-193C-250CC047DF05}"/>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B7DD8678-13EA-F72A-D083-27B9CF906129}"/>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BD14739B-AE93-27AC-8F6B-8E4874CBBADB}"/>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17E8D5E6-EB10-8395-9D09-57FC8601C6DF}"/>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29CA6F38-2E68-8F40-EE35-E5EE46CB7707}"/>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C8910E4C-545E-B2B4-8952-DE2A9E9F4B2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C6C4CFDB-CDEA-CE4C-17EA-0CC7AE0EE6E2}"/>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037E21AA-4DE2-74E8-2B9D-5DBC614DD1D1}"/>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CB991AAA-E751-57B5-EF10-7DA2B8D67B73}"/>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70F2B64C-7F8A-DFBC-4BAB-AFFB9B313D04}"/>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658A6536-98F6-83EC-0AC7-A16909C846FF}"/>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F107A0A8-E8CB-9036-2C29-A8C9EDAD51DF}"/>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7D974A47-522C-A6D9-BAFC-5EF1625E71FD}"/>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7B13995B-738E-ACBD-B6BE-0426C80CF74F}"/>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A556163-D721-AE68-9072-3045DC96723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B5F5FDC2-9A70-F050-F49A-B60AFBAC9CD1}"/>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AA099248-1CF1-EB60-4EDC-F13AF85B4E29}"/>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59050F47-0621-336E-4DD3-B8DC1273BC6F}"/>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87770F5-089B-B30F-292E-607E8D099FEB}"/>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7EBE6C0E-6A20-538B-3A17-0396506413C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任意多边形: 形状 36">
            <a:extLst>
              <a:ext uri="{FF2B5EF4-FFF2-40B4-BE49-F238E27FC236}">
                <a16:creationId xmlns:a16="http://schemas.microsoft.com/office/drawing/2014/main" id="{755E9D02-03E4-2FEA-BE57-F9CC76BFC8A1}"/>
              </a:ext>
            </a:extLst>
          </p:cNvPr>
          <p:cNvSpPr/>
          <p:nvPr userDrawn="1"/>
        </p:nvSpPr>
        <p:spPr>
          <a:xfrm>
            <a:off x="2" y="3832097"/>
            <a:ext cx="12195175" cy="3022731"/>
          </a:xfrm>
          <a:custGeom>
            <a:avLst/>
            <a:gdLst>
              <a:gd name="connsiteX0" fmla="*/ 7975600 w 12192000"/>
              <a:gd name="connsiteY0" fmla="*/ 1366 h 3023966"/>
              <a:gd name="connsiteX1" fmla="*/ 11319470 w 12192000"/>
              <a:gd name="connsiteY1" fmla="*/ 330723 h 3023966"/>
              <a:gd name="connsiteX2" fmla="*/ 12192000 w 12192000"/>
              <a:gd name="connsiteY2" fmla="*/ 498201 h 3023966"/>
              <a:gd name="connsiteX3" fmla="*/ 12192000 w 12192000"/>
              <a:gd name="connsiteY3" fmla="*/ 3023966 h 3023966"/>
              <a:gd name="connsiteX4" fmla="*/ 0 w 12192000"/>
              <a:gd name="connsiteY4" fmla="*/ 3023966 h 3023966"/>
              <a:gd name="connsiteX5" fmla="*/ 0 w 12192000"/>
              <a:gd name="connsiteY5" fmla="*/ 376472 h 3023966"/>
              <a:gd name="connsiteX6" fmla="*/ 345926 w 12192000"/>
              <a:gd name="connsiteY6" fmla="*/ 450479 h 3023966"/>
              <a:gd name="connsiteX7" fmla="*/ 2908300 w 12192000"/>
              <a:gd name="connsiteY7" fmla="*/ 674466 h 3023966"/>
              <a:gd name="connsiteX8" fmla="*/ 7975600 w 12192000"/>
              <a:gd name="connsiteY8" fmla="*/ 1366 h 302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023966">
                <a:moveTo>
                  <a:pt x="7975600" y="1366"/>
                </a:moveTo>
                <a:cubicBezTo>
                  <a:pt x="9159875" y="-16096"/>
                  <a:pt x="10251281" y="136105"/>
                  <a:pt x="11319470" y="330723"/>
                </a:cubicBezTo>
                <a:lnTo>
                  <a:pt x="12192000" y="498201"/>
                </a:lnTo>
                <a:lnTo>
                  <a:pt x="12192000" y="3023966"/>
                </a:lnTo>
                <a:lnTo>
                  <a:pt x="0" y="3023966"/>
                </a:lnTo>
                <a:lnTo>
                  <a:pt x="0" y="376472"/>
                </a:lnTo>
                <a:lnTo>
                  <a:pt x="345926" y="450479"/>
                </a:lnTo>
                <a:cubicBezTo>
                  <a:pt x="1074142" y="599258"/>
                  <a:pt x="1865313" y="710978"/>
                  <a:pt x="2908300" y="674466"/>
                </a:cubicBezTo>
                <a:cubicBezTo>
                  <a:pt x="4298950" y="625783"/>
                  <a:pt x="6396567" y="24649"/>
                  <a:pt x="7975600" y="1366"/>
                </a:cubicBezTo>
                <a:close/>
              </a:path>
            </a:pathLst>
          </a:custGeom>
          <a:solidFill>
            <a:srgbClr val="0033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703">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Tree>
    <p:extLst>
      <p:ext uri="{BB962C8B-B14F-4D97-AF65-F5344CB8AC3E}">
        <p14:creationId xmlns:p14="http://schemas.microsoft.com/office/powerpoint/2010/main" val="30483010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7E9D06B9-9A5A-2C9F-0220-0315321ED4D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A4113F-35C4-4F44-8105-C16FAACB83DC}" type="datetimeFigureOut">
              <a:rPr lang="zh-CN" altLang="en-US" smtClean="0"/>
              <a:t>2023/11/15</a:t>
            </a:fld>
            <a:endParaRPr lang="zh-CN" altLang="en-US"/>
          </a:p>
        </p:txBody>
      </p:sp>
      <p:sp>
        <p:nvSpPr>
          <p:cNvPr id="5" name="页脚占位符 4">
            <a:extLst>
              <a:ext uri="{FF2B5EF4-FFF2-40B4-BE49-F238E27FC236}">
                <a16:creationId xmlns:a16="http://schemas.microsoft.com/office/drawing/2014/main" id="{600EC8AC-AF13-6780-FFDA-99ABB72E94E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97F756D-7A73-F1BE-63AF-68BEB82B34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39F0D0-6300-4802-BDCC-B96BCFF84470}" type="slidenum">
              <a:rPr lang="zh-CN" altLang="en-US" smtClean="0"/>
              <a:t>‹#›</a:t>
            </a:fld>
            <a:endParaRPr lang="zh-CN" altLang="en-US"/>
          </a:p>
        </p:txBody>
      </p:sp>
    </p:spTree>
    <p:extLst>
      <p:ext uri="{BB962C8B-B14F-4D97-AF65-F5344CB8AC3E}">
        <p14:creationId xmlns:p14="http://schemas.microsoft.com/office/powerpoint/2010/main" val="815285345"/>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jpe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23" Type="http://schemas.openxmlformats.org/officeDocument/2006/relationships/image" Target="../media/image34.jpeg"/><Relationship Id="rId10" Type="http://schemas.openxmlformats.org/officeDocument/2006/relationships/image" Target="../media/image21.jpeg"/><Relationship Id="rId19" Type="http://schemas.openxmlformats.org/officeDocument/2006/relationships/image" Target="../media/image30.png"/><Relationship Id="rId4" Type="http://schemas.openxmlformats.org/officeDocument/2006/relationships/image" Target="../media/image15.jpe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hyperlink" Target="https://www.51pptmoban.com/shejishi/qingqing/"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a:extLst>
              <a:ext uri="{FF2B5EF4-FFF2-40B4-BE49-F238E27FC236}">
                <a16:creationId xmlns:a16="http://schemas.microsoft.com/office/drawing/2014/main" id="{CCD291F0-B158-E422-53BE-ED4B22FFA1B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0" y="0"/>
            <a:ext cx="12191996" cy="6858000"/>
          </a:xfrm>
          <a:custGeom>
            <a:avLst/>
            <a:gdLst>
              <a:gd name="connsiteX0" fmla="*/ 12191996 w 12191996"/>
              <a:gd name="connsiteY0" fmla="*/ 0 h 6858000"/>
              <a:gd name="connsiteX1" fmla="*/ 0 w 12191996"/>
              <a:gd name="connsiteY1" fmla="*/ 0 h 6858000"/>
              <a:gd name="connsiteX2" fmla="*/ 0 w 12191996"/>
              <a:gd name="connsiteY2" fmla="*/ 6858000 h 6858000"/>
              <a:gd name="connsiteX3" fmla="*/ 12191996 w 1219199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996" h="6858000">
                <a:moveTo>
                  <a:pt x="12191996" y="0"/>
                </a:moveTo>
                <a:lnTo>
                  <a:pt x="0" y="0"/>
                </a:lnTo>
                <a:lnTo>
                  <a:pt x="0" y="6858000"/>
                </a:lnTo>
                <a:lnTo>
                  <a:pt x="12191996" y="6858000"/>
                </a:lnTo>
                <a:close/>
              </a:path>
            </a:pathLst>
          </a:custGeom>
        </p:spPr>
      </p:pic>
      <p:sp>
        <p:nvSpPr>
          <p:cNvPr id="7" name="文本框 6">
            <a:extLst>
              <a:ext uri="{FF2B5EF4-FFF2-40B4-BE49-F238E27FC236}">
                <a16:creationId xmlns:a16="http://schemas.microsoft.com/office/drawing/2014/main" id="{8B499721-A2D5-62FB-068F-FBB4B9D97F92}"/>
              </a:ext>
            </a:extLst>
          </p:cNvPr>
          <p:cNvSpPr txBox="1"/>
          <p:nvPr/>
        </p:nvSpPr>
        <p:spPr>
          <a:xfrm>
            <a:off x="4546602" y="396359"/>
            <a:ext cx="1612900" cy="369332"/>
          </a:xfrm>
          <a:prstGeom prst="rect">
            <a:avLst/>
          </a:prstGeom>
          <a:noFill/>
        </p:spPr>
        <p:txBody>
          <a:bodyPr wrap="square" rtlCol="0">
            <a:spAutoFit/>
          </a:bodyPr>
          <a:lstStyle/>
          <a:p>
            <a:pPr algn="ctr"/>
            <a:r>
              <a:rPr lang="zh-CN" altLang="en-US"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咖啡介绍</a:t>
            </a:r>
          </a:p>
        </p:txBody>
      </p:sp>
      <p:sp>
        <p:nvSpPr>
          <p:cNvPr id="8" name="文本框 7">
            <a:extLst>
              <a:ext uri="{FF2B5EF4-FFF2-40B4-BE49-F238E27FC236}">
                <a16:creationId xmlns:a16="http://schemas.microsoft.com/office/drawing/2014/main" id="{FE7C275E-2C0B-0827-814A-9F951D4D983A}"/>
              </a:ext>
            </a:extLst>
          </p:cNvPr>
          <p:cNvSpPr txBox="1"/>
          <p:nvPr/>
        </p:nvSpPr>
        <p:spPr>
          <a:xfrm>
            <a:off x="6311900" y="396359"/>
            <a:ext cx="1612900" cy="369332"/>
          </a:xfrm>
          <a:prstGeom prst="rect">
            <a:avLst/>
          </a:prstGeom>
          <a:noFill/>
        </p:spPr>
        <p:txBody>
          <a:bodyPr wrap="square" rtlCol="0">
            <a:spAutoFit/>
          </a:bodyPr>
          <a:lstStyle/>
          <a:p>
            <a:pPr algn="ctr"/>
            <a:r>
              <a:rPr lang="zh-CN" altLang="en-US"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发展历史</a:t>
            </a:r>
          </a:p>
        </p:txBody>
      </p:sp>
      <p:sp>
        <p:nvSpPr>
          <p:cNvPr id="9" name="文本框 8">
            <a:extLst>
              <a:ext uri="{FF2B5EF4-FFF2-40B4-BE49-F238E27FC236}">
                <a16:creationId xmlns:a16="http://schemas.microsoft.com/office/drawing/2014/main" id="{8D92DF00-8BEE-AC54-C7B1-9212D2B90911}"/>
              </a:ext>
            </a:extLst>
          </p:cNvPr>
          <p:cNvSpPr txBox="1"/>
          <p:nvPr/>
        </p:nvSpPr>
        <p:spPr>
          <a:xfrm>
            <a:off x="8077198" y="396359"/>
            <a:ext cx="1612900" cy="369332"/>
          </a:xfrm>
          <a:prstGeom prst="rect">
            <a:avLst/>
          </a:prstGeom>
          <a:noFill/>
        </p:spPr>
        <p:txBody>
          <a:bodyPr wrap="square" rtlCol="0">
            <a:spAutoFit/>
          </a:bodyPr>
          <a:lstStyle/>
          <a:p>
            <a:pPr algn="ctr"/>
            <a:r>
              <a:rPr lang="zh-CN" altLang="en-US"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咖啡起源</a:t>
            </a:r>
          </a:p>
        </p:txBody>
      </p:sp>
      <p:sp>
        <p:nvSpPr>
          <p:cNvPr id="10" name="文本框 9">
            <a:extLst>
              <a:ext uri="{FF2B5EF4-FFF2-40B4-BE49-F238E27FC236}">
                <a16:creationId xmlns:a16="http://schemas.microsoft.com/office/drawing/2014/main" id="{E6F15069-CF08-0CFA-A3DF-19130864DE05}"/>
              </a:ext>
            </a:extLst>
          </p:cNvPr>
          <p:cNvSpPr txBox="1"/>
          <p:nvPr/>
        </p:nvSpPr>
        <p:spPr>
          <a:xfrm>
            <a:off x="9842496" y="396359"/>
            <a:ext cx="1612900" cy="369332"/>
          </a:xfrm>
          <a:prstGeom prst="rect">
            <a:avLst/>
          </a:prstGeom>
          <a:noFill/>
        </p:spPr>
        <p:txBody>
          <a:bodyPr wrap="square" rtlCol="0">
            <a:spAutoFit/>
          </a:bodyPr>
          <a:lstStyle/>
          <a:p>
            <a:pPr algn="ctr"/>
            <a:r>
              <a:rPr lang="zh-CN" altLang="en-US"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咖啡种类</a:t>
            </a:r>
          </a:p>
        </p:txBody>
      </p:sp>
      <p:sp>
        <p:nvSpPr>
          <p:cNvPr id="11" name="矩形 10">
            <a:extLst>
              <a:ext uri="{FF2B5EF4-FFF2-40B4-BE49-F238E27FC236}">
                <a16:creationId xmlns:a16="http://schemas.microsoft.com/office/drawing/2014/main" id="{BB17A5F1-8EA1-E078-3AB3-7FD01D9F3CC6}"/>
              </a:ext>
            </a:extLst>
          </p:cNvPr>
          <p:cNvSpPr/>
          <p:nvPr/>
        </p:nvSpPr>
        <p:spPr>
          <a:xfrm>
            <a:off x="0" y="3149600"/>
            <a:ext cx="12192000" cy="3708400"/>
          </a:xfrm>
          <a:prstGeom prst="rect">
            <a:avLst/>
          </a:prstGeom>
          <a:gradFill>
            <a:gsLst>
              <a:gs pos="0">
                <a:schemeClr val="accent3">
                  <a:alpha val="0"/>
                </a:schemeClr>
              </a:gs>
              <a:gs pos="100000">
                <a:schemeClr val="accent4">
                  <a:alpha val="93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271AC378-ACAC-6209-1DCD-0C4383F4A494}"/>
              </a:ext>
            </a:extLst>
          </p:cNvPr>
          <p:cNvSpPr/>
          <p:nvPr/>
        </p:nvSpPr>
        <p:spPr>
          <a:xfrm>
            <a:off x="4406902" y="1162050"/>
            <a:ext cx="7785099" cy="4533900"/>
          </a:xfrm>
          <a:custGeom>
            <a:avLst/>
            <a:gdLst>
              <a:gd name="connsiteX0" fmla="*/ 196861 w 7785099"/>
              <a:gd name="connsiteY0" fmla="*/ 0 h 4533900"/>
              <a:gd name="connsiteX1" fmla="*/ 7785099 w 7785099"/>
              <a:gd name="connsiteY1" fmla="*/ 0 h 4533900"/>
              <a:gd name="connsiteX2" fmla="*/ 7785099 w 7785099"/>
              <a:gd name="connsiteY2" fmla="*/ 4533900 h 4533900"/>
              <a:gd name="connsiteX3" fmla="*/ 196861 w 7785099"/>
              <a:gd name="connsiteY3" fmla="*/ 4533900 h 4533900"/>
              <a:gd name="connsiteX4" fmla="*/ 0 w 7785099"/>
              <a:gd name="connsiteY4" fmla="*/ 4337038 h 4533900"/>
              <a:gd name="connsiteX5" fmla="*/ 0 w 7785099"/>
              <a:gd name="connsiteY5" fmla="*/ 196862 h 4533900"/>
              <a:gd name="connsiteX6" fmla="*/ 196861 w 7785099"/>
              <a:gd name="connsiteY6" fmla="*/ 0 h 453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85099" h="4533900">
                <a:moveTo>
                  <a:pt x="196861" y="0"/>
                </a:moveTo>
                <a:lnTo>
                  <a:pt x="7785099" y="0"/>
                </a:lnTo>
                <a:lnTo>
                  <a:pt x="7785099" y="4533900"/>
                </a:lnTo>
                <a:lnTo>
                  <a:pt x="196861" y="4533900"/>
                </a:lnTo>
                <a:cubicBezTo>
                  <a:pt x="88138" y="4533900"/>
                  <a:pt x="0" y="4445762"/>
                  <a:pt x="0" y="4337038"/>
                </a:cubicBezTo>
                <a:lnTo>
                  <a:pt x="0" y="196862"/>
                </a:lnTo>
                <a:cubicBezTo>
                  <a:pt x="0" y="88138"/>
                  <a:pt x="88138" y="0"/>
                  <a:pt x="196861" y="0"/>
                </a:cubicBezTo>
                <a:close/>
              </a:path>
            </a:pathLst>
          </a:custGeom>
          <a:gradFill>
            <a:gsLst>
              <a:gs pos="100000">
                <a:srgbClr val="5C3D2E"/>
              </a:gs>
              <a:gs pos="0">
                <a:schemeClr val="accent3"/>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文本框 14">
            <a:extLst>
              <a:ext uri="{FF2B5EF4-FFF2-40B4-BE49-F238E27FC236}">
                <a16:creationId xmlns:a16="http://schemas.microsoft.com/office/drawing/2014/main" id="{B87E3A8E-7B0C-4DD6-6B6D-553226C6CCA5}"/>
              </a:ext>
            </a:extLst>
          </p:cNvPr>
          <p:cNvSpPr txBox="1"/>
          <p:nvPr/>
        </p:nvSpPr>
        <p:spPr>
          <a:xfrm>
            <a:off x="355600" y="6263759"/>
            <a:ext cx="1268296" cy="461665"/>
          </a:xfrm>
          <a:prstGeom prst="rect">
            <a:avLst/>
          </a:prstGeom>
          <a:noFill/>
        </p:spPr>
        <p:txBody>
          <a:bodyPr wrap="none">
            <a:spAutoFit/>
          </a:bodyPr>
          <a:lstStyle/>
          <a:p>
            <a:r>
              <a:rPr kumimoji="0" lang="zh-CN" altLang="en-US" sz="2400" b="0" i="0" u="none" strike="noStrike" kern="1200" cap="none" spc="0" normalizeH="0" baseline="0" noProof="0" dirty="0">
                <a:ln>
                  <a:noFill/>
                </a:ln>
                <a:solidFill>
                  <a:schemeClr val="bg1"/>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COFFEE</a:t>
            </a:r>
            <a:endParaRPr lang="zh-CN" altLang="en-US" sz="2400"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cxnSp>
        <p:nvCxnSpPr>
          <p:cNvPr id="17" name="直接连接符 16">
            <a:extLst>
              <a:ext uri="{FF2B5EF4-FFF2-40B4-BE49-F238E27FC236}">
                <a16:creationId xmlns:a16="http://schemas.microsoft.com/office/drawing/2014/main" id="{272298B3-193A-63E5-5B2C-BA13F897DB7D}"/>
              </a:ext>
            </a:extLst>
          </p:cNvPr>
          <p:cNvCxnSpPr>
            <a:cxnSpLocks/>
          </p:cNvCxnSpPr>
          <p:nvPr/>
        </p:nvCxnSpPr>
        <p:spPr>
          <a:xfrm>
            <a:off x="6678619" y="6494591"/>
            <a:ext cx="236238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coffee-bean_173819">
            <a:extLst>
              <a:ext uri="{FF2B5EF4-FFF2-40B4-BE49-F238E27FC236}">
                <a16:creationId xmlns:a16="http://schemas.microsoft.com/office/drawing/2014/main" id="{3FE3D793-E0B9-16C3-DED3-5B679AC3EB82}"/>
              </a:ext>
            </a:extLst>
          </p:cNvPr>
          <p:cNvSpPr/>
          <p:nvPr/>
        </p:nvSpPr>
        <p:spPr>
          <a:xfrm>
            <a:off x="482317"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ffee-bean_173819">
            <a:extLst>
              <a:ext uri="{FF2B5EF4-FFF2-40B4-BE49-F238E27FC236}">
                <a16:creationId xmlns:a16="http://schemas.microsoft.com/office/drawing/2014/main" id="{5A7BD8E6-FF67-BCD4-1705-4C5448788DA3}"/>
              </a:ext>
            </a:extLst>
          </p:cNvPr>
          <p:cNvSpPr/>
          <p:nvPr/>
        </p:nvSpPr>
        <p:spPr>
          <a:xfrm>
            <a:off x="998255"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offee-bean_173819">
            <a:extLst>
              <a:ext uri="{FF2B5EF4-FFF2-40B4-BE49-F238E27FC236}">
                <a16:creationId xmlns:a16="http://schemas.microsoft.com/office/drawing/2014/main" id="{B9F32B0C-CF5E-E1D6-0A1D-291BF58D9683}"/>
              </a:ext>
            </a:extLst>
          </p:cNvPr>
          <p:cNvSpPr/>
          <p:nvPr/>
        </p:nvSpPr>
        <p:spPr>
          <a:xfrm>
            <a:off x="1514193"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文本框 24">
            <a:extLst>
              <a:ext uri="{FF2B5EF4-FFF2-40B4-BE49-F238E27FC236}">
                <a16:creationId xmlns:a16="http://schemas.microsoft.com/office/drawing/2014/main" id="{049A9466-316A-CDDD-2F59-6D4A3497CE3F}"/>
              </a:ext>
            </a:extLst>
          </p:cNvPr>
          <p:cNvSpPr txBox="1"/>
          <p:nvPr/>
        </p:nvSpPr>
        <p:spPr>
          <a:xfrm>
            <a:off x="5240666" y="1822217"/>
            <a:ext cx="3086101" cy="1862048"/>
          </a:xfrm>
          <a:prstGeom prst="rect">
            <a:avLst/>
          </a:prstGeom>
          <a:noFill/>
        </p:spPr>
        <p:txBody>
          <a:bodyPr wrap="none">
            <a:spAutoFit/>
          </a:bodyPr>
          <a:lstStyle/>
          <a:p>
            <a:pPr algn="ctr"/>
            <a:r>
              <a:rPr kumimoji="0" lang="zh-CN" altLang="en-US" sz="11500" b="0" i="0" u="none" strike="noStrike" kern="1200" cap="none" spc="0" normalizeH="0" baseline="0" noProof="0" dirty="0">
                <a:ln>
                  <a:noFill/>
                </a:ln>
                <a:solidFill>
                  <a:prstClr val="white"/>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咖啡</a:t>
            </a:r>
            <a:endParaRPr lang="zh-CN" altLang="en-US" sz="11500" dirty="0">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26" name="文本框 25">
            <a:extLst>
              <a:ext uri="{FF2B5EF4-FFF2-40B4-BE49-F238E27FC236}">
                <a16:creationId xmlns:a16="http://schemas.microsoft.com/office/drawing/2014/main" id="{FC84DEA3-BD4C-580D-2726-B85E671A00D6}"/>
              </a:ext>
            </a:extLst>
          </p:cNvPr>
          <p:cNvSpPr txBox="1"/>
          <p:nvPr/>
        </p:nvSpPr>
        <p:spPr>
          <a:xfrm>
            <a:off x="8326767" y="2682086"/>
            <a:ext cx="3578224" cy="830997"/>
          </a:xfrm>
          <a:prstGeom prst="rect">
            <a:avLst/>
          </a:prstGeom>
          <a:noFill/>
        </p:spPr>
        <p:txBody>
          <a:bodyPr wrap="none">
            <a:spAutoFit/>
          </a:bodyPr>
          <a:lstStyle/>
          <a:p>
            <a:pPr algn="ctr"/>
            <a:r>
              <a:rPr lang="en-US" altLang="zh-CN" sz="4800" dirty="0">
                <a:solidFill>
                  <a:prstClr val="white"/>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INTRODUCE</a:t>
            </a:r>
            <a:endParaRPr lang="zh-CN" altLang="en-US" sz="4800" dirty="0">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
        <p:nvSpPr>
          <p:cNvPr id="27" name="文本框 26">
            <a:extLst>
              <a:ext uri="{FF2B5EF4-FFF2-40B4-BE49-F238E27FC236}">
                <a16:creationId xmlns:a16="http://schemas.microsoft.com/office/drawing/2014/main" id="{B046F7A8-915C-FEC0-84D2-6C7150D70D0D}"/>
              </a:ext>
            </a:extLst>
          </p:cNvPr>
          <p:cNvSpPr txBox="1"/>
          <p:nvPr/>
        </p:nvSpPr>
        <p:spPr>
          <a:xfrm>
            <a:off x="5353052" y="3601467"/>
            <a:ext cx="6408024" cy="369332"/>
          </a:xfrm>
          <a:prstGeom prst="rect">
            <a:avLst/>
          </a:prstGeom>
          <a:noFill/>
        </p:spPr>
        <p:txBody>
          <a:bodyPr wrap="square">
            <a:spAutoFit/>
          </a:bodyPr>
          <a:lstStyle/>
          <a:p>
            <a:pPr algn="dist"/>
            <a:r>
              <a:rPr lang="zh-CN" altLang="en-US" dirty="0">
                <a:solidFill>
                  <a:prstClr val="white"/>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咖啡是如何流入中国的</a:t>
            </a:r>
            <a:endParaRPr lang="zh-CN" altLang="en-US" dirty="0">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cxnSp>
        <p:nvCxnSpPr>
          <p:cNvPr id="28" name="直接连接符 27">
            <a:extLst>
              <a:ext uri="{FF2B5EF4-FFF2-40B4-BE49-F238E27FC236}">
                <a16:creationId xmlns:a16="http://schemas.microsoft.com/office/drawing/2014/main" id="{307DC1BA-CC28-D5BC-57C9-75C0151854C7}"/>
              </a:ext>
            </a:extLst>
          </p:cNvPr>
          <p:cNvCxnSpPr>
            <a:cxnSpLocks/>
          </p:cNvCxnSpPr>
          <p:nvPr/>
        </p:nvCxnSpPr>
        <p:spPr>
          <a:xfrm>
            <a:off x="5422900" y="3513083"/>
            <a:ext cx="6263993" cy="0"/>
          </a:xfrm>
          <a:prstGeom prst="line">
            <a:avLst/>
          </a:prstGeom>
          <a:ln w="12700">
            <a:solidFill>
              <a:schemeClr val="bg1">
                <a:alpha val="38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CFFA9183-B770-9D24-D648-39135EEFF556}"/>
              </a:ext>
            </a:extLst>
          </p:cNvPr>
          <p:cNvCxnSpPr>
            <a:cxnSpLocks/>
          </p:cNvCxnSpPr>
          <p:nvPr/>
        </p:nvCxnSpPr>
        <p:spPr>
          <a:xfrm>
            <a:off x="5422900" y="4059183"/>
            <a:ext cx="6263993" cy="0"/>
          </a:xfrm>
          <a:prstGeom prst="line">
            <a:avLst/>
          </a:prstGeom>
          <a:ln w="12700">
            <a:solidFill>
              <a:schemeClr val="bg1">
                <a:alpha val="38000"/>
              </a:schemeClr>
            </a:solidFil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F887555A-150C-718E-2E92-14E9B951BD14}"/>
              </a:ext>
            </a:extLst>
          </p:cNvPr>
          <p:cNvSpPr txBox="1"/>
          <p:nvPr/>
        </p:nvSpPr>
        <p:spPr>
          <a:xfrm>
            <a:off x="6565900" y="1294711"/>
            <a:ext cx="4525598" cy="1569660"/>
          </a:xfrm>
          <a:prstGeom prst="rect">
            <a:avLst/>
          </a:prstGeom>
          <a:noFill/>
        </p:spPr>
        <p:txBody>
          <a:bodyPr wrap="none">
            <a:spAutoFit/>
          </a:bodyPr>
          <a:lstStyle/>
          <a:p>
            <a:r>
              <a:rPr kumimoji="0" lang="zh-CN" altLang="en-US" sz="9600" b="0" i="0" u="none" strike="noStrike" kern="1200" cap="none" spc="0" normalizeH="0" baseline="0" noProof="0" dirty="0">
                <a:ln>
                  <a:gradFill>
                    <a:gsLst>
                      <a:gs pos="0">
                        <a:schemeClr val="accent1">
                          <a:lumMod val="45000"/>
                          <a:lumOff val="55000"/>
                          <a:alpha val="27000"/>
                        </a:schemeClr>
                      </a:gs>
                      <a:gs pos="79000">
                        <a:schemeClr val="accent1">
                          <a:lumMod val="30000"/>
                          <a:lumOff val="70000"/>
                          <a:alpha val="0"/>
                        </a:schemeClr>
                      </a:gs>
                    </a:gsLst>
                    <a:lin ang="5400000" scaled="1"/>
                  </a:gradFill>
                </a:ln>
                <a:no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COFFEE</a:t>
            </a:r>
            <a:endParaRPr lang="zh-CN" altLang="en-US" sz="9600" dirty="0">
              <a:ln>
                <a:gradFill>
                  <a:gsLst>
                    <a:gs pos="0">
                      <a:schemeClr val="accent1">
                        <a:lumMod val="45000"/>
                        <a:lumOff val="55000"/>
                        <a:alpha val="27000"/>
                      </a:schemeClr>
                    </a:gs>
                    <a:gs pos="79000">
                      <a:schemeClr val="accent1">
                        <a:lumMod val="30000"/>
                        <a:lumOff val="70000"/>
                        <a:alpha val="0"/>
                      </a:schemeClr>
                    </a:gs>
                  </a:gsLst>
                  <a:lin ang="5400000" scaled="1"/>
                </a:gradFill>
              </a:ln>
              <a:no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grpSp>
        <p:nvGrpSpPr>
          <p:cNvPr id="36" name="图形 34">
            <a:extLst>
              <a:ext uri="{FF2B5EF4-FFF2-40B4-BE49-F238E27FC236}">
                <a16:creationId xmlns:a16="http://schemas.microsoft.com/office/drawing/2014/main" id="{61B4CEBE-1FE5-E6E8-EB89-4E3AE0616B1B}"/>
              </a:ext>
            </a:extLst>
          </p:cNvPr>
          <p:cNvGrpSpPr/>
          <p:nvPr/>
        </p:nvGrpSpPr>
        <p:grpSpPr>
          <a:xfrm rot="798588">
            <a:off x="8967073" y="2090043"/>
            <a:ext cx="288957" cy="391367"/>
            <a:chOff x="3563395" y="-27"/>
            <a:chExt cx="5063337" cy="6857848"/>
          </a:xfrm>
          <a:solidFill>
            <a:schemeClr val="bg1"/>
          </a:solidFill>
        </p:grpSpPr>
        <p:sp>
          <p:nvSpPr>
            <p:cNvPr id="37" name="任意多边形: 形状 36">
              <a:extLst>
                <a:ext uri="{FF2B5EF4-FFF2-40B4-BE49-F238E27FC236}">
                  <a16:creationId xmlns:a16="http://schemas.microsoft.com/office/drawing/2014/main" id="{A16B5164-14B5-7EC9-BB47-66010B70D2BD}"/>
                </a:ext>
              </a:extLst>
            </p:cNvPr>
            <p:cNvSpPr/>
            <p:nvPr/>
          </p:nvSpPr>
          <p:spPr>
            <a:xfrm>
              <a:off x="5635869" y="171070"/>
              <a:ext cx="2990863" cy="6686749"/>
            </a:xfrm>
            <a:custGeom>
              <a:avLst/>
              <a:gdLst>
                <a:gd name="connsiteX0" fmla="*/ 0 w 2990863"/>
                <a:gd name="connsiteY0" fmla="*/ 6483626 h 6686749"/>
                <a:gd name="connsiteX1" fmla="*/ 384718 w 2990863"/>
                <a:gd name="connsiteY1" fmla="*/ 5030174 h 6686749"/>
                <a:gd name="connsiteX2" fmla="*/ 1156809 w 2990863"/>
                <a:gd name="connsiteY2" fmla="*/ 345368 h 6686749"/>
                <a:gd name="connsiteX3" fmla="*/ 1547706 w 2990863"/>
                <a:gd name="connsiteY3" fmla="*/ 4731 h 6686749"/>
                <a:gd name="connsiteX4" fmla="*/ 2838020 w 2990863"/>
                <a:gd name="connsiteY4" fmla="*/ 1364320 h 6686749"/>
                <a:gd name="connsiteX5" fmla="*/ 2970263 w 2990863"/>
                <a:gd name="connsiteY5" fmla="*/ 3097054 h 6686749"/>
                <a:gd name="connsiteX6" fmla="*/ 1655929 w 2990863"/>
                <a:gd name="connsiteY6" fmla="*/ 6268835 h 6686749"/>
                <a:gd name="connsiteX7" fmla="*/ 1042625 w 2990863"/>
                <a:gd name="connsiteY7" fmla="*/ 6629446 h 6686749"/>
                <a:gd name="connsiteX8" fmla="*/ 689847 w 2990863"/>
                <a:gd name="connsiteY8" fmla="*/ 6686668 h 6686749"/>
                <a:gd name="connsiteX9" fmla="*/ 0 w 2990863"/>
                <a:gd name="connsiteY9" fmla="*/ 6483626 h 668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90863" h="6686749">
                  <a:moveTo>
                    <a:pt x="0" y="6483626"/>
                  </a:moveTo>
                  <a:cubicBezTo>
                    <a:pt x="135593" y="6015185"/>
                    <a:pt x="264485" y="5530599"/>
                    <a:pt x="384718" y="5030174"/>
                  </a:cubicBezTo>
                  <a:cubicBezTo>
                    <a:pt x="784928" y="3364498"/>
                    <a:pt x="1024479" y="1791379"/>
                    <a:pt x="1156809" y="345368"/>
                  </a:cubicBezTo>
                  <a:cubicBezTo>
                    <a:pt x="1206460" y="253768"/>
                    <a:pt x="1331827" y="-40699"/>
                    <a:pt x="1547706" y="4731"/>
                  </a:cubicBezTo>
                  <a:cubicBezTo>
                    <a:pt x="1761018" y="49638"/>
                    <a:pt x="2592246" y="293063"/>
                    <a:pt x="2838020" y="1364320"/>
                  </a:cubicBezTo>
                  <a:cubicBezTo>
                    <a:pt x="3083794" y="2435578"/>
                    <a:pt x="2955729" y="2412907"/>
                    <a:pt x="2970263" y="3097054"/>
                  </a:cubicBezTo>
                  <a:cubicBezTo>
                    <a:pt x="2984797" y="3781200"/>
                    <a:pt x="2216144" y="5825546"/>
                    <a:pt x="1655929" y="6268835"/>
                  </a:cubicBezTo>
                  <a:cubicBezTo>
                    <a:pt x="1359634" y="6503295"/>
                    <a:pt x="1183527" y="6590674"/>
                    <a:pt x="1042625" y="6629446"/>
                  </a:cubicBezTo>
                  <a:cubicBezTo>
                    <a:pt x="861166" y="6679358"/>
                    <a:pt x="720873" y="6686276"/>
                    <a:pt x="689847" y="6686668"/>
                  </a:cubicBezTo>
                  <a:cubicBezTo>
                    <a:pt x="374492" y="6690411"/>
                    <a:pt x="129936" y="6565348"/>
                    <a:pt x="0" y="6483626"/>
                  </a:cubicBezTo>
                  <a:close/>
                </a:path>
              </a:pathLst>
            </a:custGeom>
            <a:grpFill/>
            <a:ln w="434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4E32CD62-C8D8-CD91-F720-9577D01BAF92}"/>
                </a:ext>
              </a:extLst>
            </p:cNvPr>
            <p:cNvSpPr/>
            <p:nvPr/>
          </p:nvSpPr>
          <p:spPr>
            <a:xfrm>
              <a:off x="3563395" y="-27"/>
              <a:ext cx="3165911" cy="6676943"/>
            </a:xfrm>
            <a:custGeom>
              <a:avLst/>
              <a:gdLst>
                <a:gd name="connsiteX0" fmla="*/ 1890798 w 3165911"/>
                <a:gd name="connsiteY0" fmla="*/ 6483666 h 6676943"/>
                <a:gd name="connsiteX1" fmla="*/ 2179347 w 3165911"/>
                <a:gd name="connsiteY1" fmla="*/ 4474481 h 6676943"/>
                <a:gd name="connsiteX2" fmla="*/ 2724376 w 3165911"/>
                <a:gd name="connsiteY2" fmla="*/ 1695816 h 6676943"/>
                <a:gd name="connsiteX3" fmla="*/ 3098433 w 3165911"/>
                <a:gd name="connsiteY3" fmla="*/ 381308 h 6676943"/>
                <a:gd name="connsiteX4" fmla="*/ 2841954 w 3165911"/>
                <a:gd name="connsiteY4" fmla="*/ 17913 h 6676943"/>
                <a:gd name="connsiteX5" fmla="*/ 1076758 w 3165911"/>
                <a:gd name="connsiteY5" fmla="*/ 915675 h 6676943"/>
                <a:gd name="connsiteX6" fmla="*/ 8024 w 3165911"/>
                <a:gd name="connsiteY6" fmla="*/ 4442454 h 6676943"/>
                <a:gd name="connsiteX7" fmla="*/ 1790800 w 3165911"/>
                <a:gd name="connsiteY7" fmla="*/ 6676743 h 6676943"/>
                <a:gd name="connsiteX8" fmla="*/ 1890798 w 3165911"/>
                <a:gd name="connsiteY8" fmla="*/ 6483666 h 6676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5911" h="6676943">
                  <a:moveTo>
                    <a:pt x="1890798" y="6483666"/>
                  </a:moveTo>
                  <a:cubicBezTo>
                    <a:pt x="2061812" y="4848538"/>
                    <a:pt x="2179347" y="4474481"/>
                    <a:pt x="2179347" y="4474481"/>
                  </a:cubicBezTo>
                  <a:cubicBezTo>
                    <a:pt x="2176084" y="4302292"/>
                    <a:pt x="2272209" y="3675716"/>
                    <a:pt x="2724376" y="1695816"/>
                  </a:cubicBezTo>
                  <a:cubicBezTo>
                    <a:pt x="2839560" y="1191431"/>
                    <a:pt x="3032898" y="659066"/>
                    <a:pt x="3098433" y="381308"/>
                  </a:cubicBezTo>
                  <a:cubicBezTo>
                    <a:pt x="3098433" y="381308"/>
                    <a:pt x="3363832" y="167561"/>
                    <a:pt x="2841954" y="17913"/>
                  </a:cubicBezTo>
                  <a:cubicBezTo>
                    <a:pt x="2422859" y="-102233"/>
                    <a:pt x="1418744" y="402631"/>
                    <a:pt x="1076758" y="915675"/>
                  </a:cubicBezTo>
                  <a:cubicBezTo>
                    <a:pt x="734772" y="1428676"/>
                    <a:pt x="136307" y="2561508"/>
                    <a:pt x="8024" y="4442454"/>
                  </a:cubicBezTo>
                  <a:cubicBezTo>
                    <a:pt x="-120215" y="6323400"/>
                    <a:pt x="1324360" y="6686796"/>
                    <a:pt x="1790800" y="6676743"/>
                  </a:cubicBezTo>
                  <a:cubicBezTo>
                    <a:pt x="1825264" y="6639973"/>
                    <a:pt x="1889014" y="6500637"/>
                    <a:pt x="1890798" y="6483666"/>
                  </a:cubicBezTo>
                  <a:close/>
                </a:path>
              </a:pathLst>
            </a:custGeom>
            <a:grpFill/>
            <a:ln w="4345" cap="flat">
              <a:noFill/>
              <a:prstDash val="solid"/>
              <a:miter/>
            </a:ln>
          </p:spPr>
          <p:txBody>
            <a:bodyPr rtlCol="0" anchor="ctr"/>
            <a:lstStyle/>
            <a:p>
              <a:endParaRPr lang="zh-CN" altLang="en-US"/>
            </a:p>
          </p:txBody>
        </p:sp>
      </p:grpSp>
      <p:grpSp>
        <p:nvGrpSpPr>
          <p:cNvPr id="41" name="图形 39">
            <a:extLst>
              <a:ext uri="{FF2B5EF4-FFF2-40B4-BE49-F238E27FC236}">
                <a16:creationId xmlns:a16="http://schemas.microsoft.com/office/drawing/2014/main" id="{EE6F3FC6-E3F6-75A8-4DEB-073A6B9E39FB}"/>
              </a:ext>
            </a:extLst>
          </p:cNvPr>
          <p:cNvGrpSpPr/>
          <p:nvPr/>
        </p:nvGrpSpPr>
        <p:grpSpPr>
          <a:xfrm>
            <a:off x="8535302" y="2300682"/>
            <a:ext cx="317533" cy="375899"/>
            <a:chOff x="3199992" y="-1"/>
            <a:chExt cx="5791946" cy="6856561"/>
          </a:xfrm>
          <a:solidFill>
            <a:schemeClr val="bg1"/>
          </a:solidFill>
        </p:grpSpPr>
        <p:sp>
          <p:nvSpPr>
            <p:cNvPr id="42" name="任意多边形: 形状 41">
              <a:extLst>
                <a:ext uri="{FF2B5EF4-FFF2-40B4-BE49-F238E27FC236}">
                  <a16:creationId xmlns:a16="http://schemas.microsoft.com/office/drawing/2014/main" id="{EBD98830-913C-353B-5E38-9BF5C99E03B2}"/>
                </a:ext>
              </a:extLst>
            </p:cNvPr>
            <p:cNvSpPr/>
            <p:nvPr/>
          </p:nvSpPr>
          <p:spPr>
            <a:xfrm>
              <a:off x="4532784" y="-1"/>
              <a:ext cx="4459154" cy="6119501"/>
            </a:xfrm>
            <a:custGeom>
              <a:avLst/>
              <a:gdLst>
                <a:gd name="connsiteX0" fmla="*/ 3718111 w 4459154"/>
                <a:gd name="connsiteY0" fmla="*/ 6077061 h 6119501"/>
                <a:gd name="connsiteX1" fmla="*/ 3177955 w 4459154"/>
                <a:gd name="connsiteY1" fmla="*/ 5892730 h 6119501"/>
                <a:gd name="connsiteX2" fmla="*/ 2635844 w 4459154"/>
                <a:gd name="connsiteY2" fmla="*/ 4832671 h 6119501"/>
                <a:gd name="connsiteX3" fmla="*/ 49214 w 4459154"/>
                <a:gd name="connsiteY3" fmla="*/ 734305 h 6119501"/>
                <a:gd name="connsiteX4" fmla="*/ 116639 w 4459154"/>
                <a:gd name="connsiteY4" fmla="*/ 209339 h 6119501"/>
                <a:gd name="connsiteX5" fmla="*/ 2022933 w 4459154"/>
                <a:gd name="connsiteY5" fmla="*/ 372172 h 6119501"/>
                <a:gd name="connsiteX6" fmla="*/ 3298503 w 4459154"/>
                <a:gd name="connsiteY6" fmla="*/ 1604791 h 6119501"/>
                <a:gd name="connsiteX7" fmla="*/ 4445663 w 4459154"/>
                <a:gd name="connsiteY7" fmla="*/ 4916175 h 6119501"/>
                <a:gd name="connsiteX8" fmla="*/ 4222112 w 4459154"/>
                <a:gd name="connsiteY8" fmla="*/ 5607127 h 6119501"/>
                <a:gd name="connsiteX9" fmla="*/ 3991676 w 4459154"/>
                <a:gd name="connsiteY9" fmla="*/ 5889931 h 6119501"/>
                <a:gd name="connsiteX10" fmla="*/ 3718111 w 4459154"/>
                <a:gd name="connsiteY10" fmla="*/ 6077061 h 611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59154" h="6119501">
                  <a:moveTo>
                    <a:pt x="3718111" y="6077061"/>
                  </a:moveTo>
                  <a:cubicBezTo>
                    <a:pt x="3518190" y="6177310"/>
                    <a:pt x="3276206" y="6093628"/>
                    <a:pt x="3177955" y="5892730"/>
                  </a:cubicBezTo>
                  <a:cubicBezTo>
                    <a:pt x="3007171" y="5543566"/>
                    <a:pt x="2826705" y="5189962"/>
                    <a:pt x="2635844" y="4832671"/>
                  </a:cubicBezTo>
                  <a:cubicBezTo>
                    <a:pt x="1812085" y="3290287"/>
                    <a:pt x="928451" y="1927437"/>
                    <a:pt x="49214" y="734305"/>
                  </a:cubicBezTo>
                  <a:cubicBezTo>
                    <a:pt x="25051" y="630724"/>
                    <a:pt x="-78885" y="321004"/>
                    <a:pt x="116639" y="209339"/>
                  </a:cubicBezTo>
                  <a:cubicBezTo>
                    <a:pt x="309854" y="99007"/>
                    <a:pt x="1109184" y="-278716"/>
                    <a:pt x="2022933" y="372172"/>
                  </a:cubicBezTo>
                  <a:cubicBezTo>
                    <a:pt x="2936681" y="1023061"/>
                    <a:pt x="2823595" y="1092573"/>
                    <a:pt x="3298503" y="1604791"/>
                  </a:cubicBezTo>
                  <a:cubicBezTo>
                    <a:pt x="3773366" y="2117054"/>
                    <a:pt x="4572652" y="4198173"/>
                    <a:pt x="4445663" y="4916175"/>
                  </a:cubicBezTo>
                  <a:cubicBezTo>
                    <a:pt x="4378505" y="5295941"/>
                    <a:pt x="4303351" y="5482004"/>
                    <a:pt x="4222112" y="5607127"/>
                  </a:cubicBezTo>
                  <a:cubicBezTo>
                    <a:pt x="4117466" y="5768184"/>
                    <a:pt x="4015084" y="5868611"/>
                    <a:pt x="3991676" y="5889931"/>
                  </a:cubicBezTo>
                  <a:cubicBezTo>
                    <a:pt x="3902531" y="5971037"/>
                    <a:pt x="3808722" y="6031621"/>
                    <a:pt x="3718111" y="6077061"/>
                  </a:cubicBezTo>
                  <a:close/>
                </a:path>
              </a:pathLst>
            </a:custGeom>
            <a:grpFill/>
            <a:ln w="4441"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E4DBAF71-6F77-E9BB-1E60-60B258CAA98A}"/>
                </a:ext>
              </a:extLst>
            </p:cNvPr>
            <p:cNvSpPr/>
            <p:nvPr/>
          </p:nvSpPr>
          <p:spPr>
            <a:xfrm>
              <a:off x="3199992" y="758246"/>
              <a:ext cx="4430477" cy="6098313"/>
            </a:xfrm>
            <a:custGeom>
              <a:avLst/>
              <a:gdLst>
                <a:gd name="connsiteX0" fmla="*/ 4405790 w 4430477"/>
                <a:gd name="connsiteY0" fmla="*/ 5437051 h 6098313"/>
                <a:gd name="connsiteX1" fmla="*/ 3144744 w 4430477"/>
                <a:gd name="connsiteY1" fmla="*/ 3578995 h 6098313"/>
                <a:gd name="connsiteX2" fmla="*/ 1796240 w 4430477"/>
                <a:gd name="connsiteY2" fmla="*/ 1218270 h 6098313"/>
                <a:gd name="connsiteX3" fmla="*/ 1387736 w 4430477"/>
                <a:gd name="connsiteY3" fmla="*/ 375634 h 6098313"/>
                <a:gd name="connsiteX4" fmla="*/ 816666 w 4430477"/>
                <a:gd name="connsiteY4" fmla="*/ 60006 h 6098313"/>
                <a:gd name="connsiteX5" fmla="*/ 10051 w 4430477"/>
                <a:gd name="connsiteY5" fmla="*/ 1739860 h 6098313"/>
                <a:gd name="connsiteX6" fmla="*/ 1585259 w 4430477"/>
                <a:gd name="connsiteY6" fmla="*/ 5155669 h 6098313"/>
                <a:gd name="connsiteX7" fmla="*/ 4309671 w 4430477"/>
                <a:gd name="connsiteY7" fmla="*/ 5769779 h 6098313"/>
                <a:gd name="connsiteX8" fmla="*/ 4408988 w 4430477"/>
                <a:gd name="connsiteY8" fmla="*/ 5443269 h 6098313"/>
                <a:gd name="connsiteX9" fmla="*/ 4405790 w 4430477"/>
                <a:gd name="connsiteY9" fmla="*/ 5437051 h 609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30477" h="6098313">
                  <a:moveTo>
                    <a:pt x="4405790" y="5437051"/>
                  </a:moveTo>
                  <a:cubicBezTo>
                    <a:pt x="3427814" y="4073313"/>
                    <a:pt x="3144744" y="3578995"/>
                    <a:pt x="3144744" y="3578995"/>
                  </a:cubicBezTo>
                  <a:cubicBezTo>
                    <a:pt x="3025528" y="3449786"/>
                    <a:pt x="2793360" y="3035685"/>
                    <a:pt x="1796240" y="1218270"/>
                  </a:cubicBezTo>
                  <a:cubicBezTo>
                    <a:pt x="1542219" y="755267"/>
                    <a:pt x="1526007" y="632009"/>
                    <a:pt x="1387736" y="375634"/>
                  </a:cubicBezTo>
                  <a:cubicBezTo>
                    <a:pt x="1387736" y="375634"/>
                    <a:pt x="1316358" y="-179580"/>
                    <a:pt x="816666" y="60006"/>
                  </a:cubicBezTo>
                  <a:cubicBezTo>
                    <a:pt x="415446" y="252421"/>
                    <a:pt x="-76696" y="1116555"/>
                    <a:pt x="10051" y="1739860"/>
                  </a:cubicBezTo>
                  <a:cubicBezTo>
                    <a:pt x="96798" y="2363166"/>
                    <a:pt x="408073" y="3633317"/>
                    <a:pt x="1585259" y="5155669"/>
                  </a:cubicBezTo>
                  <a:cubicBezTo>
                    <a:pt x="2632481" y="6509857"/>
                    <a:pt x="3815353" y="6103929"/>
                    <a:pt x="4309671" y="5769779"/>
                  </a:cubicBezTo>
                  <a:cubicBezTo>
                    <a:pt x="4415695" y="5698090"/>
                    <a:pt x="4460734" y="5560353"/>
                    <a:pt x="4408988" y="5443269"/>
                  </a:cubicBezTo>
                  <a:cubicBezTo>
                    <a:pt x="4407700" y="5440338"/>
                    <a:pt x="4406634" y="5438206"/>
                    <a:pt x="4405790" y="5437051"/>
                  </a:cubicBezTo>
                  <a:close/>
                </a:path>
              </a:pathLst>
            </a:custGeom>
            <a:grpFill/>
            <a:ln w="4441" cap="flat">
              <a:noFill/>
              <a:prstDash val="solid"/>
              <a:miter/>
            </a:ln>
          </p:spPr>
          <p:txBody>
            <a:bodyPr rtlCol="0" anchor="ctr"/>
            <a:lstStyle/>
            <a:p>
              <a:endParaRPr lang="zh-CN" altLang="en-US"/>
            </a:p>
          </p:txBody>
        </p:sp>
      </p:grpSp>
      <p:grpSp>
        <p:nvGrpSpPr>
          <p:cNvPr id="47" name="图形 39">
            <a:extLst>
              <a:ext uri="{FF2B5EF4-FFF2-40B4-BE49-F238E27FC236}">
                <a16:creationId xmlns:a16="http://schemas.microsoft.com/office/drawing/2014/main" id="{EF07B619-C9EB-4AA6-1207-02439180BAB8}"/>
              </a:ext>
            </a:extLst>
          </p:cNvPr>
          <p:cNvGrpSpPr/>
          <p:nvPr/>
        </p:nvGrpSpPr>
        <p:grpSpPr>
          <a:xfrm>
            <a:off x="9393817" y="2235055"/>
            <a:ext cx="210212" cy="248851"/>
            <a:chOff x="3199992" y="-1"/>
            <a:chExt cx="5791946" cy="6856561"/>
          </a:xfrm>
          <a:solidFill>
            <a:schemeClr val="bg1"/>
          </a:solidFill>
        </p:grpSpPr>
        <p:sp>
          <p:nvSpPr>
            <p:cNvPr id="48" name="任意多边形: 形状 47">
              <a:extLst>
                <a:ext uri="{FF2B5EF4-FFF2-40B4-BE49-F238E27FC236}">
                  <a16:creationId xmlns:a16="http://schemas.microsoft.com/office/drawing/2014/main" id="{8FD496F6-D8AD-3DA4-F8B0-8C7B22601A75}"/>
                </a:ext>
              </a:extLst>
            </p:cNvPr>
            <p:cNvSpPr/>
            <p:nvPr/>
          </p:nvSpPr>
          <p:spPr>
            <a:xfrm>
              <a:off x="4532784" y="-1"/>
              <a:ext cx="4459154" cy="6119501"/>
            </a:xfrm>
            <a:custGeom>
              <a:avLst/>
              <a:gdLst>
                <a:gd name="connsiteX0" fmla="*/ 3718111 w 4459154"/>
                <a:gd name="connsiteY0" fmla="*/ 6077061 h 6119501"/>
                <a:gd name="connsiteX1" fmla="*/ 3177955 w 4459154"/>
                <a:gd name="connsiteY1" fmla="*/ 5892730 h 6119501"/>
                <a:gd name="connsiteX2" fmla="*/ 2635844 w 4459154"/>
                <a:gd name="connsiteY2" fmla="*/ 4832671 h 6119501"/>
                <a:gd name="connsiteX3" fmla="*/ 49214 w 4459154"/>
                <a:gd name="connsiteY3" fmla="*/ 734305 h 6119501"/>
                <a:gd name="connsiteX4" fmla="*/ 116639 w 4459154"/>
                <a:gd name="connsiteY4" fmla="*/ 209339 h 6119501"/>
                <a:gd name="connsiteX5" fmla="*/ 2022933 w 4459154"/>
                <a:gd name="connsiteY5" fmla="*/ 372172 h 6119501"/>
                <a:gd name="connsiteX6" fmla="*/ 3298503 w 4459154"/>
                <a:gd name="connsiteY6" fmla="*/ 1604791 h 6119501"/>
                <a:gd name="connsiteX7" fmla="*/ 4445663 w 4459154"/>
                <a:gd name="connsiteY7" fmla="*/ 4916175 h 6119501"/>
                <a:gd name="connsiteX8" fmla="*/ 4222112 w 4459154"/>
                <a:gd name="connsiteY8" fmla="*/ 5607127 h 6119501"/>
                <a:gd name="connsiteX9" fmla="*/ 3991676 w 4459154"/>
                <a:gd name="connsiteY9" fmla="*/ 5889931 h 6119501"/>
                <a:gd name="connsiteX10" fmla="*/ 3718111 w 4459154"/>
                <a:gd name="connsiteY10" fmla="*/ 6077061 h 6119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59154" h="6119501">
                  <a:moveTo>
                    <a:pt x="3718111" y="6077061"/>
                  </a:moveTo>
                  <a:cubicBezTo>
                    <a:pt x="3518190" y="6177310"/>
                    <a:pt x="3276206" y="6093628"/>
                    <a:pt x="3177955" y="5892730"/>
                  </a:cubicBezTo>
                  <a:cubicBezTo>
                    <a:pt x="3007171" y="5543566"/>
                    <a:pt x="2826705" y="5189962"/>
                    <a:pt x="2635844" y="4832671"/>
                  </a:cubicBezTo>
                  <a:cubicBezTo>
                    <a:pt x="1812085" y="3290287"/>
                    <a:pt x="928451" y="1927437"/>
                    <a:pt x="49214" y="734305"/>
                  </a:cubicBezTo>
                  <a:cubicBezTo>
                    <a:pt x="25051" y="630724"/>
                    <a:pt x="-78885" y="321004"/>
                    <a:pt x="116639" y="209339"/>
                  </a:cubicBezTo>
                  <a:cubicBezTo>
                    <a:pt x="309854" y="99007"/>
                    <a:pt x="1109184" y="-278716"/>
                    <a:pt x="2022933" y="372172"/>
                  </a:cubicBezTo>
                  <a:cubicBezTo>
                    <a:pt x="2936681" y="1023061"/>
                    <a:pt x="2823595" y="1092573"/>
                    <a:pt x="3298503" y="1604791"/>
                  </a:cubicBezTo>
                  <a:cubicBezTo>
                    <a:pt x="3773366" y="2117054"/>
                    <a:pt x="4572652" y="4198173"/>
                    <a:pt x="4445663" y="4916175"/>
                  </a:cubicBezTo>
                  <a:cubicBezTo>
                    <a:pt x="4378505" y="5295941"/>
                    <a:pt x="4303351" y="5482004"/>
                    <a:pt x="4222112" y="5607127"/>
                  </a:cubicBezTo>
                  <a:cubicBezTo>
                    <a:pt x="4117466" y="5768184"/>
                    <a:pt x="4015084" y="5868611"/>
                    <a:pt x="3991676" y="5889931"/>
                  </a:cubicBezTo>
                  <a:cubicBezTo>
                    <a:pt x="3902531" y="5971037"/>
                    <a:pt x="3808722" y="6031621"/>
                    <a:pt x="3718111" y="6077061"/>
                  </a:cubicBezTo>
                  <a:close/>
                </a:path>
              </a:pathLst>
            </a:custGeom>
            <a:grpFill/>
            <a:ln w="4441"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061094F7-578D-48DF-095B-001614BA4206}"/>
                </a:ext>
              </a:extLst>
            </p:cNvPr>
            <p:cNvSpPr/>
            <p:nvPr/>
          </p:nvSpPr>
          <p:spPr>
            <a:xfrm>
              <a:off x="3199992" y="758246"/>
              <a:ext cx="4430477" cy="6098313"/>
            </a:xfrm>
            <a:custGeom>
              <a:avLst/>
              <a:gdLst>
                <a:gd name="connsiteX0" fmla="*/ 4405790 w 4430477"/>
                <a:gd name="connsiteY0" fmla="*/ 5437051 h 6098313"/>
                <a:gd name="connsiteX1" fmla="*/ 3144744 w 4430477"/>
                <a:gd name="connsiteY1" fmla="*/ 3578995 h 6098313"/>
                <a:gd name="connsiteX2" fmla="*/ 1796240 w 4430477"/>
                <a:gd name="connsiteY2" fmla="*/ 1218270 h 6098313"/>
                <a:gd name="connsiteX3" fmla="*/ 1387736 w 4430477"/>
                <a:gd name="connsiteY3" fmla="*/ 375634 h 6098313"/>
                <a:gd name="connsiteX4" fmla="*/ 816666 w 4430477"/>
                <a:gd name="connsiteY4" fmla="*/ 60006 h 6098313"/>
                <a:gd name="connsiteX5" fmla="*/ 10051 w 4430477"/>
                <a:gd name="connsiteY5" fmla="*/ 1739860 h 6098313"/>
                <a:gd name="connsiteX6" fmla="*/ 1585259 w 4430477"/>
                <a:gd name="connsiteY6" fmla="*/ 5155669 h 6098313"/>
                <a:gd name="connsiteX7" fmla="*/ 4309671 w 4430477"/>
                <a:gd name="connsiteY7" fmla="*/ 5769779 h 6098313"/>
                <a:gd name="connsiteX8" fmla="*/ 4408988 w 4430477"/>
                <a:gd name="connsiteY8" fmla="*/ 5443269 h 6098313"/>
                <a:gd name="connsiteX9" fmla="*/ 4405790 w 4430477"/>
                <a:gd name="connsiteY9" fmla="*/ 5437051 h 6098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30477" h="6098313">
                  <a:moveTo>
                    <a:pt x="4405790" y="5437051"/>
                  </a:moveTo>
                  <a:cubicBezTo>
                    <a:pt x="3427814" y="4073313"/>
                    <a:pt x="3144744" y="3578995"/>
                    <a:pt x="3144744" y="3578995"/>
                  </a:cubicBezTo>
                  <a:cubicBezTo>
                    <a:pt x="3025528" y="3449786"/>
                    <a:pt x="2793360" y="3035685"/>
                    <a:pt x="1796240" y="1218270"/>
                  </a:cubicBezTo>
                  <a:cubicBezTo>
                    <a:pt x="1542219" y="755267"/>
                    <a:pt x="1526007" y="632009"/>
                    <a:pt x="1387736" y="375634"/>
                  </a:cubicBezTo>
                  <a:cubicBezTo>
                    <a:pt x="1387736" y="375634"/>
                    <a:pt x="1316358" y="-179580"/>
                    <a:pt x="816666" y="60006"/>
                  </a:cubicBezTo>
                  <a:cubicBezTo>
                    <a:pt x="415446" y="252421"/>
                    <a:pt x="-76696" y="1116555"/>
                    <a:pt x="10051" y="1739860"/>
                  </a:cubicBezTo>
                  <a:cubicBezTo>
                    <a:pt x="96798" y="2363166"/>
                    <a:pt x="408073" y="3633317"/>
                    <a:pt x="1585259" y="5155669"/>
                  </a:cubicBezTo>
                  <a:cubicBezTo>
                    <a:pt x="2632481" y="6509857"/>
                    <a:pt x="3815353" y="6103929"/>
                    <a:pt x="4309671" y="5769779"/>
                  </a:cubicBezTo>
                  <a:cubicBezTo>
                    <a:pt x="4415695" y="5698090"/>
                    <a:pt x="4460734" y="5560353"/>
                    <a:pt x="4408988" y="5443269"/>
                  </a:cubicBezTo>
                  <a:cubicBezTo>
                    <a:pt x="4407700" y="5440338"/>
                    <a:pt x="4406634" y="5438206"/>
                    <a:pt x="4405790" y="5437051"/>
                  </a:cubicBezTo>
                  <a:close/>
                </a:path>
              </a:pathLst>
            </a:custGeom>
            <a:grpFill/>
            <a:ln w="4441" cap="flat">
              <a:noFill/>
              <a:prstDash val="solid"/>
              <a:miter/>
            </a:ln>
          </p:spPr>
          <p:txBody>
            <a:bodyPr rtlCol="0" anchor="ctr"/>
            <a:lstStyle/>
            <a:p>
              <a:endParaRPr lang="zh-CN" altLang="en-US"/>
            </a:p>
          </p:txBody>
        </p:sp>
      </p:grpSp>
      <p:sp>
        <p:nvSpPr>
          <p:cNvPr id="50" name="espresso_204912">
            <a:extLst>
              <a:ext uri="{FF2B5EF4-FFF2-40B4-BE49-F238E27FC236}">
                <a16:creationId xmlns:a16="http://schemas.microsoft.com/office/drawing/2014/main" id="{526F1C76-1446-5FD5-E538-B16F7D825A7C}"/>
              </a:ext>
            </a:extLst>
          </p:cNvPr>
          <p:cNvSpPr/>
          <p:nvPr/>
        </p:nvSpPr>
        <p:spPr>
          <a:xfrm>
            <a:off x="9356768" y="6423235"/>
            <a:ext cx="368345" cy="247844"/>
          </a:xfrm>
          <a:custGeom>
            <a:avLst/>
            <a:gdLst>
              <a:gd name="T0" fmla="*/ 4832 w 6827"/>
              <a:gd name="T1" fmla="*/ 3265 h 4601"/>
              <a:gd name="T2" fmla="*/ 5181 w 6827"/>
              <a:gd name="T3" fmla="*/ 1930 h 4601"/>
              <a:gd name="T4" fmla="*/ 5565 w 6827"/>
              <a:gd name="T5" fmla="*/ 223 h 4601"/>
              <a:gd name="T6" fmla="*/ 5565 w 6827"/>
              <a:gd name="T7" fmla="*/ 0 h 4601"/>
              <a:gd name="T8" fmla="*/ 1113 w 6827"/>
              <a:gd name="T9" fmla="*/ 0 h 4601"/>
              <a:gd name="T10" fmla="*/ 0 w 6827"/>
              <a:gd name="T11" fmla="*/ 1113 h 4601"/>
              <a:gd name="T12" fmla="*/ 1113 w 6827"/>
              <a:gd name="T13" fmla="*/ 2226 h 4601"/>
              <a:gd name="T14" fmla="*/ 1750 w 6827"/>
              <a:gd name="T15" fmla="*/ 2226 h 4601"/>
              <a:gd name="T16" fmla="*/ 1994 w 6827"/>
              <a:gd name="T17" fmla="*/ 3265 h 4601"/>
              <a:gd name="T18" fmla="*/ 0 w 6827"/>
              <a:gd name="T19" fmla="*/ 3265 h 4601"/>
              <a:gd name="T20" fmla="*/ 0 w 6827"/>
              <a:gd name="T21" fmla="*/ 3710 h 4601"/>
              <a:gd name="T22" fmla="*/ 434 w 6827"/>
              <a:gd name="T23" fmla="*/ 3710 h 4601"/>
              <a:gd name="T24" fmla="*/ 735 w 6827"/>
              <a:gd name="T25" fmla="*/ 4601 h 4601"/>
              <a:gd name="T26" fmla="*/ 6099 w 6827"/>
              <a:gd name="T27" fmla="*/ 4601 h 4601"/>
              <a:gd name="T28" fmla="*/ 6394 w 6827"/>
              <a:gd name="T29" fmla="*/ 3710 h 4601"/>
              <a:gd name="T30" fmla="*/ 6827 w 6827"/>
              <a:gd name="T31" fmla="*/ 3710 h 4601"/>
              <a:gd name="T32" fmla="*/ 6827 w 6827"/>
              <a:gd name="T33" fmla="*/ 3265 h 4601"/>
              <a:gd name="T34" fmla="*/ 4832 w 6827"/>
              <a:gd name="T35" fmla="*/ 3265 h 4601"/>
              <a:gd name="T36" fmla="*/ 1113 w 6827"/>
              <a:gd name="T37" fmla="*/ 1781 h 4601"/>
              <a:gd name="T38" fmla="*/ 445 w 6827"/>
              <a:gd name="T39" fmla="*/ 1113 h 4601"/>
              <a:gd name="T40" fmla="*/ 1113 w 6827"/>
              <a:gd name="T41" fmla="*/ 445 h 4601"/>
              <a:gd name="T42" fmla="*/ 1269 w 6827"/>
              <a:gd name="T43" fmla="*/ 445 h 4601"/>
              <a:gd name="T44" fmla="*/ 1592 w 6827"/>
              <a:gd name="T45" fmla="*/ 1781 h 4601"/>
              <a:gd name="T46" fmla="*/ 1113 w 6827"/>
              <a:gd name="T47" fmla="*/ 1781 h 4601"/>
              <a:gd name="T48" fmla="*/ 1716 w 6827"/>
              <a:gd name="T49" fmla="*/ 445 h 4601"/>
              <a:gd name="T50" fmla="*/ 5111 w 6827"/>
              <a:gd name="T51" fmla="*/ 445 h 4601"/>
              <a:gd name="T52" fmla="*/ 4762 w 6827"/>
              <a:gd name="T53" fmla="*/ 1780 h 4601"/>
              <a:gd name="T54" fmla="*/ 4386 w 6827"/>
              <a:gd name="T55" fmla="*/ 3265 h 4601"/>
              <a:gd name="T56" fmla="*/ 2441 w 6827"/>
              <a:gd name="T57" fmla="*/ 3265 h 4601"/>
              <a:gd name="T58" fmla="*/ 2065 w 6827"/>
              <a:gd name="T59" fmla="*/ 1780 h 4601"/>
              <a:gd name="T60" fmla="*/ 1716 w 6827"/>
              <a:gd name="T61" fmla="*/ 445 h 4601"/>
              <a:gd name="T62" fmla="*/ 5777 w 6827"/>
              <a:gd name="T63" fmla="*/ 4155 h 4601"/>
              <a:gd name="T64" fmla="*/ 1054 w 6827"/>
              <a:gd name="T65" fmla="*/ 4155 h 4601"/>
              <a:gd name="T66" fmla="*/ 904 w 6827"/>
              <a:gd name="T67" fmla="*/ 3710 h 4601"/>
              <a:gd name="T68" fmla="*/ 5925 w 6827"/>
              <a:gd name="T69" fmla="*/ 3710 h 4601"/>
              <a:gd name="T70" fmla="*/ 5777 w 6827"/>
              <a:gd name="T71" fmla="*/ 4155 h 4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27" h="4601">
                <a:moveTo>
                  <a:pt x="4832" y="3265"/>
                </a:moveTo>
                <a:cubicBezTo>
                  <a:pt x="4870" y="2796"/>
                  <a:pt x="5022" y="2374"/>
                  <a:pt x="5181" y="1930"/>
                </a:cubicBezTo>
                <a:cubicBezTo>
                  <a:pt x="5370" y="1405"/>
                  <a:pt x="5565" y="861"/>
                  <a:pt x="5565" y="223"/>
                </a:cubicBezTo>
                <a:lnTo>
                  <a:pt x="5565" y="0"/>
                </a:lnTo>
                <a:lnTo>
                  <a:pt x="1113" y="0"/>
                </a:lnTo>
                <a:cubicBezTo>
                  <a:pt x="499" y="0"/>
                  <a:pt x="0" y="499"/>
                  <a:pt x="0" y="1113"/>
                </a:cubicBezTo>
                <a:cubicBezTo>
                  <a:pt x="0" y="1727"/>
                  <a:pt x="499" y="2226"/>
                  <a:pt x="1113" y="2226"/>
                </a:cubicBezTo>
                <a:lnTo>
                  <a:pt x="1750" y="2226"/>
                </a:lnTo>
                <a:cubicBezTo>
                  <a:pt x="1867" y="2565"/>
                  <a:pt x="1965" y="2901"/>
                  <a:pt x="1994" y="3265"/>
                </a:cubicBezTo>
                <a:lnTo>
                  <a:pt x="0" y="3265"/>
                </a:lnTo>
                <a:lnTo>
                  <a:pt x="0" y="3710"/>
                </a:lnTo>
                <a:lnTo>
                  <a:pt x="434" y="3710"/>
                </a:lnTo>
                <a:lnTo>
                  <a:pt x="735" y="4601"/>
                </a:lnTo>
                <a:lnTo>
                  <a:pt x="6099" y="4601"/>
                </a:lnTo>
                <a:lnTo>
                  <a:pt x="6394" y="3710"/>
                </a:lnTo>
                <a:lnTo>
                  <a:pt x="6827" y="3710"/>
                </a:lnTo>
                <a:lnTo>
                  <a:pt x="6827" y="3265"/>
                </a:lnTo>
                <a:lnTo>
                  <a:pt x="4832" y="3265"/>
                </a:lnTo>
                <a:close/>
                <a:moveTo>
                  <a:pt x="1113" y="1781"/>
                </a:moveTo>
                <a:cubicBezTo>
                  <a:pt x="745" y="1781"/>
                  <a:pt x="445" y="1481"/>
                  <a:pt x="445" y="1113"/>
                </a:cubicBezTo>
                <a:cubicBezTo>
                  <a:pt x="445" y="745"/>
                  <a:pt x="745" y="445"/>
                  <a:pt x="1113" y="445"/>
                </a:cubicBezTo>
                <a:lnTo>
                  <a:pt x="1269" y="445"/>
                </a:lnTo>
                <a:cubicBezTo>
                  <a:pt x="1304" y="931"/>
                  <a:pt x="1444" y="1364"/>
                  <a:pt x="1592" y="1781"/>
                </a:cubicBezTo>
                <a:lnTo>
                  <a:pt x="1113" y="1781"/>
                </a:lnTo>
                <a:close/>
                <a:moveTo>
                  <a:pt x="1716" y="445"/>
                </a:moveTo>
                <a:lnTo>
                  <a:pt x="5111" y="445"/>
                </a:lnTo>
                <a:cubicBezTo>
                  <a:pt x="5073" y="914"/>
                  <a:pt x="4921" y="1336"/>
                  <a:pt x="4762" y="1780"/>
                </a:cubicBezTo>
                <a:cubicBezTo>
                  <a:pt x="4596" y="2243"/>
                  <a:pt x="4424" y="2721"/>
                  <a:pt x="4386" y="3265"/>
                </a:cubicBezTo>
                <a:lnTo>
                  <a:pt x="2441" y="3265"/>
                </a:lnTo>
                <a:cubicBezTo>
                  <a:pt x="2403" y="2721"/>
                  <a:pt x="2231" y="2243"/>
                  <a:pt x="2065" y="1780"/>
                </a:cubicBezTo>
                <a:cubicBezTo>
                  <a:pt x="1905" y="1336"/>
                  <a:pt x="1754" y="914"/>
                  <a:pt x="1716" y="445"/>
                </a:cubicBezTo>
                <a:close/>
                <a:moveTo>
                  <a:pt x="5777" y="4155"/>
                </a:moveTo>
                <a:lnTo>
                  <a:pt x="1054" y="4155"/>
                </a:lnTo>
                <a:lnTo>
                  <a:pt x="904" y="3710"/>
                </a:lnTo>
                <a:lnTo>
                  <a:pt x="5925" y="3710"/>
                </a:lnTo>
                <a:lnTo>
                  <a:pt x="5777" y="415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mocha_273056">
            <a:extLst>
              <a:ext uri="{FF2B5EF4-FFF2-40B4-BE49-F238E27FC236}">
                <a16:creationId xmlns:a16="http://schemas.microsoft.com/office/drawing/2014/main" id="{886199B6-7ABF-3A67-74C8-37C15EA41606}"/>
              </a:ext>
            </a:extLst>
          </p:cNvPr>
          <p:cNvSpPr/>
          <p:nvPr/>
        </p:nvSpPr>
        <p:spPr>
          <a:xfrm>
            <a:off x="10056311" y="6349657"/>
            <a:ext cx="368345" cy="329033"/>
          </a:xfrm>
          <a:custGeom>
            <a:avLst/>
            <a:gdLst>
              <a:gd name="T0" fmla="*/ 5785 w 6827"/>
              <a:gd name="T1" fmla="*/ 4291 h 6107"/>
              <a:gd name="T2" fmla="*/ 6827 w 6827"/>
              <a:gd name="T3" fmla="*/ 3249 h 6107"/>
              <a:gd name="T4" fmla="*/ 5785 w 6827"/>
              <a:gd name="T5" fmla="*/ 2207 h 6107"/>
              <a:gd name="T6" fmla="*/ 5451 w 6827"/>
              <a:gd name="T7" fmla="*/ 2207 h 6107"/>
              <a:gd name="T8" fmla="*/ 5451 w 6827"/>
              <a:gd name="T9" fmla="*/ 1731 h 6107"/>
              <a:gd name="T10" fmla="*/ 4032 w 6827"/>
              <a:gd name="T11" fmla="*/ 323 h 6107"/>
              <a:gd name="T12" fmla="*/ 3636 w 6827"/>
              <a:gd name="T13" fmla="*/ 378 h 6107"/>
              <a:gd name="T14" fmla="*/ 2556 w 6827"/>
              <a:gd name="T15" fmla="*/ 0 h 6107"/>
              <a:gd name="T16" fmla="*/ 825 w 6827"/>
              <a:gd name="T17" fmla="*/ 1731 h 6107"/>
              <a:gd name="T18" fmla="*/ 825 w 6827"/>
              <a:gd name="T19" fmla="*/ 3513 h 6107"/>
              <a:gd name="T20" fmla="*/ 1274 w 6827"/>
              <a:gd name="T21" fmla="*/ 4783 h 6107"/>
              <a:gd name="T22" fmla="*/ 747 w 6827"/>
              <a:gd name="T23" fmla="*/ 4783 h 6107"/>
              <a:gd name="T24" fmla="*/ 746 w 6827"/>
              <a:gd name="T25" fmla="*/ 4783 h 6107"/>
              <a:gd name="T26" fmla="*/ 210 w 6827"/>
              <a:gd name="T27" fmla="*/ 4783 h 6107"/>
              <a:gd name="T28" fmla="*/ 0 w 6827"/>
              <a:gd name="T29" fmla="*/ 4993 h 6107"/>
              <a:gd name="T30" fmla="*/ 210 w 6827"/>
              <a:gd name="T31" fmla="*/ 5203 h 6107"/>
              <a:gd name="T32" fmla="*/ 618 w 6827"/>
              <a:gd name="T33" fmla="*/ 5203 h 6107"/>
              <a:gd name="T34" fmla="*/ 773 w 6827"/>
              <a:gd name="T35" fmla="*/ 5493 h 6107"/>
              <a:gd name="T36" fmla="*/ 1793 w 6827"/>
              <a:gd name="T37" fmla="*/ 6107 h 6107"/>
              <a:gd name="T38" fmla="*/ 4493 w 6827"/>
              <a:gd name="T39" fmla="*/ 6107 h 6107"/>
              <a:gd name="T40" fmla="*/ 5513 w 6827"/>
              <a:gd name="T41" fmla="*/ 5493 h 6107"/>
              <a:gd name="T42" fmla="*/ 5668 w 6827"/>
              <a:gd name="T43" fmla="*/ 5203 h 6107"/>
              <a:gd name="T44" fmla="*/ 6076 w 6827"/>
              <a:gd name="T45" fmla="*/ 5203 h 6107"/>
              <a:gd name="T46" fmla="*/ 6286 w 6827"/>
              <a:gd name="T47" fmla="*/ 4993 h 6107"/>
              <a:gd name="T48" fmla="*/ 6076 w 6827"/>
              <a:gd name="T49" fmla="*/ 4783 h 6107"/>
              <a:gd name="T50" fmla="*/ 5003 w 6827"/>
              <a:gd name="T51" fmla="*/ 4783 h 6107"/>
              <a:gd name="T52" fmla="*/ 5296 w 6827"/>
              <a:gd name="T53" fmla="*/ 4291 h 6107"/>
              <a:gd name="T54" fmla="*/ 5785 w 6827"/>
              <a:gd name="T55" fmla="*/ 4291 h 6107"/>
              <a:gd name="T56" fmla="*/ 5451 w 6827"/>
              <a:gd name="T57" fmla="*/ 3513 h 6107"/>
              <a:gd name="T58" fmla="*/ 5451 w 6827"/>
              <a:gd name="T59" fmla="*/ 2627 h 6107"/>
              <a:gd name="T60" fmla="*/ 5785 w 6827"/>
              <a:gd name="T61" fmla="*/ 2627 h 6107"/>
              <a:gd name="T62" fmla="*/ 5785 w 6827"/>
              <a:gd name="T63" fmla="*/ 2627 h 6107"/>
              <a:gd name="T64" fmla="*/ 6407 w 6827"/>
              <a:gd name="T65" fmla="*/ 3249 h 6107"/>
              <a:gd name="T66" fmla="*/ 5785 w 6827"/>
              <a:gd name="T67" fmla="*/ 3871 h 6107"/>
              <a:gd name="T68" fmla="*/ 5420 w 6827"/>
              <a:gd name="T69" fmla="*/ 3871 h 6107"/>
              <a:gd name="T70" fmla="*/ 5451 w 6827"/>
              <a:gd name="T71" fmla="*/ 3513 h 6107"/>
              <a:gd name="T72" fmla="*/ 2556 w 6827"/>
              <a:gd name="T73" fmla="*/ 420 h 6107"/>
              <a:gd name="T74" fmla="*/ 3447 w 6827"/>
              <a:gd name="T75" fmla="*/ 769 h 6107"/>
              <a:gd name="T76" fmla="*/ 3666 w 6827"/>
              <a:gd name="T77" fmla="*/ 811 h 6107"/>
              <a:gd name="T78" fmla="*/ 4032 w 6827"/>
              <a:gd name="T79" fmla="*/ 742 h 6107"/>
              <a:gd name="T80" fmla="*/ 5009 w 6827"/>
              <a:gd name="T81" fmla="*/ 1521 h 6107"/>
              <a:gd name="T82" fmla="*/ 1262 w 6827"/>
              <a:gd name="T83" fmla="*/ 1521 h 6107"/>
              <a:gd name="T84" fmla="*/ 2556 w 6827"/>
              <a:gd name="T85" fmla="*/ 420 h 6107"/>
              <a:gd name="T86" fmla="*/ 5192 w 6827"/>
              <a:gd name="T87" fmla="*/ 5203 h 6107"/>
              <a:gd name="T88" fmla="*/ 5143 w 6827"/>
              <a:gd name="T89" fmla="*/ 5296 h 6107"/>
              <a:gd name="T90" fmla="*/ 4493 w 6827"/>
              <a:gd name="T91" fmla="*/ 5687 h 6107"/>
              <a:gd name="T92" fmla="*/ 1793 w 6827"/>
              <a:gd name="T93" fmla="*/ 5687 h 6107"/>
              <a:gd name="T94" fmla="*/ 1143 w 6827"/>
              <a:gd name="T95" fmla="*/ 5296 h 6107"/>
              <a:gd name="T96" fmla="*/ 1093 w 6827"/>
              <a:gd name="T97" fmla="*/ 5203 h 6107"/>
              <a:gd name="T98" fmla="*/ 5192 w 6827"/>
              <a:gd name="T99" fmla="*/ 5203 h 6107"/>
              <a:gd name="T100" fmla="*/ 5032 w 6827"/>
              <a:gd name="T101" fmla="*/ 3513 h 6107"/>
              <a:gd name="T102" fmla="*/ 4408 w 6827"/>
              <a:gd name="T103" fmla="*/ 4783 h 6107"/>
              <a:gd name="T104" fmla="*/ 1869 w 6827"/>
              <a:gd name="T105" fmla="*/ 4783 h 6107"/>
              <a:gd name="T106" fmla="*/ 1245 w 6827"/>
              <a:gd name="T107" fmla="*/ 3513 h 6107"/>
              <a:gd name="T108" fmla="*/ 1245 w 6827"/>
              <a:gd name="T109" fmla="*/ 1941 h 6107"/>
              <a:gd name="T110" fmla="*/ 5032 w 6827"/>
              <a:gd name="T111" fmla="*/ 1941 h 6107"/>
              <a:gd name="T112" fmla="*/ 5032 w 6827"/>
              <a:gd name="T113" fmla="*/ 3513 h 6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27" h="6107">
                <a:moveTo>
                  <a:pt x="5785" y="4291"/>
                </a:moveTo>
                <a:cubicBezTo>
                  <a:pt x="6359" y="4291"/>
                  <a:pt x="6827" y="3824"/>
                  <a:pt x="6827" y="3249"/>
                </a:cubicBezTo>
                <a:cubicBezTo>
                  <a:pt x="6827" y="2675"/>
                  <a:pt x="6359" y="2207"/>
                  <a:pt x="5785" y="2207"/>
                </a:cubicBezTo>
                <a:lnTo>
                  <a:pt x="5451" y="2207"/>
                </a:lnTo>
                <a:lnTo>
                  <a:pt x="5451" y="1731"/>
                </a:lnTo>
                <a:cubicBezTo>
                  <a:pt x="5451" y="954"/>
                  <a:pt x="4815" y="323"/>
                  <a:pt x="4032" y="323"/>
                </a:cubicBezTo>
                <a:cubicBezTo>
                  <a:pt x="3897" y="323"/>
                  <a:pt x="3764" y="341"/>
                  <a:pt x="3636" y="378"/>
                </a:cubicBezTo>
                <a:cubicBezTo>
                  <a:pt x="3330" y="134"/>
                  <a:pt x="2951" y="0"/>
                  <a:pt x="2556" y="0"/>
                </a:cubicBezTo>
                <a:cubicBezTo>
                  <a:pt x="1602" y="0"/>
                  <a:pt x="825" y="776"/>
                  <a:pt x="825" y="1731"/>
                </a:cubicBezTo>
                <a:lnTo>
                  <a:pt x="825" y="3513"/>
                </a:lnTo>
                <a:cubicBezTo>
                  <a:pt x="825" y="3993"/>
                  <a:pt x="993" y="4435"/>
                  <a:pt x="1274" y="4783"/>
                </a:cubicBezTo>
                <a:lnTo>
                  <a:pt x="747" y="4783"/>
                </a:lnTo>
                <a:lnTo>
                  <a:pt x="746" y="4783"/>
                </a:lnTo>
                <a:lnTo>
                  <a:pt x="210" y="4783"/>
                </a:lnTo>
                <a:cubicBezTo>
                  <a:pt x="94" y="4783"/>
                  <a:pt x="0" y="4877"/>
                  <a:pt x="0" y="4993"/>
                </a:cubicBezTo>
                <a:cubicBezTo>
                  <a:pt x="0" y="5109"/>
                  <a:pt x="94" y="5203"/>
                  <a:pt x="210" y="5203"/>
                </a:cubicBezTo>
                <a:lnTo>
                  <a:pt x="618" y="5203"/>
                </a:lnTo>
                <a:lnTo>
                  <a:pt x="773" y="5493"/>
                </a:lnTo>
                <a:cubicBezTo>
                  <a:pt x="973" y="5872"/>
                  <a:pt x="1364" y="6107"/>
                  <a:pt x="1793" y="6107"/>
                </a:cubicBezTo>
                <a:lnTo>
                  <a:pt x="4493" y="6107"/>
                </a:lnTo>
                <a:cubicBezTo>
                  <a:pt x="4922" y="6107"/>
                  <a:pt x="5312" y="5872"/>
                  <a:pt x="5513" y="5493"/>
                </a:cubicBezTo>
                <a:lnTo>
                  <a:pt x="5668" y="5203"/>
                </a:lnTo>
                <a:lnTo>
                  <a:pt x="6076" y="5203"/>
                </a:lnTo>
                <a:cubicBezTo>
                  <a:pt x="6192" y="5203"/>
                  <a:pt x="6286" y="5109"/>
                  <a:pt x="6286" y="4993"/>
                </a:cubicBezTo>
                <a:cubicBezTo>
                  <a:pt x="6286" y="4877"/>
                  <a:pt x="6192" y="4783"/>
                  <a:pt x="6076" y="4783"/>
                </a:cubicBezTo>
                <a:lnTo>
                  <a:pt x="5003" y="4783"/>
                </a:lnTo>
                <a:cubicBezTo>
                  <a:pt x="5122" y="4635"/>
                  <a:pt x="5221" y="4469"/>
                  <a:pt x="5296" y="4291"/>
                </a:cubicBezTo>
                <a:lnTo>
                  <a:pt x="5785" y="4291"/>
                </a:lnTo>
                <a:close/>
                <a:moveTo>
                  <a:pt x="5451" y="3513"/>
                </a:moveTo>
                <a:lnTo>
                  <a:pt x="5451" y="2627"/>
                </a:lnTo>
                <a:lnTo>
                  <a:pt x="5785" y="2627"/>
                </a:lnTo>
                <a:lnTo>
                  <a:pt x="5785" y="2627"/>
                </a:lnTo>
                <a:cubicBezTo>
                  <a:pt x="6128" y="2627"/>
                  <a:pt x="6407" y="2906"/>
                  <a:pt x="6407" y="3249"/>
                </a:cubicBezTo>
                <a:cubicBezTo>
                  <a:pt x="6407" y="3592"/>
                  <a:pt x="6128" y="3871"/>
                  <a:pt x="5785" y="3871"/>
                </a:cubicBezTo>
                <a:lnTo>
                  <a:pt x="5420" y="3871"/>
                </a:lnTo>
                <a:cubicBezTo>
                  <a:pt x="5441" y="3755"/>
                  <a:pt x="5451" y="3635"/>
                  <a:pt x="5451" y="3513"/>
                </a:cubicBezTo>
                <a:close/>
                <a:moveTo>
                  <a:pt x="2556" y="420"/>
                </a:moveTo>
                <a:cubicBezTo>
                  <a:pt x="2887" y="420"/>
                  <a:pt x="3204" y="544"/>
                  <a:pt x="3447" y="769"/>
                </a:cubicBezTo>
                <a:cubicBezTo>
                  <a:pt x="3506" y="824"/>
                  <a:pt x="3591" y="840"/>
                  <a:pt x="3666" y="811"/>
                </a:cubicBezTo>
                <a:cubicBezTo>
                  <a:pt x="3783" y="765"/>
                  <a:pt x="3906" y="742"/>
                  <a:pt x="4032" y="742"/>
                </a:cubicBezTo>
                <a:cubicBezTo>
                  <a:pt x="4510" y="742"/>
                  <a:pt x="4911" y="1076"/>
                  <a:pt x="5009" y="1521"/>
                </a:cubicBezTo>
                <a:lnTo>
                  <a:pt x="1262" y="1521"/>
                </a:lnTo>
                <a:cubicBezTo>
                  <a:pt x="1362" y="897"/>
                  <a:pt x="1904" y="420"/>
                  <a:pt x="2556" y="420"/>
                </a:cubicBezTo>
                <a:close/>
                <a:moveTo>
                  <a:pt x="5192" y="5203"/>
                </a:moveTo>
                <a:lnTo>
                  <a:pt x="5143" y="5296"/>
                </a:lnTo>
                <a:cubicBezTo>
                  <a:pt x="5015" y="5537"/>
                  <a:pt x="4766" y="5687"/>
                  <a:pt x="4493" y="5687"/>
                </a:cubicBezTo>
                <a:lnTo>
                  <a:pt x="1793" y="5687"/>
                </a:lnTo>
                <a:cubicBezTo>
                  <a:pt x="1520" y="5687"/>
                  <a:pt x="1271" y="5537"/>
                  <a:pt x="1143" y="5296"/>
                </a:cubicBezTo>
                <a:lnTo>
                  <a:pt x="1093" y="5203"/>
                </a:lnTo>
                <a:lnTo>
                  <a:pt x="5192" y="5203"/>
                </a:lnTo>
                <a:close/>
                <a:moveTo>
                  <a:pt x="5032" y="3513"/>
                </a:moveTo>
                <a:cubicBezTo>
                  <a:pt x="5032" y="4029"/>
                  <a:pt x="4787" y="4489"/>
                  <a:pt x="4408" y="4783"/>
                </a:cubicBezTo>
                <a:lnTo>
                  <a:pt x="1869" y="4783"/>
                </a:lnTo>
                <a:cubicBezTo>
                  <a:pt x="1489" y="4489"/>
                  <a:pt x="1245" y="4029"/>
                  <a:pt x="1245" y="3513"/>
                </a:cubicBezTo>
                <a:lnTo>
                  <a:pt x="1245" y="1941"/>
                </a:lnTo>
                <a:lnTo>
                  <a:pt x="5032" y="1941"/>
                </a:lnTo>
                <a:lnTo>
                  <a:pt x="5032" y="35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cappuccino_204913">
            <a:extLst>
              <a:ext uri="{FF2B5EF4-FFF2-40B4-BE49-F238E27FC236}">
                <a16:creationId xmlns:a16="http://schemas.microsoft.com/office/drawing/2014/main" id="{A6D90930-BE37-9C69-0BDC-8F1B98021719}"/>
              </a:ext>
            </a:extLst>
          </p:cNvPr>
          <p:cNvSpPr/>
          <p:nvPr/>
        </p:nvSpPr>
        <p:spPr>
          <a:xfrm>
            <a:off x="10755854" y="6351242"/>
            <a:ext cx="368345" cy="319837"/>
          </a:xfrm>
          <a:custGeom>
            <a:avLst/>
            <a:gdLst>
              <a:gd name="T0" fmla="*/ 5565 w 6827"/>
              <a:gd name="T1" fmla="*/ 2894 h 5936"/>
              <a:gd name="T2" fmla="*/ 4452 w 6827"/>
              <a:gd name="T3" fmla="*/ 445 h 5936"/>
              <a:gd name="T4" fmla="*/ 3413 w 6827"/>
              <a:gd name="T5" fmla="*/ 0 h 5936"/>
              <a:gd name="T6" fmla="*/ 2374 w 6827"/>
              <a:gd name="T7" fmla="*/ 445 h 5936"/>
              <a:gd name="T8" fmla="*/ 1113 w 6827"/>
              <a:gd name="T9" fmla="*/ 1336 h 5936"/>
              <a:gd name="T10" fmla="*/ 1113 w 6827"/>
              <a:gd name="T11" fmla="*/ 3562 h 5936"/>
              <a:gd name="T12" fmla="*/ 2104 w 6827"/>
              <a:gd name="T13" fmla="*/ 4601 h 5936"/>
              <a:gd name="T14" fmla="*/ 0 w 6827"/>
              <a:gd name="T15" fmla="*/ 5046 h 5936"/>
              <a:gd name="T16" fmla="*/ 735 w 6827"/>
              <a:gd name="T17" fmla="*/ 5936 h 5936"/>
              <a:gd name="T18" fmla="*/ 6394 w 6827"/>
              <a:gd name="T19" fmla="*/ 5046 h 5936"/>
              <a:gd name="T20" fmla="*/ 6827 w 6827"/>
              <a:gd name="T21" fmla="*/ 4601 h 5936"/>
              <a:gd name="T22" fmla="*/ 1113 w 6827"/>
              <a:gd name="T23" fmla="*/ 3117 h 5936"/>
              <a:gd name="T24" fmla="*/ 1113 w 6827"/>
              <a:gd name="T25" fmla="*/ 1781 h 5936"/>
              <a:gd name="T26" fmla="*/ 1261 w 6827"/>
              <a:gd name="T27" fmla="*/ 2894 h 5936"/>
              <a:gd name="T28" fmla="*/ 1113 w 6827"/>
              <a:gd name="T29" fmla="*/ 3117 h 5936"/>
              <a:gd name="T30" fmla="*/ 2771 w 6827"/>
              <a:gd name="T31" fmla="*/ 891 h 5936"/>
              <a:gd name="T32" fmla="*/ 3413 w 6827"/>
              <a:gd name="T33" fmla="*/ 445 h 5936"/>
              <a:gd name="T34" fmla="*/ 4056 w 6827"/>
              <a:gd name="T35" fmla="*/ 891 h 5936"/>
              <a:gd name="T36" fmla="*/ 5082 w 6827"/>
              <a:gd name="T37" fmla="*/ 1336 h 5936"/>
              <a:gd name="T38" fmla="*/ 2374 w 6827"/>
              <a:gd name="T39" fmla="*/ 891 h 5936"/>
              <a:gd name="T40" fmla="*/ 5120 w 6827"/>
              <a:gd name="T41" fmla="*/ 1781 h 5936"/>
              <a:gd name="T42" fmla="*/ 4732 w 6827"/>
              <a:gd name="T43" fmla="*/ 2438 h 5936"/>
              <a:gd name="T44" fmla="*/ 4024 w 6827"/>
              <a:gd name="T45" fmla="*/ 2438 h 5936"/>
              <a:gd name="T46" fmla="*/ 2803 w 6827"/>
              <a:gd name="T47" fmla="*/ 2438 h 5936"/>
              <a:gd name="T48" fmla="*/ 2095 w 6827"/>
              <a:gd name="T49" fmla="*/ 2438 h 5936"/>
              <a:gd name="T50" fmla="*/ 1707 w 6827"/>
              <a:gd name="T51" fmla="*/ 1781 h 5936"/>
              <a:gd name="T52" fmla="*/ 1707 w 6827"/>
              <a:gd name="T53" fmla="*/ 2718 h 5936"/>
              <a:gd name="T54" fmla="*/ 2449 w 6827"/>
              <a:gd name="T55" fmla="*/ 3012 h 5936"/>
              <a:gd name="T56" fmla="*/ 3413 w 6827"/>
              <a:gd name="T57" fmla="*/ 2672 h 5936"/>
              <a:gd name="T58" fmla="*/ 4378 w 6827"/>
              <a:gd name="T59" fmla="*/ 3012 h 5936"/>
              <a:gd name="T60" fmla="*/ 5120 w 6827"/>
              <a:gd name="T61" fmla="*/ 2718 h 5936"/>
              <a:gd name="T62" fmla="*/ 3413 w 6827"/>
              <a:gd name="T63" fmla="*/ 4601 h 5936"/>
              <a:gd name="T64" fmla="*/ 5777 w 6827"/>
              <a:gd name="T65" fmla="*/ 5491 h 5936"/>
              <a:gd name="T66" fmla="*/ 904 w 6827"/>
              <a:gd name="T67" fmla="*/ 5046 h 5936"/>
              <a:gd name="T68" fmla="*/ 5777 w 6827"/>
              <a:gd name="T69" fmla="*/ 5491 h 5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27" h="5936">
                <a:moveTo>
                  <a:pt x="4722" y="4601"/>
                </a:moveTo>
                <a:cubicBezTo>
                  <a:pt x="5234" y="4207"/>
                  <a:pt x="5565" y="3589"/>
                  <a:pt x="5565" y="2894"/>
                </a:cubicBezTo>
                <a:lnTo>
                  <a:pt x="5565" y="1558"/>
                </a:lnTo>
                <a:cubicBezTo>
                  <a:pt x="5565" y="945"/>
                  <a:pt x="5066" y="445"/>
                  <a:pt x="4452" y="445"/>
                </a:cubicBezTo>
                <a:lnTo>
                  <a:pt x="4303" y="445"/>
                </a:lnTo>
                <a:cubicBezTo>
                  <a:pt x="4095" y="168"/>
                  <a:pt x="3764" y="0"/>
                  <a:pt x="3413" y="0"/>
                </a:cubicBezTo>
                <a:cubicBezTo>
                  <a:pt x="3062" y="0"/>
                  <a:pt x="2732" y="168"/>
                  <a:pt x="2523" y="445"/>
                </a:cubicBezTo>
                <a:lnTo>
                  <a:pt x="2374" y="445"/>
                </a:lnTo>
                <a:cubicBezTo>
                  <a:pt x="1837" y="445"/>
                  <a:pt x="1387" y="828"/>
                  <a:pt x="1284" y="1336"/>
                </a:cubicBezTo>
                <a:lnTo>
                  <a:pt x="1113" y="1336"/>
                </a:lnTo>
                <a:cubicBezTo>
                  <a:pt x="499" y="1336"/>
                  <a:pt x="0" y="1835"/>
                  <a:pt x="0" y="2449"/>
                </a:cubicBezTo>
                <a:cubicBezTo>
                  <a:pt x="0" y="3063"/>
                  <a:pt x="499" y="3562"/>
                  <a:pt x="1113" y="3562"/>
                </a:cubicBezTo>
                <a:lnTo>
                  <a:pt x="1368" y="3562"/>
                </a:lnTo>
                <a:cubicBezTo>
                  <a:pt x="1504" y="3978"/>
                  <a:pt x="1764" y="4339"/>
                  <a:pt x="2104" y="4601"/>
                </a:cubicBezTo>
                <a:lnTo>
                  <a:pt x="0" y="4601"/>
                </a:lnTo>
                <a:lnTo>
                  <a:pt x="0" y="5046"/>
                </a:lnTo>
                <a:lnTo>
                  <a:pt x="434" y="5046"/>
                </a:lnTo>
                <a:lnTo>
                  <a:pt x="735" y="5936"/>
                </a:lnTo>
                <a:lnTo>
                  <a:pt x="6099" y="5936"/>
                </a:lnTo>
                <a:lnTo>
                  <a:pt x="6394" y="5046"/>
                </a:lnTo>
                <a:lnTo>
                  <a:pt x="6827" y="5046"/>
                </a:lnTo>
                <a:lnTo>
                  <a:pt x="6827" y="4601"/>
                </a:lnTo>
                <a:lnTo>
                  <a:pt x="4722" y="4601"/>
                </a:lnTo>
                <a:close/>
                <a:moveTo>
                  <a:pt x="1113" y="3117"/>
                </a:moveTo>
                <a:cubicBezTo>
                  <a:pt x="745" y="3117"/>
                  <a:pt x="445" y="2817"/>
                  <a:pt x="445" y="2449"/>
                </a:cubicBezTo>
                <a:cubicBezTo>
                  <a:pt x="445" y="2081"/>
                  <a:pt x="745" y="1781"/>
                  <a:pt x="1113" y="1781"/>
                </a:cubicBezTo>
                <a:lnTo>
                  <a:pt x="1261" y="1781"/>
                </a:lnTo>
                <a:lnTo>
                  <a:pt x="1261" y="2894"/>
                </a:lnTo>
                <a:cubicBezTo>
                  <a:pt x="1261" y="2969"/>
                  <a:pt x="1265" y="3044"/>
                  <a:pt x="1273" y="3117"/>
                </a:cubicBezTo>
                <a:lnTo>
                  <a:pt x="1113" y="3117"/>
                </a:lnTo>
                <a:close/>
                <a:moveTo>
                  <a:pt x="2374" y="891"/>
                </a:moveTo>
                <a:lnTo>
                  <a:pt x="2771" y="891"/>
                </a:lnTo>
                <a:lnTo>
                  <a:pt x="2835" y="780"/>
                </a:lnTo>
                <a:cubicBezTo>
                  <a:pt x="2954" y="573"/>
                  <a:pt x="3176" y="445"/>
                  <a:pt x="3413" y="445"/>
                </a:cubicBezTo>
                <a:cubicBezTo>
                  <a:pt x="3651" y="445"/>
                  <a:pt x="3872" y="573"/>
                  <a:pt x="3992" y="780"/>
                </a:cubicBezTo>
                <a:lnTo>
                  <a:pt x="4056" y="891"/>
                </a:lnTo>
                <a:lnTo>
                  <a:pt x="4452" y="891"/>
                </a:lnTo>
                <a:cubicBezTo>
                  <a:pt x="4742" y="891"/>
                  <a:pt x="4990" y="1077"/>
                  <a:pt x="5082" y="1336"/>
                </a:cubicBezTo>
                <a:lnTo>
                  <a:pt x="1745" y="1336"/>
                </a:lnTo>
                <a:cubicBezTo>
                  <a:pt x="1837" y="1077"/>
                  <a:pt x="2084" y="891"/>
                  <a:pt x="2374" y="891"/>
                </a:cubicBezTo>
                <a:close/>
                <a:moveTo>
                  <a:pt x="1707" y="1781"/>
                </a:moveTo>
                <a:lnTo>
                  <a:pt x="5120" y="1781"/>
                </a:lnTo>
                <a:lnTo>
                  <a:pt x="5120" y="2249"/>
                </a:lnTo>
                <a:cubicBezTo>
                  <a:pt x="4944" y="2288"/>
                  <a:pt x="4829" y="2369"/>
                  <a:pt x="4732" y="2438"/>
                </a:cubicBezTo>
                <a:cubicBezTo>
                  <a:pt x="4621" y="2516"/>
                  <a:pt x="4548" y="2567"/>
                  <a:pt x="4378" y="2567"/>
                </a:cubicBezTo>
                <a:cubicBezTo>
                  <a:pt x="4207" y="2567"/>
                  <a:pt x="4135" y="2516"/>
                  <a:pt x="4024" y="2438"/>
                </a:cubicBezTo>
                <a:cubicBezTo>
                  <a:pt x="3891" y="2343"/>
                  <a:pt x="3725" y="2226"/>
                  <a:pt x="3413" y="2226"/>
                </a:cubicBezTo>
                <a:cubicBezTo>
                  <a:pt x="3101" y="2226"/>
                  <a:pt x="2936" y="2343"/>
                  <a:pt x="2803" y="2438"/>
                </a:cubicBezTo>
                <a:cubicBezTo>
                  <a:pt x="2692" y="2516"/>
                  <a:pt x="2619" y="2567"/>
                  <a:pt x="2449" y="2567"/>
                </a:cubicBezTo>
                <a:cubicBezTo>
                  <a:pt x="2278" y="2567"/>
                  <a:pt x="2205" y="2516"/>
                  <a:pt x="2095" y="2438"/>
                </a:cubicBezTo>
                <a:cubicBezTo>
                  <a:pt x="1998" y="2369"/>
                  <a:pt x="1883" y="2288"/>
                  <a:pt x="1707" y="2249"/>
                </a:cubicBezTo>
                <a:lnTo>
                  <a:pt x="1707" y="1781"/>
                </a:lnTo>
                <a:close/>
                <a:moveTo>
                  <a:pt x="1707" y="2894"/>
                </a:moveTo>
                <a:lnTo>
                  <a:pt x="1707" y="2718"/>
                </a:lnTo>
                <a:cubicBezTo>
                  <a:pt x="1751" y="2739"/>
                  <a:pt x="1791" y="2768"/>
                  <a:pt x="1838" y="2801"/>
                </a:cubicBezTo>
                <a:cubicBezTo>
                  <a:pt x="1971" y="2895"/>
                  <a:pt x="2137" y="3012"/>
                  <a:pt x="2449" y="3012"/>
                </a:cubicBezTo>
                <a:cubicBezTo>
                  <a:pt x="2761" y="3012"/>
                  <a:pt x="2926" y="2895"/>
                  <a:pt x="3059" y="2801"/>
                </a:cubicBezTo>
                <a:cubicBezTo>
                  <a:pt x="3170" y="2723"/>
                  <a:pt x="3243" y="2672"/>
                  <a:pt x="3413" y="2672"/>
                </a:cubicBezTo>
                <a:cubicBezTo>
                  <a:pt x="3584" y="2672"/>
                  <a:pt x="3657" y="2723"/>
                  <a:pt x="3767" y="2801"/>
                </a:cubicBezTo>
                <a:cubicBezTo>
                  <a:pt x="3900" y="2895"/>
                  <a:pt x="4066" y="3012"/>
                  <a:pt x="4378" y="3012"/>
                </a:cubicBezTo>
                <a:cubicBezTo>
                  <a:pt x="4690" y="3012"/>
                  <a:pt x="4856" y="2895"/>
                  <a:pt x="4989" y="2801"/>
                </a:cubicBezTo>
                <a:cubicBezTo>
                  <a:pt x="5036" y="2768"/>
                  <a:pt x="5076" y="2739"/>
                  <a:pt x="5120" y="2718"/>
                </a:cubicBezTo>
                <a:lnTo>
                  <a:pt x="5120" y="2894"/>
                </a:lnTo>
                <a:cubicBezTo>
                  <a:pt x="5120" y="3835"/>
                  <a:pt x="4354" y="4601"/>
                  <a:pt x="3413" y="4601"/>
                </a:cubicBezTo>
                <a:cubicBezTo>
                  <a:pt x="2472" y="4601"/>
                  <a:pt x="1707" y="3835"/>
                  <a:pt x="1707" y="2894"/>
                </a:cubicBezTo>
                <a:close/>
                <a:moveTo>
                  <a:pt x="5777" y="5491"/>
                </a:moveTo>
                <a:lnTo>
                  <a:pt x="1054" y="5491"/>
                </a:lnTo>
                <a:lnTo>
                  <a:pt x="904" y="5046"/>
                </a:lnTo>
                <a:lnTo>
                  <a:pt x="5925" y="5046"/>
                </a:lnTo>
                <a:lnTo>
                  <a:pt x="5777" y="549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cappuccino_346324">
            <a:extLst>
              <a:ext uri="{FF2B5EF4-FFF2-40B4-BE49-F238E27FC236}">
                <a16:creationId xmlns:a16="http://schemas.microsoft.com/office/drawing/2014/main" id="{9CF59983-BCA8-3EBF-4AB6-02E128765D33}"/>
              </a:ext>
            </a:extLst>
          </p:cNvPr>
          <p:cNvSpPr/>
          <p:nvPr/>
        </p:nvSpPr>
        <p:spPr>
          <a:xfrm>
            <a:off x="11455396" y="6328439"/>
            <a:ext cx="368345" cy="350251"/>
          </a:xfrm>
          <a:custGeom>
            <a:avLst/>
            <a:gdLst>
              <a:gd name="connsiteX0" fmla="*/ 118021 w 607639"/>
              <a:gd name="connsiteY0" fmla="*/ 519309 h 577790"/>
              <a:gd name="connsiteX1" fmla="*/ 194388 w 607639"/>
              <a:gd name="connsiteY1" fmla="*/ 538862 h 577790"/>
              <a:gd name="connsiteX2" fmla="*/ 382456 w 607639"/>
              <a:gd name="connsiteY2" fmla="*/ 538862 h 577790"/>
              <a:gd name="connsiteX3" fmla="*/ 458822 w 607639"/>
              <a:gd name="connsiteY3" fmla="*/ 519309 h 577790"/>
              <a:gd name="connsiteX4" fmla="*/ 166540 w 607639"/>
              <a:gd name="connsiteY4" fmla="*/ 300936 h 577790"/>
              <a:gd name="connsiteX5" fmla="*/ 170188 w 607639"/>
              <a:gd name="connsiteY5" fmla="*/ 302091 h 577790"/>
              <a:gd name="connsiteX6" fmla="*/ 173569 w 607639"/>
              <a:gd name="connsiteY6" fmla="*/ 303867 h 577790"/>
              <a:gd name="connsiteX7" fmla="*/ 176506 w 607639"/>
              <a:gd name="connsiteY7" fmla="*/ 306266 h 577790"/>
              <a:gd name="connsiteX8" fmla="*/ 178908 w 607639"/>
              <a:gd name="connsiteY8" fmla="*/ 309287 h 577790"/>
              <a:gd name="connsiteX9" fmla="*/ 180687 w 607639"/>
              <a:gd name="connsiteY9" fmla="*/ 312573 h 577790"/>
              <a:gd name="connsiteX10" fmla="*/ 181844 w 607639"/>
              <a:gd name="connsiteY10" fmla="*/ 316216 h 577790"/>
              <a:gd name="connsiteX11" fmla="*/ 182200 w 607639"/>
              <a:gd name="connsiteY11" fmla="*/ 320036 h 577790"/>
              <a:gd name="connsiteX12" fmla="*/ 181844 w 607639"/>
              <a:gd name="connsiteY12" fmla="*/ 323856 h 577790"/>
              <a:gd name="connsiteX13" fmla="*/ 180687 w 607639"/>
              <a:gd name="connsiteY13" fmla="*/ 327498 h 577790"/>
              <a:gd name="connsiteX14" fmla="*/ 178908 w 607639"/>
              <a:gd name="connsiteY14" fmla="*/ 330785 h 577790"/>
              <a:gd name="connsiteX15" fmla="*/ 176506 w 607639"/>
              <a:gd name="connsiteY15" fmla="*/ 333806 h 577790"/>
              <a:gd name="connsiteX16" fmla="*/ 173569 w 607639"/>
              <a:gd name="connsiteY16" fmla="*/ 336204 h 577790"/>
              <a:gd name="connsiteX17" fmla="*/ 170188 w 607639"/>
              <a:gd name="connsiteY17" fmla="*/ 337981 h 577790"/>
              <a:gd name="connsiteX18" fmla="*/ 166540 w 607639"/>
              <a:gd name="connsiteY18" fmla="*/ 339047 h 577790"/>
              <a:gd name="connsiteX19" fmla="*/ 162715 w 607639"/>
              <a:gd name="connsiteY19" fmla="*/ 339491 h 577790"/>
              <a:gd name="connsiteX20" fmla="*/ 158978 w 607639"/>
              <a:gd name="connsiteY20" fmla="*/ 339047 h 577790"/>
              <a:gd name="connsiteX21" fmla="*/ 155330 w 607639"/>
              <a:gd name="connsiteY21" fmla="*/ 337981 h 577790"/>
              <a:gd name="connsiteX22" fmla="*/ 151949 w 607639"/>
              <a:gd name="connsiteY22" fmla="*/ 336204 h 577790"/>
              <a:gd name="connsiteX23" fmla="*/ 149012 w 607639"/>
              <a:gd name="connsiteY23" fmla="*/ 333806 h 577790"/>
              <a:gd name="connsiteX24" fmla="*/ 146521 w 607639"/>
              <a:gd name="connsiteY24" fmla="*/ 330785 h 577790"/>
              <a:gd name="connsiteX25" fmla="*/ 144742 w 607639"/>
              <a:gd name="connsiteY25" fmla="*/ 327498 h 577790"/>
              <a:gd name="connsiteX26" fmla="*/ 143674 w 607639"/>
              <a:gd name="connsiteY26" fmla="*/ 323856 h 577790"/>
              <a:gd name="connsiteX27" fmla="*/ 143318 w 607639"/>
              <a:gd name="connsiteY27" fmla="*/ 320036 h 577790"/>
              <a:gd name="connsiteX28" fmla="*/ 143674 w 607639"/>
              <a:gd name="connsiteY28" fmla="*/ 316216 h 577790"/>
              <a:gd name="connsiteX29" fmla="*/ 144742 w 607639"/>
              <a:gd name="connsiteY29" fmla="*/ 312573 h 577790"/>
              <a:gd name="connsiteX30" fmla="*/ 146521 w 607639"/>
              <a:gd name="connsiteY30" fmla="*/ 309287 h 577790"/>
              <a:gd name="connsiteX31" fmla="*/ 149012 w 607639"/>
              <a:gd name="connsiteY31" fmla="*/ 306266 h 577790"/>
              <a:gd name="connsiteX32" fmla="*/ 166540 w 607639"/>
              <a:gd name="connsiteY32" fmla="*/ 300936 h 577790"/>
              <a:gd name="connsiteX33" fmla="*/ 517477 w 607639"/>
              <a:gd name="connsiteY33" fmla="*/ 196685 h 577790"/>
              <a:gd name="connsiteX34" fmla="*/ 517477 w 607639"/>
              <a:gd name="connsiteY34" fmla="*/ 285384 h 577790"/>
              <a:gd name="connsiteX35" fmla="*/ 517032 w 607639"/>
              <a:gd name="connsiteY35" fmla="*/ 298271 h 577790"/>
              <a:gd name="connsiteX36" fmla="*/ 568655 w 607639"/>
              <a:gd name="connsiteY36" fmla="*/ 231347 h 577790"/>
              <a:gd name="connsiteX37" fmla="*/ 568655 w 607639"/>
              <a:gd name="connsiteY37" fmla="*/ 196685 h 577790"/>
              <a:gd name="connsiteX38" fmla="*/ 98351 w 607639"/>
              <a:gd name="connsiteY38" fmla="*/ 196685 h 577790"/>
              <a:gd name="connsiteX39" fmla="*/ 98351 w 607639"/>
              <a:gd name="connsiteY39" fmla="*/ 285384 h 577790"/>
              <a:gd name="connsiteX40" fmla="*/ 288466 w 607639"/>
              <a:gd name="connsiteY40" fmla="*/ 475137 h 577790"/>
              <a:gd name="connsiteX41" fmla="*/ 470571 w 607639"/>
              <a:gd name="connsiteY41" fmla="*/ 339511 h 577790"/>
              <a:gd name="connsiteX42" fmla="*/ 221178 w 607639"/>
              <a:gd name="connsiteY42" fmla="*/ 339511 h 577790"/>
              <a:gd name="connsiteX43" fmla="*/ 201686 w 607639"/>
              <a:gd name="connsiteY43" fmla="*/ 320047 h 577790"/>
              <a:gd name="connsiteX44" fmla="*/ 221178 w 607639"/>
              <a:gd name="connsiteY44" fmla="*/ 300582 h 577790"/>
              <a:gd name="connsiteX45" fmla="*/ 477869 w 607639"/>
              <a:gd name="connsiteY45" fmla="*/ 300582 h 577790"/>
              <a:gd name="connsiteX46" fmla="*/ 478492 w 607639"/>
              <a:gd name="connsiteY46" fmla="*/ 285384 h 577790"/>
              <a:gd name="connsiteX47" fmla="*/ 478492 w 607639"/>
              <a:gd name="connsiteY47" fmla="*/ 196685 h 577790"/>
              <a:gd name="connsiteX48" fmla="*/ 471995 w 607639"/>
              <a:gd name="connsiteY48" fmla="*/ 196685 h 577790"/>
              <a:gd name="connsiteX49" fmla="*/ 104937 w 607639"/>
              <a:gd name="connsiteY49" fmla="*/ 196685 h 577790"/>
              <a:gd name="connsiteX50" fmla="*/ 285618 w 607639"/>
              <a:gd name="connsiteY50" fmla="*/ 38928 h 577790"/>
              <a:gd name="connsiteX51" fmla="*/ 217529 w 607639"/>
              <a:gd name="connsiteY51" fmla="*/ 92699 h 577790"/>
              <a:gd name="connsiteX52" fmla="*/ 190382 w 607639"/>
              <a:gd name="connsiteY52" fmla="*/ 109763 h 577790"/>
              <a:gd name="connsiteX53" fmla="*/ 178100 w 607639"/>
              <a:gd name="connsiteY53" fmla="*/ 108341 h 577790"/>
              <a:gd name="connsiteX54" fmla="*/ 123361 w 607639"/>
              <a:gd name="connsiteY54" fmla="*/ 157757 h 577790"/>
              <a:gd name="connsiteX55" fmla="*/ 453482 w 607639"/>
              <a:gd name="connsiteY55" fmla="*/ 157757 h 577790"/>
              <a:gd name="connsiteX56" fmla="*/ 398744 w 607639"/>
              <a:gd name="connsiteY56" fmla="*/ 108341 h 577790"/>
              <a:gd name="connsiteX57" fmla="*/ 385660 w 607639"/>
              <a:gd name="connsiteY57" fmla="*/ 109941 h 577790"/>
              <a:gd name="connsiteX58" fmla="*/ 353440 w 607639"/>
              <a:gd name="connsiteY58" fmla="*/ 91543 h 577790"/>
              <a:gd name="connsiteX59" fmla="*/ 285618 w 607639"/>
              <a:gd name="connsiteY59" fmla="*/ 38928 h 577790"/>
              <a:gd name="connsiteX60" fmla="*/ 285618 w 607639"/>
              <a:gd name="connsiteY60" fmla="*/ 0 h 577790"/>
              <a:gd name="connsiteX61" fmla="*/ 387440 w 607639"/>
              <a:gd name="connsiteY61" fmla="*/ 70124 h 577790"/>
              <a:gd name="connsiteX62" fmla="*/ 398744 w 607639"/>
              <a:gd name="connsiteY62" fmla="*/ 69502 h 577790"/>
              <a:gd name="connsiteX63" fmla="*/ 492555 w 607639"/>
              <a:gd name="connsiteY63" fmla="*/ 157757 h 577790"/>
              <a:gd name="connsiteX64" fmla="*/ 497984 w 607639"/>
              <a:gd name="connsiteY64" fmla="*/ 157757 h 577790"/>
              <a:gd name="connsiteX65" fmla="*/ 498608 w 607639"/>
              <a:gd name="connsiteY65" fmla="*/ 157846 h 577790"/>
              <a:gd name="connsiteX66" fmla="*/ 499231 w 607639"/>
              <a:gd name="connsiteY66" fmla="*/ 157757 h 577790"/>
              <a:gd name="connsiteX67" fmla="*/ 588147 w 607639"/>
              <a:gd name="connsiteY67" fmla="*/ 157757 h 577790"/>
              <a:gd name="connsiteX68" fmla="*/ 607639 w 607639"/>
              <a:gd name="connsiteY68" fmla="*/ 177221 h 577790"/>
              <a:gd name="connsiteX69" fmla="*/ 607639 w 607639"/>
              <a:gd name="connsiteY69" fmla="*/ 231347 h 577790"/>
              <a:gd name="connsiteX70" fmla="*/ 511068 w 607639"/>
              <a:gd name="connsiteY70" fmla="*/ 338800 h 577790"/>
              <a:gd name="connsiteX71" fmla="*/ 407911 w 607639"/>
              <a:gd name="connsiteY71" fmla="*/ 480381 h 577790"/>
              <a:gd name="connsiteX72" fmla="*/ 514450 w 607639"/>
              <a:gd name="connsiteY72" fmla="*/ 480381 h 577790"/>
              <a:gd name="connsiteX73" fmla="*/ 557440 w 607639"/>
              <a:gd name="connsiteY73" fmla="*/ 480381 h 577790"/>
              <a:gd name="connsiteX74" fmla="*/ 576843 w 607639"/>
              <a:gd name="connsiteY74" fmla="*/ 499845 h 577790"/>
              <a:gd name="connsiteX75" fmla="*/ 557440 w 607639"/>
              <a:gd name="connsiteY75" fmla="*/ 519309 h 577790"/>
              <a:gd name="connsiteX76" fmla="*/ 522817 w 607639"/>
              <a:gd name="connsiteY76" fmla="*/ 519309 h 577790"/>
              <a:gd name="connsiteX77" fmla="*/ 382456 w 607639"/>
              <a:gd name="connsiteY77" fmla="*/ 577790 h 577790"/>
              <a:gd name="connsiteX78" fmla="*/ 194388 w 607639"/>
              <a:gd name="connsiteY78" fmla="*/ 577790 h 577790"/>
              <a:gd name="connsiteX79" fmla="*/ 54115 w 607639"/>
              <a:gd name="connsiteY79" fmla="*/ 519309 h 577790"/>
              <a:gd name="connsiteX80" fmla="*/ 19492 w 607639"/>
              <a:gd name="connsiteY80" fmla="*/ 519309 h 577790"/>
              <a:gd name="connsiteX81" fmla="*/ 0 w 607639"/>
              <a:gd name="connsiteY81" fmla="*/ 499845 h 577790"/>
              <a:gd name="connsiteX82" fmla="*/ 19492 w 607639"/>
              <a:gd name="connsiteY82" fmla="*/ 480381 h 577790"/>
              <a:gd name="connsiteX83" fmla="*/ 62393 w 607639"/>
              <a:gd name="connsiteY83" fmla="*/ 480381 h 577790"/>
              <a:gd name="connsiteX84" fmla="*/ 168932 w 607639"/>
              <a:gd name="connsiteY84" fmla="*/ 480381 h 577790"/>
              <a:gd name="connsiteX85" fmla="*/ 59456 w 607639"/>
              <a:gd name="connsiteY85" fmla="*/ 285384 h 577790"/>
              <a:gd name="connsiteX86" fmla="*/ 59456 w 607639"/>
              <a:gd name="connsiteY86" fmla="*/ 177221 h 577790"/>
              <a:gd name="connsiteX87" fmla="*/ 78948 w 607639"/>
              <a:gd name="connsiteY87" fmla="*/ 157757 h 577790"/>
              <a:gd name="connsiteX88" fmla="*/ 84288 w 607639"/>
              <a:gd name="connsiteY88" fmla="*/ 157757 h 577790"/>
              <a:gd name="connsiteX89" fmla="*/ 178189 w 607639"/>
              <a:gd name="connsiteY89" fmla="*/ 69502 h 577790"/>
              <a:gd name="connsiteX90" fmla="*/ 183974 w 607639"/>
              <a:gd name="connsiteY90" fmla="*/ 69680 h 577790"/>
              <a:gd name="connsiteX91" fmla="*/ 285618 w 607639"/>
              <a:gd name="connsiteY91" fmla="*/ 0 h 577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7639" h="577790">
                <a:moveTo>
                  <a:pt x="118021" y="519309"/>
                </a:moveTo>
                <a:cubicBezTo>
                  <a:pt x="141251" y="532018"/>
                  <a:pt x="167419" y="538862"/>
                  <a:pt x="194388" y="538862"/>
                </a:cubicBezTo>
                <a:lnTo>
                  <a:pt x="382456" y="538862"/>
                </a:lnTo>
                <a:cubicBezTo>
                  <a:pt x="409424" y="538862"/>
                  <a:pt x="435681" y="532018"/>
                  <a:pt x="458822" y="519309"/>
                </a:cubicBezTo>
                <a:close/>
                <a:moveTo>
                  <a:pt x="166540" y="300936"/>
                </a:moveTo>
                <a:cubicBezTo>
                  <a:pt x="167786" y="301202"/>
                  <a:pt x="169032" y="301558"/>
                  <a:pt x="170188" y="302091"/>
                </a:cubicBezTo>
                <a:cubicBezTo>
                  <a:pt x="171345" y="302535"/>
                  <a:pt x="172502" y="303157"/>
                  <a:pt x="173569" y="303867"/>
                </a:cubicBezTo>
                <a:cubicBezTo>
                  <a:pt x="174637" y="304578"/>
                  <a:pt x="175616" y="305378"/>
                  <a:pt x="176506" y="306266"/>
                </a:cubicBezTo>
                <a:cubicBezTo>
                  <a:pt x="177395" y="307154"/>
                  <a:pt x="178196" y="308220"/>
                  <a:pt x="178908" y="309287"/>
                </a:cubicBezTo>
                <a:cubicBezTo>
                  <a:pt x="179620" y="310264"/>
                  <a:pt x="180243" y="311419"/>
                  <a:pt x="180687" y="312573"/>
                </a:cubicBezTo>
                <a:cubicBezTo>
                  <a:pt x="181221" y="313817"/>
                  <a:pt x="181577" y="314972"/>
                  <a:pt x="181844" y="316216"/>
                </a:cubicBezTo>
                <a:cubicBezTo>
                  <a:pt x="182111" y="317460"/>
                  <a:pt x="182200" y="318792"/>
                  <a:pt x="182200" y="320036"/>
                </a:cubicBezTo>
                <a:cubicBezTo>
                  <a:pt x="182200" y="321280"/>
                  <a:pt x="182111" y="322612"/>
                  <a:pt x="181844" y="323856"/>
                </a:cubicBezTo>
                <a:cubicBezTo>
                  <a:pt x="181577" y="325100"/>
                  <a:pt x="181221" y="326254"/>
                  <a:pt x="180687" y="327498"/>
                </a:cubicBezTo>
                <a:cubicBezTo>
                  <a:pt x="180243" y="328653"/>
                  <a:pt x="179620" y="329808"/>
                  <a:pt x="178908" y="330785"/>
                </a:cubicBezTo>
                <a:cubicBezTo>
                  <a:pt x="178196" y="331851"/>
                  <a:pt x="177395" y="332917"/>
                  <a:pt x="176506" y="333806"/>
                </a:cubicBezTo>
                <a:cubicBezTo>
                  <a:pt x="175616" y="334694"/>
                  <a:pt x="174637" y="335493"/>
                  <a:pt x="173569" y="336204"/>
                </a:cubicBezTo>
                <a:cubicBezTo>
                  <a:pt x="172502" y="336915"/>
                  <a:pt x="171345" y="337537"/>
                  <a:pt x="170188" y="337981"/>
                </a:cubicBezTo>
                <a:cubicBezTo>
                  <a:pt x="169032" y="338425"/>
                  <a:pt x="167786" y="338869"/>
                  <a:pt x="166540" y="339047"/>
                </a:cubicBezTo>
                <a:cubicBezTo>
                  <a:pt x="165295" y="339313"/>
                  <a:pt x="164049" y="339491"/>
                  <a:pt x="162715" y="339491"/>
                </a:cubicBezTo>
                <a:cubicBezTo>
                  <a:pt x="161469" y="339491"/>
                  <a:pt x="160223" y="339313"/>
                  <a:pt x="158978" y="339047"/>
                </a:cubicBezTo>
                <a:cubicBezTo>
                  <a:pt x="157732" y="338869"/>
                  <a:pt x="156486" y="338425"/>
                  <a:pt x="155330" y="337981"/>
                </a:cubicBezTo>
                <a:cubicBezTo>
                  <a:pt x="154173" y="337448"/>
                  <a:pt x="153016" y="336915"/>
                  <a:pt x="151949" y="336204"/>
                </a:cubicBezTo>
                <a:cubicBezTo>
                  <a:pt x="150881" y="335493"/>
                  <a:pt x="149902" y="334694"/>
                  <a:pt x="149012" y="333806"/>
                </a:cubicBezTo>
                <a:cubicBezTo>
                  <a:pt x="148123" y="332917"/>
                  <a:pt x="147322" y="331851"/>
                  <a:pt x="146521" y="330785"/>
                </a:cubicBezTo>
                <a:cubicBezTo>
                  <a:pt x="145898" y="329808"/>
                  <a:pt x="145275" y="328653"/>
                  <a:pt x="144742" y="327498"/>
                </a:cubicBezTo>
                <a:cubicBezTo>
                  <a:pt x="144297" y="326343"/>
                  <a:pt x="143941" y="325100"/>
                  <a:pt x="143674" y="323856"/>
                </a:cubicBezTo>
                <a:cubicBezTo>
                  <a:pt x="143407" y="322612"/>
                  <a:pt x="143318" y="321280"/>
                  <a:pt x="143318" y="320036"/>
                </a:cubicBezTo>
                <a:cubicBezTo>
                  <a:pt x="143318" y="318792"/>
                  <a:pt x="143407" y="317460"/>
                  <a:pt x="143674" y="316216"/>
                </a:cubicBezTo>
                <a:cubicBezTo>
                  <a:pt x="143941" y="314972"/>
                  <a:pt x="144297" y="313817"/>
                  <a:pt x="144742" y="312573"/>
                </a:cubicBezTo>
                <a:cubicBezTo>
                  <a:pt x="145275" y="311419"/>
                  <a:pt x="145898" y="310264"/>
                  <a:pt x="146521" y="309287"/>
                </a:cubicBezTo>
                <a:cubicBezTo>
                  <a:pt x="147322" y="308220"/>
                  <a:pt x="148123" y="307154"/>
                  <a:pt x="149012" y="306266"/>
                </a:cubicBezTo>
                <a:cubicBezTo>
                  <a:pt x="153550" y="301735"/>
                  <a:pt x="160223" y="299692"/>
                  <a:pt x="166540" y="300936"/>
                </a:cubicBezTo>
                <a:close/>
                <a:moveTo>
                  <a:pt x="517477" y="196685"/>
                </a:moveTo>
                <a:lnTo>
                  <a:pt x="517477" y="285384"/>
                </a:lnTo>
                <a:cubicBezTo>
                  <a:pt x="517477" y="289739"/>
                  <a:pt x="517299" y="294005"/>
                  <a:pt x="517032" y="298271"/>
                </a:cubicBezTo>
                <a:cubicBezTo>
                  <a:pt x="546759" y="290450"/>
                  <a:pt x="568655" y="263343"/>
                  <a:pt x="568655" y="231347"/>
                </a:cubicBezTo>
                <a:lnTo>
                  <a:pt x="568655" y="196685"/>
                </a:lnTo>
                <a:close/>
                <a:moveTo>
                  <a:pt x="98351" y="196685"/>
                </a:moveTo>
                <a:lnTo>
                  <a:pt x="98351" y="285384"/>
                </a:lnTo>
                <a:cubicBezTo>
                  <a:pt x="98351" y="389993"/>
                  <a:pt x="183618" y="475137"/>
                  <a:pt x="288466" y="475137"/>
                </a:cubicBezTo>
                <a:cubicBezTo>
                  <a:pt x="374445" y="475137"/>
                  <a:pt x="447252" y="417811"/>
                  <a:pt x="470571" y="339511"/>
                </a:cubicBezTo>
                <a:lnTo>
                  <a:pt x="221178" y="339511"/>
                </a:lnTo>
                <a:cubicBezTo>
                  <a:pt x="210408" y="339511"/>
                  <a:pt x="201686" y="330801"/>
                  <a:pt x="201686" y="320047"/>
                </a:cubicBezTo>
                <a:cubicBezTo>
                  <a:pt x="201686" y="309292"/>
                  <a:pt x="210408" y="300582"/>
                  <a:pt x="221178" y="300582"/>
                </a:cubicBezTo>
                <a:lnTo>
                  <a:pt x="477869" y="300582"/>
                </a:lnTo>
                <a:cubicBezTo>
                  <a:pt x="478314" y="295605"/>
                  <a:pt x="478492" y="290539"/>
                  <a:pt x="478492" y="285384"/>
                </a:cubicBezTo>
                <a:lnTo>
                  <a:pt x="478492" y="196685"/>
                </a:lnTo>
                <a:lnTo>
                  <a:pt x="471995" y="196685"/>
                </a:lnTo>
                <a:lnTo>
                  <a:pt x="104937" y="196685"/>
                </a:lnTo>
                <a:close/>
                <a:moveTo>
                  <a:pt x="285618" y="38928"/>
                </a:moveTo>
                <a:cubicBezTo>
                  <a:pt x="252953" y="38928"/>
                  <a:pt x="224916" y="61058"/>
                  <a:pt x="217529" y="92699"/>
                </a:cubicBezTo>
                <a:cubicBezTo>
                  <a:pt x="214770" y="104253"/>
                  <a:pt x="201864" y="112341"/>
                  <a:pt x="190382" y="109763"/>
                </a:cubicBezTo>
                <a:cubicBezTo>
                  <a:pt x="186377" y="108874"/>
                  <a:pt x="182283" y="108341"/>
                  <a:pt x="178100" y="108341"/>
                </a:cubicBezTo>
                <a:cubicBezTo>
                  <a:pt x="149707" y="108341"/>
                  <a:pt x="126209" y="130116"/>
                  <a:pt x="123361" y="157757"/>
                </a:cubicBezTo>
                <a:lnTo>
                  <a:pt x="453482" y="157757"/>
                </a:lnTo>
                <a:cubicBezTo>
                  <a:pt x="450723" y="130116"/>
                  <a:pt x="427225" y="108341"/>
                  <a:pt x="398744" y="108341"/>
                </a:cubicBezTo>
                <a:cubicBezTo>
                  <a:pt x="394293" y="108341"/>
                  <a:pt x="389932" y="108874"/>
                  <a:pt x="385660" y="109941"/>
                </a:cubicBezTo>
                <a:cubicBezTo>
                  <a:pt x="373911" y="112785"/>
                  <a:pt x="356911" y="105230"/>
                  <a:pt x="353440" y="91543"/>
                </a:cubicBezTo>
                <a:cubicBezTo>
                  <a:pt x="345607" y="60525"/>
                  <a:pt x="317660" y="38928"/>
                  <a:pt x="285618" y="38928"/>
                </a:cubicBezTo>
                <a:close/>
                <a:moveTo>
                  <a:pt x="285618" y="0"/>
                </a:moveTo>
                <a:cubicBezTo>
                  <a:pt x="331367" y="0"/>
                  <a:pt x="371597" y="28263"/>
                  <a:pt x="387440" y="70124"/>
                </a:cubicBezTo>
                <a:cubicBezTo>
                  <a:pt x="391178" y="69680"/>
                  <a:pt x="395005" y="69502"/>
                  <a:pt x="398744" y="69502"/>
                </a:cubicBezTo>
                <a:cubicBezTo>
                  <a:pt x="448676" y="69502"/>
                  <a:pt x="489707" y="108608"/>
                  <a:pt x="492555" y="157757"/>
                </a:cubicBezTo>
                <a:lnTo>
                  <a:pt x="497984" y="157757"/>
                </a:lnTo>
                <a:cubicBezTo>
                  <a:pt x="498162" y="157757"/>
                  <a:pt x="498430" y="157846"/>
                  <a:pt x="498608" y="157846"/>
                </a:cubicBezTo>
                <a:cubicBezTo>
                  <a:pt x="498875" y="157846"/>
                  <a:pt x="499053" y="157757"/>
                  <a:pt x="499231" y="157757"/>
                </a:cubicBezTo>
                <a:lnTo>
                  <a:pt x="588147" y="157757"/>
                </a:lnTo>
                <a:cubicBezTo>
                  <a:pt x="598916" y="157757"/>
                  <a:pt x="607639" y="166467"/>
                  <a:pt x="607639" y="177221"/>
                </a:cubicBezTo>
                <a:lnTo>
                  <a:pt x="607639" y="231347"/>
                </a:lnTo>
                <a:cubicBezTo>
                  <a:pt x="607639" y="286984"/>
                  <a:pt x="565272" y="332934"/>
                  <a:pt x="511068" y="338800"/>
                </a:cubicBezTo>
                <a:cubicBezTo>
                  <a:pt x="496738" y="398525"/>
                  <a:pt x="458911" y="449096"/>
                  <a:pt x="407911" y="480381"/>
                </a:cubicBezTo>
                <a:lnTo>
                  <a:pt x="514450" y="480381"/>
                </a:lnTo>
                <a:lnTo>
                  <a:pt x="557440" y="480381"/>
                </a:lnTo>
                <a:cubicBezTo>
                  <a:pt x="568210" y="480381"/>
                  <a:pt x="576843" y="489091"/>
                  <a:pt x="576843" y="499845"/>
                </a:cubicBezTo>
                <a:cubicBezTo>
                  <a:pt x="576843" y="510599"/>
                  <a:pt x="568210" y="519309"/>
                  <a:pt x="557440" y="519309"/>
                </a:cubicBezTo>
                <a:lnTo>
                  <a:pt x="522817" y="519309"/>
                </a:lnTo>
                <a:cubicBezTo>
                  <a:pt x="485880" y="556549"/>
                  <a:pt x="435236" y="577790"/>
                  <a:pt x="382456" y="577790"/>
                </a:cubicBezTo>
                <a:lnTo>
                  <a:pt x="194388" y="577790"/>
                </a:lnTo>
                <a:cubicBezTo>
                  <a:pt x="141696" y="577790"/>
                  <a:pt x="91052" y="556549"/>
                  <a:pt x="54115" y="519309"/>
                </a:cubicBezTo>
                <a:lnTo>
                  <a:pt x="19492" y="519309"/>
                </a:lnTo>
                <a:cubicBezTo>
                  <a:pt x="8723" y="519309"/>
                  <a:pt x="0" y="510599"/>
                  <a:pt x="0" y="499845"/>
                </a:cubicBezTo>
                <a:cubicBezTo>
                  <a:pt x="0" y="489091"/>
                  <a:pt x="8723" y="480381"/>
                  <a:pt x="19492" y="480381"/>
                </a:cubicBezTo>
                <a:lnTo>
                  <a:pt x="62393" y="480381"/>
                </a:lnTo>
                <a:lnTo>
                  <a:pt x="168932" y="480381"/>
                </a:lnTo>
                <a:cubicBezTo>
                  <a:pt x="103335" y="440120"/>
                  <a:pt x="59456" y="367774"/>
                  <a:pt x="59456" y="285384"/>
                </a:cubicBezTo>
                <a:lnTo>
                  <a:pt x="59456" y="177221"/>
                </a:lnTo>
                <a:cubicBezTo>
                  <a:pt x="59456" y="166467"/>
                  <a:pt x="68178" y="157757"/>
                  <a:pt x="78948" y="157757"/>
                </a:cubicBezTo>
                <a:lnTo>
                  <a:pt x="84288" y="157757"/>
                </a:lnTo>
                <a:cubicBezTo>
                  <a:pt x="87225" y="108608"/>
                  <a:pt x="128168" y="69502"/>
                  <a:pt x="178189" y="69502"/>
                </a:cubicBezTo>
                <a:cubicBezTo>
                  <a:pt x="180058" y="69502"/>
                  <a:pt x="182016" y="69502"/>
                  <a:pt x="183974" y="69680"/>
                </a:cubicBezTo>
                <a:cubicBezTo>
                  <a:pt x="199906" y="27996"/>
                  <a:pt x="239780" y="0"/>
                  <a:pt x="28561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矩形: 圆角 55">
            <a:extLst>
              <a:ext uri="{FF2B5EF4-FFF2-40B4-BE49-F238E27FC236}">
                <a16:creationId xmlns:a16="http://schemas.microsoft.com/office/drawing/2014/main" id="{CB6A5EEF-94B8-D94C-977A-4906BDC3E800}"/>
              </a:ext>
            </a:extLst>
          </p:cNvPr>
          <p:cNvSpPr/>
          <p:nvPr/>
        </p:nvSpPr>
        <p:spPr>
          <a:xfrm>
            <a:off x="5503870" y="4561509"/>
            <a:ext cx="2349498" cy="173014"/>
          </a:xfrm>
          <a:prstGeom prst="roundRect">
            <a:avLst>
              <a:gd name="adj" fmla="val 50000"/>
            </a:avLst>
          </a:prstGeom>
          <a:gradFill>
            <a:gsLst>
              <a:gs pos="0">
                <a:schemeClr val="accent5">
                  <a:alpha val="21000"/>
                </a:schemeClr>
              </a:gs>
              <a:gs pos="100000">
                <a:schemeClr val="accent5">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圆角 56">
            <a:extLst>
              <a:ext uri="{FF2B5EF4-FFF2-40B4-BE49-F238E27FC236}">
                <a16:creationId xmlns:a16="http://schemas.microsoft.com/office/drawing/2014/main" id="{68209B92-960C-84D7-F49A-D273E466F870}"/>
              </a:ext>
            </a:extLst>
          </p:cNvPr>
          <p:cNvSpPr/>
          <p:nvPr/>
        </p:nvSpPr>
        <p:spPr>
          <a:xfrm>
            <a:off x="5503870" y="5130882"/>
            <a:ext cx="2349498" cy="173014"/>
          </a:xfrm>
          <a:prstGeom prst="roundRect">
            <a:avLst>
              <a:gd name="adj" fmla="val 50000"/>
            </a:avLst>
          </a:prstGeom>
          <a:gradFill>
            <a:gsLst>
              <a:gs pos="0">
                <a:schemeClr val="accent5">
                  <a:alpha val="21000"/>
                </a:schemeClr>
              </a:gs>
              <a:gs pos="100000">
                <a:schemeClr val="accent5">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a16="http://schemas.microsoft.com/office/drawing/2014/main" id="{185231AC-3416-4E0E-63BF-03C31C824766}"/>
              </a:ext>
            </a:extLst>
          </p:cNvPr>
          <p:cNvSpPr txBox="1"/>
          <p:nvPr/>
        </p:nvSpPr>
        <p:spPr>
          <a:xfrm>
            <a:off x="5604200" y="4230788"/>
            <a:ext cx="1776448" cy="584775"/>
          </a:xfrm>
          <a:prstGeom prst="rect">
            <a:avLst/>
          </a:prstGeom>
          <a:noFill/>
        </p:spPr>
        <p:txBody>
          <a:bodyPr wrap="none">
            <a:spAutoFit/>
          </a:bodyPr>
          <a:lstStyle/>
          <a:p>
            <a:r>
              <a:rPr kumimoji="0" lang="en-US" altLang="zh-CN" sz="3200" b="0" i="0" u="none" strike="noStrike" kern="1200" cap="none" spc="0" normalizeH="0" baseline="0" noProof="0" dirty="0">
                <a:ln>
                  <a:noFill/>
                </a:ln>
                <a:solidFill>
                  <a:schemeClr val="bg1"/>
                </a:solidFill>
                <a:effectLst/>
                <a:uLnTx/>
                <a:uFillTx/>
                <a:latin typeface="Monotype Corsiva" panose="03010101010201010101" pitchFamily="66" charset="0"/>
                <a:ea typeface="阿里巴巴普惠体 2.0 65 Medium" panose="00020600040101010101" pitchFamily="18" charset="-122"/>
                <a:cs typeface="阿里巴巴普惠体 2.0 65 Medium" panose="00020600040101010101" pitchFamily="18" charset="-122"/>
              </a:rPr>
              <a:t>Mr. QING</a:t>
            </a:r>
            <a:endParaRPr lang="zh-CN" altLang="en-US" sz="3200" dirty="0">
              <a:solidFill>
                <a:schemeClr val="bg1"/>
              </a:solidFill>
              <a:latin typeface="Monotype Corsiva" panose="03010101010201010101" pitchFamily="66" charset="0"/>
              <a:ea typeface="阿里巴巴普惠体 2.0 65 Medium" panose="00020600040101010101" pitchFamily="18" charset="-122"/>
              <a:cs typeface="阿里巴巴普惠体 2.0 65 Medium" panose="00020600040101010101" pitchFamily="18" charset="-122"/>
            </a:endParaRPr>
          </a:p>
        </p:txBody>
      </p:sp>
      <p:sp>
        <p:nvSpPr>
          <p:cNvPr id="59" name="文本框 58">
            <a:extLst>
              <a:ext uri="{FF2B5EF4-FFF2-40B4-BE49-F238E27FC236}">
                <a16:creationId xmlns:a16="http://schemas.microsoft.com/office/drawing/2014/main" id="{473EF0FA-D3C8-AD5A-86BF-AFC8AF430D56}"/>
              </a:ext>
            </a:extLst>
          </p:cNvPr>
          <p:cNvSpPr txBox="1"/>
          <p:nvPr/>
        </p:nvSpPr>
        <p:spPr>
          <a:xfrm>
            <a:off x="5604200" y="4809973"/>
            <a:ext cx="998991" cy="584775"/>
          </a:xfrm>
          <a:prstGeom prst="rect">
            <a:avLst/>
          </a:prstGeom>
          <a:noFill/>
        </p:spPr>
        <p:txBody>
          <a:bodyPr wrap="none">
            <a:spAutoFit/>
          </a:bodyPr>
          <a:lstStyle/>
          <a:p>
            <a:r>
              <a:rPr kumimoji="0" lang="en-US" altLang="zh-CN" sz="3200" b="0" i="0" u="none" strike="noStrike" kern="1200" cap="none" spc="0" normalizeH="0" baseline="0" noProof="0" dirty="0">
                <a:ln>
                  <a:noFill/>
                </a:ln>
                <a:solidFill>
                  <a:schemeClr val="bg1"/>
                </a:solidFill>
                <a:effectLst/>
                <a:uLnTx/>
                <a:uFillTx/>
                <a:latin typeface="Monotype Corsiva" panose="03010101010201010101" pitchFamily="66" charset="0"/>
                <a:ea typeface="阿里巴巴普惠体 2.0 65 Medium" panose="00020600040101010101" pitchFamily="18" charset="-122"/>
                <a:cs typeface="阿里巴巴普惠体 2.0 65 Medium" panose="00020600040101010101" pitchFamily="18" charset="-122"/>
              </a:rPr>
              <a:t>06.29</a:t>
            </a:r>
            <a:endParaRPr lang="zh-CN" altLang="en-US" sz="3200" dirty="0">
              <a:solidFill>
                <a:schemeClr val="bg1"/>
              </a:solidFill>
              <a:latin typeface="Monotype Corsiva" panose="03010101010201010101" pitchFamily="66" charset="0"/>
              <a:ea typeface="阿里巴巴普惠体 2.0 65 Medium" panose="00020600040101010101" pitchFamily="18" charset="-122"/>
              <a:cs typeface="阿里巴巴普惠体 2.0 65 Medium" panose="00020600040101010101" pitchFamily="18" charset="-122"/>
            </a:endParaRPr>
          </a:p>
        </p:txBody>
      </p:sp>
    </p:spTree>
    <p:custDataLst>
      <p:tags r:id="rId1"/>
    </p:custDataLst>
    <p:extLst>
      <p:ext uri="{BB962C8B-B14F-4D97-AF65-F5344CB8AC3E}">
        <p14:creationId xmlns:p14="http://schemas.microsoft.com/office/powerpoint/2010/main" val="40907953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88A93B8-D079-BEFF-4483-A5A7498D2C59}"/>
              </a:ext>
            </a:extLst>
          </p:cNvPr>
          <p:cNvSpPr txBox="1"/>
          <p:nvPr/>
        </p:nvSpPr>
        <p:spPr>
          <a:xfrm>
            <a:off x="4546602"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咖啡介绍</a:t>
            </a:r>
          </a:p>
        </p:txBody>
      </p:sp>
      <p:sp>
        <p:nvSpPr>
          <p:cNvPr id="3" name="文本框 2">
            <a:extLst>
              <a:ext uri="{FF2B5EF4-FFF2-40B4-BE49-F238E27FC236}">
                <a16:creationId xmlns:a16="http://schemas.microsoft.com/office/drawing/2014/main" id="{4ECA3D63-44EA-49AE-CFD3-BB48A661B883}"/>
              </a:ext>
            </a:extLst>
          </p:cNvPr>
          <p:cNvSpPr txBox="1"/>
          <p:nvPr/>
        </p:nvSpPr>
        <p:spPr>
          <a:xfrm>
            <a:off x="6311900"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sp>
        <p:nvSpPr>
          <p:cNvPr id="4" name="文本框 3">
            <a:extLst>
              <a:ext uri="{FF2B5EF4-FFF2-40B4-BE49-F238E27FC236}">
                <a16:creationId xmlns:a16="http://schemas.microsoft.com/office/drawing/2014/main" id="{DC906C2E-7540-8A2B-510F-10274D9D9C63}"/>
              </a:ext>
            </a:extLst>
          </p:cNvPr>
          <p:cNvSpPr txBox="1"/>
          <p:nvPr/>
        </p:nvSpPr>
        <p:spPr>
          <a:xfrm>
            <a:off x="8077198"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咖啡起源</a:t>
            </a:r>
          </a:p>
        </p:txBody>
      </p:sp>
      <p:sp>
        <p:nvSpPr>
          <p:cNvPr id="5" name="文本框 4">
            <a:extLst>
              <a:ext uri="{FF2B5EF4-FFF2-40B4-BE49-F238E27FC236}">
                <a16:creationId xmlns:a16="http://schemas.microsoft.com/office/drawing/2014/main" id="{20D82D26-8B4F-1EE6-5052-ACC9AA4662C0}"/>
              </a:ext>
            </a:extLst>
          </p:cNvPr>
          <p:cNvSpPr txBox="1"/>
          <p:nvPr/>
        </p:nvSpPr>
        <p:spPr>
          <a:xfrm>
            <a:off x="9842496"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咖啡种类</a:t>
            </a:r>
          </a:p>
        </p:txBody>
      </p:sp>
      <p:sp>
        <p:nvSpPr>
          <p:cNvPr id="6" name="coffee-bean_173819">
            <a:extLst>
              <a:ext uri="{FF2B5EF4-FFF2-40B4-BE49-F238E27FC236}">
                <a16:creationId xmlns:a16="http://schemas.microsoft.com/office/drawing/2014/main" id="{139650CD-2CA7-162E-DF47-1AEC765CFB69}"/>
              </a:ext>
            </a:extLst>
          </p:cNvPr>
          <p:cNvSpPr/>
          <p:nvPr/>
        </p:nvSpPr>
        <p:spPr>
          <a:xfrm>
            <a:off x="482317"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ffee-bean_173819">
            <a:extLst>
              <a:ext uri="{FF2B5EF4-FFF2-40B4-BE49-F238E27FC236}">
                <a16:creationId xmlns:a16="http://schemas.microsoft.com/office/drawing/2014/main" id="{65964151-06BA-5F7C-1907-F7D5AF4D1AB7}"/>
              </a:ext>
            </a:extLst>
          </p:cNvPr>
          <p:cNvSpPr/>
          <p:nvPr/>
        </p:nvSpPr>
        <p:spPr>
          <a:xfrm>
            <a:off x="998255"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ffee-bean_173819">
            <a:extLst>
              <a:ext uri="{FF2B5EF4-FFF2-40B4-BE49-F238E27FC236}">
                <a16:creationId xmlns:a16="http://schemas.microsoft.com/office/drawing/2014/main" id="{D4B88AA8-28CD-6098-6C0B-32868DDB0B94}"/>
              </a:ext>
            </a:extLst>
          </p:cNvPr>
          <p:cNvSpPr/>
          <p:nvPr/>
        </p:nvSpPr>
        <p:spPr>
          <a:xfrm>
            <a:off x="1514193"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ffee-beans_161475">
            <a:extLst>
              <a:ext uri="{FF2B5EF4-FFF2-40B4-BE49-F238E27FC236}">
                <a16:creationId xmlns:a16="http://schemas.microsoft.com/office/drawing/2014/main" id="{0248744B-BE6C-DC7C-4D36-B6BD8DB20750}"/>
              </a:ext>
            </a:extLst>
          </p:cNvPr>
          <p:cNvSpPr/>
          <p:nvPr/>
        </p:nvSpPr>
        <p:spPr>
          <a:xfrm>
            <a:off x="6358827" y="466929"/>
            <a:ext cx="234980" cy="228192"/>
          </a:xfrm>
          <a:custGeom>
            <a:avLst/>
            <a:gdLst>
              <a:gd name="connsiteX0" fmla="*/ 224490 w 609682"/>
              <a:gd name="connsiteY0" fmla="*/ 434878 h 592071"/>
              <a:gd name="connsiteX1" fmla="*/ 379442 w 609682"/>
              <a:gd name="connsiteY1" fmla="*/ 548159 h 592071"/>
              <a:gd name="connsiteX2" fmla="*/ 30637 w 609682"/>
              <a:gd name="connsiteY2" fmla="*/ 509496 h 592071"/>
              <a:gd name="connsiteX3" fmla="*/ 224490 w 609682"/>
              <a:gd name="connsiteY3" fmla="*/ 434878 h 592071"/>
              <a:gd name="connsiteX4" fmla="*/ 163428 w 609682"/>
              <a:gd name="connsiteY4" fmla="*/ 191427 h 592071"/>
              <a:gd name="connsiteX5" fmla="*/ 210932 w 609682"/>
              <a:gd name="connsiteY5" fmla="*/ 413578 h 592071"/>
              <a:gd name="connsiteX6" fmla="*/ 15678 w 609682"/>
              <a:gd name="connsiteY6" fmla="*/ 483799 h 592071"/>
              <a:gd name="connsiteX7" fmla="*/ 163428 w 609682"/>
              <a:gd name="connsiteY7" fmla="*/ 191427 h 592071"/>
              <a:gd name="connsiteX8" fmla="*/ 290776 w 609682"/>
              <a:gd name="connsiteY8" fmla="*/ 20729 h 592071"/>
              <a:gd name="connsiteX9" fmla="*/ 368868 w 609682"/>
              <a:gd name="connsiteY9" fmla="*/ 252128 h 592071"/>
              <a:gd name="connsiteX10" fmla="*/ 491477 w 609682"/>
              <a:gd name="connsiteY10" fmla="*/ 513782 h 592071"/>
              <a:gd name="connsiteX11" fmla="*/ 197253 w 609682"/>
              <a:gd name="connsiteY11" fmla="*/ 316841 h 592071"/>
              <a:gd name="connsiteX12" fmla="*/ 290776 w 609682"/>
              <a:gd name="connsiteY12" fmla="*/ 20729 h 592071"/>
              <a:gd name="connsiteX13" fmla="*/ 362409 w 609682"/>
              <a:gd name="connsiteY13" fmla="*/ 174 h 592071"/>
              <a:gd name="connsiteX14" fmla="*/ 598572 w 609682"/>
              <a:gd name="connsiteY14" fmla="*/ 211434 h 592071"/>
              <a:gd name="connsiteX15" fmla="*/ 517119 w 609682"/>
              <a:gd name="connsiteY15" fmla="*/ 499798 h 592071"/>
              <a:gd name="connsiteX16" fmla="*/ 387693 w 609682"/>
              <a:gd name="connsiteY16" fmla="*/ 236087 h 592071"/>
              <a:gd name="connsiteX17" fmla="*/ 318865 w 609682"/>
              <a:gd name="connsiteY17" fmla="*/ 8234 h 592071"/>
              <a:gd name="connsiteX18" fmla="*/ 362409 w 609682"/>
              <a:gd name="connsiteY18" fmla="*/ 174 h 59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9682" h="592071">
                <a:moveTo>
                  <a:pt x="224490" y="434878"/>
                </a:moveTo>
                <a:cubicBezTo>
                  <a:pt x="264608" y="493060"/>
                  <a:pt x="320342" y="534151"/>
                  <a:pt x="379442" y="548159"/>
                </a:cubicBezTo>
                <a:cubicBezTo>
                  <a:pt x="241416" y="626886"/>
                  <a:pt x="88241" y="591025"/>
                  <a:pt x="30637" y="509496"/>
                </a:cubicBezTo>
                <a:cubicBezTo>
                  <a:pt x="93665" y="513232"/>
                  <a:pt x="176331" y="484935"/>
                  <a:pt x="224490" y="434878"/>
                </a:cubicBezTo>
                <a:close/>
                <a:moveTo>
                  <a:pt x="163428" y="191427"/>
                </a:moveTo>
                <a:cubicBezTo>
                  <a:pt x="158004" y="234008"/>
                  <a:pt x="158191" y="325520"/>
                  <a:pt x="210932" y="413578"/>
                </a:cubicBezTo>
                <a:cubicBezTo>
                  <a:pt x="156414" y="472127"/>
                  <a:pt x="74217" y="489495"/>
                  <a:pt x="15678" y="483799"/>
                </a:cubicBezTo>
                <a:cubicBezTo>
                  <a:pt x="-34071" y="372864"/>
                  <a:pt x="39804" y="249136"/>
                  <a:pt x="163428" y="191427"/>
                </a:cubicBezTo>
                <a:close/>
                <a:moveTo>
                  <a:pt x="290776" y="20729"/>
                </a:moveTo>
                <a:cubicBezTo>
                  <a:pt x="279460" y="76945"/>
                  <a:pt x="286287" y="162482"/>
                  <a:pt x="368868" y="252128"/>
                </a:cubicBezTo>
                <a:cubicBezTo>
                  <a:pt x="490167" y="383328"/>
                  <a:pt x="495311" y="473628"/>
                  <a:pt x="491477" y="513782"/>
                </a:cubicBezTo>
                <a:cubicBezTo>
                  <a:pt x="367091" y="568316"/>
                  <a:pt x="234568" y="459994"/>
                  <a:pt x="197253" y="316841"/>
                </a:cubicBezTo>
                <a:cubicBezTo>
                  <a:pt x="163865" y="191617"/>
                  <a:pt x="205483" y="68727"/>
                  <a:pt x="290776" y="20729"/>
                </a:cubicBezTo>
                <a:close/>
                <a:moveTo>
                  <a:pt x="362409" y="174"/>
                </a:moveTo>
                <a:cubicBezTo>
                  <a:pt x="464346" y="-4524"/>
                  <a:pt x="565432" y="86582"/>
                  <a:pt x="598572" y="211434"/>
                </a:cubicBezTo>
                <a:cubicBezTo>
                  <a:pt x="629526" y="330403"/>
                  <a:pt x="593709" y="446944"/>
                  <a:pt x="517119" y="499798"/>
                </a:cubicBezTo>
                <a:cubicBezTo>
                  <a:pt x="518896" y="382884"/>
                  <a:pt x="425473" y="279603"/>
                  <a:pt x="387693" y="236087"/>
                </a:cubicBezTo>
                <a:cubicBezTo>
                  <a:pt x="304463" y="148121"/>
                  <a:pt x="302032" y="61836"/>
                  <a:pt x="318865" y="8234"/>
                </a:cubicBezTo>
                <a:cubicBezTo>
                  <a:pt x="333267" y="3472"/>
                  <a:pt x="347846" y="845"/>
                  <a:pt x="362409" y="174"/>
                </a:cubicBezTo>
                <a:close/>
              </a:path>
            </a:pathLst>
          </a:custGeom>
          <a:gradFill>
            <a:gsLst>
              <a:gs pos="0">
                <a:schemeClr val="accent3"/>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圆角 13">
            <a:extLst>
              <a:ext uri="{FF2B5EF4-FFF2-40B4-BE49-F238E27FC236}">
                <a16:creationId xmlns:a16="http://schemas.microsoft.com/office/drawing/2014/main" id="{F282407B-0346-3B14-6EF9-0329F6AF2C11}"/>
              </a:ext>
            </a:extLst>
          </p:cNvPr>
          <p:cNvSpPr/>
          <p:nvPr/>
        </p:nvSpPr>
        <p:spPr>
          <a:xfrm>
            <a:off x="923927" y="3377168"/>
            <a:ext cx="10344146" cy="736600"/>
          </a:xfrm>
          <a:prstGeom prst="roundRect">
            <a:avLst>
              <a:gd name="adj" fmla="val 50000"/>
            </a:avLst>
          </a:prstGeom>
          <a:gradFill>
            <a:gsLst>
              <a:gs pos="0">
                <a:schemeClr val="accent3"/>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4195C51D-112D-71B6-14B8-49CB4DD1AD2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9738" y="2827594"/>
            <a:ext cx="1529014" cy="1820254"/>
          </a:xfrm>
          <a:prstGeom prst="rect">
            <a:avLst/>
          </a:prstGeom>
        </p:spPr>
      </p:pic>
      <p:cxnSp>
        <p:nvCxnSpPr>
          <p:cNvPr id="17" name="直接连接符 16">
            <a:extLst>
              <a:ext uri="{FF2B5EF4-FFF2-40B4-BE49-F238E27FC236}">
                <a16:creationId xmlns:a16="http://schemas.microsoft.com/office/drawing/2014/main" id="{C71F78D0-83CA-ADDB-BE49-26FB5C2A55BE}"/>
              </a:ext>
            </a:extLst>
          </p:cNvPr>
          <p:cNvCxnSpPr>
            <a:cxnSpLocks/>
            <a:stCxn id="15" idx="3"/>
          </p:cNvCxnSpPr>
          <p:nvPr/>
        </p:nvCxnSpPr>
        <p:spPr>
          <a:xfrm>
            <a:off x="1988752" y="3737721"/>
            <a:ext cx="9576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65BB1936-207C-810F-7FC4-29FD9EF02ADB}"/>
              </a:ext>
            </a:extLst>
          </p:cNvPr>
          <p:cNvCxnSpPr>
            <a:cxnSpLocks/>
          </p:cNvCxnSpPr>
          <p:nvPr/>
        </p:nvCxnSpPr>
        <p:spPr>
          <a:xfrm>
            <a:off x="4295305" y="3737721"/>
            <a:ext cx="9576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8F8702AA-88FB-B88C-796F-8401A7E311B3}"/>
              </a:ext>
            </a:extLst>
          </p:cNvPr>
          <p:cNvCxnSpPr>
            <a:cxnSpLocks/>
          </p:cNvCxnSpPr>
          <p:nvPr/>
        </p:nvCxnSpPr>
        <p:spPr>
          <a:xfrm>
            <a:off x="6592290" y="3737721"/>
            <a:ext cx="9576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A961AF4B-9B63-0339-8DAA-D1F60B5EAEDD}"/>
              </a:ext>
            </a:extLst>
          </p:cNvPr>
          <p:cNvCxnSpPr>
            <a:cxnSpLocks/>
          </p:cNvCxnSpPr>
          <p:nvPr/>
        </p:nvCxnSpPr>
        <p:spPr>
          <a:xfrm>
            <a:off x="8889275" y="3737721"/>
            <a:ext cx="95764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2DCB6F16-7413-7327-9A2A-325751A2AFA6}"/>
              </a:ext>
            </a:extLst>
          </p:cNvPr>
          <p:cNvSpPr txBox="1"/>
          <p:nvPr/>
        </p:nvSpPr>
        <p:spPr>
          <a:xfrm>
            <a:off x="3129347" y="3453080"/>
            <a:ext cx="992579" cy="584775"/>
          </a:xfrm>
          <a:prstGeom prst="rect">
            <a:avLst/>
          </a:prstGeom>
          <a:noFill/>
        </p:spPr>
        <p:txBody>
          <a:bodyPr wrap="none">
            <a:spAutoFit/>
          </a:bodyPr>
          <a:lstStyle/>
          <a:p>
            <a:r>
              <a:rPr lang="zh-CN" altLang="en-US" sz="32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文本</a:t>
            </a:r>
            <a:endParaRPr kumimoji="0" lang="zh-CN" altLang="en-US" sz="3200" b="0" i="0" u="none" strike="noStrike" kern="1200" cap="none" spc="0" normalizeH="0" baseline="0" noProof="0" dirty="0">
              <a:ln>
                <a:noFill/>
              </a:ln>
              <a:solidFill>
                <a:schemeClr val="bg1"/>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26" name="文本框 25">
            <a:extLst>
              <a:ext uri="{FF2B5EF4-FFF2-40B4-BE49-F238E27FC236}">
                <a16:creationId xmlns:a16="http://schemas.microsoft.com/office/drawing/2014/main" id="{16847BCE-9CE0-0691-39F7-27CA8CE5B685}"/>
              </a:ext>
            </a:extLst>
          </p:cNvPr>
          <p:cNvSpPr txBox="1"/>
          <p:nvPr/>
        </p:nvSpPr>
        <p:spPr>
          <a:xfrm>
            <a:off x="5426332" y="3453080"/>
            <a:ext cx="992579" cy="584775"/>
          </a:xfrm>
          <a:prstGeom prst="rect">
            <a:avLst/>
          </a:prstGeom>
          <a:noFill/>
        </p:spPr>
        <p:txBody>
          <a:bodyPr wrap="none">
            <a:spAutoFit/>
          </a:bodyPr>
          <a:lstStyle/>
          <a:p>
            <a:r>
              <a:rPr lang="zh-CN" altLang="en-US" sz="32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文本</a:t>
            </a:r>
            <a:endParaRPr kumimoji="0" lang="zh-CN" altLang="en-US" sz="3200" b="0" i="0" u="none" strike="noStrike" kern="1200" cap="none" spc="0" normalizeH="0" baseline="0" noProof="0" dirty="0">
              <a:ln>
                <a:noFill/>
              </a:ln>
              <a:solidFill>
                <a:schemeClr val="bg1"/>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27" name="文本框 26">
            <a:extLst>
              <a:ext uri="{FF2B5EF4-FFF2-40B4-BE49-F238E27FC236}">
                <a16:creationId xmlns:a16="http://schemas.microsoft.com/office/drawing/2014/main" id="{53D0A0F9-2365-5CF7-9D4A-1EC3F7EA36C9}"/>
              </a:ext>
            </a:extLst>
          </p:cNvPr>
          <p:cNvSpPr txBox="1"/>
          <p:nvPr/>
        </p:nvSpPr>
        <p:spPr>
          <a:xfrm>
            <a:off x="7723317" y="3453080"/>
            <a:ext cx="992579" cy="584775"/>
          </a:xfrm>
          <a:prstGeom prst="rect">
            <a:avLst/>
          </a:prstGeom>
          <a:noFill/>
        </p:spPr>
        <p:txBody>
          <a:bodyPr wrap="none">
            <a:spAutoFit/>
          </a:bodyPr>
          <a:lstStyle/>
          <a:p>
            <a:r>
              <a:rPr lang="zh-CN" altLang="en-US" sz="32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文本</a:t>
            </a:r>
            <a:endParaRPr kumimoji="0" lang="zh-CN" altLang="en-US" sz="3200" b="0" i="0" u="none" strike="noStrike" kern="1200" cap="none" spc="0" normalizeH="0" baseline="0" noProof="0" dirty="0">
              <a:ln>
                <a:noFill/>
              </a:ln>
              <a:solidFill>
                <a:schemeClr val="bg1"/>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28" name="文本框 27">
            <a:extLst>
              <a:ext uri="{FF2B5EF4-FFF2-40B4-BE49-F238E27FC236}">
                <a16:creationId xmlns:a16="http://schemas.microsoft.com/office/drawing/2014/main" id="{58AB74F2-859F-AD5B-DFCC-CB5E5B556E8E}"/>
              </a:ext>
            </a:extLst>
          </p:cNvPr>
          <p:cNvSpPr txBox="1"/>
          <p:nvPr/>
        </p:nvSpPr>
        <p:spPr>
          <a:xfrm>
            <a:off x="10020302" y="3453080"/>
            <a:ext cx="992579" cy="584775"/>
          </a:xfrm>
          <a:prstGeom prst="rect">
            <a:avLst/>
          </a:prstGeom>
          <a:noFill/>
        </p:spPr>
        <p:txBody>
          <a:bodyPr wrap="none">
            <a:spAutoFit/>
          </a:bodyPr>
          <a:lstStyle/>
          <a:p>
            <a:r>
              <a:rPr lang="zh-CN" altLang="en-US" sz="32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文本</a:t>
            </a:r>
            <a:endParaRPr kumimoji="0" lang="zh-CN" altLang="en-US" sz="3200" b="0" i="0" u="none" strike="noStrike" kern="1200" cap="none" spc="0" normalizeH="0" baseline="0" noProof="0" dirty="0">
              <a:ln>
                <a:noFill/>
              </a:ln>
              <a:solidFill>
                <a:schemeClr val="bg1"/>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29" name="文本框 28">
            <a:extLst>
              <a:ext uri="{FF2B5EF4-FFF2-40B4-BE49-F238E27FC236}">
                <a16:creationId xmlns:a16="http://schemas.microsoft.com/office/drawing/2014/main" id="{EAA8F9AA-77E6-FDCC-B7D5-288E516A6CCD}"/>
              </a:ext>
            </a:extLst>
          </p:cNvPr>
          <p:cNvSpPr txBox="1"/>
          <p:nvPr/>
        </p:nvSpPr>
        <p:spPr>
          <a:xfrm>
            <a:off x="2684531" y="4398408"/>
            <a:ext cx="1882210" cy="1302216"/>
          </a:xfrm>
          <a:prstGeom prst="rect">
            <a:avLst/>
          </a:prstGeom>
          <a:noFill/>
        </p:spPr>
        <p:txBody>
          <a:bodyPr wrap="square">
            <a:spAutoFit/>
          </a:bodyPr>
          <a:lstStyle/>
          <a:p>
            <a:pPr algn="ct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
        <p:nvSpPr>
          <p:cNvPr id="30" name="文本框 29">
            <a:extLst>
              <a:ext uri="{FF2B5EF4-FFF2-40B4-BE49-F238E27FC236}">
                <a16:creationId xmlns:a16="http://schemas.microsoft.com/office/drawing/2014/main" id="{8C96B766-3DFD-D141-E843-3EB559DE5915}"/>
              </a:ext>
            </a:extLst>
          </p:cNvPr>
          <p:cNvSpPr txBox="1"/>
          <p:nvPr/>
        </p:nvSpPr>
        <p:spPr>
          <a:xfrm>
            <a:off x="4981516" y="1794520"/>
            <a:ext cx="1882210" cy="1302216"/>
          </a:xfrm>
          <a:prstGeom prst="rect">
            <a:avLst/>
          </a:prstGeom>
          <a:noFill/>
        </p:spPr>
        <p:txBody>
          <a:bodyPr wrap="square">
            <a:spAutoFit/>
          </a:bodyPr>
          <a:lstStyle/>
          <a:p>
            <a:pPr algn="ct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
        <p:nvSpPr>
          <p:cNvPr id="31" name="文本框 30">
            <a:extLst>
              <a:ext uri="{FF2B5EF4-FFF2-40B4-BE49-F238E27FC236}">
                <a16:creationId xmlns:a16="http://schemas.microsoft.com/office/drawing/2014/main" id="{31D3AEDD-5C08-BDBA-780F-DFE897FA77B6}"/>
              </a:ext>
            </a:extLst>
          </p:cNvPr>
          <p:cNvSpPr txBox="1"/>
          <p:nvPr/>
        </p:nvSpPr>
        <p:spPr>
          <a:xfrm>
            <a:off x="7278501" y="4398408"/>
            <a:ext cx="1882210" cy="1302216"/>
          </a:xfrm>
          <a:prstGeom prst="rect">
            <a:avLst/>
          </a:prstGeom>
          <a:noFill/>
        </p:spPr>
        <p:txBody>
          <a:bodyPr wrap="square">
            <a:spAutoFit/>
          </a:bodyPr>
          <a:lstStyle/>
          <a:p>
            <a:pPr algn="ct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
        <p:nvSpPr>
          <p:cNvPr id="32" name="文本框 31">
            <a:extLst>
              <a:ext uri="{FF2B5EF4-FFF2-40B4-BE49-F238E27FC236}">
                <a16:creationId xmlns:a16="http://schemas.microsoft.com/office/drawing/2014/main" id="{8C6FA706-14F1-19C4-E3F4-3A9A9FC78A4E}"/>
              </a:ext>
            </a:extLst>
          </p:cNvPr>
          <p:cNvSpPr txBox="1"/>
          <p:nvPr/>
        </p:nvSpPr>
        <p:spPr>
          <a:xfrm>
            <a:off x="9603179" y="1794520"/>
            <a:ext cx="1882210" cy="1302216"/>
          </a:xfrm>
          <a:prstGeom prst="rect">
            <a:avLst/>
          </a:prstGeom>
          <a:noFill/>
        </p:spPr>
        <p:txBody>
          <a:bodyPr wrap="square">
            <a:spAutoFit/>
          </a:bodyPr>
          <a:lstStyle/>
          <a:p>
            <a:pPr algn="ct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Tree>
    <p:extLst>
      <p:ext uri="{BB962C8B-B14F-4D97-AF65-F5344CB8AC3E}">
        <p14:creationId xmlns:p14="http://schemas.microsoft.com/office/powerpoint/2010/main" val="11714873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F446387-A088-1483-AF91-0AA058DC60CD}"/>
              </a:ext>
            </a:extLst>
          </p:cNvPr>
          <p:cNvSpPr txBox="1"/>
          <p:nvPr/>
        </p:nvSpPr>
        <p:spPr>
          <a:xfrm>
            <a:off x="4546602"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咖啡介绍</a:t>
            </a:r>
          </a:p>
        </p:txBody>
      </p:sp>
      <p:sp>
        <p:nvSpPr>
          <p:cNvPr id="4" name="文本框 3">
            <a:extLst>
              <a:ext uri="{FF2B5EF4-FFF2-40B4-BE49-F238E27FC236}">
                <a16:creationId xmlns:a16="http://schemas.microsoft.com/office/drawing/2014/main" id="{0BCBD9C0-F4FB-76CC-6BD7-A8E7E5B8B336}"/>
              </a:ext>
            </a:extLst>
          </p:cNvPr>
          <p:cNvSpPr txBox="1"/>
          <p:nvPr/>
        </p:nvSpPr>
        <p:spPr>
          <a:xfrm>
            <a:off x="6311900"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sp>
        <p:nvSpPr>
          <p:cNvPr id="5" name="文本框 4">
            <a:extLst>
              <a:ext uri="{FF2B5EF4-FFF2-40B4-BE49-F238E27FC236}">
                <a16:creationId xmlns:a16="http://schemas.microsoft.com/office/drawing/2014/main" id="{067AAF5E-B7DB-E5E5-1CC2-509C51FACF9C}"/>
              </a:ext>
            </a:extLst>
          </p:cNvPr>
          <p:cNvSpPr txBox="1"/>
          <p:nvPr/>
        </p:nvSpPr>
        <p:spPr>
          <a:xfrm>
            <a:off x="8077198"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咖啡起源</a:t>
            </a:r>
          </a:p>
        </p:txBody>
      </p:sp>
      <p:sp>
        <p:nvSpPr>
          <p:cNvPr id="6" name="文本框 5">
            <a:extLst>
              <a:ext uri="{FF2B5EF4-FFF2-40B4-BE49-F238E27FC236}">
                <a16:creationId xmlns:a16="http://schemas.microsoft.com/office/drawing/2014/main" id="{0899ABD1-7D4C-2275-2673-73BB14E58108}"/>
              </a:ext>
            </a:extLst>
          </p:cNvPr>
          <p:cNvSpPr txBox="1"/>
          <p:nvPr/>
        </p:nvSpPr>
        <p:spPr>
          <a:xfrm>
            <a:off x="9842496"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咖啡种类</a:t>
            </a:r>
          </a:p>
        </p:txBody>
      </p:sp>
      <p:sp>
        <p:nvSpPr>
          <p:cNvPr id="7" name="coffee-bean_173819">
            <a:extLst>
              <a:ext uri="{FF2B5EF4-FFF2-40B4-BE49-F238E27FC236}">
                <a16:creationId xmlns:a16="http://schemas.microsoft.com/office/drawing/2014/main" id="{70881897-9393-FDC6-D2B2-C1A3213C229A}"/>
              </a:ext>
            </a:extLst>
          </p:cNvPr>
          <p:cNvSpPr/>
          <p:nvPr/>
        </p:nvSpPr>
        <p:spPr>
          <a:xfrm>
            <a:off x="482317"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ffee-bean_173819">
            <a:extLst>
              <a:ext uri="{FF2B5EF4-FFF2-40B4-BE49-F238E27FC236}">
                <a16:creationId xmlns:a16="http://schemas.microsoft.com/office/drawing/2014/main" id="{4D02F85B-31E3-5386-A52A-324F739B6BB3}"/>
              </a:ext>
            </a:extLst>
          </p:cNvPr>
          <p:cNvSpPr/>
          <p:nvPr/>
        </p:nvSpPr>
        <p:spPr>
          <a:xfrm>
            <a:off x="998255"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ffee-bean_173819">
            <a:extLst>
              <a:ext uri="{FF2B5EF4-FFF2-40B4-BE49-F238E27FC236}">
                <a16:creationId xmlns:a16="http://schemas.microsoft.com/office/drawing/2014/main" id="{B26E4810-40EB-CC13-1554-F8485DF3CBEC}"/>
              </a:ext>
            </a:extLst>
          </p:cNvPr>
          <p:cNvSpPr/>
          <p:nvPr/>
        </p:nvSpPr>
        <p:spPr>
          <a:xfrm>
            <a:off x="1514193"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ffee-beans_161475">
            <a:extLst>
              <a:ext uri="{FF2B5EF4-FFF2-40B4-BE49-F238E27FC236}">
                <a16:creationId xmlns:a16="http://schemas.microsoft.com/office/drawing/2014/main" id="{23E42DA5-0588-1E98-80C3-0E0131C6F72D}"/>
              </a:ext>
            </a:extLst>
          </p:cNvPr>
          <p:cNvSpPr/>
          <p:nvPr/>
        </p:nvSpPr>
        <p:spPr>
          <a:xfrm>
            <a:off x="6358827" y="466929"/>
            <a:ext cx="234980" cy="228192"/>
          </a:xfrm>
          <a:custGeom>
            <a:avLst/>
            <a:gdLst>
              <a:gd name="connsiteX0" fmla="*/ 224490 w 609682"/>
              <a:gd name="connsiteY0" fmla="*/ 434878 h 592071"/>
              <a:gd name="connsiteX1" fmla="*/ 379442 w 609682"/>
              <a:gd name="connsiteY1" fmla="*/ 548159 h 592071"/>
              <a:gd name="connsiteX2" fmla="*/ 30637 w 609682"/>
              <a:gd name="connsiteY2" fmla="*/ 509496 h 592071"/>
              <a:gd name="connsiteX3" fmla="*/ 224490 w 609682"/>
              <a:gd name="connsiteY3" fmla="*/ 434878 h 592071"/>
              <a:gd name="connsiteX4" fmla="*/ 163428 w 609682"/>
              <a:gd name="connsiteY4" fmla="*/ 191427 h 592071"/>
              <a:gd name="connsiteX5" fmla="*/ 210932 w 609682"/>
              <a:gd name="connsiteY5" fmla="*/ 413578 h 592071"/>
              <a:gd name="connsiteX6" fmla="*/ 15678 w 609682"/>
              <a:gd name="connsiteY6" fmla="*/ 483799 h 592071"/>
              <a:gd name="connsiteX7" fmla="*/ 163428 w 609682"/>
              <a:gd name="connsiteY7" fmla="*/ 191427 h 592071"/>
              <a:gd name="connsiteX8" fmla="*/ 290776 w 609682"/>
              <a:gd name="connsiteY8" fmla="*/ 20729 h 592071"/>
              <a:gd name="connsiteX9" fmla="*/ 368868 w 609682"/>
              <a:gd name="connsiteY9" fmla="*/ 252128 h 592071"/>
              <a:gd name="connsiteX10" fmla="*/ 491477 w 609682"/>
              <a:gd name="connsiteY10" fmla="*/ 513782 h 592071"/>
              <a:gd name="connsiteX11" fmla="*/ 197253 w 609682"/>
              <a:gd name="connsiteY11" fmla="*/ 316841 h 592071"/>
              <a:gd name="connsiteX12" fmla="*/ 290776 w 609682"/>
              <a:gd name="connsiteY12" fmla="*/ 20729 h 592071"/>
              <a:gd name="connsiteX13" fmla="*/ 362409 w 609682"/>
              <a:gd name="connsiteY13" fmla="*/ 174 h 592071"/>
              <a:gd name="connsiteX14" fmla="*/ 598572 w 609682"/>
              <a:gd name="connsiteY14" fmla="*/ 211434 h 592071"/>
              <a:gd name="connsiteX15" fmla="*/ 517119 w 609682"/>
              <a:gd name="connsiteY15" fmla="*/ 499798 h 592071"/>
              <a:gd name="connsiteX16" fmla="*/ 387693 w 609682"/>
              <a:gd name="connsiteY16" fmla="*/ 236087 h 592071"/>
              <a:gd name="connsiteX17" fmla="*/ 318865 w 609682"/>
              <a:gd name="connsiteY17" fmla="*/ 8234 h 592071"/>
              <a:gd name="connsiteX18" fmla="*/ 362409 w 609682"/>
              <a:gd name="connsiteY18" fmla="*/ 174 h 59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9682" h="592071">
                <a:moveTo>
                  <a:pt x="224490" y="434878"/>
                </a:moveTo>
                <a:cubicBezTo>
                  <a:pt x="264608" y="493060"/>
                  <a:pt x="320342" y="534151"/>
                  <a:pt x="379442" y="548159"/>
                </a:cubicBezTo>
                <a:cubicBezTo>
                  <a:pt x="241416" y="626886"/>
                  <a:pt x="88241" y="591025"/>
                  <a:pt x="30637" y="509496"/>
                </a:cubicBezTo>
                <a:cubicBezTo>
                  <a:pt x="93665" y="513232"/>
                  <a:pt x="176331" y="484935"/>
                  <a:pt x="224490" y="434878"/>
                </a:cubicBezTo>
                <a:close/>
                <a:moveTo>
                  <a:pt x="163428" y="191427"/>
                </a:moveTo>
                <a:cubicBezTo>
                  <a:pt x="158004" y="234008"/>
                  <a:pt x="158191" y="325520"/>
                  <a:pt x="210932" y="413578"/>
                </a:cubicBezTo>
                <a:cubicBezTo>
                  <a:pt x="156414" y="472127"/>
                  <a:pt x="74217" y="489495"/>
                  <a:pt x="15678" y="483799"/>
                </a:cubicBezTo>
                <a:cubicBezTo>
                  <a:pt x="-34071" y="372864"/>
                  <a:pt x="39804" y="249136"/>
                  <a:pt x="163428" y="191427"/>
                </a:cubicBezTo>
                <a:close/>
                <a:moveTo>
                  <a:pt x="290776" y="20729"/>
                </a:moveTo>
                <a:cubicBezTo>
                  <a:pt x="279460" y="76945"/>
                  <a:pt x="286287" y="162482"/>
                  <a:pt x="368868" y="252128"/>
                </a:cubicBezTo>
                <a:cubicBezTo>
                  <a:pt x="490167" y="383328"/>
                  <a:pt x="495311" y="473628"/>
                  <a:pt x="491477" y="513782"/>
                </a:cubicBezTo>
                <a:cubicBezTo>
                  <a:pt x="367091" y="568316"/>
                  <a:pt x="234568" y="459994"/>
                  <a:pt x="197253" y="316841"/>
                </a:cubicBezTo>
                <a:cubicBezTo>
                  <a:pt x="163865" y="191617"/>
                  <a:pt x="205483" y="68727"/>
                  <a:pt x="290776" y="20729"/>
                </a:cubicBezTo>
                <a:close/>
                <a:moveTo>
                  <a:pt x="362409" y="174"/>
                </a:moveTo>
                <a:cubicBezTo>
                  <a:pt x="464346" y="-4524"/>
                  <a:pt x="565432" y="86582"/>
                  <a:pt x="598572" y="211434"/>
                </a:cubicBezTo>
                <a:cubicBezTo>
                  <a:pt x="629526" y="330403"/>
                  <a:pt x="593709" y="446944"/>
                  <a:pt x="517119" y="499798"/>
                </a:cubicBezTo>
                <a:cubicBezTo>
                  <a:pt x="518896" y="382884"/>
                  <a:pt x="425473" y="279603"/>
                  <a:pt x="387693" y="236087"/>
                </a:cubicBezTo>
                <a:cubicBezTo>
                  <a:pt x="304463" y="148121"/>
                  <a:pt x="302032" y="61836"/>
                  <a:pt x="318865" y="8234"/>
                </a:cubicBezTo>
                <a:cubicBezTo>
                  <a:pt x="333267" y="3472"/>
                  <a:pt x="347846" y="845"/>
                  <a:pt x="362409" y="174"/>
                </a:cubicBezTo>
                <a:close/>
              </a:path>
            </a:pathLst>
          </a:custGeom>
          <a:gradFill>
            <a:gsLst>
              <a:gs pos="0">
                <a:schemeClr val="accent3"/>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组合 11">
            <a:extLst>
              <a:ext uri="{FF2B5EF4-FFF2-40B4-BE49-F238E27FC236}">
                <a16:creationId xmlns:a16="http://schemas.microsoft.com/office/drawing/2014/main" id="{D7D73A0D-88DC-B646-E6DA-8D79658FD3AF}"/>
              </a:ext>
            </a:extLst>
          </p:cNvPr>
          <p:cNvGrpSpPr/>
          <p:nvPr/>
        </p:nvGrpSpPr>
        <p:grpSpPr>
          <a:xfrm>
            <a:off x="998255" y="1704645"/>
            <a:ext cx="3152122" cy="4048455"/>
            <a:chOff x="845856" y="1857045"/>
            <a:chExt cx="3152122" cy="4048455"/>
          </a:xfrm>
        </p:grpSpPr>
        <p:grpSp>
          <p:nvGrpSpPr>
            <p:cNvPr id="17" name="组合 16">
              <a:extLst>
                <a:ext uri="{FF2B5EF4-FFF2-40B4-BE49-F238E27FC236}">
                  <a16:creationId xmlns:a16="http://schemas.microsoft.com/office/drawing/2014/main" id="{CAA5A378-2BF6-E8B0-5785-46692DBA9AAD}"/>
                </a:ext>
              </a:extLst>
            </p:cNvPr>
            <p:cNvGrpSpPr/>
            <p:nvPr/>
          </p:nvGrpSpPr>
          <p:grpSpPr>
            <a:xfrm>
              <a:off x="845856" y="1857045"/>
              <a:ext cx="3152122" cy="4048455"/>
              <a:chOff x="998254" y="1968499"/>
              <a:chExt cx="3152122" cy="4048455"/>
            </a:xfrm>
          </p:grpSpPr>
          <p:sp>
            <p:nvSpPr>
              <p:cNvPr id="2" name="矩形 1">
                <a:extLst>
                  <a:ext uri="{FF2B5EF4-FFF2-40B4-BE49-F238E27FC236}">
                    <a16:creationId xmlns:a16="http://schemas.microsoft.com/office/drawing/2014/main" id="{D9C8DA0C-C59E-6287-1F67-817BD2C87B9E}"/>
                  </a:ext>
                </a:extLst>
              </p:cNvPr>
              <p:cNvSpPr/>
              <p:nvPr/>
            </p:nvSpPr>
            <p:spPr>
              <a:xfrm>
                <a:off x="998254" y="1968499"/>
                <a:ext cx="3078444" cy="4048455"/>
              </a:xfrm>
              <a:prstGeom prst="rect">
                <a:avLst/>
              </a:prstGeom>
              <a:solidFill>
                <a:schemeClr val="accent5">
                  <a:lumMod val="90000"/>
                </a:schemeClr>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DC257B50-F694-BC03-E7B3-1756D361328F}"/>
                  </a:ext>
                </a:extLst>
              </p:cNvPr>
              <p:cNvSpPr txBox="1"/>
              <p:nvPr/>
            </p:nvSpPr>
            <p:spPr>
              <a:xfrm>
                <a:off x="1224245" y="2197699"/>
                <a:ext cx="1612900" cy="400110"/>
              </a:xfrm>
              <a:prstGeom prst="rect">
                <a:avLst/>
              </a:prstGeom>
              <a:solidFill>
                <a:schemeClr val="accent3"/>
              </a:solidFill>
            </p:spPr>
            <p:txBody>
              <a:bodyPr wrap="square" rtlCol="0">
                <a:spAutoFit/>
              </a:bodyPr>
              <a:lstStyle/>
              <a:p>
                <a:r>
                  <a:rPr lang="zh-CN" altLang="en-US" sz="20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文本内容</a:t>
                </a:r>
              </a:p>
            </p:txBody>
          </p:sp>
          <p:sp>
            <p:nvSpPr>
              <p:cNvPr id="15" name="文本框 14">
                <a:extLst>
                  <a:ext uri="{FF2B5EF4-FFF2-40B4-BE49-F238E27FC236}">
                    <a16:creationId xmlns:a16="http://schemas.microsoft.com/office/drawing/2014/main" id="{F1FA112D-D21D-EF7F-BD38-7CC767CC7D5C}"/>
                  </a:ext>
                </a:extLst>
              </p:cNvPr>
              <p:cNvSpPr txBox="1"/>
              <p:nvPr/>
            </p:nvSpPr>
            <p:spPr>
              <a:xfrm>
                <a:off x="2537476" y="5133603"/>
                <a:ext cx="1612900" cy="707886"/>
              </a:xfrm>
              <a:prstGeom prst="rect">
                <a:avLst/>
              </a:prstGeom>
              <a:noFill/>
            </p:spPr>
            <p:txBody>
              <a:bodyPr wrap="square" rtlCol="0">
                <a:spAutoFit/>
              </a:bodyPr>
              <a:lstStyle/>
              <a:p>
                <a:pPr algn="ctr"/>
                <a:r>
                  <a:rPr lang="en-US" altLang="zh-CN" sz="4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25</a:t>
                </a:r>
                <a:r>
                  <a:rPr lang="en-US" altLang="zh-CN"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a:t>
                </a:r>
                <a:endParaRPr lang="zh-CN" altLang="en-US"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16" name="文本框 15">
                <a:extLst>
                  <a:ext uri="{FF2B5EF4-FFF2-40B4-BE49-F238E27FC236}">
                    <a16:creationId xmlns:a16="http://schemas.microsoft.com/office/drawing/2014/main" id="{B02E38C6-D6F3-5BAB-26FD-02E8C88D3BC9}"/>
                  </a:ext>
                </a:extLst>
              </p:cNvPr>
              <p:cNvSpPr txBox="1"/>
              <p:nvPr/>
            </p:nvSpPr>
            <p:spPr>
              <a:xfrm>
                <a:off x="1224245" y="2744247"/>
                <a:ext cx="2687354" cy="1906484"/>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输入内容输入内容输入内容输入内容输入内容输入内容输入内容输入内容输入内容输入内容输入内容输入内容输入内容输入内容</a:t>
                </a:r>
              </a:p>
            </p:txBody>
          </p:sp>
        </p:grpSp>
        <p:pic>
          <p:nvPicPr>
            <p:cNvPr id="11" name="图片 10">
              <a:extLst>
                <a:ext uri="{FF2B5EF4-FFF2-40B4-BE49-F238E27FC236}">
                  <a16:creationId xmlns:a16="http://schemas.microsoft.com/office/drawing/2014/main" id="{1FCA6F00-7F4E-F256-F392-43CF8C80BF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1250" y="4780765"/>
              <a:ext cx="741928" cy="883247"/>
            </a:xfrm>
            <a:prstGeom prst="rect">
              <a:avLst/>
            </a:prstGeom>
          </p:spPr>
        </p:pic>
      </p:grpSp>
      <p:grpSp>
        <p:nvGrpSpPr>
          <p:cNvPr id="13" name="组合 12">
            <a:extLst>
              <a:ext uri="{FF2B5EF4-FFF2-40B4-BE49-F238E27FC236}">
                <a16:creationId xmlns:a16="http://schemas.microsoft.com/office/drawing/2014/main" id="{C179AEC5-8E31-5791-8229-2B936EF475E9}"/>
              </a:ext>
            </a:extLst>
          </p:cNvPr>
          <p:cNvGrpSpPr/>
          <p:nvPr/>
        </p:nvGrpSpPr>
        <p:grpSpPr>
          <a:xfrm>
            <a:off x="4443784" y="1704645"/>
            <a:ext cx="3152122" cy="4048455"/>
            <a:chOff x="845856" y="1857045"/>
            <a:chExt cx="3152122" cy="4048455"/>
          </a:xfrm>
        </p:grpSpPr>
        <p:grpSp>
          <p:nvGrpSpPr>
            <p:cNvPr id="23" name="组合 22">
              <a:extLst>
                <a:ext uri="{FF2B5EF4-FFF2-40B4-BE49-F238E27FC236}">
                  <a16:creationId xmlns:a16="http://schemas.microsoft.com/office/drawing/2014/main" id="{BCD3DCA3-F34E-B63F-2DC0-5173A56ADD33}"/>
                </a:ext>
              </a:extLst>
            </p:cNvPr>
            <p:cNvGrpSpPr/>
            <p:nvPr/>
          </p:nvGrpSpPr>
          <p:grpSpPr>
            <a:xfrm>
              <a:off x="845856" y="1857045"/>
              <a:ext cx="3152122" cy="4048455"/>
              <a:chOff x="998254" y="1968499"/>
              <a:chExt cx="3152122" cy="4048455"/>
            </a:xfrm>
          </p:grpSpPr>
          <p:sp>
            <p:nvSpPr>
              <p:cNvPr id="25" name="矩形 24">
                <a:extLst>
                  <a:ext uri="{FF2B5EF4-FFF2-40B4-BE49-F238E27FC236}">
                    <a16:creationId xmlns:a16="http://schemas.microsoft.com/office/drawing/2014/main" id="{F0AD539E-FF99-CE37-0A55-DC24CF2967F0}"/>
                  </a:ext>
                </a:extLst>
              </p:cNvPr>
              <p:cNvSpPr/>
              <p:nvPr/>
            </p:nvSpPr>
            <p:spPr>
              <a:xfrm>
                <a:off x="998254" y="1968499"/>
                <a:ext cx="3078444" cy="4048455"/>
              </a:xfrm>
              <a:prstGeom prst="rect">
                <a:avLst/>
              </a:prstGeom>
              <a:solidFill>
                <a:schemeClr val="accent5">
                  <a:lumMod val="90000"/>
                </a:schemeClr>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EEF99326-E99C-B52B-BDD5-8506C150C050}"/>
                  </a:ext>
                </a:extLst>
              </p:cNvPr>
              <p:cNvSpPr txBox="1"/>
              <p:nvPr/>
            </p:nvSpPr>
            <p:spPr>
              <a:xfrm>
                <a:off x="1224245" y="2197699"/>
                <a:ext cx="1612900" cy="400110"/>
              </a:xfrm>
              <a:prstGeom prst="rect">
                <a:avLst/>
              </a:prstGeom>
              <a:solidFill>
                <a:schemeClr val="accent3"/>
              </a:solidFill>
            </p:spPr>
            <p:txBody>
              <a:bodyPr wrap="square" rtlCol="0">
                <a:spAutoFit/>
              </a:bodyPr>
              <a:lstStyle/>
              <a:p>
                <a:r>
                  <a:rPr lang="zh-CN" altLang="en-US" sz="20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文本内容</a:t>
                </a:r>
              </a:p>
            </p:txBody>
          </p:sp>
          <p:sp>
            <p:nvSpPr>
              <p:cNvPr id="27" name="文本框 26">
                <a:extLst>
                  <a:ext uri="{FF2B5EF4-FFF2-40B4-BE49-F238E27FC236}">
                    <a16:creationId xmlns:a16="http://schemas.microsoft.com/office/drawing/2014/main" id="{88E1FCC5-077B-04D9-EA3C-D34EDC5DE692}"/>
                  </a:ext>
                </a:extLst>
              </p:cNvPr>
              <p:cNvSpPr txBox="1"/>
              <p:nvPr/>
            </p:nvSpPr>
            <p:spPr>
              <a:xfrm>
                <a:off x="2537476" y="5133603"/>
                <a:ext cx="1612900" cy="707886"/>
              </a:xfrm>
              <a:prstGeom prst="rect">
                <a:avLst/>
              </a:prstGeom>
              <a:noFill/>
            </p:spPr>
            <p:txBody>
              <a:bodyPr wrap="square" rtlCol="0">
                <a:spAutoFit/>
              </a:bodyPr>
              <a:lstStyle/>
              <a:p>
                <a:pPr algn="ctr"/>
                <a:r>
                  <a:rPr lang="en-US" altLang="zh-CN" sz="4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25</a:t>
                </a:r>
                <a:r>
                  <a:rPr lang="en-US" altLang="zh-CN"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a:t>
                </a:r>
                <a:endParaRPr lang="zh-CN" altLang="en-US"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38" name="文本框 37">
                <a:extLst>
                  <a:ext uri="{FF2B5EF4-FFF2-40B4-BE49-F238E27FC236}">
                    <a16:creationId xmlns:a16="http://schemas.microsoft.com/office/drawing/2014/main" id="{8EBA68BC-39C4-B436-6E83-9A48E3EDE292}"/>
                  </a:ext>
                </a:extLst>
              </p:cNvPr>
              <p:cNvSpPr txBox="1"/>
              <p:nvPr/>
            </p:nvSpPr>
            <p:spPr>
              <a:xfrm>
                <a:off x="1224245" y="2744247"/>
                <a:ext cx="2687354" cy="1906484"/>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输入内容输入内容输入内容输入内容输入内容输入内容输入内容输入内容输入内容输入内容输入内容输入内容输入内容输入内容</a:t>
                </a:r>
              </a:p>
            </p:txBody>
          </p:sp>
        </p:grpSp>
        <p:pic>
          <p:nvPicPr>
            <p:cNvPr id="24" name="图片 23">
              <a:extLst>
                <a:ext uri="{FF2B5EF4-FFF2-40B4-BE49-F238E27FC236}">
                  <a16:creationId xmlns:a16="http://schemas.microsoft.com/office/drawing/2014/main" id="{62BB0566-4FFC-6D3E-FAF7-604379E2C87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1250" y="4780765"/>
              <a:ext cx="741928" cy="883247"/>
            </a:xfrm>
            <a:prstGeom prst="rect">
              <a:avLst/>
            </a:prstGeom>
          </p:spPr>
        </p:pic>
      </p:grpSp>
      <p:grpSp>
        <p:nvGrpSpPr>
          <p:cNvPr id="39" name="组合 38">
            <a:extLst>
              <a:ext uri="{FF2B5EF4-FFF2-40B4-BE49-F238E27FC236}">
                <a16:creationId xmlns:a16="http://schemas.microsoft.com/office/drawing/2014/main" id="{9949C35F-25BA-52BF-EA8A-47ECDAC5F9A8}"/>
              </a:ext>
            </a:extLst>
          </p:cNvPr>
          <p:cNvGrpSpPr/>
          <p:nvPr/>
        </p:nvGrpSpPr>
        <p:grpSpPr>
          <a:xfrm>
            <a:off x="7889313" y="1704645"/>
            <a:ext cx="3152122" cy="4048455"/>
            <a:chOff x="845856" y="1857045"/>
            <a:chExt cx="3152122" cy="4048455"/>
          </a:xfrm>
        </p:grpSpPr>
        <p:grpSp>
          <p:nvGrpSpPr>
            <p:cNvPr id="40" name="组合 39">
              <a:extLst>
                <a:ext uri="{FF2B5EF4-FFF2-40B4-BE49-F238E27FC236}">
                  <a16:creationId xmlns:a16="http://schemas.microsoft.com/office/drawing/2014/main" id="{645E863D-5770-1825-2409-8DE61649A415}"/>
                </a:ext>
              </a:extLst>
            </p:cNvPr>
            <p:cNvGrpSpPr/>
            <p:nvPr/>
          </p:nvGrpSpPr>
          <p:grpSpPr>
            <a:xfrm>
              <a:off x="845856" y="1857045"/>
              <a:ext cx="3152122" cy="4048455"/>
              <a:chOff x="998254" y="1968499"/>
              <a:chExt cx="3152122" cy="4048455"/>
            </a:xfrm>
          </p:grpSpPr>
          <p:sp>
            <p:nvSpPr>
              <p:cNvPr id="42" name="矩形 41">
                <a:extLst>
                  <a:ext uri="{FF2B5EF4-FFF2-40B4-BE49-F238E27FC236}">
                    <a16:creationId xmlns:a16="http://schemas.microsoft.com/office/drawing/2014/main" id="{3C4453FF-BE0E-4BE3-5909-B6D53F0CF9F8}"/>
                  </a:ext>
                </a:extLst>
              </p:cNvPr>
              <p:cNvSpPr/>
              <p:nvPr/>
            </p:nvSpPr>
            <p:spPr>
              <a:xfrm>
                <a:off x="998254" y="1968499"/>
                <a:ext cx="3078444" cy="4048455"/>
              </a:xfrm>
              <a:prstGeom prst="rect">
                <a:avLst/>
              </a:prstGeom>
              <a:solidFill>
                <a:schemeClr val="accent5">
                  <a:lumMod val="90000"/>
                </a:schemeClr>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F25BEF1F-938C-7AD3-1534-DFE1FF76420D}"/>
                  </a:ext>
                </a:extLst>
              </p:cNvPr>
              <p:cNvSpPr txBox="1"/>
              <p:nvPr/>
            </p:nvSpPr>
            <p:spPr>
              <a:xfrm>
                <a:off x="1224245" y="2197699"/>
                <a:ext cx="1612900" cy="400110"/>
              </a:xfrm>
              <a:prstGeom prst="rect">
                <a:avLst/>
              </a:prstGeom>
              <a:solidFill>
                <a:schemeClr val="accent3"/>
              </a:solidFill>
            </p:spPr>
            <p:txBody>
              <a:bodyPr wrap="square" rtlCol="0">
                <a:spAutoFit/>
              </a:bodyPr>
              <a:lstStyle/>
              <a:p>
                <a:r>
                  <a:rPr lang="zh-CN" altLang="en-US" sz="20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文本内容</a:t>
                </a:r>
              </a:p>
            </p:txBody>
          </p:sp>
          <p:sp>
            <p:nvSpPr>
              <p:cNvPr id="44" name="文本框 43">
                <a:extLst>
                  <a:ext uri="{FF2B5EF4-FFF2-40B4-BE49-F238E27FC236}">
                    <a16:creationId xmlns:a16="http://schemas.microsoft.com/office/drawing/2014/main" id="{F45FE95C-629A-209B-5246-6EBDE11479B3}"/>
                  </a:ext>
                </a:extLst>
              </p:cNvPr>
              <p:cNvSpPr txBox="1"/>
              <p:nvPr/>
            </p:nvSpPr>
            <p:spPr>
              <a:xfrm>
                <a:off x="2537476" y="5133603"/>
                <a:ext cx="1612900" cy="707886"/>
              </a:xfrm>
              <a:prstGeom prst="rect">
                <a:avLst/>
              </a:prstGeom>
              <a:noFill/>
            </p:spPr>
            <p:txBody>
              <a:bodyPr wrap="square" rtlCol="0">
                <a:spAutoFit/>
              </a:bodyPr>
              <a:lstStyle/>
              <a:p>
                <a:pPr algn="ctr"/>
                <a:r>
                  <a:rPr lang="en-US" altLang="zh-CN" sz="4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50</a:t>
                </a:r>
                <a:r>
                  <a:rPr lang="en-US" altLang="zh-CN"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a:t>
                </a:r>
                <a:endParaRPr lang="zh-CN" altLang="en-US"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45" name="文本框 44">
                <a:extLst>
                  <a:ext uri="{FF2B5EF4-FFF2-40B4-BE49-F238E27FC236}">
                    <a16:creationId xmlns:a16="http://schemas.microsoft.com/office/drawing/2014/main" id="{B8218CFA-CBF5-2843-152D-F802CC92AEB9}"/>
                  </a:ext>
                </a:extLst>
              </p:cNvPr>
              <p:cNvSpPr txBox="1"/>
              <p:nvPr/>
            </p:nvSpPr>
            <p:spPr>
              <a:xfrm>
                <a:off x="1224245" y="2744247"/>
                <a:ext cx="2687354" cy="1906484"/>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输入内容输入内容输入内容输入内容输入内容输入内容输入内容输入内容输入内容输入内容输入内容输入内容输入内容输入内容</a:t>
                </a:r>
              </a:p>
            </p:txBody>
          </p:sp>
        </p:grpSp>
        <p:pic>
          <p:nvPicPr>
            <p:cNvPr id="41" name="图片 40">
              <a:extLst>
                <a:ext uri="{FF2B5EF4-FFF2-40B4-BE49-F238E27FC236}">
                  <a16:creationId xmlns:a16="http://schemas.microsoft.com/office/drawing/2014/main" id="{7BF8CDE7-141E-EC1D-3698-500CBFB082D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1250" y="4780765"/>
              <a:ext cx="741928" cy="883247"/>
            </a:xfrm>
            <a:prstGeom prst="rect">
              <a:avLst/>
            </a:prstGeom>
          </p:spPr>
        </p:pic>
      </p:grpSp>
    </p:spTree>
    <p:extLst>
      <p:ext uri="{BB962C8B-B14F-4D97-AF65-F5344CB8AC3E}">
        <p14:creationId xmlns:p14="http://schemas.microsoft.com/office/powerpoint/2010/main" val="2329104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88A93B8-D079-BEFF-4483-A5A7498D2C59}"/>
              </a:ext>
            </a:extLst>
          </p:cNvPr>
          <p:cNvSpPr txBox="1"/>
          <p:nvPr/>
        </p:nvSpPr>
        <p:spPr>
          <a:xfrm>
            <a:off x="4546602"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咖啡介绍</a:t>
            </a:r>
          </a:p>
        </p:txBody>
      </p:sp>
      <p:sp>
        <p:nvSpPr>
          <p:cNvPr id="3" name="文本框 2">
            <a:extLst>
              <a:ext uri="{FF2B5EF4-FFF2-40B4-BE49-F238E27FC236}">
                <a16:creationId xmlns:a16="http://schemas.microsoft.com/office/drawing/2014/main" id="{4ECA3D63-44EA-49AE-CFD3-BB48A661B883}"/>
              </a:ext>
            </a:extLst>
          </p:cNvPr>
          <p:cNvSpPr txBox="1"/>
          <p:nvPr/>
        </p:nvSpPr>
        <p:spPr>
          <a:xfrm>
            <a:off x="6311900"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发展历史</a:t>
            </a:r>
          </a:p>
        </p:txBody>
      </p:sp>
      <p:sp>
        <p:nvSpPr>
          <p:cNvPr id="4" name="文本框 3">
            <a:extLst>
              <a:ext uri="{FF2B5EF4-FFF2-40B4-BE49-F238E27FC236}">
                <a16:creationId xmlns:a16="http://schemas.microsoft.com/office/drawing/2014/main" id="{DC906C2E-7540-8A2B-510F-10274D9D9C63}"/>
              </a:ext>
            </a:extLst>
          </p:cNvPr>
          <p:cNvSpPr txBox="1"/>
          <p:nvPr/>
        </p:nvSpPr>
        <p:spPr>
          <a:xfrm>
            <a:off x="8077198"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咖啡起源</a:t>
            </a:r>
          </a:p>
        </p:txBody>
      </p:sp>
      <p:sp>
        <p:nvSpPr>
          <p:cNvPr id="5" name="文本框 4">
            <a:extLst>
              <a:ext uri="{FF2B5EF4-FFF2-40B4-BE49-F238E27FC236}">
                <a16:creationId xmlns:a16="http://schemas.microsoft.com/office/drawing/2014/main" id="{20D82D26-8B4F-1EE6-5052-ACC9AA4662C0}"/>
              </a:ext>
            </a:extLst>
          </p:cNvPr>
          <p:cNvSpPr txBox="1"/>
          <p:nvPr/>
        </p:nvSpPr>
        <p:spPr>
          <a:xfrm>
            <a:off x="9842496"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咖啡种类</a:t>
            </a:r>
          </a:p>
        </p:txBody>
      </p:sp>
      <p:sp>
        <p:nvSpPr>
          <p:cNvPr id="6" name="coffee-bean_173819">
            <a:extLst>
              <a:ext uri="{FF2B5EF4-FFF2-40B4-BE49-F238E27FC236}">
                <a16:creationId xmlns:a16="http://schemas.microsoft.com/office/drawing/2014/main" id="{139650CD-2CA7-162E-DF47-1AEC765CFB69}"/>
              </a:ext>
            </a:extLst>
          </p:cNvPr>
          <p:cNvSpPr/>
          <p:nvPr/>
        </p:nvSpPr>
        <p:spPr>
          <a:xfrm>
            <a:off x="482317"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ffee-bean_173819">
            <a:extLst>
              <a:ext uri="{FF2B5EF4-FFF2-40B4-BE49-F238E27FC236}">
                <a16:creationId xmlns:a16="http://schemas.microsoft.com/office/drawing/2014/main" id="{65964151-06BA-5F7C-1907-F7D5AF4D1AB7}"/>
              </a:ext>
            </a:extLst>
          </p:cNvPr>
          <p:cNvSpPr/>
          <p:nvPr/>
        </p:nvSpPr>
        <p:spPr>
          <a:xfrm>
            <a:off x="998255"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ffee-bean_173819">
            <a:extLst>
              <a:ext uri="{FF2B5EF4-FFF2-40B4-BE49-F238E27FC236}">
                <a16:creationId xmlns:a16="http://schemas.microsoft.com/office/drawing/2014/main" id="{D4B88AA8-28CD-6098-6C0B-32868DDB0B94}"/>
              </a:ext>
            </a:extLst>
          </p:cNvPr>
          <p:cNvSpPr/>
          <p:nvPr/>
        </p:nvSpPr>
        <p:spPr>
          <a:xfrm>
            <a:off x="1514193"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ffee-beans_161475">
            <a:extLst>
              <a:ext uri="{FF2B5EF4-FFF2-40B4-BE49-F238E27FC236}">
                <a16:creationId xmlns:a16="http://schemas.microsoft.com/office/drawing/2014/main" id="{0248744B-BE6C-DC7C-4D36-B6BD8DB20750}"/>
              </a:ext>
            </a:extLst>
          </p:cNvPr>
          <p:cNvSpPr/>
          <p:nvPr/>
        </p:nvSpPr>
        <p:spPr>
          <a:xfrm>
            <a:off x="4509869" y="466929"/>
            <a:ext cx="234980" cy="228192"/>
          </a:xfrm>
          <a:custGeom>
            <a:avLst/>
            <a:gdLst>
              <a:gd name="connsiteX0" fmla="*/ 224490 w 609682"/>
              <a:gd name="connsiteY0" fmla="*/ 434878 h 592071"/>
              <a:gd name="connsiteX1" fmla="*/ 379442 w 609682"/>
              <a:gd name="connsiteY1" fmla="*/ 548159 h 592071"/>
              <a:gd name="connsiteX2" fmla="*/ 30637 w 609682"/>
              <a:gd name="connsiteY2" fmla="*/ 509496 h 592071"/>
              <a:gd name="connsiteX3" fmla="*/ 224490 w 609682"/>
              <a:gd name="connsiteY3" fmla="*/ 434878 h 592071"/>
              <a:gd name="connsiteX4" fmla="*/ 163428 w 609682"/>
              <a:gd name="connsiteY4" fmla="*/ 191427 h 592071"/>
              <a:gd name="connsiteX5" fmla="*/ 210932 w 609682"/>
              <a:gd name="connsiteY5" fmla="*/ 413578 h 592071"/>
              <a:gd name="connsiteX6" fmla="*/ 15678 w 609682"/>
              <a:gd name="connsiteY6" fmla="*/ 483799 h 592071"/>
              <a:gd name="connsiteX7" fmla="*/ 163428 w 609682"/>
              <a:gd name="connsiteY7" fmla="*/ 191427 h 592071"/>
              <a:gd name="connsiteX8" fmla="*/ 290776 w 609682"/>
              <a:gd name="connsiteY8" fmla="*/ 20729 h 592071"/>
              <a:gd name="connsiteX9" fmla="*/ 368868 w 609682"/>
              <a:gd name="connsiteY9" fmla="*/ 252128 h 592071"/>
              <a:gd name="connsiteX10" fmla="*/ 491477 w 609682"/>
              <a:gd name="connsiteY10" fmla="*/ 513782 h 592071"/>
              <a:gd name="connsiteX11" fmla="*/ 197253 w 609682"/>
              <a:gd name="connsiteY11" fmla="*/ 316841 h 592071"/>
              <a:gd name="connsiteX12" fmla="*/ 290776 w 609682"/>
              <a:gd name="connsiteY12" fmla="*/ 20729 h 592071"/>
              <a:gd name="connsiteX13" fmla="*/ 362409 w 609682"/>
              <a:gd name="connsiteY13" fmla="*/ 174 h 592071"/>
              <a:gd name="connsiteX14" fmla="*/ 598572 w 609682"/>
              <a:gd name="connsiteY14" fmla="*/ 211434 h 592071"/>
              <a:gd name="connsiteX15" fmla="*/ 517119 w 609682"/>
              <a:gd name="connsiteY15" fmla="*/ 499798 h 592071"/>
              <a:gd name="connsiteX16" fmla="*/ 387693 w 609682"/>
              <a:gd name="connsiteY16" fmla="*/ 236087 h 592071"/>
              <a:gd name="connsiteX17" fmla="*/ 318865 w 609682"/>
              <a:gd name="connsiteY17" fmla="*/ 8234 h 592071"/>
              <a:gd name="connsiteX18" fmla="*/ 362409 w 609682"/>
              <a:gd name="connsiteY18" fmla="*/ 174 h 59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9682" h="592071">
                <a:moveTo>
                  <a:pt x="224490" y="434878"/>
                </a:moveTo>
                <a:cubicBezTo>
                  <a:pt x="264608" y="493060"/>
                  <a:pt x="320342" y="534151"/>
                  <a:pt x="379442" y="548159"/>
                </a:cubicBezTo>
                <a:cubicBezTo>
                  <a:pt x="241416" y="626886"/>
                  <a:pt x="88241" y="591025"/>
                  <a:pt x="30637" y="509496"/>
                </a:cubicBezTo>
                <a:cubicBezTo>
                  <a:pt x="93665" y="513232"/>
                  <a:pt x="176331" y="484935"/>
                  <a:pt x="224490" y="434878"/>
                </a:cubicBezTo>
                <a:close/>
                <a:moveTo>
                  <a:pt x="163428" y="191427"/>
                </a:moveTo>
                <a:cubicBezTo>
                  <a:pt x="158004" y="234008"/>
                  <a:pt x="158191" y="325520"/>
                  <a:pt x="210932" y="413578"/>
                </a:cubicBezTo>
                <a:cubicBezTo>
                  <a:pt x="156414" y="472127"/>
                  <a:pt x="74217" y="489495"/>
                  <a:pt x="15678" y="483799"/>
                </a:cubicBezTo>
                <a:cubicBezTo>
                  <a:pt x="-34071" y="372864"/>
                  <a:pt x="39804" y="249136"/>
                  <a:pt x="163428" y="191427"/>
                </a:cubicBezTo>
                <a:close/>
                <a:moveTo>
                  <a:pt x="290776" y="20729"/>
                </a:moveTo>
                <a:cubicBezTo>
                  <a:pt x="279460" y="76945"/>
                  <a:pt x="286287" y="162482"/>
                  <a:pt x="368868" y="252128"/>
                </a:cubicBezTo>
                <a:cubicBezTo>
                  <a:pt x="490167" y="383328"/>
                  <a:pt x="495311" y="473628"/>
                  <a:pt x="491477" y="513782"/>
                </a:cubicBezTo>
                <a:cubicBezTo>
                  <a:pt x="367091" y="568316"/>
                  <a:pt x="234568" y="459994"/>
                  <a:pt x="197253" y="316841"/>
                </a:cubicBezTo>
                <a:cubicBezTo>
                  <a:pt x="163865" y="191617"/>
                  <a:pt x="205483" y="68727"/>
                  <a:pt x="290776" y="20729"/>
                </a:cubicBezTo>
                <a:close/>
                <a:moveTo>
                  <a:pt x="362409" y="174"/>
                </a:moveTo>
                <a:cubicBezTo>
                  <a:pt x="464346" y="-4524"/>
                  <a:pt x="565432" y="86582"/>
                  <a:pt x="598572" y="211434"/>
                </a:cubicBezTo>
                <a:cubicBezTo>
                  <a:pt x="629526" y="330403"/>
                  <a:pt x="593709" y="446944"/>
                  <a:pt x="517119" y="499798"/>
                </a:cubicBezTo>
                <a:cubicBezTo>
                  <a:pt x="518896" y="382884"/>
                  <a:pt x="425473" y="279603"/>
                  <a:pt x="387693" y="236087"/>
                </a:cubicBezTo>
                <a:cubicBezTo>
                  <a:pt x="304463" y="148121"/>
                  <a:pt x="302032" y="61836"/>
                  <a:pt x="318865" y="8234"/>
                </a:cubicBezTo>
                <a:cubicBezTo>
                  <a:pt x="333267" y="3472"/>
                  <a:pt x="347846" y="845"/>
                  <a:pt x="362409" y="174"/>
                </a:cubicBezTo>
                <a:close/>
              </a:path>
            </a:pathLst>
          </a:custGeom>
          <a:gradFill>
            <a:gsLst>
              <a:gs pos="0">
                <a:schemeClr val="accent3"/>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5170DC32-FF18-5062-FFE4-5AD3828874C1}"/>
              </a:ext>
            </a:extLst>
          </p:cNvPr>
          <p:cNvSpPr txBox="1"/>
          <p:nvPr/>
        </p:nvSpPr>
        <p:spPr>
          <a:xfrm>
            <a:off x="4986149" y="2579863"/>
            <a:ext cx="1109851" cy="1206304"/>
          </a:xfrm>
          <a:custGeom>
            <a:avLst/>
            <a:gdLst/>
            <a:ahLst/>
            <a:cxnLst/>
            <a:rect l="l" t="t" r="r" b="b"/>
            <a:pathLst>
              <a:path w="192024" h="208712">
                <a:moveTo>
                  <a:pt x="155905" y="48463"/>
                </a:moveTo>
                <a:lnTo>
                  <a:pt x="155905" y="168707"/>
                </a:lnTo>
                <a:lnTo>
                  <a:pt x="167335" y="168707"/>
                </a:lnTo>
                <a:lnTo>
                  <a:pt x="167335" y="48463"/>
                </a:lnTo>
                <a:close/>
                <a:moveTo>
                  <a:pt x="24231" y="46634"/>
                </a:moveTo>
                <a:lnTo>
                  <a:pt x="24231" y="151333"/>
                </a:lnTo>
                <a:lnTo>
                  <a:pt x="34290" y="151333"/>
                </a:lnTo>
                <a:lnTo>
                  <a:pt x="34290" y="46634"/>
                </a:lnTo>
                <a:close/>
                <a:moveTo>
                  <a:pt x="131673" y="17373"/>
                </a:moveTo>
                <a:lnTo>
                  <a:pt x="192024" y="17373"/>
                </a:lnTo>
                <a:lnTo>
                  <a:pt x="192024" y="199110"/>
                </a:lnTo>
                <a:lnTo>
                  <a:pt x="131673" y="199110"/>
                </a:lnTo>
                <a:close/>
                <a:moveTo>
                  <a:pt x="69723" y="0"/>
                </a:moveTo>
                <a:lnTo>
                  <a:pt x="94869" y="1143"/>
                </a:lnTo>
                <a:lnTo>
                  <a:pt x="94869" y="34747"/>
                </a:lnTo>
                <a:lnTo>
                  <a:pt x="125501" y="34747"/>
                </a:lnTo>
                <a:lnTo>
                  <a:pt x="124815" y="77724"/>
                </a:lnTo>
                <a:lnTo>
                  <a:pt x="122987" y="177622"/>
                </a:lnTo>
                <a:cubicBezTo>
                  <a:pt x="122858" y="187514"/>
                  <a:pt x="121229" y="194191"/>
                  <a:pt x="118101" y="197653"/>
                </a:cubicBezTo>
                <a:cubicBezTo>
                  <a:pt x="114972" y="201115"/>
                  <a:pt x="109742" y="203049"/>
                  <a:pt x="102413" y="203454"/>
                </a:cubicBezTo>
                <a:lnTo>
                  <a:pt x="91897" y="204597"/>
                </a:lnTo>
                <a:lnTo>
                  <a:pt x="83210" y="175107"/>
                </a:lnTo>
                <a:lnTo>
                  <a:pt x="91668" y="174193"/>
                </a:lnTo>
                <a:cubicBezTo>
                  <a:pt x="94807" y="173936"/>
                  <a:pt x="96988" y="172907"/>
                  <a:pt x="98212" y="171107"/>
                </a:cubicBezTo>
                <a:cubicBezTo>
                  <a:pt x="99436" y="169307"/>
                  <a:pt x="100074" y="166221"/>
                  <a:pt x="100127" y="161849"/>
                </a:cubicBezTo>
                <a:lnTo>
                  <a:pt x="101955" y="65608"/>
                </a:lnTo>
                <a:lnTo>
                  <a:pt x="93269" y="65608"/>
                </a:lnTo>
                <a:lnTo>
                  <a:pt x="93040" y="66751"/>
                </a:lnTo>
                <a:cubicBezTo>
                  <a:pt x="92688" y="80805"/>
                  <a:pt x="92192" y="93330"/>
                  <a:pt x="91554" y="104327"/>
                </a:cubicBezTo>
                <a:cubicBezTo>
                  <a:pt x="90916" y="115324"/>
                  <a:pt x="90192" y="124820"/>
                  <a:pt x="89382" y="132816"/>
                </a:cubicBezTo>
                <a:cubicBezTo>
                  <a:pt x="88573" y="140703"/>
                  <a:pt x="87506" y="147961"/>
                  <a:pt x="86182" y="154590"/>
                </a:cubicBezTo>
                <a:cubicBezTo>
                  <a:pt x="84858" y="161220"/>
                  <a:pt x="83334" y="167221"/>
                  <a:pt x="81610" y="172593"/>
                </a:cubicBezTo>
                <a:cubicBezTo>
                  <a:pt x="79900" y="177955"/>
                  <a:pt x="77776" y="183632"/>
                  <a:pt x="75238" y="189623"/>
                </a:cubicBezTo>
                <a:cubicBezTo>
                  <a:pt x="72699" y="195615"/>
                  <a:pt x="69718" y="201977"/>
                  <a:pt x="66294" y="208712"/>
                </a:cubicBezTo>
                <a:lnTo>
                  <a:pt x="43662" y="193624"/>
                </a:lnTo>
                <a:lnTo>
                  <a:pt x="50063" y="181508"/>
                </a:lnTo>
                <a:lnTo>
                  <a:pt x="0" y="181508"/>
                </a:lnTo>
                <a:lnTo>
                  <a:pt x="0" y="16688"/>
                </a:lnTo>
                <a:lnTo>
                  <a:pt x="56235" y="16688"/>
                </a:lnTo>
                <a:lnTo>
                  <a:pt x="56235" y="167335"/>
                </a:lnTo>
                <a:cubicBezTo>
                  <a:pt x="60579" y="155943"/>
                  <a:pt x="63780" y="142837"/>
                  <a:pt x="65837" y="128016"/>
                </a:cubicBezTo>
                <a:cubicBezTo>
                  <a:pt x="67856" y="113157"/>
                  <a:pt x="69076" y="92354"/>
                  <a:pt x="69494" y="65608"/>
                </a:cubicBezTo>
                <a:lnTo>
                  <a:pt x="61265" y="65608"/>
                </a:lnTo>
                <a:lnTo>
                  <a:pt x="61265" y="34747"/>
                </a:lnTo>
                <a:lnTo>
                  <a:pt x="69494" y="34747"/>
                </a:lnTo>
                <a:close/>
              </a:path>
            </a:pathLst>
          </a:custGeom>
          <a:gradFill>
            <a:gsLst>
              <a:gs pos="100000">
                <a:schemeClr val="accent4"/>
              </a:gs>
              <a:gs pos="0">
                <a:schemeClr val="accent3">
                  <a:alpha val="0"/>
                </a:schemeClr>
              </a:gs>
            </a:gsLst>
            <a:lin ang="27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23" name="文本框 22">
            <a:extLst>
              <a:ext uri="{FF2B5EF4-FFF2-40B4-BE49-F238E27FC236}">
                <a16:creationId xmlns:a16="http://schemas.microsoft.com/office/drawing/2014/main" id="{0C4D956C-6D20-C00F-E4EA-8B68E678FCCF}"/>
              </a:ext>
            </a:extLst>
          </p:cNvPr>
          <p:cNvSpPr txBox="1"/>
          <p:nvPr/>
        </p:nvSpPr>
        <p:spPr>
          <a:xfrm>
            <a:off x="5892800" y="3920763"/>
            <a:ext cx="1109851" cy="1153937"/>
          </a:xfrm>
          <a:custGeom>
            <a:avLst/>
            <a:gdLst/>
            <a:ahLst/>
            <a:cxnLst/>
            <a:rect l="l" t="t" r="r" b="b"/>
            <a:pathLst>
              <a:path w="195681" h="203454">
                <a:moveTo>
                  <a:pt x="26746" y="47778"/>
                </a:moveTo>
                <a:lnTo>
                  <a:pt x="26746" y="147676"/>
                </a:lnTo>
                <a:lnTo>
                  <a:pt x="37261" y="147676"/>
                </a:lnTo>
                <a:lnTo>
                  <a:pt x="37261" y="47778"/>
                </a:lnTo>
                <a:close/>
                <a:moveTo>
                  <a:pt x="0" y="16917"/>
                </a:moveTo>
                <a:lnTo>
                  <a:pt x="63322" y="16917"/>
                </a:lnTo>
                <a:lnTo>
                  <a:pt x="63322" y="178765"/>
                </a:lnTo>
                <a:lnTo>
                  <a:pt x="0" y="178765"/>
                </a:lnTo>
                <a:close/>
                <a:moveTo>
                  <a:pt x="92811" y="1143"/>
                </a:moveTo>
                <a:lnTo>
                  <a:pt x="120472" y="2058"/>
                </a:lnTo>
                <a:lnTo>
                  <a:pt x="120472" y="202997"/>
                </a:lnTo>
                <a:lnTo>
                  <a:pt x="92811" y="202997"/>
                </a:lnTo>
                <a:lnTo>
                  <a:pt x="92811" y="166878"/>
                </a:lnTo>
                <a:lnTo>
                  <a:pt x="68122" y="166878"/>
                </a:lnTo>
                <a:lnTo>
                  <a:pt x="68122" y="135103"/>
                </a:lnTo>
                <a:lnTo>
                  <a:pt x="92811" y="135103"/>
                </a:lnTo>
                <a:lnTo>
                  <a:pt x="92811" y="112243"/>
                </a:lnTo>
                <a:lnTo>
                  <a:pt x="71094" y="112243"/>
                </a:lnTo>
                <a:lnTo>
                  <a:pt x="71094" y="81839"/>
                </a:lnTo>
                <a:lnTo>
                  <a:pt x="92811" y="81839"/>
                </a:lnTo>
                <a:lnTo>
                  <a:pt x="92811" y="59436"/>
                </a:lnTo>
                <a:lnTo>
                  <a:pt x="70180" y="59436"/>
                </a:lnTo>
                <a:lnTo>
                  <a:pt x="70180" y="28118"/>
                </a:lnTo>
                <a:lnTo>
                  <a:pt x="92811" y="28118"/>
                </a:lnTo>
                <a:close/>
                <a:moveTo>
                  <a:pt x="133273" y="0"/>
                </a:moveTo>
                <a:lnTo>
                  <a:pt x="160934" y="1143"/>
                </a:lnTo>
                <a:lnTo>
                  <a:pt x="160934" y="28118"/>
                </a:lnTo>
                <a:lnTo>
                  <a:pt x="190423" y="28118"/>
                </a:lnTo>
                <a:lnTo>
                  <a:pt x="190423" y="59208"/>
                </a:lnTo>
                <a:lnTo>
                  <a:pt x="160934" y="59208"/>
                </a:lnTo>
                <a:lnTo>
                  <a:pt x="160934" y="81839"/>
                </a:lnTo>
                <a:lnTo>
                  <a:pt x="187680" y="81839"/>
                </a:lnTo>
                <a:lnTo>
                  <a:pt x="187680" y="112243"/>
                </a:lnTo>
                <a:lnTo>
                  <a:pt x="160934" y="112243"/>
                </a:lnTo>
                <a:lnTo>
                  <a:pt x="160934" y="135103"/>
                </a:lnTo>
                <a:lnTo>
                  <a:pt x="195681" y="135103"/>
                </a:lnTo>
                <a:lnTo>
                  <a:pt x="195681" y="166878"/>
                </a:lnTo>
                <a:lnTo>
                  <a:pt x="160934" y="166878"/>
                </a:lnTo>
                <a:lnTo>
                  <a:pt x="160934" y="203454"/>
                </a:lnTo>
                <a:lnTo>
                  <a:pt x="133273" y="203454"/>
                </a:lnTo>
                <a:close/>
              </a:path>
            </a:pathLst>
          </a:custGeom>
          <a:gradFill>
            <a:gsLst>
              <a:gs pos="0">
                <a:schemeClr val="accent4"/>
              </a:gs>
              <a:gs pos="100000">
                <a:schemeClr val="accent3">
                  <a:alpha val="0"/>
                </a:schemeClr>
              </a:gs>
            </a:gsLst>
            <a:lin ang="27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pic>
        <p:nvPicPr>
          <p:cNvPr id="24" name="图片 23">
            <a:extLst>
              <a:ext uri="{FF2B5EF4-FFF2-40B4-BE49-F238E27FC236}">
                <a16:creationId xmlns:a16="http://schemas.microsoft.com/office/drawing/2014/main" id="{BD5DDC09-725A-7430-45B5-02E2DF8D23E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089400" y="1978024"/>
            <a:ext cx="3835400" cy="3835400"/>
          </a:xfrm>
          <a:custGeom>
            <a:avLst/>
            <a:gdLst>
              <a:gd name="connsiteX0" fmla="*/ 1597024 w 3194048"/>
              <a:gd name="connsiteY0" fmla="*/ 798512 h 3194048"/>
              <a:gd name="connsiteX1" fmla="*/ 798512 w 3194048"/>
              <a:gd name="connsiteY1" fmla="*/ 1597024 h 3194048"/>
              <a:gd name="connsiteX2" fmla="*/ 1597024 w 3194048"/>
              <a:gd name="connsiteY2" fmla="*/ 2395536 h 3194048"/>
              <a:gd name="connsiteX3" fmla="*/ 2395536 w 3194048"/>
              <a:gd name="connsiteY3" fmla="*/ 1597024 h 3194048"/>
              <a:gd name="connsiteX4" fmla="*/ 1597024 w 3194048"/>
              <a:gd name="connsiteY4" fmla="*/ 798512 h 3194048"/>
              <a:gd name="connsiteX5" fmla="*/ 1597024 w 3194048"/>
              <a:gd name="connsiteY5" fmla="*/ 0 h 3194048"/>
              <a:gd name="connsiteX6" fmla="*/ 3194048 w 3194048"/>
              <a:gd name="connsiteY6" fmla="*/ 1597024 h 3194048"/>
              <a:gd name="connsiteX7" fmla="*/ 1597024 w 3194048"/>
              <a:gd name="connsiteY7" fmla="*/ 3194048 h 3194048"/>
              <a:gd name="connsiteX8" fmla="*/ 0 w 3194048"/>
              <a:gd name="connsiteY8" fmla="*/ 1597024 h 3194048"/>
              <a:gd name="connsiteX9" fmla="*/ 1597024 w 3194048"/>
              <a:gd name="connsiteY9" fmla="*/ 0 h 319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4048" h="3194048">
                <a:moveTo>
                  <a:pt x="1597024" y="798512"/>
                </a:moveTo>
                <a:cubicBezTo>
                  <a:pt x="1156018" y="798512"/>
                  <a:pt x="798512" y="1156018"/>
                  <a:pt x="798512" y="1597024"/>
                </a:cubicBezTo>
                <a:cubicBezTo>
                  <a:pt x="798512" y="2038030"/>
                  <a:pt x="1156018" y="2395536"/>
                  <a:pt x="1597024" y="2395536"/>
                </a:cubicBezTo>
                <a:cubicBezTo>
                  <a:pt x="2038030" y="2395536"/>
                  <a:pt x="2395536" y="2038030"/>
                  <a:pt x="2395536" y="1597024"/>
                </a:cubicBezTo>
                <a:cubicBezTo>
                  <a:pt x="2395536" y="1156018"/>
                  <a:pt x="2038030" y="798512"/>
                  <a:pt x="1597024" y="798512"/>
                </a:cubicBezTo>
                <a:close/>
                <a:moveTo>
                  <a:pt x="1597024" y="0"/>
                </a:moveTo>
                <a:cubicBezTo>
                  <a:pt x="2479036" y="0"/>
                  <a:pt x="3194048" y="715012"/>
                  <a:pt x="3194048" y="1597024"/>
                </a:cubicBezTo>
                <a:cubicBezTo>
                  <a:pt x="3194048" y="2479036"/>
                  <a:pt x="2479036" y="3194048"/>
                  <a:pt x="1597024" y="3194048"/>
                </a:cubicBezTo>
                <a:cubicBezTo>
                  <a:pt x="715012" y="3194048"/>
                  <a:pt x="0" y="2479036"/>
                  <a:pt x="0" y="1597024"/>
                </a:cubicBezTo>
                <a:cubicBezTo>
                  <a:pt x="0" y="715012"/>
                  <a:pt x="715012" y="0"/>
                  <a:pt x="1597024" y="0"/>
                </a:cubicBezTo>
                <a:close/>
              </a:path>
            </a:pathLst>
          </a:custGeom>
          <a:effectLst>
            <a:innerShdw blurRad="114300">
              <a:prstClr val="black"/>
            </a:innerShdw>
          </a:effectLst>
        </p:spPr>
      </p:pic>
      <p:grpSp>
        <p:nvGrpSpPr>
          <p:cNvPr id="25" name="组合 24">
            <a:extLst>
              <a:ext uri="{FF2B5EF4-FFF2-40B4-BE49-F238E27FC236}">
                <a16:creationId xmlns:a16="http://schemas.microsoft.com/office/drawing/2014/main" id="{FF9C10F8-B4FD-7259-2933-87CA9ED2DAD0}"/>
              </a:ext>
            </a:extLst>
          </p:cNvPr>
          <p:cNvGrpSpPr/>
          <p:nvPr/>
        </p:nvGrpSpPr>
        <p:grpSpPr>
          <a:xfrm>
            <a:off x="8403275" y="2271139"/>
            <a:ext cx="2848992" cy="1280527"/>
            <a:chOff x="8403275" y="2347339"/>
            <a:chExt cx="2848992" cy="1280527"/>
          </a:xfrm>
        </p:grpSpPr>
        <p:sp>
          <p:nvSpPr>
            <p:cNvPr id="26" name="椭圆 25">
              <a:extLst>
                <a:ext uri="{FF2B5EF4-FFF2-40B4-BE49-F238E27FC236}">
                  <a16:creationId xmlns:a16="http://schemas.microsoft.com/office/drawing/2014/main" id="{CB405A1D-BE05-7721-F7E9-29FB497BCC2F}"/>
                </a:ext>
              </a:extLst>
            </p:cNvPr>
            <p:cNvSpPr/>
            <p:nvPr/>
          </p:nvSpPr>
          <p:spPr>
            <a:xfrm>
              <a:off x="8403275" y="2484884"/>
              <a:ext cx="324464" cy="324464"/>
            </a:xfrm>
            <a:prstGeom prst="ellipse">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12D4CF2D-5467-CE9C-6AA5-8D6E2069D1BE}"/>
                </a:ext>
              </a:extLst>
            </p:cNvPr>
            <p:cNvSpPr txBox="1"/>
            <p:nvPr/>
          </p:nvSpPr>
          <p:spPr>
            <a:xfrm>
              <a:off x="8432724" y="2741148"/>
              <a:ext cx="2819543" cy="886718"/>
            </a:xfrm>
            <a:prstGeom prst="rect">
              <a:avLst/>
            </a:prstGeom>
            <a:noFill/>
          </p:spPr>
          <p:txBody>
            <a:bodyPr wrap="square">
              <a:spAutoFit/>
            </a:bodyPr>
            <a:lstStyle/>
            <a:p>
              <a:pP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
          <p:nvSpPr>
            <p:cNvPr id="28" name="文本框 27">
              <a:extLst>
                <a:ext uri="{FF2B5EF4-FFF2-40B4-BE49-F238E27FC236}">
                  <a16:creationId xmlns:a16="http://schemas.microsoft.com/office/drawing/2014/main" id="{15BED00F-5CF6-AE0E-16DC-AD195C167CF1}"/>
                </a:ext>
              </a:extLst>
            </p:cNvPr>
            <p:cNvSpPr txBox="1"/>
            <p:nvPr/>
          </p:nvSpPr>
          <p:spPr>
            <a:xfrm>
              <a:off x="8432724" y="2347339"/>
              <a:ext cx="1191352" cy="400110"/>
            </a:xfrm>
            <a:prstGeom prst="rect">
              <a:avLst/>
            </a:prstGeom>
            <a:noFill/>
          </p:spPr>
          <p:txBody>
            <a:bodyPr wrap="none">
              <a:spAutoFit/>
            </a:bodyPr>
            <a:lstStyle/>
            <a:p>
              <a:r>
                <a:rPr kumimoji="0" lang="zh-CN" altLang="en-US" sz="2000" b="0" i="0" u="none" strike="noStrike" kern="1200" cap="none" spc="0" normalizeH="0" baseline="0" noProof="0" dirty="0">
                  <a:ln>
                    <a:noFill/>
                  </a:ln>
                  <a:solidFill>
                    <a:schemeClr val="accent4"/>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grpSp>
      <p:grpSp>
        <p:nvGrpSpPr>
          <p:cNvPr id="29" name="组合 28">
            <a:extLst>
              <a:ext uri="{FF2B5EF4-FFF2-40B4-BE49-F238E27FC236}">
                <a16:creationId xmlns:a16="http://schemas.microsoft.com/office/drawing/2014/main" id="{AE234604-FB14-079F-556F-4616CF3C97C0}"/>
              </a:ext>
            </a:extLst>
          </p:cNvPr>
          <p:cNvGrpSpPr/>
          <p:nvPr/>
        </p:nvGrpSpPr>
        <p:grpSpPr>
          <a:xfrm>
            <a:off x="8403275" y="4224835"/>
            <a:ext cx="2848992" cy="1280527"/>
            <a:chOff x="8403275" y="2347339"/>
            <a:chExt cx="2848992" cy="1280527"/>
          </a:xfrm>
        </p:grpSpPr>
        <p:sp>
          <p:nvSpPr>
            <p:cNvPr id="30" name="椭圆 29">
              <a:extLst>
                <a:ext uri="{FF2B5EF4-FFF2-40B4-BE49-F238E27FC236}">
                  <a16:creationId xmlns:a16="http://schemas.microsoft.com/office/drawing/2014/main" id="{95B9D3C7-22F7-2D30-7145-2AF61EFC0CB4}"/>
                </a:ext>
              </a:extLst>
            </p:cNvPr>
            <p:cNvSpPr/>
            <p:nvPr/>
          </p:nvSpPr>
          <p:spPr>
            <a:xfrm>
              <a:off x="8403275" y="2484884"/>
              <a:ext cx="324464" cy="324464"/>
            </a:xfrm>
            <a:prstGeom prst="ellipse">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F914D44E-C6ED-FBCE-7317-D2D1728B8834}"/>
                </a:ext>
              </a:extLst>
            </p:cNvPr>
            <p:cNvSpPr txBox="1"/>
            <p:nvPr/>
          </p:nvSpPr>
          <p:spPr>
            <a:xfrm>
              <a:off x="8432724" y="2741148"/>
              <a:ext cx="2819543" cy="886718"/>
            </a:xfrm>
            <a:prstGeom prst="rect">
              <a:avLst/>
            </a:prstGeom>
            <a:noFill/>
          </p:spPr>
          <p:txBody>
            <a:bodyPr wrap="square">
              <a:spAutoFit/>
            </a:bodyPr>
            <a:lstStyle/>
            <a:p>
              <a:pP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
          <p:nvSpPr>
            <p:cNvPr id="32" name="文本框 31">
              <a:extLst>
                <a:ext uri="{FF2B5EF4-FFF2-40B4-BE49-F238E27FC236}">
                  <a16:creationId xmlns:a16="http://schemas.microsoft.com/office/drawing/2014/main" id="{BE15FCA0-8BCD-9C7F-215E-21E01553702D}"/>
                </a:ext>
              </a:extLst>
            </p:cNvPr>
            <p:cNvSpPr txBox="1"/>
            <p:nvPr/>
          </p:nvSpPr>
          <p:spPr>
            <a:xfrm>
              <a:off x="8432724" y="2347339"/>
              <a:ext cx="1191352" cy="400110"/>
            </a:xfrm>
            <a:prstGeom prst="rect">
              <a:avLst/>
            </a:prstGeom>
            <a:noFill/>
          </p:spPr>
          <p:txBody>
            <a:bodyPr wrap="none">
              <a:spAutoFit/>
            </a:bodyPr>
            <a:lstStyle/>
            <a:p>
              <a:r>
                <a:rPr kumimoji="0" lang="zh-CN" altLang="en-US" sz="2000" b="0" i="0" u="none" strike="noStrike" kern="1200" cap="none" spc="0" normalizeH="0" baseline="0" noProof="0" dirty="0">
                  <a:ln>
                    <a:noFill/>
                  </a:ln>
                  <a:solidFill>
                    <a:schemeClr val="accent4"/>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grpSp>
      <p:grpSp>
        <p:nvGrpSpPr>
          <p:cNvPr id="33" name="组合 32">
            <a:extLst>
              <a:ext uri="{FF2B5EF4-FFF2-40B4-BE49-F238E27FC236}">
                <a16:creationId xmlns:a16="http://schemas.microsoft.com/office/drawing/2014/main" id="{3AAA50F2-43E7-B69E-F035-CC588C802B67}"/>
              </a:ext>
            </a:extLst>
          </p:cNvPr>
          <p:cNvGrpSpPr/>
          <p:nvPr/>
        </p:nvGrpSpPr>
        <p:grpSpPr>
          <a:xfrm>
            <a:off x="1113475" y="2271139"/>
            <a:ext cx="2848992" cy="1280527"/>
            <a:chOff x="8403275" y="2347339"/>
            <a:chExt cx="2848992" cy="1280527"/>
          </a:xfrm>
        </p:grpSpPr>
        <p:sp>
          <p:nvSpPr>
            <p:cNvPr id="34" name="椭圆 33">
              <a:extLst>
                <a:ext uri="{FF2B5EF4-FFF2-40B4-BE49-F238E27FC236}">
                  <a16:creationId xmlns:a16="http://schemas.microsoft.com/office/drawing/2014/main" id="{BD2AEC19-D759-E9E3-7540-71F4774B23A9}"/>
                </a:ext>
              </a:extLst>
            </p:cNvPr>
            <p:cNvSpPr/>
            <p:nvPr/>
          </p:nvSpPr>
          <p:spPr>
            <a:xfrm>
              <a:off x="8403275" y="2484884"/>
              <a:ext cx="324464" cy="324464"/>
            </a:xfrm>
            <a:prstGeom prst="ellipse">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D36F4B9F-9941-1640-8CD0-B7D141EBF782}"/>
                </a:ext>
              </a:extLst>
            </p:cNvPr>
            <p:cNvSpPr txBox="1"/>
            <p:nvPr/>
          </p:nvSpPr>
          <p:spPr>
            <a:xfrm>
              <a:off x="8432724" y="2741148"/>
              <a:ext cx="2819543" cy="886718"/>
            </a:xfrm>
            <a:prstGeom prst="rect">
              <a:avLst/>
            </a:prstGeom>
            <a:noFill/>
          </p:spPr>
          <p:txBody>
            <a:bodyPr wrap="square">
              <a:spAutoFit/>
            </a:bodyPr>
            <a:lstStyle/>
            <a:p>
              <a:pP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
          <p:nvSpPr>
            <p:cNvPr id="36" name="文本框 35">
              <a:extLst>
                <a:ext uri="{FF2B5EF4-FFF2-40B4-BE49-F238E27FC236}">
                  <a16:creationId xmlns:a16="http://schemas.microsoft.com/office/drawing/2014/main" id="{75BF2435-5B49-193D-AE4E-3A3A3B106D61}"/>
                </a:ext>
              </a:extLst>
            </p:cNvPr>
            <p:cNvSpPr txBox="1"/>
            <p:nvPr/>
          </p:nvSpPr>
          <p:spPr>
            <a:xfrm>
              <a:off x="8432724" y="2347339"/>
              <a:ext cx="1191352" cy="400110"/>
            </a:xfrm>
            <a:prstGeom prst="rect">
              <a:avLst/>
            </a:prstGeom>
            <a:noFill/>
          </p:spPr>
          <p:txBody>
            <a:bodyPr wrap="none">
              <a:spAutoFit/>
            </a:bodyPr>
            <a:lstStyle/>
            <a:p>
              <a:r>
                <a:rPr kumimoji="0" lang="zh-CN" altLang="en-US" sz="2000" b="0" i="0" u="none" strike="noStrike" kern="1200" cap="none" spc="0" normalizeH="0" baseline="0" noProof="0" dirty="0">
                  <a:ln>
                    <a:noFill/>
                  </a:ln>
                  <a:solidFill>
                    <a:schemeClr val="accent4"/>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grpSp>
      <p:grpSp>
        <p:nvGrpSpPr>
          <p:cNvPr id="37" name="组合 36">
            <a:extLst>
              <a:ext uri="{FF2B5EF4-FFF2-40B4-BE49-F238E27FC236}">
                <a16:creationId xmlns:a16="http://schemas.microsoft.com/office/drawing/2014/main" id="{61E4325C-417F-65EF-6B49-A2903F6E0AE3}"/>
              </a:ext>
            </a:extLst>
          </p:cNvPr>
          <p:cNvGrpSpPr/>
          <p:nvPr/>
        </p:nvGrpSpPr>
        <p:grpSpPr>
          <a:xfrm>
            <a:off x="1113475" y="4224835"/>
            <a:ext cx="2848992" cy="1280527"/>
            <a:chOff x="8403275" y="2347339"/>
            <a:chExt cx="2848992" cy="1280527"/>
          </a:xfrm>
        </p:grpSpPr>
        <p:sp>
          <p:nvSpPr>
            <p:cNvPr id="38" name="椭圆 37">
              <a:extLst>
                <a:ext uri="{FF2B5EF4-FFF2-40B4-BE49-F238E27FC236}">
                  <a16:creationId xmlns:a16="http://schemas.microsoft.com/office/drawing/2014/main" id="{089C7500-16B9-3FDE-006C-6A2EE8BC09FD}"/>
                </a:ext>
              </a:extLst>
            </p:cNvPr>
            <p:cNvSpPr/>
            <p:nvPr/>
          </p:nvSpPr>
          <p:spPr>
            <a:xfrm>
              <a:off x="8403275" y="2484884"/>
              <a:ext cx="324464" cy="324464"/>
            </a:xfrm>
            <a:prstGeom prst="ellipse">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A01C9734-44A9-8416-FB9E-2CEE550CACBC}"/>
                </a:ext>
              </a:extLst>
            </p:cNvPr>
            <p:cNvSpPr txBox="1"/>
            <p:nvPr/>
          </p:nvSpPr>
          <p:spPr>
            <a:xfrm>
              <a:off x="8432724" y="2741148"/>
              <a:ext cx="2819543" cy="886718"/>
            </a:xfrm>
            <a:prstGeom prst="rect">
              <a:avLst/>
            </a:prstGeom>
            <a:noFill/>
          </p:spPr>
          <p:txBody>
            <a:bodyPr wrap="square">
              <a:spAutoFit/>
            </a:bodyPr>
            <a:lstStyle/>
            <a:p>
              <a:pP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
          <p:nvSpPr>
            <p:cNvPr id="40" name="文本框 39">
              <a:extLst>
                <a:ext uri="{FF2B5EF4-FFF2-40B4-BE49-F238E27FC236}">
                  <a16:creationId xmlns:a16="http://schemas.microsoft.com/office/drawing/2014/main" id="{15FBFFD6-05BD-FF52-08D7-FD3C910464D6}"/>
                </a:ext>
              </a:extLst>
            </p:cNvPr>
            <p:cNvSpPr txBox="1"/>
            <p:nvPr/>
          </p:nvSpPr>
          <p:spPr>
            <a:xfrm>
              <a:off x="8432724" y="2347339"/>
              <a:ext cx="1191352" cy="400110"/>
            </a:xfrm>
            <a:prstGeom prst="rect">
              <a:avLst/>
            </a:prstGeom>
            <a:noFill/>
          </p:spPr>
          <p:txBody>
            <a:bodyPr wrap="none">
              <a:spAutoFit/>
            </a:bodyPr>
            <a:lstStyle/>
            <a:p>
              <a:r>
                <a:rPr kumimoji="0" lang="zh-CN" altLang="en-US" sz="2000" b="0" i="0" u="none" strike="noStrike" kern="1200" cap="none" spc="0" normalizeH="0" baseline="0" noProof="0" dirty="0">
                  <a:ln>
                    <a:noFill/>
                  </a:ln>
                  <a:solidFill>
                    <a:schemeClr val="accent4"/>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grpSp>
    </p:spTree>
    <p:extLst>
      <p:ext uri="{BB962C8B-B14F-4D97-AF65-F5344CB8AC3E}">
        <p14:creationId xmlns:p14="http://schemas.microsoft.com/office/powerpoint/2010/main" val="36618913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415B1AC7-42A6-AACE-7CCD-009F6A9D5BD2}"/>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rcRect/>
          <a:stretch/>
        </p:blipFill>
        <p:spPr>
          <a:xfrm flipH="1">
            <a:off x="944046" y="1814285"/>
            <a:ext cx="4095212" cy="3990012"/>
          </a:xfrm>
          <a:prstGeom prst="rect">
            <a:avLst/>
          </a:prstGeom>
        </p:spPr>
      </p:pic>
      <p:sp>
        <p:nvSpPr>
          <p:cNvPr id="2" name="文本框 1">
            <a:extLst>
              <a:ext uri="{FF2B5EF4-FFF2-40B4-BE49-F238E27FC236}">
                <a16:creationId xmlns:a16="http://schemas.microsoft.com/office/drawing/2014/main" id="{C5F7346E-1AEA-61CA-3AE4-2F40AECCF6B5}"/>
              </a:ext>
            </a:extLst>
          </p:cNvPr>
          <p:cNvSpPr txBox="1"/>
          <p:nvPr/>
        </p:nvSpPr>
        <p:spPr>
          <a:xfrm>
            <a:off x="4546602"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咖啡介绍</a:t>
            </a:r>
          </a:p>
        </p:txBody>
      </p:sp>
      <p:sp>
        <p:nvSpPr>
          <p:cNvPr id="3" name="文本框 2">
            <a:extLst>
              <a:ext uri="{FF2B5EF4-FFF2-40B4-BE49-F238E27FC236}">
                <a16:creationId xmlns:a16="http://schemas.microsoft.com/office/drawing/2014/main" id="{0E3FAF49-BAFE-053A-AA04-CAF0FD67A3AD}"/>
              </a:ext>
            </a:extLst>
          </p:cNvPr>
          <p:cNvSpPr txBox="1"/>
          <p:nvPr/>
        </p:nvSpPr>
        <p:spPr>
          <a:xfrm>
            <a:off x="6311900"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sp>
        <p:nvSpPr>
          <p:cNvPr id="4" name="文本框 3">
            <a:extLst>
              <a:ext uri="{FF2B5EF4-FFF2-40B4-BE49-F238E27FC236}">
                <a16:creationId xmlns:a16="http://schemas.microsoft.com/office/drawing/2014/main" id="{70AE9F1C-F8B7-B0BD-8FFB-678718992B4D}"/>
              </a:ext>
            </a:extLst>
          </p:cNvPr>
          <p:cNvSpPr txBox="1"/>
          <p:nvPr/>
        </p:nvSpPr>
        <p:spPr>
          <a:xfrm>
            <a:off x="8077198"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咖啡起源</a:t>
            </a:r>
          </a:p>
        </p:txBody>
      </p:sp>
      <p:sp>
        <p:nvSpPr>
          <p:cNvPr id="5" name="文本框 4">
            <a:extLst>
              <a:ext uri="{FF2B5EF4-FFF2-40B4-BE49-F238E27FC236}">
                <a16:creationId xmlns:a16="http://schemas.microsoft.com/office/drawing/2014/main" id="{FC93A048-60C1-92FB-004F-10BC4F5CAAEB}"/>
              </a:ext>
            </a:extLst>
          </p:cNvPr>
          <p:cNvSpPr txBox="1"/>
          <p:nvPr/>
        </p:nvSpPr>
        <p:spPr>
          <a:xfrm>
            <a:off x="9842496"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咖啡种类</a:t>
            </a:r>
          </a:p>
        </p:txBody>
      </p:sp>
      <p:sp>
        <p:nvSpPr>
          <p:cNvPr id="6" name="coffee-bean_173819">
            <a:extLst>
              <a:ext uri="{FF2B5EF4-FFF2-40B4-BE49-F238E27FC236}">
                <a16:creationId xmlns:a16="http://schemas.microsoft.com/office/drawing/2014/main" id="{BE9DA3AF-75A1-D3F7-28B6-64DD0414E942}"/>
              </a:ext>
            </a:extLst>
          </p:cNvPr>
          <p:cNvSpPr/>
          <p:nvPr/>
        </p:nvSpPr>
        <p:spPr>
          <a:xfrm>
            <a:off x="482317"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ffee-bean_173819">
            <a:extLst>
              <a:ext uri="{FF2B5EF4-FFF2-40B4-BE49-F238E27FC236}">
                <a16:creationId xmlns:a16="http://schemas.microsoft.com/office/drawing/2014/main" id="{E36ECE3E-B86E-CDBC-DEE5-9B12FE3F5205}"/>
              </a:ext>
            </a:extLst>
          </p:cNvPr>
          <p:cNvSpPr/>
          <p:nvPr/>
        </p:nvSpPr>
        <p:spPr>
          <a:xfrm>
            <a:off x="998255"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ffee-bean_173819">
            <a:extLst>
              <a:ext uri="{FF2B5EF4-FFF2-40B4-BE49-F238E27FC236}">
                <a16:creationId xmlns:a16="http://schemas.microsoft.com/office/drawing/2014/main" id="{3D016A9A-A15A-0CA1-79C3-8BF1ED430506}"/>
              </a:ext>
            </a:extLst>
          </p:cNvPr>
          <p:cNvSpPr/>
          <p:nvPr/>
        </p:nvSpPr>
        <p:spPr>
          <a:xfrm>
            <a:off x="1514193"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ffee-beans_161475">
            <a:extLst>
              <a:ext uri="{FF2B5EF4-FFF2-40B4-BE49-F238E27FC236}">
                <a16:creationId xmlns:a16="http://schemas.microsoft.com/office/drawing/2014/main" id="{E093C772-5C75-11EF-1E2E-5FF809BFE1EC}"/>
              </a:ext>
            </a:extLst>
          </p:cNvPr>
          <p:cNvSpPr/>
          <p:nvPr/>
        </p:nvSpPr>
        <p:spPr>
          <a:xfrm>
            <a:off x="6358827" y="466929"/>
            <a:ext cx="234980" cy="228192"/>
          </a:xfrm>
          <a:custGeom>
            <a:avLst/>
            <a:gdLst>
              <a:gd name="connsiteX0" fmla="*/ 224490 w 609682"/>
              <a:gd name="connsiteY0" fmla="*/ 434878 h 592071"/>
              <a:gd name="connsiteX1" fmla="*/ 379442 w 609682"/>
              <a:gd name="connsiteY1" fmla="*/ 548159 h 592071"/>
              <a:gd name="connsiteX2" fmla="*/ 30637 w 609682"/>
              <a:gd name="connsiteY2" fmla="*/ 509496 h 592071"/>
              <a:gd name="connsiteX3" fmla="*/ 224490 w 609682"/>
              <a:gd name="connsiteY3" fmla="*/ 434878 h 592071"/>
              <a:gd name="connsiteX4" fmla="*/ 163428 w 609682"/>
              <a:gd name="connsiteY4" fmla="*/ 191427 h 592071"/>
              <a:gd name="connsiteX5" fmla="*/ 210932 w 609682"/>
              <a:gd name="connsiteY5" fmla="*/ 413578 h 592071"/>
              <a:gd name="connsiteX6" fmla="*/ 15678 w 609682"/>
              <a:gd name="connsiteY6" fmla="*/ 483799 h 592071"/>
              <a:gd name="connsiteX7" fmla="*/ 163428 w 609682"/>
              <a:gd name="connsiteY7" fmla="*/ 191427 h 592071"/>
              <a:gd name="connsiteX8" fmla="*/ 290776 w 609682"/>
              <a:gd name="connsiteY8" fmla="*/ 20729 h 592071"/>
              <a:gd name="connsiteX9" fmla="*/ 368868 w 609682"/>
              <a:gd name="connsiteY9" fmla="*/ 252128 h 592071"/>
              <a:gd name="connsiteX10" fmla="*/ 491477 w 609682"/>
              <a:gd name="connsiteY10" fmla="*/ 513782 h 592071"/>
              <a:gd name="connsiteX11" fmla="*/ 197253 w 609682"/>
              <a:gd name="connsiteY11" fmla="*/ 316841 h 592071"/>
              <a:gd name="connsiteX12" fmla="*/ 290776 w 609682"/>
              <a:gd name="connsiteY12" fmla="*/ 20729 h 592071"/>
              <a:gd name="connsiteX13" fmla="*/ 362409 w 609682"/>
              <a:gd name="connsiteY13" fmla="*/ 174 h 592071"/>
              <a:gd name="connsiteX14" fmla="*/ 598572 w 609682"/>
              <a:gd name="connsiteY14" fmla="*/ 211434 h 592071"/>
              <a:gd name="connsiteX15" fmla="*/ 517119 w 609682"/>
              <a:gd name="connsiteY15" fmla="*/ 499798 h 592071"/>
              <a:gd name="connsiteX16" fmla="*/ 387693 w 609682"/>
              <a:gd name="connsiteY16" fmla="*/ 236087 h 592071"/>
              <a:gd name="connsiteX17" fmla="*/ 318865 w 609682"/>
              <a:gd name="connsiteY17" fmla="*/ 8234 h 592071"/>
              <a:gd name="connsiteX18" fmla="*/ 362409 w 609682"/>
              <a:gd name="connsiteY18" fmla="*/ 174 h 59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9682" h="592071">
                <a:moveTo>
                  <a:pt x="224490" y="434878"/>
                </a:moveTo>
                <a:cubicBezTo>
                  <a:pt x="264608" y="493060"/>
                  <a:pt x="320342" y="534151"/>
                  <a:pt x="379442" y="548159"/>
                </a:cubicBezTo>
                <a:cubicBezTo>
                  <a:pt x="241416" y="626886"/>
                  <a:pt x="88241" y="591025"/>
                  <a:pt x="30637" y="509496"/>
                </a:cubicBezTo>
                <a:cubicBezTo>
                  <a:pt x="93665" y="513232"/>
                  <a:pt x="176331" y="484935"/>
                  <a:pt x="224490" y="434878"/>
                </a:cubicBezTo>
                <a:close/>
                <a:moveTo>
                  <a:pt x="163428" y="191427"/>
                </a:moveTo>
                <a:cubicBezTo>
                  <a:pt x="158004" y="234008"/>
                  <a:pt x="158191" y="325520"/>
                  <a:pt x="210932" y="413578"/>
                </a:cubicBezTo>
                <a:cubicBezTo>
                  <a:pt x="156414" y="472127"/>
                  <a:pt x="74217" y="489495"/>
                  <a:pt x="15678" y="483799"/>
                </a:cubicBezTo>
                <a:cubicBezTo>
                  <a:pt x="-34071" y="372864"/>
                  <a:pt x="39804" y="249136"/>
                  <a:pt x="163428" y="191427"/>
                </a:cubicBezTo>
                <a:close/>
                <a:moveTo>
                  <a:pt x="290776" y="20729"/>
                </a:moveTo>
                <a:cubicBezTo>
                  <a:pt x="279460" y="76945"/>
                  <a:pt x="286287" y="162482"/>
                  <a:pt x="368868" y="252128"/>
                </a:cubicBezTo>
                <a:cubicBezTo>
                  <a:pt x="490167" y="383328"/>
                  <a:pt x="495311" y="473628"/>
                  <a:pt x="491477" y="513782"/>
                </a:cubicBezTo>
                <a:cubicBezTo>
                  <a:pt x="367091" y="568316"/>
                  <a:pt x="234568" y="459994"/>
                  <a:pt x="197253" y="316841"/>
                </a:cubicBezTo>
                <a:cubicBezTo>
                  <a:pt x="163865" y="191617"/>
                  <a:pt x="205483" y="68727"/>
                  <a:pt x="290776" y="20729"/>
                </a:cubicBezTo>
                <a:close/>
                <a:moveTo>
                  <a:pt x="362409" y="174"/>
                </a:moveTo>
                <a:cubicBezTo>
                  <a:pt x="464346" y="-4524"/>
                  <a:pt x="565432" y="86582"/>
                  <a:pt x="598572" y="211434"/>
                </a:cubicBezTo>
                <a:cubicBezTo>
                  <a:pt x="629526" y="330403"/>
                  <a:pt x="593709" y="446944"/>
                  <a:pt x="517119" y="499798"/>
                </a:cubicBezTo>
                <a:cubicBezTo>
                  <a:pt x="518896" y="382884"/>
                  <a:pt x="425473" y="279603"/>
                  <a:pt x="387693" y="236087"/>
                </a:cubicBezTo>
                <a:cubicBezTo>
                  <a:pt x="304463" y="148121"/>
                  <a:pt x="302032" y="61836"/>
                  <a:pt x="318865" y="8234"/>
                </a:cubicBezTo>
                <a:cubicBezTo>
                  <a:pt x="333267" y="3472"/>
                  <a:pt x="347846" y="845"/>
                  <a:pt x="362409" y="174"/>
                </a:cubicBezTo>
                <a:close/>
              </a:path>
            </a:pathLst>
          </a:custGeom>
          <a:gradFill>
            <a:gsLst>
              <a:gs pos="0">
                <a:schemeClr val="accent3"/>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组合 13">
            <a:extLst>
              <a:ext uri="{FF2B5EF4-FFF2-40B4-BE49-F238E27FC236}">
                <a16:creationId xmlns:a16="http://schemas.microsoft.com/office/drawing/2014/main" id="{EACFC524-32D4-0CF0-3BF9-77A602F9C0A6}"/>
              </a:ext>
            </a:extLst>
          </p:cNvPr>
          <p:cNvGrpSpPr/>
          <p:nvPr/>
        </p:nvGrpSpPr>
        <p:grpSpPr>
          <a:xfrm>
            <a:off x="5863772" y="2986314"/>
            <a:ext cx="5151954" cy="1640114"/>
            <a:chOff x="5806332" y="3099920"/>
            <a:chExt cx="5151954" cy="1640114"/>
          </a:xfrm>
        </p:grpSpPr>
        <p:cxnSp>
          <p:nvCxnSpPr>
            <p:cNvPr id="10" name="直接连接符 9">
              <a:extLst>
                <a:ext uri="{FF2B5EF4-FFF2-40B4-BE49-F238E27FC236}">
                  <a16:creationId xmlns:a16="http://schemas.microsoft.com/office/drawing/2014/main" id="{0A6A35C7-4371-8250-0F31-C0FE14EC45E0}"/>
                </a:ext>
              </a:extLst>
            </p:cNvPr>
            <p:cNvCxnSpPr>
              <a:cxnSpLocks/>
            </p:cNvCxnSpPr>
            <p:nvPr/>
          </p:nvCxnSpPr>
          <p:spPr>
            <a:xfrm flipH="1">
              <a:off x="5806332" y="4740034"/>
              <a:ext cx="5151954" cy="0"/>
            </a:xfrm>
            <a:prstGeom prst="line">
              <a:avLst/>
            </a:prstGeom>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8B733C9A-95C5-3812-2A0E-EA16E00B256A}"/>
                </a:ext>
              </a:extLst>
            </p:cNvPr>
            <p:cNvCxnSpPr>
              <a:cxnSpLocks/>
            </p:cNvCxnSpPr>
            <p:nvPr/>
          </p:nvCxnSpPr>
          <p:spPr>
            <a:xfrm flipH="1">
              <a:off x="5806332" y="3099920"/>
              <a:ext cx="5151954" cy="0"/>
            </a:xfrm>
            <a:prstGeom prst="line">
              <a:avLst/>
            </a:prstGeom>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8F0BB790-DAA3-3DE8-738B-0B6C93004E72}"/>
              </a:ext>
            </a:extLst>
          </p:cNvPr>
          <p:cNvGrpSpPr/>
          <p:nvPr/>
        </p:nvGrpSpPr>
        <p:grpSpPr>
          <a:xfrm>
            <a:off x="5949950" y="1808136"/>
            <a:ext cx="577897" cy="577897"/>
            <a:chOff x="5949950" y="1808136"/>
            <a:chExt cx="577897" cy="577897"/>
          </a:xfrm>
        </p:grpSpPr>
        <p:sp>
          <p:nvSpPr>
            <p:cNvPr id="18" name="椭圆 17">
              <a:extLst>
                <a:ext uri="{FF2B5EF4-FFF2-40B4-BE49-F238E27FC236}">
                  <a16:creationId xmlns:a16="http://schemas.microsoft.com/office/drawing/2014/main" id="{00E3A428-621C-69EC-B03C-63493A714C9D}"/>
                </a:ext>
              </a:extLst>
            </p:cNvPr>
            <p:cNvSpPr/>
            <p:nvPr/>
          </p:nvSpPr>
          <p:spPr>
            <a:xfrm>
              <a:off x="5949950" y="1808136"/>
              <a:ext cx="577897" cy="577897"/>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espresso_204912">
              <a:extLst>
                <a:ext uri="{FF2B5EF4-FFF2-40B4-BE49-F238E27FC236}">
                  <a16:creationId xmlns:a16="http://schemas.microsoft.com/office/drawing/2014/main" id="{B39164FF-7C58-B106-B098-DAD64877B1EB}"/>
                </a:ext>
              </a:extLst>
            </p:cNvPr>
            <p:cNvSpPr/>
            <p:nvPr/>
          </p:nvSpPr>
          <p:spPr>
            <a:xfrm>
              <a:off x="6054726" y="1973162"/>
              <a:ext cx="368345" cy="247844"/>
            </a:xfrm>
            <a:custGeom>
              <a:avLst/>
              <a:gdLst>
                <a:gd name="T0" fmla="*/ 4832 w 6827"/>
                <a:gd name="T1" fmla="*/ 3265 h 4601"/>
                <a:gd name="T2" fmla="*/ 5181 w 6827"/>
                <a:gd name="T3" fmla="*/ 1930 h 4601"/>
                <a:gd name="T4" fmla="*/ 5565 w 6827"/>
                <a:gd name="T5" fmla="*/ 223 h 4601"/>
                <a:gd name="T6" fmla="*/ 5565 w 6827"/>
                <a:gd name="T7" fmla="*/ 0 h 4601"/>
                <a:gd name="T8" fmla="*/ 1113 w 6827"/>
                <a:gd name="T9" fmla="*/ 0 h 4601"/>
                <a:gd name="T10" fmla="*/ 0 w 6827"/>
                <a:gd name="T11" fmla="*/ 1113 h 4601"/>
                <a:gd name="T12" fmla="*/ 1113 w 6827"/>
                <a:gd name="T13" fmla="*/ 2226 h 4601"/>
                <a:gd name="T14" fmla="*/ 1750 w 6827"/>
                <a:gd name="T15" fmla="*/ 2226 h 4601"/>
                <a:gd name="T16" fmla="*/ 1994 w 6827"/>
                <a:gd name="T17" fmla="*/ 3265 h 4601"/>
                <a:gd name="T18" fmla="*/ 0 w 6827"/>
                <a:gd name="T19" fmla="*/ 3265 h 4601"/>
                <a:gd name="T20" fmla="*/ 0 w 6827"/>
                <a:gd name="T21" fmla="*/ 3710 h 4601"/>
                <a:gd name="T22" fmla="*/ 434 w 6827"/>
                <a:gd name="T23" fmla="*/ 3710 h 4601"/>
                <a:gd name="T24" fmla="*/ 735 w 6827"/>
                <a:gd name="T25" fmla="*/ 4601 h 4601"/>
                <a:gd name="T26" fmla="*/ 6099 w 6827"/>
                <a:gd name="T27" fmla="*/ 4601 h 4601"/>
                <a:gd name="T28" fmla="*/ 6394 w 6827"/>
                <a:gd name="T29" fmla="*/ 3710 h 4601"/>
                <a:gd name="T30" fmla="*/ 6827 w 6827"/>
                <a:gd name="T31" fmla="*/ 3710 h 4601"/>
                <a:gd name="T32" fmla="*/ 6827 w 6827"/>
                <a:gd name="T33" fmla="*/ 3265 h 4601"/>
                <a:gd name="T34" fmla="*/ 4832 w 6827"/>
                <a:gd name="T35" fmla="*/ 3265 h 4601"/>
                <a:gd name="T36" fmla="*/ 1113 w 6827"/>
                <a:gd name="T37" fmla="*/ 1781 h 4601"/>
                <a:gd name="T38" fmla="*/ 445 w 6827"/>
                <a:gd name="T39" fmla="*/ 1113 h 4601"/>
                <a:gd name="T40" fmla="*/ 1113 w 6827"/>
                <a:gd name="T41" fmla="*/ 445 h 4601"/>
                <a:gd name="T42" fmla="*/ 1269 w 6827"/>
                <a:gd name="T43" fmla="*/ 445 h 4601"/>
                <a:gd name="T44" fmla="*/ 1592 w 6827"/>
                <a:gd name="T45" fmla="*/ 1781 h 4601"/>
                <a:gd name="T46" fmla="*/ 1113 w 6827"/>
                <a:gd name="T47" fmla="*/ 1781 h 4601"/>
                <a:gd name="T48" fmla="*/ 1716 w 6827"/>
                <a:gd name="T49" fmla="*/ 445 h 4601"/>
                <a:gd name="T50" fmla="*/ 5111 w 6827"/>
                <a:gd name="T51" fmla="*/ 445 h 4601"/>
                <a:gd name="T52" fmla="*/ 4762 w 6827"/>
                <a:gd name="T53" fmla="*/ 1780 h 4601"/>
                <a:gd name="T54" fmla="*/ 4386 w 6827"/>
                <a:gd name="T55" fmla="*/ 3265 h 4601"/>
                <a:gd name="T56" fmla="*/ 2441 w 6827"/>
                <a:gd name="T57" fmla="*/ 3265 h 4601"/>
                <a:gd name="T58" fmla="*/ 2065 w 6827"/>
                <a:gd name="T59" fmla="*/ 1780 h 4601"/>
                <a:gd name="T60" fmla="*/ 1716 w 6827"/>
                <a:gd name="T61" fmla="*/ 445 h 4601"/>
                <a:gd name="T62" fmla="*/ 5777 w 6827"/>
                <a:gd name="T63" fmla="*/ 4155 h 4601"/>
                <a:gd name="T64" fmla="*/ 1054 w 6827"/>
                <a:gd name="T65" fmla="*/ 4155 h 4601"/>
                <a:gd name="T66" fmla="*/ 904 w 6827"/>
                <a:gd name="T67" fmla="*/ 3710 h 4601"/>
                <a:gd name="T68" fmla="*/ 5925 w 6827"/>
                <a:gd name="T69" fmla="*/ 3710 h 4601"/>
                <a:gd name="T70" fmla="*/ 5777 w 6827"/>
                <a:gd name="T71" fmla="*/ 4155 h 4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27" h="4601">
                  <a:moveTo>
                    <a:pt x="4832" y="3265"/>
                  </a:moveTo>
                  <a:cubicBezTo>
                    <a:pt x="4870" y="2796"/>
                    <a:pt x="5022" y="2374"/>
                    <a:pt x="5181" y="1930"/>
                  </a:cubicBezTo>
                  <a:cubicBezTo>
                    <a:pt x="5370" y="1405"/>
                    <a:pt x="5565" y="861"/>
                    <a:pt x="5565" y="223"/>
                  </a:cubicBezTo>
                  <a:lnTo>
                    <a:pt x="5565" y="0"/>
                  </a:lnTo>
                  <a:lnTo>
                    <a:pt x="1113" y="0"/>
                  </a:lnTo>
                  <a:cubicBezTo>
                    <a:pt x="499" y="0"/>
                    <a:pt x="0" y="499"/>
                    <a:pt x="0" y="1113"/>
                  </a:cubicBezTo>
                  <a:cubicBezTo>
                    <a:pt x="0" y="1727"/>
                    <a:pt x="499" y="2226"/>
                    <a:pt x="1113" y="2226"/>
                  </a:cubicBezTo>
                  <a:lnTo>
                    <a:pt x="1750" y="2226"/>
                  </a:lnTo>
                  <a:cubicBezTo>
                    <a:pt x="1867" y="2565"/>
                    <a:pt x="1965" y="2901"/>
                    <a:pt x="1994" y="3265"/>
                  </a:cubicBezTo>
                  <a:lnTo>
                    <a:pt x="0" y="3265"/>
                  </a:lnTo>
                  <a:lnTo>
                    <a:pt x="0" y="3710"/>
                  </a:lnTo>
                  <a:lnTo>
                    <a:pt x="434" y="3710"/>
                  </a:lnTo>
                  <a:lnTo>
                    <a:pt x="735" y="4601"/>
                  </a:lnTo>
                  <a:lnTo>
                    <a:pt x="6099" y="4601"/>
                  </a:lnTo>
                  <a:lnTo>
                    <a:pt x="6394" y="3710"/>
                  </a:lnTo>
                  <a:lnTo>
                    <a:pt x="6827" y="3710"/>
                  </a:lnTo>
                  <a:lnTo>
                    <a:pt x="6827" y="3265"/>
                  </a:lnTo>
                  <a:lnTo>
                    <a:pt x="4832" y="3265"/>
                  </a:lnTo>
                  <a:close/>
                  <a:moveTo>
                    <a:pt x="1113" y="1781"/>
                  </a:moveTo>
                  <a:cubicBezTo>
                    <a:pt x="745" y="1781"/>
                    <a:pt x="445" y="1481"/>
                    <a:pt x="445" y="1113"/>
                  </a:cubicBezTo>
                  <a:cubicBezTo>
                    <a:pt x="445" y="745"/>
                    <a:pt x="745" y="445"/>
                    <a:pt x="1113" y="445"/>
                  </a:cubicBezTo>
                  <a:lnTo>
                    <a:pt x="1269" y="445"/>
                  </a:lnTo>
                  <a:cubicBezTo>
                    <a:pt x="1304" y="931"/>
                    <a:pt x="1444" y="1364"/>
                    <a:pt x="1592" y="1781"/>
                  </a:cubicBezTo>
                  <a:lnTo>
                    <a:pt x="1113" y="1781"/>
                  </a:lnTo>
                  <a:close/>
                  <a:moveTo>
                    <a:pt x="1716" y="445"/>
                  </a:moveTo>
                  <a:lnTo>
                    <a:pt x="5111" y="445"/>
                  </a:lnTo>
                  <a:cubicBezTo>
                    <a:pt x="5073" y="914"/>
                    <a:pt x="4921" y="1336"/>
                    <a:pt x="4762" y="1780"/>
                  </a:cubicBezTo>
                  <a:cubicBezTo>
                    <a:pt x="4596" y="2243"/>
                    <a:pt x="4424" y="2721"/>
                    <a:pt x="4386" y="3265"/>
                  </a:cubicBezTo>
                  <a:lnTo>
                    <a:pt x="2441" y="3265"/>
                  </a:lnTo>
                  <a:cubicBezTo>
                    <a:pt x="2403" y="2721"/>
                    <a:pt x="2231" y="2243"/>
                    <a:pt x="2065" y="1780"/>
                  </a:cubicBezTo>
                  <a:cubicBezTo>
                    <a:pt x="1905" y="1336"/>
                    <a:pt x="1754" y="914"/>
                    <a:pt x="1716" y="445"/>
                  </a:cubicBezTo>
                  <a:close/>
                  <a:moveTo>
                    <a:pt x="5777" y="4155"/>
                  </a:moveTo>
                  <a:lnTo>
                    <a:pt x="1054" y="4155"/>
                  </a:lnTo>
                  <a:lnTo>
                    <a:pt x="904" y="3710"/>
                  </a:lnTo>
                  <a:lnTo>
                    <a:pt x="5925" y="3710"/>
                  </a:lnTo>
                  <a:lnTo>
                    <a:pt x="5777" y="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mocha_273056">
            <a:extLst>
              <a:ext uri="{FF2B5EF4-FFF2-40B4-BE49-F238E27FC236}">
                <a16:creationId xmlns:a16="http://schemas.microsoft.com/office/drawing/2014/main" id="{74DE9D58-0CD7-92CC-49FA-A4DBEFBA0BBA}"/>
              </a:ext>
            </a:extLst>
          </p:cNvPr>
          <p:cNvSpPr/>
          <p:nvPr/>
        </p:nvSpPr>
        <p:spPr>
          <a:xfrm>
            <a:off x="8826850" y="1932567"/>
            <a:ext cx="368345" cy="329033"/>
          </a:xfrm>
          <a:custGeom>
            <a:avLst/>
            <a:gdLst>
              <a:gd name="T0" fmla="*/ 5785 w 6827"/>
              <a:gd name="T1" fmla="*/ 4291 h 6107"/>
              <a:gd name="T2" fmla="*/ 6827 w 6827"/>
              <a:gd name="T3" fmla="*/ 3249 h 6107"/>
              <a:gd name="T4" fmla="*/ 5785 w 6827"/>
              <a:gd name="T5" fmla="*/ 2207 h 6107"/>
              <a:gd name="T6" fmla="*/ 5451 w 6827"/>
              <a:gd name="T7" fmla="*/ 2207 h 6107"/>
              <a:gd name="T8" fmla="*/ 5451 w 6827"/>
              <a:gd name="T9" fmla="*/ 1731 h 6107"/>
              <a:gd name="T10" fmla="*/ 4032 w 6827"/>
              <a:gd name="T11" fmla="*/ 323 h 6107"/>
              <a:gd name="T12" fmla="*/ 3636 w 6827"/>
              <a:gd name="T13" fmla="*/ 378 h 6107"/>
              <a:gd name="T14" fmla="*/ 2556 w 6827"/>
              <a:gd name="T15" fmla="*/ 0 h 6107"/>
              <a:gd name="T16" fmla="*/ 825 w 6827"/>
              <a:gd name="T17" fmla="*/ 1731 h 6107"/>
              <a:gd name="T18" fmla="*/ 825 w 6827"/>
              <a:gd name="T19" fmla="*/ 3513 h 6107"/>
              <a:gd name="T20" fmla="*/ 1274 w 6827"/>
              <a:gd name="T21" fmla="*/ 4783 h 6107"/>
              <a:gd name="T22" fmla="*/ 747 w 6827"/>
              <a:gd name="T23" fmla="*/ 4783 h 6107"/>
              <a:gd name="T24" fmla="*/ 746 w 6827"/>
              <a:gd name="T25" fmla="*/ 4783 h 6107"/>
              <a:gd name="T26" fmla="*/ 210 w 6827"/>
              <a:gd name="T27" fmla="*/ 4783 h 6107"/>
              <a:gd name="T28" fmla="*/ 0 w 6827"/>
              <a:gd name="T29" fmla="*/ 4993 h 6107"/>
              <a:gd name="T30" fmla="*/ 210 w 6827"/>
              <a:gd name="T31" fmla="*/ 5203 h 6107"/>
              <a:gd name="T32" fmla="*/ 618 w 6827"/>
              <a:gd name="T33" fmla="*/ 5203 h 6107"/>
              <a:gd name="T34" fmla="*/ 773 w 6827"/>
              <a:gd name="T35" fmla="*/ 5493 h 6107"/>
              <a:gd name="T36" fmla="*/ 1793 w 6827"/>
              <a:gd name="T37" fmla="*/ 6107 h 6107"/>
              <a:gd name="T38" fmla="*/ 4493 w 6827"/>
              <a:gd name="T39" fmla="*/ 6107 h 6107"/>
              <a:gd name="T40" fmla="*/ 5513 w 6827"/>
              <a:gd name="T41" fmla="*/ 5493 h 6107"/>
              <a:gd name="T42" fmla="*/ 5668 w 6827"/>
              <a:gd name="T43" fmla="*/ 5203 h 6107"/>
              <a:gd name="T44" fmla="*/ 6076 w 6827"/>
              <a:gd name="T45" fmla="*/ 5203 h 6107"/>
              <a:gd name="T46" fmla="*/ 6286 w 6827"/>
              <a:gd name="T47" fmla="*/ 4993 h 6107"/>
              <a:gd name="T48" fmla="*/ 6076 w 6827"/>
              <a:gd name="T49" fmla="*/ 4783 h 6107"/>
              <a:gd name="T50" fmla="*/ 5003 w 6827"/>
              <a:gd name="T51" fmla="*/ 4783 h 6107"/>
              <a:gd name="T52" fmla="*/ 5296 w 6827"/>
              <a:gd name="T53" fmla="*/ 4291 h 6107"/>
              <a:gd name="T54" fmla="*/ 5785 w 6827"/>
              <a:gd name="T55" fmla="*/ 4291 h 6107"/>
              <a:gd name="T56" fmla="*/ 5451 w 6827"/>
              <a:gd name="T57" fmla="*/ 3513 h 6107"/>
              <a:gd name="T58" fmla="*/ 5451 w 6827"/>
              <a:gd name="T59" fmla="*/ 2627 h 6107"/>
              <a:gd name="T60" fmla="*/ 5785 w 6827"/>
              <a:gd name="T61" fmla="*/ 2627 h 6107"/>
              <a:gd name="T62" fmla="*/ 5785 w 6827"/>
              <a:gd name="T63" fmla="*/ 2627 h 6107"/>
              <a:gd name="T64" fmla="*/ 6407 w 6827"/>
              <a:gd name="T65" fmla="*/ 3249 h 6107"/>
              <a:gd name="T66" fmla="*/ 5785 w 6827"/>
              <a:gd name="T67" fmla="*/ 3871 h 6107"/>
              <a:gd name="T68" fmla="*/ 5420 w 6827"/>
              <a:gd name="T69" fmla="*/ 3871 h 6107"/>
              <a:gd name="T70" fmla="*/ 5451 w 6827"/>
              <a:gd name="T71" fmla="*/ 3513 h 6107"/>
              <a:gd name="T72" fmla="*/ 2556 w 6827"/>
              <a:gd name="T73" fmla="*/ 420 h 6107"/>
              <a:gd name="T74" fmla="*/ 3447 w 6827"/>
              <a:gd name="T75" fmla="*/ 769 h 6107"/>
              <a:gd name="T76" fmla="*/ 3666 w 6827"/>
              <a:gd name="T77" fmla="*/ 811 h 6107"/>
              <a:gd name="T78" fmla="*/ 4032 w 6827"/>
              <a:gd name="T79" fmla="*/ 742 h 6107"/>
              <a:gd name="T80" fmla="*/ 5009 w 6827"/>
              <a:gd name="T81" fmla="*/ 1521 h 6107"/>
              <a:gd name="T82" fmla="*/ 1262 w 6827"/>
              <a:gd name="T83" fmla="*/ 1521 h 6107"/>
              <a:gd name="T84" fmla="*/ 2556 w 6827"/>
              <a:gd name="T85" fmla="*/ 420 h 6107"/>
              <a:gd name="T86" fmla="*/ 5192 w 6827"/>
              <a:gd name="T87" fmla="*/ 5203 h 6107"/>
              <a:gd name="T88" fmla="*/ 5143 w 6827"/>
              <a:gd name="T89" fmla="*/ 5296 h 6107"/>
              <a:gd name="T90" fmla="*/ 4493 w 6827"/>
              <a:gd name="T91" fmla="*/ 5687 h 6107"/>
              <a:gd name="T92" fmla="*/ 1793 w 6827"/>
              <a:gd name="T93" fmla="*/ 5687 h 6107"/>
              <a:gd name="T94" fmla="*/ 1143 w 6827"/>
              <a:gd name="T95" fmla="*/ 5296 h 6107"/>
              <a:gd name="T96" fmla="*/ 1093 w 6827"/>
              <a:gd name="T97" fmla="*/ 5203 h 6107"/>
              <a:gd name="T98" fmla="*/ 5192 w 6827"/>
              <a:gd name="T99" fmla="*/ 5203 h 6107"/>
              <a:gd name="T100" fmla="*/ 5032 w 6827"/>
              <a:gd name="T101" fmla="*/ 3513 h 6107"/>
              <a:gd name="T102" fmla="*/ 4408 w 6827"/>
              <a:gd name="T103" fmla="*/ 4783 h 6107"/>
              <a:gd name="T104" fmla="*/ 1869 w 6827"/>
              <a:gd name="T105" fmla="*/ 4783 h 6107"/>
              <a:gd name="T106" fmla="*/ 1245 w 6827"/>
              <a:gd name="T107" fmla="*/ 3513 h 6107"/>
              <a:gd name="T108" fmla="*/ 1245 w 6827"/>
              <a:gd name="T109" fmla="*/ 1941 h 6107"/>
              <a:gd name="T110" fmla="*/ 5032 w 6827"/>
              <a:gd name="T111" fmla="*/ 1941 h 6107"/>
              <a:gd name="T112" fmla="*/ 5032 w 6827"/>
              <a:gd name="T113" fmla="*/ 3513 h 6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27" h="6107">
                <a:moveTo>
                  <a:pt x="5785" y="4291"/>
                </a:moveTo>
                <a:cubicBezTo>
                  <a:pt x="6359" y="4291"/>
                  <a:pt x="6827" y="3824"/>
                  <a:pt x="6827" y="3249"/>
                </a:cubicBezTo>
                <a:cubicBezTo>
                  <a:pt x="6827" y="2675"/>
                  <a:pt x="6359" y="2207"/>
                  <a:pt x="5785" y="2207"/>
                </a:cubicBezTo>
                <a:lnTo>
                  <a:pt x="5451" y="2207"/>
                </a:lnTo>
                <a:lnTo>
                  <a:pt x="5451" y="1731"/>
                </a:lnTo>
                <a:cubicBezTo>
                  <a:pt x="5451" y="954"/>
                  <a:pt x="4815" y="323"/>
                  <a:pt x="4032" y="323"/>
                </a:cubicBezTo>
                <a:cubicBezTo>
                  <a:pt x="3897" y="323"/>
                  <a:pt x="3764" y="341"/>
                  <a:pt x="3636" y="378"/>
                </a:cubicBezTo>
                <a:cubicBezTo>
                  <a:pt x="3330" y="134"/>
                  <a:pt x="2951" y="0"/>
                  <a:pt x="2556" y="0"/>
                </a:cubicBezTo>
                <a:cubicBezTo>
                  <a:pt x="1602" y="0"/>
                  <a:pt x="825" y="776"/>
                  <a:pt x="825" y="1731"/>
                </a:cubicBezTo>
                <a:lnTo>
                  <a:pt x="825" y="3513"/>
                </a:lnTo>
                <a:cubicBezTo>
                  <a:pt x="825" y="3993"/>
                  <a:pt x="993" y="4435"/>
                  <a:pt x="1274" y="4783"/>
                </a:cubicBezTo>
                <a:lnTo>
                  <a:pt x="747" y="4783"/>
                </a:lnTo>
                <a:lnTo>
                  <a:pt x="746" y="4783"/>
                </a:lnTo>
                <a:lnTo>
                  <a:pt x="210" y="4783"/>
                </a:lnTo>
                <a:cubicBezTo>
                  <a:pt x="94" y="4783"/>
                  <a:pt x="0" y="4877"/>
                  <a:pt x="0" y="4993"/>
                </a:cubicBezTo>
                <a:cubicBezTo>
                  <a:pt x="0" y="5109"/>
                  <a:pt x="94" y="5203"/>
                  <a:pt x="210" y="5203"/>
                </a:cubicBezTo>
                <a:lnTo>
                  <a:pt x="618" y="5203"/>
                </a:lnTo>
                <a:lnTo>
                  <a:pt x="773" y="5493"/>
                </a:lnTo>
                <a:cubicBezTo>
                  <a:pt x="973" y="5872"/>
                  <a:pt x="1364" y="6107"/>
                  <a:pt x="1793" y="6107"/>
                </a:cubicBezTo>
                <a:lnTo>
                  <a:pt x="4493" y="6107"/>
                </a:lnTo>
                <a:cubicBezTo>
                  <a:pt x="4922" y="6107"/>
                  <a:pt x="5312" y="5872"/>
                  <a:pt x="5513" y="5493"/>
                </a:cubicBezTo>
                <a:lnTo>
                  <a:pt x="5668" y="5203"/>
                </a:lnTo>
                <a:lnTo>
                  <a:pt x="6076" y="5203"/>
                </a:lnTo>
                <a:cubicBezTo>
                  <a:pt x="6192" y="5203"/>
                  <a:pt x="6286" y="5109"/>
                  <a:pt x="6286" y="4993"/>
                </a:cubicBezTo>
                <a:cubicBezTo>
                  <a:pt x="6286" y="4877"/>
                  <a:pt x="6192" y="4783"/>
                  <a:pt x="6076" y="4783"/>
                </a:cubicBezTo>
                <a:lnTo>
                  <a:pt x="5003" y="4783"/>
                </a:lnTo>
                <a:cubicBezTo>
                  <a:pt x="5122" y="4635"/>
                  <a:pt x="5221" y="4469"/>
                  <a:pt x="5296" y="4291"/>
                </a:cubicBezTo>
                <a:lnTo>
                  <a:pt x="5785" y="4291"/>
                </a:lnTo>
                <a:close/>
                <a:moveTo>
                  <a:pt x="5451" y="3513"/>
                </a:moveTo>
                <a:lnTo>
                  <a:pt x="5451" y="2627"/>
                </a:lnTo>
                <a:lnTo>
                  <a:pt x="5785" y="2627"/>
                </a:lnTo>
                <a:lnTo>
                  <a:pt x="5785" y="2627"/>
                </a:lnTo>
                <a:cubicBezTo>
                  <a:pt x="6128" y="2627"/>
                  <a:pt x="6407" y="2906"/>
                  <a:pt x="6407" y="3249"/>
                </a:cubicBezTo>
                <a:cubicBezTo>
                  <a:pt x="6407" y="3592"/>
                  <a:pt x="6128" y="3871"/>
                  <a:pt x="5785" y="3871"/>
                </a:cubicBezTo>
                <a:lnTo>
                  <a:pt x="5420" y="3871"/>
                </a:lnTo>
                <a:cubicBezTo>
                  <a:pt x="5441" y="3755"/>
                  <a:pt x="5451" y="3635"/>
                  <a:pt x="5451" y="3513"/>
                </a:cubicBezTo>
                <a:close/>
                <a:moveTo>
                  <a:pt x="2556" y="420"/>
                </a:moveTo>
                <a:cubicBezTo>
                  <a:pt x="2887" y="420"/>
                  <a:pt x="3204" y="544"/>
                  <a:pt x="3447" y="769"/>
                </a:cubicBezTo>
                <a:cubicBezTo>
                  <a:pt x="3506" y="824"/>
                  <a:pt x="3591" y="840"/>
                  <a:pt x="3666" y="811"/>
                </a:cubicBezTo>
                <a:cubicBezTo>
                  <a:pt x="3783" y="765"/>
                  <a:pt x="3906" y="742"/>
                  <a:pt x="4032" y="742"/>
                </a:cubicBezTo>
                <a:cubicBezTo>
                  <a:pt x="4510" y="742"/>
                  <a:pt x="4911" y="1076"/>
                  <a:pt x="5009" y="1521"/>
                </a:cubicBezTo>
                <a:lnTo>
                  <a:pt x="1262" y="1521"/>
                </a:lnTo>
                <a:cubicBezTo>
                  <a:pt x="1362" y="897"/>
                  <a:pt x="1904" y="420"/>
                  <a:pt x="2556" y="420"/>
                </a:cubicBezTo>
                <a:close/>
                <a:moveTo>
                  <a:pt x="5192" y="5203"/>
                </a:moveTo>
                <a:lnTo>
                  <a:pt x="5143" y="5296"/>
                </a:lnTo>
                <a:cubicBezTo>
                  <a:pt x="5015" y="5537"/>
                  <a:pt x="4766" y="5687"/>
                  <a:pt x="4493" y="5687"/>
                </a:cubicBezTo>
                <a:lnTo>
                  <a:pt x="1793" y="5687"/>
                </a:lnTo>
                <a:cubicBezTo>
                  <a:pt x="1520" y="5687"/>
                  <a:pt x="1271" y="5537"/>
                  <a:pt x="1143" y="5296"/>
                </a:cubicBezTo>
                <a:lnTo>
                  <a:pt x="1093" y="5203"/>
                </a:lnTo>
                <a:lnTo>
                  <a:pt x="5192" y="5203"/>
                </a:lnTo>
                <a:close/>
                <a:moveTo>
                  <a:pt x="5032" y="3513"/>
                </a:moveTo>
                <a:cubicBezTo>
                  <a:pt x="5032" y="4029"/>
                  <a:pt x="4787" y="4489"/>
                  <a:pt x="4408" y="4783"/>
                </a:cubicBezTo>
                <a:lnTo>
                  <a:pt x="1869" y="4783"/>
                </a:lnTo>
                <a:cubicBezTo>
                  <a:pt x="1489" y="4489"/>
                  <a:pt x="1245" y="4029"/>
                  <a:pt x="1245" y="3513"/>
                </a:cubicBezTo>
                <a:lnTo>
                  <a:pt x="1245" y="1941"/>
                </a:lnTo>
                <a:lnTo>
                  <a:pt x="5032" y="1941"/>
                </a:lnTo>
                <a:lnTo>
                  <a:pt x="5032" y="351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appuccino_204913">
            <a:extLst>
              <a:ext uri="{FF2B5EF4-FFF2-40B4-BE49-F238E27FC236}">
                <a16:creationId xmlns:a16="http://schemas.microsoft.com/office/drawing/2014/main" id="{97CD207C-8162-BB57-14D6-4C7436B8E0C7}"/>
              </a:ext>
            </a:extLst>
          </p:cNvPr>
          <p:cNvSpPr/>
          <p:nvPr/>
        </p:nvSpPr>
        <p:spPr>
          <a:xfrm>
            <a:off x="6054726" y="3664579"/>
            <a:ext cx="368345" cy="319837"/>
          </a:xfrm>
          <a:custGeom>
            <a:avLst/>
            <a:gdLst>
              <a:gd name="T0" fmla="*/ 5565 w 6827"/>
              <a:gd name="T1" fmla="*/ 2894 h 5936"/>
              <a:gd name="T2" fmla="*/ 4452 w 6827"/>
              <a:gd name="T3" fmla="*/ 445 h 5936"/>
              <a:gd name="T4" fmla="*/ 3413 w 6827"/>
              <a:gd name="T5" fmla="*/ 0 h 5936"/>
              <a:gd name="T6" fmla="*/ 2374 w 6827"/>
              <a:gd name="T7" fmla="*/ 445 h 5936"/>
              <a:gd name="T8" fmla="*/ 1113 w 6827"/>
              <a:gd name="T9" fmla="*/ 1336 h 5936"/>
              <a:gd name="T10" fmla="*/ 1113 w 6827"/>
              <a:gd name="T11" fmla="*/ 3562 h 5936"/>
              <a:gd name="T12" fmla="*/ 2104 w 6827"/>
              <a:gd name="T13" fmla="*/ 4601 h 5936"/>
              <a:gd name="T14" fmla="*/ 0 w 6827"/>
              <a:gd name="T15" fmla="*/ 5046 h 5936"/>
              <a:gd name="T16" fmla="*/ 735 w 6827"/>
              <a:gd name="T17" fmla="*/ 5936 h 5936"/>
              <a:gd name="T18" fmla="*/ 6394 w 6827"/>
              <a:gd name="T19" fmla="*/ 5046 h 5936"/>
              <a:gd name="T20" fmla="*/ 6827 w 6827"/>
              <a:gd name="T21" fmla="*/ 4601 h 5936"/>
              <a:gd name="T22" fmla="*/ 1113 w 6827"/>
              <a:gd name="T23" fmla="*/ 3117 h 5936"/>
              <a:gd name="T24" fmla="*/ 1113 w 6827"/>
              <a:gd name="T25" fmla="*/ 1781 h 5936"/>
              <a:gd name="T26" fmla="*/ 1261 w 6827"/>
              <a:gd name="T27" fmla="*/ 2894 h 5936"/>
              <a:gd name="T28" fmla="*/ 1113 w 6827"/>
              <a:gd name="T29" fmla="*/ 3117 h 5936"/>
              <a:gd name="T30" fmla="*/ 2771 w 6827"/>
              <a:gd name="T31" fmla="*/ 891 h 5936"/>
              <a:gd name="T32" fmla="*/ 3413 w 6827"/>
              <a:gd name="T33" fmla="*/ 445 h 5936"/>
              <a:gd name="T34" fmla="*/ 4056 w 6827"/>
              <a:gd name="T35" fmla="*/ 891 h 5936"/>
              <a:gd name="T36" fmla="*/ 5082 w 6827"/>
              <a:gd name="T37" fmla="*/ 1336 h 5936"/>
              <a:gd name="T38" fmla="*/ 2374 w 6827"/>
              <a:gd name="T39" fmla="*/ 891 h 5936"/>
              <a:gd name="T40" fmla="*/ 5120 w 6827"/>
              <a:gd name="T41" fmla="*/ 1781 h 5936"/>
              <a:gd name="T42" fmla="*/ 4732 w 6827"/>
              <a:gd name="T43" fmla="*/ 2438 h 5936"/>
              <a:gd name="T44" fmla="*/ 4024 w 6827"/>
              <a:gd name="T45" fmla="*/ 2438 h 5936"/>
              <a:gd name="T46" fmla="*/ 2803 w 6827"/>
              <a:gd name="T47" fmla="*/ 2438 h 5936"/>
              <a:gd name="T48" fmla="*/ 2095 w 6827"/>
              <a:gd name="T49" fmla="*/ 2438 h 5936"/>
              <a:gd name="T50" fmla="*/ 1707 w 6827"/>
              <a:gd name="T51" fmla="*/ 1781 h 5936"/>
              <a:gd name="T52" fmla="*/ 1707 w 6827"/>
              <a:gd name="T53" fmla="*/ 2718 h 5936"/>
              <a:gd name="T54" fmla="*/ 2449 w 6827"/>
              <a:gd name="T55" fmla="*/ 3012 h 5936"/>
              <a:gd name="T56" fmla="*/ 3413 w 6827"/>
              <a:gd name="T57" fmla="*/ 2672 h 5936"/>
              <a:gd name="T58" fmla="*/ 4378 w 6827"/>
              <a:gd name="T59" fmla="*/ 3012 h 5936"/>
              <a:gd name="T60" fmla="*/ 5120 w 6827"/>
              <a:gd name="T61" fmla="*/ 2718 h 5936"/>
              <a:gd name="T62" fmla="*/ 3413 w 6827"/>
              <a:gd name="T63" fmla="*/ 4601 h 5936"/>
              <a:gd name="T64" fmla="*/ 5777 w 6827"/>
              <a:gd name="T65" fmla="*/ 5491 h 5936"/>
              <a:gd name="T66" fmla="*/ 904 w 6827"/>
              <a:gd name="T67" fmla="*/ 5046 h 5936"/>
              <a:gd name="T68" fmla="*/ 5777 w 6827"/>
              <a:gd name="T69" fmla="*/ 5491 h 5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27" h="5936">
                <a:moveTo>
                  <a:pt x="4722" y="4601"/>
                </a:moveTo>
                <a:cubicBezTo>
                  <a:pt x="5234" y="4207"/>
                  <a:pt x="5565" y="3589"/>
                  <a:pt x="5565" y="2894"/>
                </a:cubicBezTo>
                <a:lnTo>
                  <a:pt x="5565" y="1558"/>
                </a:lnTo>
                <a:cubicBezTo>
                  <a:pt x="5565" y="945"/>
                  <a:pt x="5066" y="445"/>
                  <a:pt x="4452" y="445"/>
                </a:cubicBezTo>
                <a:lnTo>
                  <a:pt x="4303" y="445"/>
                </a:lnTo>
                <a:cubicBezTo>
                  <a:pt x="4095" y="168"/>
                  <a:pt x="3764" y="0"/>
                  <a:pt x="3413" y="0"/>
                </a:cubicBezTo>
                <a:cubicBezTo>
                  <a:pt x="3062" y="0"/>
                  <a:pt x="2732" y="168"/>
                  <a:pt x="2523" y="445"/>
                </a:cubicBezTo>
                <a:lnTo>
                  <a:pt x="2374" y="445"/>
                </a:lnTo>
                <a:cubicBezTo>
                  <a:pt x="1837" y="445"/>
                  <a:pt x="1387" y="828"/>
                  <a:pt x="1284" y="1336"/>
                </a:cubicBezTo>
                <a:lnTo>
                  <a:pt x="1113" y="1336"/>
                </a:lnTo>
                <a:cubicBezTo>
                  <a:pt x="499" y="1336"/>
                  <a:pt x="0" y="1835"/>
                  <a:pt x="0" y="2449"/>
                </a:cubicBezTo>
                <a:cubicBezTo>
                  <a:pt x="0" y="3063"/>
                  <a:pt x="499" y="3562"/>
                  <a:pt x="1113" y="3562"/>
                </a:cubicBezTo>
                <a:lnTo>
                  <a:pt x="1368" y="3562"/>
                </a:lnTo>
                <a:cubicBezTo>
                  <a:pt x="1504" y="3978"/>
                  <a:pt x="1764" y="4339"/>
                  <a:pt x="2104" y="4601"/>
                </a:cubicBezTo>
                <a:lnTo>
                  <a:pt x="0" y="4601"/>
                </a:lnTo>
                <a:lnTo>
                  <a:pt x="0" y="5046"/>
                </a:lnTo>
                <a:lnTo>
                  <a:pt x="434" y="5046"/>
                </a:lnTo>
                <a:lnTo>
                  <a:pt x="735" y="5936"/>
                </a:lnTo>
                <a:lnTo>
                  <a:pt x="6099" y="5936"/>
                </a:lnTo>
                <a:lnTo>
                  <a:pt x="6394" y="5046"/>
                </a:lnTo>
                <a:lnTo>
                  <a:pt x="6827" y="5046"/>
                </a:lnTo>
                <a:lnTo>
                  <a:pt x="6827" y="4601"/>
                </a:lnTo>
                <a:lnTo>
                  <a:pt x="4722" y="4601"/>
                </a:lnTo>
                <a:close/>
                <a:moveTo>
                  <a:pt x="1113" y="3117"/>
                </a:moveTo>
                <a:cubicBezTo>
                  <a:pt x="745" y="3117"/>
                  <a:pt x="445" y="2817"/>
                  <a:pt x="445" y="2449"/>
                </a:cubicBezTo>
                <a:cubicBezTo>
                  <a:pt x="445" y="2081"/>
                  <a:pt x="745" y="1781"/>
                  <a:pt x="1113" y="1781"/>
                </a:cubicBezTo>
                <a:lnTo>
                  <a:pt x="1261" y="1781"/>
                </a:lnTo>
                <a:lnTo>
                  <a:pt x="1261" y="2894"/>
                </a:lnTo>
                <a:cubicBezTo>
                  <a:pt x="1261" y="2969"/>
                  <a:pt x="1265" y="3044"/>
                  <a:pt x="1273" y="3117"/>
                </a:cubicBezTo>
                <a:lnTo>
                  <a:pt x="1113" y="3117"/>
                </a:lnTo>
                <a:close/>
                <a:moveTo>
                  <a:pt x="2374" y="891"/>
                </a:moveTo>
                <a:lnTo>
                  <a:pt x="2771" y="891"/>
                </a:lnTo>
                <a:lnTo>
                  <a:pt x="2835" y="780"/>
                </a:lnTo>
                <a:cubicBezTo>
                  <a:pt x="2954" y="573"/>
                  <a:pt x="3176" y="445"/>
                  <a:pt x="3413" y="445"/>
                </a:cubicBezTo>
                <a:cubicBezTo>
                  <a:pt x="3651" y="445"/>
                  <a:pt x="3872" y="573"/>
                  <a:pt x="3992" y="780"/>
                </a:cubicBezTo>
                <a:lnTo>
                  <a:pt x="4056" y="891"/>
                </a:lnTo>
                <a:lnTo>
                  <a:pt x="4452" y="891"/>
                </a:lnTo>
                <a:cubicBezTo>
                  <a:pt x="4742" y="891"/>
                  <a:pt x="4990" y="1077"/>
                  <a:pt x="5082" y="1336"/>
                </a:cubicBezTo>
                <a:lnTo>
                  <a:pt x="1745" y="1336"/>
                </a:lnTo>
                <a:cubicBezTo>
                  <a:pt x="1837" y="1077"/>
                  <a:pt x="2084" y="891"/>
                  <a:pt x="2374" y="891"/>
                </a:cubicBezTo>
                <a:close/>
                <a:moveTo>
                  <a:pt x="1707" y="1781"/>
                </a:moveTo>
                <a:lnTo>
                  <a:pt x="5120" y="1781"/>
                </a:lnTo>
                <a:lnTo>
                  <a:pt x="5120" y="2249"/>
                </a:lnTo>
                <a:cubicBezTo>
                  <a:pt x="4944" y="2288"/>
                  <a:pt x="4829" y="2369"/>
                  <a:pt x="4732" y="2438"/>
                </a:cubicBezTo>
                <a:cubicBezTo>
                  <a:pt x="4621" y="2516"/>
                  <a:pt x="4548" y="2567"/>
                  <a:pt x="4378" y="2567"/>
                </a:cubicBezTo>
                <a:cubicBezTo>
                  <a:pt x="4207" y="2567"/>
                  <a:pt x="4135" y="2516"/>
                  <a:pt x="4024" y="2438"/>
                </a:cubicBezTo>
                <a:cubicBezTo>
                  <a:pt x="3891" y="2343"/>
                  <a:pt x="3725" y="2226"/>
                  <a:pt x="3413" y="2226"/>
                </a:cubicBezTo>
                <a:cubicBezTo>
                  <a:pt x="3101" y="2226"/>
                  <a:pt x="2936" y="2343"/>
                  <a:pt x="2803" y="2438"/>
                </a:cubicBezTo>
                <a:cubicBezTo>
                  <a:pt x="2692" y="2516"/>
                  <a:pt x="2619" y="2567"/>
                  <a:pt x="2449" y="2567"/>
                </a:cubicBezTo>
                <a:cubicBezTo>
                  <a:pt x="2278" y="2567"/>
                  <a:pt x="2205" y="2516"/>
                  <a:pt x="2095" y="2438"/>
                </a:cubicBezTo>
                <a:cubicBezTo>
                  <a:pt x="1998" y="2369"/>
                  <a:pt x="1883" y="2288"/>
                  <a:pt x="1707" y="2249"/>
                </a:cubicBezTo>
                <a:lnTo>
                  <a:pt x="1707" y="1781"/>
                </a:lnTo>
                <a:close/>
                <a:moveTo>
                  <a:pt x="1707" y="2894"/>
                </a:moveTo>
                <a:lnTo>
                  <a:pt x="1707" y="2718"/>
                </a:lnTo>
                <a:cubicBezTo>
                  <a:pt x="1751" y="2739"/>
                  <a:pt x="1791" y="2768"/>
                  <a:pt x="1838" y="2801"/>
                </a:cubicBezTo>
                <a:cubicBezTo>
                  <a:pt x="1971" y="2895"/>
                  <a:pt x="2137" y="3012"/>
                  <a:pt x="2449" y="3012"/>
                </a:cubicBezTo>
                <a:cubicBezTo>
                  <a:pt x="2761" y="3012"/>
                  <a:pt x="2926" y="2895"/>
                  <a:pt x="3059" y="2801"/>
                </a:cubicBezTo>
                <a:cubicBezTo>
                  <a:pt x="3170" y="2723"/>
                  <a:pt x="3243" y="2672"/>
                  <a:pt x="3413" y="2672"/>
                </a:cubicBezTo>
                <a:cubicBezTo>
                  <a:pt x="3584" y="2672"/>
                  <a:pt x="3657" y="2723"/>
                  <a:pt x="3767" y="2801"/>
                </a:cubicBezTo>
                <a:cubicBezTo>
                  <a:pt x="3900" y="2895"/>
                  <a:pt x="4066" y="3012"/>
                  <a:pt x="4378" y="3012"/>
                </a:cubicBezTo>
                <a:cubicBezTo>
                  <a:pt x="4690" y="3012"/>
                  <a:pt x="4856" y="2895"/>
                  <a:pt x="4989" y="2801"/>
                </a:cubicBezTo>
                <a:cubicBezTo>
                  <a:pt x="5036" y="2768"/>
                  <a:pt x="5076" y="2739"/>
                  <a:pt x="5120" y="2718"/>
                </a:cubicBezTo>
                <a:lnTo>
                  <a:pt x="5120" y="2894"/>
                </a:lnTo>
                <a:cubicBezTo>
                  <a:pt x="5120" y="3835"/>
                  <a:pt x="4354" y="4601"/>
                  <a:pt x="3413" y="4601"/>
                </a:cubicBezTo>
                <a:cubicBezTo>
                  <a:pt x="2472" y="4601"/>
                  <a:pt x="1707" y="3835"/>
                  <a:pt x="1707" y="2894"/>
                </a:cubicBezTo>
                <a:close/>
                <a:moveTo>
                  <a:pt x="5777" y="5491"/>
                </a:moveTo>
                <a:lnTo>
                  <a:pt x="1054" y="5491"/>
                </a:lnTo>
                <a:lnTo>
                  <a:pt x="904" y="5046"/>
                </a:lnTo>
                <a:lnTo>
                  <a:pt x="5925" y="5046"/>
                </a:lnTo>
                <a:lnTo>
                  <a:pt x="5777" y="549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appuccino_346324">
            <a:extLst>
              <a:ext uri="{FF2B5EF4-FFF2-40B4-BE49-F238E27FC236}">
                <a16:creationId xmlns:a16="http://schemas.microsoft.com/office/drawing/2014/main" id="{A7D5FD8F-FFD5-2802-E395-243D6118582A}"/>
              </a:ext>
            </a:extLst>
          </p:cNvPr>
          <p:cNvSpPr/>
          <p:nvPr/>
        </p:nvSpPr>
        <p:spPr>
          <a:xfrm>
            <a:off x="8826850" y="3634165"/>
            <a:ext cx="368345" cy="350251"/>
          </a:xfrm>
          <a:custGeom>
            <a:avLst/>
            <a:gdLst>
              <a:gd name="connsiteX0" fmla="*/ 118021 w 607639"/>
              <a:gd name="connsiteY0" fmla="*/ 519309 h 577790"/>
              <a:gd name="connsiteX1" fmla="*/ 194388 w 607639"/>
              <a:gd name="connsiteY1" fmla="*/ 538862 h 577790"/>
              <a:gd name="connsiteX2" fmla="*/ 382456 w 607639"/>
              <a:gd name="connsiteY2" fmla="*/ 538862 h 577790"/>
              <a:gd name="connsiteX3" fmla="*/ 458822 w 607639"/>
              <a:gd name="connsiteY3" fmla="*/ 519309 h 577790"/>
              <a:gd name="connsiteX4" fmla="*/ 166540 w 607639"/>
              <a:gd name="connsiteY4" fmla="*/ 300936 h 577790"/>
              <a:gd name="connsiteX5" fmla="*/ 170188 w 607639"/>
              <a:gd name="connsiteY5" fmla="*/ 302091 h 577790"/>
              <a:gd name="connsiteX6" fmla="*/ 173569 w 607639"/>
              <a:gd name="connsiteY6" fmla="*/ 303867 h 577790"/>
              <a:gd name="connsiteX7" fmla="*/ 176506 w 607639"/>
              <a:gd name="connsiteY7" fmla="*/ 306266 h 577790"/>
              <a:gd name="connsiteX8" fmla="*/ 178908 w 607639"/>
              <a:gd name="connsiteY8" fmla="*/ 309287 h 577790"/>
              <a:gd name="connsiteX9" fmla="*/ 180687 w 607639"/>
              <a:gd name="connsiteY9" fmla="*/ 312573 h 577790"/>
              <a:gd name="connsiteX10" fmla="*/ 181844 w 607639"/>
              <a:gd name="connsiteY10" fmla="*/ 316216 h 577790"/>
              <a:gd name="connsiteX11" fmla="*/ 182200 w 607639"/>
              <a:gd name="connsiteY11" fmla="*/ 320036 h 577790"/>
              <a:gd name="connsiteX12" fmla="*/ 181844 w 607639"/>
              <a:gd name="connsiteY12" fmla="*/ 323856 h 577790"/>
              <a:gd name="connsiteX13" fmla="*/ 180687 w 607639"/>
              <a:gd name="connsiteY13" fmla="*/ 327498 h 577790"/>
              <a:gd name="connsiteX14" fmla="*/ 178908 w 607639"/>
              <a:gd name="connsiteY14" fmla="*/ 330785 h 577790"/>
              <a:gd name="connsiteX15" fmla="*/ 176506 w 607639"/>
              <a:gd name="connsiteY15" fmla="*/ 333806 h 577790"/>
              <a:gd name="connsiteX16" fmla="*/ 173569 w 607639"/>
              <a:gd name="connsiteY16" fmla="*/ 336204 h 577790"/>
              <a:gd name="connsiteX17" fmla="*/ 170188 w 607639"/>
              <a:gd name="connsiteY17" fmla="*/ 337981 h 577790"/>
              <a:gd name="connsiteX18" fmla="*/ 166540 w 607639"/>
              <a:gd name="connsiteY18" fmla="*/ 339047 h 577790"/>
              <a:gd name="connsiteX19" fmla="*/ 162715 w 607639"/>
              <a:gd name="connsiteY19" fmla="*/ 339491 h 577790"/>
              <a:gd name="connsiteX20" fmla="*/ 158978 w 607639"/>
              <a:gd name="connsiteY20" fmla="*/ 339047 h 577790"/>
              <a:gd name="connsiteX21" fmla="*/ 155330 w 607639"/>
              <a:gd name="connsiteY21" fmla="*/ 337981 h 577790"/>
              <a:gd name="connsiteX22" fmla="*/ 151949 w 607639"/>
              <a:gd name="connsiteY22" fmla="*/ 336204 h 577790"/>
              <a:gd name="connsiteX23" fmla="*/ 149012 w 607639"/>
              <a:gd name="connsiteY23" fmla="*/ 333806 h 577790"/>
              <a:gd name="connsiteX24" fmla="*/ 146521 w 607639"/>
              <a:gd name="connsiteY24" fmla="*/ 330785 h 577790"/>
              <a:gd name="connsiteX25" fmla="*/ 144742 w 607639"/>
              <a:gd name="connsiteY25" fmla="*/ 327498 h 577790"/>
              <a:gd name="connsiteX26" fmla="*/ 143674 w 607639"/>
              <a:gd name="connsiteY26" fmla="*/ 323856 h 577790"/>
              <a:gd name="connsiteX27" fmla="*/ 143318 w 607639"/>
              <a:gd name="connsiteY27" fmla="*/ 320036 h 577790"/>
              <a:gd name="connsiteX28" fmla="*/ 143674 w 607639"/>
              <a:gd name="connsiteY28" fmla="*/ 316216 h 577790"/>
              <a:gd name="connsiteX29" fmla="*/ 144742 w 607639"/>
              <a:gd name="connsiteY29" fmla="*/ 312573 h 577790"/>
              <a:gd name="connsiteX30" fmla="*/ 146521 w 607639"/>
              <a:gd name="connsiteY30" fmla="*/ 309287 h 577790"/>
              <a:gd name="connsiteX31" fmla="*/ 149012 w 607639"/>
              <a:gd name="connsiteY31" fmla="*/ 306266 h 577790"/>
              <a:gd name="connsiteX32" fmla="*/ 166540 w 607639"/>
              <a:gd name="connsiteY32" fmla="*/ 300936 h 577790"/>
              <a:gd name="connsiteX33" fmla="*/ 517477 w 607639"/>
              <a:gd name="connsiteY33" fmla="*/ 196685 h 577790"/>
              <a:gd name="connsiteX34" fmla="*/ 517477 w 607639"/>
              <a:gd name="connsiteY34" fmla="*/ 285384 h 577790"/>
              <a:gd name="connsiteX35" fmla="*/ 517032 w 607639"/>
              <a:gd name="connsiteY35" fmla="*/ 298271 h 577790"/>
              <a:gd name="connsiteX36" fmla="*/ 568655 w 607639"/>
              <a:gd name="connsiteY36" fmla="*/ 231347 h 577790"/>
              <a:gd name="connsiteX37" fmla="*/ 568655 w 607639"/>
              <a:gd name="connsiteY37" fmla="*/ 196685 h 577790"/>
              <a:gd name="connsiteX38" fmla="*/ 98351 w 607639"/>
              <a:gd name="connsiteY38" fmla="*/ 196685 h 577790"/>
              <a:gd name="connsiteX39" fmla="*/ 98351 w 607639"/>
              <a:gd name="connsiteY39" fmla="*/ 285384 h 577790"/>
              <a:gd name="connsiteX40" fmla="*/ 288466 w 607639"/>
              <a:gd name="connsiteY40" fmla="*/ 475137 h 577790"/>
              <a:gd name="connsiteX41" fmla="*/ 470571 w 607639"/>
              <a:gd name="connsiteY41" fmla="*/ 339511 h 577790"/>
              <a:gd name="connsiteX42" fmla="*/ 221178 w 607639"/>
              <a:gd name="connsiteY42" fmla="*/ 339511 h 577790"/>
              <a:gd name="connsiteX43" fmla="*/ 201686 w 607639"/>
              <a:gd name="connsiteY43" fmla="*/ 320047 h 577790"/>
              <a:gd name="connsiteX44" fmla="*/ 221178 w 607639"/>
              <a:gd name="connsiteY44" fmla="*/ 300582 h 577790"/>
              <a:gd name="connsiteX45" fmla="*/ 477869 w 607639"/>
              <a:gd name="connsiteY45" fmla="*/ 300582 h 577790"/>
              <a:gd name="connsiteX46" fmla="*/ 478492 w 607639"/>
              <a:gd name="connsiteY46" fmla="*/ 285384 h 577790"/>
              <a:gd name="connsiteX47" fmla="*/ 478492 w 607639"/>
              <a:gd name="connsiteY47" fmla="*/ 196685 h 577790"/>
              <a:gd name="connsiteX48" fmla="*/ 471995 w 607639"/>
              <a:gd name="connsiteY48" fmla="*/ 196685 h 577790"/>
              <a:gd name="connsiteX49" fmla="*/ 104937 w 607639"/>
              <a:gd name="connsiteY49" fmla="*/ 196685 h 577790"/>
              <a:gd name="connsiteX50" fmla="*/ 285618 w 607639"/>
              <a:gd name="connsiteY50" fmla="*/ 38928 h 577790"/>
              <a:gd name="connsiteX51" fmla="*/ 217529 w 607639"/>
              <a:gd name="connsiteY51" fmla="*/ 92699 h 577790"/>
              <a:gd name="connsiteX52" fmla="*/ 190382 w 607639"/>
              <a:gd name="connsiteY52" fmla="*/ 109763 h 577790"/>
              <a:gd name="connsiteX53" fmla="*/ 178100 w 607639"/>
              <a:gd name="connsiteY53" fmla="*/ 108341 h 577790"/>
              <a:gd name="connsiteX54" fmla="*/ 123361 w 607639"/>
              <a:gd name="connsiteY54" fmla="*/ 157757 h 577790"/>
              <a:gd name="connsiteX55" fmla="*/ 453482 w 607639"/>
              <a:gd name="connsiteY55" fmla="*/ 157757 h 577790"/>
              <a:gd name="connsiteX56" fmla="*/ 398744 w 607639"/>
              <a:gd name="connsiteY56" fmla="*/ 108341 h 577790"/>
              <a:gd name="connsiteX57" fmla="*/ 385660 w 607639"/>
              <a:gd name="connsiteY57" fmla="*/ 109941 h 577790"/>
              <a:gd name="connsiteX58" fmla="*/ 353440 w 607639"/>
              <a:gd name="connsiteY58" fmla="*/ 91543 h 577790"/>
              <a:gd name="connsiteX59" fmla="*/ 285618 w 607639"/>
              <a:gd name="connsiteY59" fmla="*/ 38928 h 577790"/>
              <a:gd name="connsiteX60" fmla="*/ 285618 w 607639"/>
              <a:gd name="connsiteY60" fmla="*/ 0 h 577790"/>
              <a:gd name="connsiteX61" fmla="*/ 387440 w 607639"/>
              <a:gd name="connsiteY61" fmla="*/ 70124 h 577790"/>
              <a:gd name="connsiteX62" fmla="*/ 398744 w 607639"/>
              <a:gd name="connsiteY62" fmla="*/ 69502 h 577790"/>
              <a:gd name="connsiteX63" fmla="*/ 492555 w 607639"/>
              <a:gd name="connsiteY63" fmla="*/ 157757 h 577790"/>
              <a:gd name="connsiteX64" fmla="*/ 497984 w 607639"/>
              <a:gd name="connsiteY64" fmla="*/ 157757 h 577790"/>
              <a:gd name="connsiteX65" fmla="*/ 498608 w 607639"/>
              <a:gd name="connsiteY65" fmla="*/ 157846 h 577790"/>
              <a:gd name="connsiteX66" fmla="*/ 499231 w 607639"/>
              <a:gd name="connsiteY66" fmla="*/ 157757 h 577790"/>
              <a:gd name="connsiteX67" fmla="*/ 588147 w 607639"/>
              <a:gd name="connsiteY67" fmla="*/ 157757 h 577790"/>
              <a:gd name="connsiteX68" fmla="*/ 607639 w 607639"/>
              <a:gd name="connsiteY68" fmla="*/ 177221 h 577790"/>
              <a:gd name="connsiteX69" fmla="*/ 607639 w 607639"/>
              <a:gd name="connsiteY69" fmla="*/ 231347 h 577790"/>
              <a:gd name="connsiteX70" fmla="*/ 511068 w 607639"/>
              <a:gd name="connsiteY70" fmla="*/ 338800 h 577790"/>
              <a:gd name="connsiteX71" fmla="*/ 407911 w 607639"/>
              <a:gd name="connsiteY71" fmla="*/ 480381 h 577790"/>
              <a:gd name="connsiteX72" fmla="*/ 514450 w 607639"/>
              <a:gd name="connsiteY72" fmla="*/ 480381 h 577790"/>
              <a:gd name="connsiteX73" fmla="*/ 557440 w 607639"/>
              <a:gd name="connsiteY73" fmla="*/ 480381 h 577790"/>
              <a:gd name="connsiteX74" fmla="*/ 576843 w 607639"/>
              <a:gd name="connsiteY74" fmla="*/ 499845 h 577790"/>
              <a:gd name="connsiteX75" fmla="*/ 557440 w 607639"/>
              <a:gd name="connsiteY75" fmla="*/ 519309 h 577790"/>
              <a:gd name="connsiteX76" fmla="*/ 522817 w 607639"/>
              <a:gd name="connsiteY76" fmla="*/ 519309 h 577790"/>
              <a:gd name="connsiteX77" fmla="*/ 382456 w 607639"/>
              <a:gd name="connsiteY77" fmla="*/ 577790 h 577790"/>
              <a:gd name="connsiteX78" fmla="*/ 194388 w 607639"/>
              <a:gd name="connsiteY78" fmla="*/ 577790 h 577790"/>
              <a:gd name="connsiteX79" fmla="*/ 54115 w 607639"/>
              <a:gd name="connsiteY79" fmla="*/ 519309 h 577790"/>
              <a:gd name="connsiteX80" fmla="*/ 19492 w 607639"/>
              <a:gd name="connsiteY80" fmla="*/ 519309 h 577790"/>
              <a:gd name="connsiteX81" fmla="*/ 0 w 607639"/>
              <a:gd name="connsiteY81" fmla="*/ 499845 h 577790"/>
              <a:gd name="connsiteX82" fmla="*/ 19492 w 607639"/>
              <a:gd name="connsiteY82" fmla="*/ 480381 h 577790"/>
              <a:gd name="connsiteX83" fmla="*/ 62393 w 607639"/>
              <a:gd name="connsiteY83" fmla="*/ 480381 h 577790"/>
              <a:gd name="connsiteX84" fmla="*/ 168932 w 607639"/>
              <a:gd name="connsiteY84" fmla="*/ 480381 h 577790"/>
              <a:gd name="connsiteX85" fmla="*/ 59456 w 607639"/>
              <a:gd name="connsiteY85" fmla="*/ 285384 h 577790"/>
              <a:gd name="connsiteX86" fmla="*/ 59456 w 607639"/>
              <a:gd name="connsiteY86" fmla="*/ 177221 h 577790"/>
              <a:gd name="connsiteX87" fmla="*/ 78948 w 607639"/>
              <a:gd name="connsiteY87" fmla="*/ 157757 h 577790"/>
              <a:gd name="connsiteX88" fmla="*/ 84288 w 607639"/>
              <a:gd name="connsiteY88" fmla="*/ 157757 h 577790"/>
              <a:gd name="connsiteX89" fmla="*/ 178189 w 607639"/>
              <a:gd name="connsiteY89" fmla="*/ 69502 h 577790"/>
              <a:gd name="connsiteX90" fmla="*/ 183974 w 607639"/>
              <a:gd name="connsiteY90" fmla="*/ 69680 h 577790"/>
              <a:gd name="connsiteX91" fmla="*/ 285618 w 607639"/>
              <a:gd name="connsiteY91" fmla="*/ 0 h 577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7639" h="577790">
                <a:moveTo>
                  <a:pt x="118021" y="519309"/>
                </a:moveTo>
                <a:cubicBezTo>
                  <a:pt x="141251" y="532018"/>
                  <a:pt x="167419" y="538862"/>
                  <a:pt x="194388" y="538862"/>
                </a:cubicBezTo>
                <a:lnTo>
                  <a:pt x="382456" y="538862"/>
                </a:lnTo>
                <a:cubicBezTo>
                  <a:pt x="409424" y="538862"/>
                  <a:pt x="435681" y="532018"/>
                  <a:pt x="458822" y="519309"/>
                </a:cubicBezTo>
                <a:close/>
                <a:moveTo>
                  <a:pt x="166540" y="300936"/>
                </a:moveTo>
                <a:cubicBezTo>
                  <a:pt x="167786" y="301202"/>
                  <a:pt x="169032" y="301558"/>
                  <a:pt x="170188" y="302091"/>
                </a:cubicBezTo>
                <a:cubicBezTo>
                  <a:pt x="171345" y="302535"/>
                  <a:pt x="172502" y="303157"/>
                  <a:pt x="173569" y="303867"/>
                </a:cubicBezTo>
                <a:cubicBezTo>
                  <a:pt x="174637" y="304578"/>
                  <a:pt x="175616" y="305378"/>
                  <a:pt x="176506" y="306266"/>
                </a:cubicBezTo>
                <a:cubicBezTo>
                  <a:pt x="177395" y="307154"/>
                  <a:pt x="178196" y="308220"/>
                  <a:pt x="178908" y="309287"/>
                </a:cubicBezTo>
                <a:cubicBezTo>
                  <a:pt x="179620" y="310264"/>
                  <a:pt x="180243" y="311419"/>
                  <a:pt x="180687" y="312573"/>
                </a:cubicBezTo>
                <a:cubicBezTo>
                  <a:pt x="181221" y="313817"/>
                  <a:pt x="181577" y="314972"/>
                  <a:pt x="181844" y="316216"/>
                </a:cubicBezTo>
                <a:cubicBezTo>
                  <a:pt x="182111" y="317460"/>
                  <a:pt x="182200" y="318792"/>
                  <a:pt x="182200" y="320036"/>
                </a:cubicBezTo>
                <a:cubicBezTo>
                  <a:pt x="182200" y="321280"/>
                  <a:pt x="182111" y="322612"/>
                  <a:pt x="181844" y="323856"/>
                </a:cubicBezTo>
                <a:cubicBezTo>
                  <a:pt x="181577" y="325100"/>
                  <a:pt x="181221" y="326254"/>
                  <a:pt x="180687" y="327498"/>
                </a:cubicBezTo>
                <a:cubicBezTo>
                  <a:pt x="180243" y="328653"/>
                  <a:pt x="179620" y="329808"/>
                  <a:pt x="178908" y="330785"/>
                </a:cubicBezTo>
                <a:cubicBezTo>
                  <a:pt x="178196" y="331851"/>
                  <a:pt x="177395" y="332917"/>
                  <a:pt x="176506" y="333806"/>
                </a:cubicBezTo>
                <a:cubicBezTo>
                  <a:pt x="175616" y="334694"/>
                  <a:pt x="174637" y="335493"/>
                  <a:pt x="173569" y="336204"/>
                </a:cubicBezTo>
                <a:cubicBezTo>
                  <a:pt x="172502" y="336915"/>
                  <a:pt x="171345" y="337537"/>
                  <a:pt x="170188" y="337981"/>
                </a:cubicBezTo>
                <a:cubicBezTo>
                  <a:pt x="169032" y="338425"/>
                  <a:pt x="167786" y="338869"/>
                  <a:pt x="166540" y="339047"/>
                </a:cubicBezTo>
                <a:cubicBezTo>
                  <a:pt x="165295" y="339313"/>
                  <a:pt x="164049" y="339491"/>
                  <a:pt x="162715" y="339491"/>
                </a:cubicBezTo>
                <a:cubicBezTo>
                  <a:pt x="161469" y="339491"/>
                  <a:pt x="160223" y="339313"/>
                  <a:pt x="158978" y="339047"/>
                </a:cubicBezTo>
                <a:cubicBezTo>
                  <a:pt x="157732" y="338869"/>
                  <a:pt x="156486" y="338425"/>
                  <a:pt x="155330" y="337981"/>
                </a:cubicBezTo>
                <a:cubicBezTo>
                  <a:pt x="154173" y="337448"/>
                  <a:pt x="153016" y="336915"/>
                  <a:pt x="151949" y="336204"/>
                </a:cubicBezTo>
                <a:cubicBezTo>
                  <a:pt x="150881" y="335493"/>
                  <a:pt x="149902" y="334694"/>
                  <a:pt x="149012" y="333806"/>
                </a:cubicBezTo>
                <a:cubicBezTo>
                  <a:pt x="148123" y="332917"/>
                  <a:pt x="147322" y="331851"/>
                  <a:pt x="146521" y="330785"/>
                </a:cubicBezTo>
                <a:cubicBezTo>
                  <a:pt x="145898" y="329808"/>
                  <a:pt x="145275" y="328653"/>
                  <a:pt x="144742" y="327498"/>
                </a:cubicBezTo>
                <a:cubicBezTo>
                  <a:pt x="144297" y="326343"/>
                  <a:pt x="143941" y="325100"/>
                  <a:pt x="143674" y="323856"/>
                </a:cubicBezTo>
                <a:cubicBezTo>
                  <a:pt x="143407" y="322612"/>
                  <a:pt x="143318" y="321280"/>
                  <a:pt x="143318" y="320036"/>
                </a:cubicBezTo>
                <a:cubicBezTo>
                  <a:pt x="143318" y="318792"/>
                  <a:pt x="143407" y="317460"/>
                  <a:pt x="143674" y="316216"/>
                </a:cubicBezTo>
                <a:cubicBezTo>
                  <a:pt x="143941" y="314972"/>
                  <a:pt x="144297" y="313817"/>
                  <a:pt x="144742" y="312573"/>
                </a:cubicBezTo>
                <a:cubicBezTo>
                  <a:pt x="145275" y="311419"/>
                  <a:pt x="145898" y="310264"/>
                  <a:pt x="146521" y="309287"/>
                </a:cubicBezTo>
                <a:cubicBezTo>
                  <a:pt x="147322" y="308220"/>
                  <a:pt x="148123" y="307154"/>
                  <a:pt x="149012" y="306266"/>
                </a:cubicBezTo>
                <a:cubicBezTo>
                  <a:pt x="153550" y="301735"/>
                  <a:pt x="160223" y="299692"/>
                  <a:pt x="166540" y="300936"/>
                </a:cubicBezTo>
                <a:close/>
                <a:moveTo>
                  <a:pt x="517477" y="196685"/>
                </a:moveTo>
                <a:lnTo>
                  <a:pt x="517477" y="285384"/>
                </a:lnTo>
                <a:cubicBezTo>
                  <a:pt x="517477" y="289739"/>
                  <a:pt x="517299" y="294005"/>
                  <a:pt x="517032" y="298271"/>
                </a:cubicBezTo>
                <a:cubicBezTo>
                  <a:pt x="546759" y="290450"/>
                  <a:pt x="568655" y="263343"/>
                  <a:pt x="568655" y="231347"/>
                </a:cubicBezTo>
                <a:lnTo>
                  <a:pt x="568655" y="196685"/>
                </a:lnTo>
                <a:close/>
                <a:moveTo>
                  <a:pt x="98351" y="196685"/>
                </a:moveTo>
                <a:lnTo>
                  <a:pt x="98351" y="285384"/>
                </a:lnTo>
                <a:cubicBezTo>
                  <a:pt x="98351" y="389993"/>
                  <a:pt x="183618" y="475137"/>
                  <a:pt x="288466" y="475137"/>
                </a:cubicBezTo>
                <a:cubicBezTo>
                  <a:pt x="374445" y="475137"/>
                  <a:pt x="447252" y="417811"/>
                  <a:pt x="470571" y="339511"/>
                </a:cubicBezTo>
                <a:lnTo>
                  <a:pt x="221178" y="339511"/>
                </a:lnTo>
                <a:cubicBezTo>
                  <a:pt x="210408" y="339511"/>
                  <a:pt x="201686" y="330801"/>
                  <a:pt x="201686" y="320047"/>
                </a:cubicBezTo>
                <a:cubicBezTo>
                  <a:pt x="201686" y="309292"/>
                  <a:pt x="210408" y="300582"/>
                  <a:pt x="221178" y="300582"/>
                </a:cubicBezTo>
                <a:lnTo>
                  <a:pt x="477869" y="300582"/>
                </a:lnTo>
                <a:cubicBezTo>
                  <a:pt x="478314" y="295605"/>
                  <a:pt x="478492" y="290539"/>
                  <a:pt x="478492" y="285384"/>
                </a:cubicBezTo>
                <a:lnTo>
                  <a:pt x="478492" y="196685"/>
                </a:lnTo>
                <a:lnTo>
                  <a:pt x="471995" y="196685"/>
                </a:lnTo>
                <a:lnTo>
                  <a:pt x="104937" y="196685"/>
                </a:lnTo>
                <a:close/>
                <a:moveTo>
                  <a:pt x="285618" y="38928"/>
                </a:moveTo>
                <a:cubicBezTo>
                  <a:pt x="252953" y="38928"/>
                  <a:pt x="224916" y="61058"/>
                  <a:pt x="217529" y="92699"/>
                </a:cubicBezTo>
                <a:cubicBezTo>
                  <a:pt x="214770" y="104253"/>
                  <a:pt x="201864" y="112341"/>
                  <a:pt x="190382" y="109763"/>
                </a:cubicBezTo>
                <a:cubicBezTo>
                  <a:pt x="186377" y="108874"/>
                  <a:pt x="182283" y="108341"/>
                  <a:pt x="178100" y="108341"/>
                </a:cubicBezTo>
                <a:cubicBezTo>
                  <a:pt x="149707" y="108341"/>
                  <a:pt x="126209" y="130116"/>
                  <a:pt x="123361" y="157757"/>
                </a:cubicBezTo>
                <a:lnTo>
                  <a:pt x="453482" y="157757"/>
                </a:lnTo>
                <a:cubicBezTo>
                  <a:pt x="450723" y="130116"/>
                  <a:pt x="427225" y="108341"/>
                  <a:pt x="398744" y="108341"/>
                </a:cubicBezTo>
                <a:cubicBezTo>
                  <a:pt x="394293" y="108341"/>
                  <a:pt x="389932" y="108874"/>
                  <a:pt x="385660" y="109941"/>
                </a:cubicBezTo>
                <a:cubicBezTo>
                  <a:pt x="373911" y="112785"/>
                  <a:pt x="356911" y="105230"/>
                  <a:pt x="353440" y="91543"/>
                </a:cubicBezTo>
                <a:cubicBezTo>
                  <a:pt x="345607" y="60525"/>
                  <a:pt x="317660" y="38928"/>
                  <a:pt x="285618" y="38928"/>
                </a:cubicBezTo>
                <a:close/>
                <a:moveTo>
                  <a:pt x="285618" y="0"/>
                </a:moveTo>
                <a:cubicBezTo>
                  <a:pt x="331367" y="0"/>
                  <a:pt x="371597" y="28263"/>
                  <a:pt x="387440" y="70124"/>
                </a:cubicBezTo>
                <a:cubicBezTo>
                  <a:pt x="391178" y="69680"/>
                  <a:pt x="395005" y="69502"/>
                  <a:pt x="398744" y="69502"/>
                </a:cubicBezTo>
                <a:cubicBezTo>
                  <a:pt x="448676" y="69502"/>
                  <a:pt x="489707" y="108608"/>
                  <a:pt x="492555" y="157757"/>
                </a:cubicBezTo>
                <a:lnTo>
                  <a:pt x="497984" y="157757"/>
                </a:lnTo>
                <a:cubicBezTo>
                  <a:pt x="498162" y="157757"/>
                  <a:pt x="498430" y="157846"/>
                  <a:pt x="498608" y="157846"/>
                </a:cubicBezTo>
                <a:cubicBezTo>
                  <a:pt x="498875" y="157846"/>
                  <a:pt x="499053" y="157757"/>
                  <a:pt x="499231" y="157757"/>
                </a:cubicBezTo>
                <a:lnTo>
                  <a:pt x="588147" y="157757"/>
                </a:lnTo>
                <a:cubicBezTo>
                  <a:pt x="598916" y="157757"/>
                  <a:pt x="607639" y="166467"/>
                  <a:pt x="607639" y="177221"/>
                </a:cubicBezTo>
                <a:lnTo>
                  <a:pt x="607639" y="231347"/>
                </a:lnTo>
                <a:cubicBezTo>
                  <a:pt x="607639" y="286984"/>
                  <a:pt x="565272" y="332934"/>
                  <a:pt x="511068" y="338800"/>
                </a:cubicBezTo>
                <a:cubicBezTo>
                  <a:pt x="496738" y="398525"/>
                  <a:pt x="458911" y="449096"/>
                  <a:pt x="407911" y="480381"/>
                </a:cubicBezTo>
                <a:lnTo>
                  <a:pt x="514450" y="480381"/>
                </a:lnTo>
                <a:lnTo>
                  <a:pt x="557440" y="480381"/>
                </a:lnTo>
                <a:cubicBezTo>
                  <a:pt x="568210" y="480381"/>
                  <a:pt x="576843" y="489091"/>
                  <a:pt x="576843" y="499845"/>
                </a:cubicBezTo>
                <a:cubicBezTo>
                  <a:pt x="576843" y="510599"/>
                  <a:pt x="568210" y="519309"/>
                  <a:pt x="557440" y="519309"/>
                </a:cubicBezTo>
                <a:lnTo>
                  <a:pt x="522817" y="519309"/>
                </a:lnTo>
                <a:cubicBezTo>
                  <a:pt x="485880" y="556549"/>
                  <a:pt x="435236" y="577790"/>
                  <a:pt x="382456" y="577790"/>
                </a:cubicBezTo>
                <a:lnTo>
                  <a:pt x="194388" y="577790"/>
                </a:lnTo>
                <a:cubicBezTo>
                  <a:pt x="141696" y="577790"/>
                  <a:pt x="91052" y="556549"/>
                  <a:pt x="54115" y="519309"/>
                </a:cubicBezTo>
                <a:lnTo>
                  <a:pt x="19492" y="519309"/>
                </a:lnTo>
                <a:cubicBezTo>
                  <a:pt x="8723" y="519309"/>
                  <a:pt x="0" y="510599"/>
                  <a:pt x="0" y="499845"/>
                </a:cubicBezTo>
                <a:cubicBezTo>
                  <a:pt x="0" y="489091"/>
                  <a:pt x="8723" y="480381"/>
                  <a:pt x="19492" y="480381"/>
                </a:cubicBezTo>
                <a:lnTo>
                  <a:pt x="62393" y="480381"/>
                </a:lnTo>
                <a:lnTo>
                  <a:pt x="168932" y="480381"/>
                </a:lnTo>
                <a:cubicBezTo>
                  <a:pt x="103335" y="440120"/>
                  <a:pt x="59456" y="367774"/>
                  <a:pt x="59456" y="285384"/>
                </a:cubicBezTo>
                <a:lnTo>
                  <a:pt x="59456" y="177221"/>
                </a:lnTo>
                <a:cubicBezTo>
                  <a:pt x="59456" y="166467"/>
                  <a:pt x="68178" y="157757"/>
                  <a:pt x="78948" y="157757"/>
                </a:cubicBezTo>
                <a:lnTo>
                  <a:pt x="84288" y="157757"/>
                </a:lnTo>
                <a:cubicBezTo>
                  <a:pt x="87225" y="108608"/>
                  <a:pt x="128168" y="69502"/>
                  <a:pt x="178189" y="69502"/>
                </a:cubicBezTo>
                <a:cubicBezTo>
                  <a:pt x="180058" y="69502"/>
                  <a:pt x="182016" y="69502"/>
                  <a:pt x="183974" y="69680"/>
                </a:cubicBezTo>
                <a:cubicBezTo>
                  <a:pt x="199906" y="27996"/>
                  <a:pt x="239780" y="0"/>
                  <a:pt x="28561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appuccino_346324">
            <a:extLst>
              <a:ext uri="{FF2B5EF4-FFF2-40B4-BE49-F238E27FC236}">
                <a16:creationId xmlns:a16="http://schemas.microsoft.com/office/drawing/2014/main" id="{56C36817-C4B5-6162-EC69-0788E093D84A}"/>
              </a:ext>
            </a:extLst>
          </p:cNvPr>
          <p:cNvSpPr/>
          <p:nvPr/>
        </p:nvSpPr>
        <p:spPr>
          <a:xfrm>
            <a:off x="6102255" y="5386520"/>
            <a:ext cx="273285" cy="368345"/>
          </a:xfrm>
          <a:custGeom>
            <a:avLst/>
            <a:gdLst>
              <a:gd name="T0" fmla="*/ 2799 w 2934"/>
              <a:gd name="T1" fmla="*/ 444 h 3960"/>
              <a:gd name="T2" fmla="*/ 2671 w 2934"/>
              <a:gd name="T3" fmla="*/ 444 h 3960"/>
              <a:gd name="T4" fmla="*/ 2431 w 2934"/>
              <a:gd name="T5" fmla="*/ 63 h 3960"/>
              <a:gd name="T6" fmla="*/ 2317 w 2934"/>
              <a:gd name="T7" fmla="*/ 0 h 3960"/>
              <a:gd name="T8" fmla="*/ 617 w 2934"/>
              <a:gd name="T9" fmla="*/ 0 h 3960"/>
              <a:gd name="T10" fmla="*/ 503 w 2934"/>
              <a:gd name="T11" fmla="*/ 63 h 3960"/>
              <a:gd name="T12" fmla="*/ 263 w 2934"/>
              <a:gd name="T13" fmla="*/ 444 h 3960"/>
              <a:gd name="T14" fmla="*/ 135 w 2934"/>
              <a:gd name="T15" fmla="*/ 444 h 3960"/>
              <a:gd name="T16" fmla="*/ 0 w 2934"/>
              <a:gd name="T17" fmla="*/ 579 h 3960"/>
              <a:gd name="T18" fmla="*/ 135 w 2934"/>
              <a:gd name="T19" fmla="*/ 713 h 3960"/>
              <a:gd name="T20" fmla="*/ 279 w 2934"/>
              <a:gd name="T21" fmla="*/ 713 h 3960"/>
              <a:gd name="T22" fmla="*/ 339 w 2934"/>
              <a:gd name="T23" fmla="*/ 1751 h 3960"/>
              <a:gd name="T24" fmla="*/ 258 w 2934"/>
              <a:gd name="T25" fmla="*/ 1792 h 3960"/>
              <a:gd name="T26" fmla="*/ 223 w 2934"/>
              <a:gd name="T27" fmla="*/ 1893 h 3960"/>
              <a:gd name="T28" fmla="*/ 303 w 2934"/>
              <a:gd name="T29" fmla="*/ 3044 h 3960"/>
              <a:gd name="T30" fmla="*/ 436 w 2934"/>
              <a:gd name="T31" fmla="*/ 3169 h 3960"/>
              <a:gd name="T32" fmla="*/ 482 w 2934"/>
              <a:gd name="T33" fmla="*/ 3835 h 3960"/>
              <a:gd name="T34" fmla="*/ 617 w 2934"/>
              <a:gd name="T35" fmla="*/ 3960 h 3960"/>
              <a:gd name="T36" fmla="*/ 2317 w 2934"/>
              <a:gd name="T37" fmla="*/ 3960 h 3960"/>
              <a:gd name="T38" fmla="*/ 2452 w 2934"/>
              <a:gd name="T39" fmla="*/ 3835 h 3960"/>
              <a:gd name="T40" fmla="*/ 2498 w 2934"/>
              <a:gd name="T41" fmla="*/ 3169 h 3960"/>
              <a:gd name="T42" fmla="*/ 2631 w 2934"/>
              <a:gd name="T43" fmla="*/ 3044 h 3960"/>
              <a:gd name="T44" fmla="*/ 2711 w 2934"/>
              <a:gd name="T45" fmla="*/ 1893 h 3960"/>
              <a:gd name="T46" fmla="*/ 2676 w 2934"/>
              <a:gd name="T47" fmla="*/ 1792 h 3960"/>
              <a:gd name="T48" fmla="*/ 2595 w 2934"/>
              <a:gd name="T49" fmla="*/ 1751 h 3960"/>
              <a:gd name="T50" fmla="*/ 2655 w 2934"/>
              <a:gd name="T51" fmla="*/ 713 h 3960"/>
              <a:gd name="T52" fmla="*/ 2799 w 2934"/>
              <a:gd name="T53" fmla="*/ 713 h 3960"/>
              <a:gd name="T54" fmla="*/ 2934 w 2934"/>
              <a:gd name="T55" fmla="*/ 579 h 3960"/>
              <a:gd name="T56" fmla="*/ 2799 w 2934"/>
              <a:gd name="T57" fmla="*/ 444 h 3960"/>
              <a:gd name="T58" fmla="*/ 691 w 2934"/>
              <a:gd name="T59" fmla="*/ 269 h 3960"/>
              <a:gd name="T60" fmla="*/ 2243 w 2934"/>
              <a:gd name="T61" fmla="*/ 269 h 3960"/>
              <a:gd name="T62" fmla="*/ 2333 w 2934"/>
              <a:gd name="T63" fmla="*/ 412 h 3960"/>
              <a:gd name="T64" fmla="*/ 601 w 2934"/>
              <a:gd name="T65" fmla="*/ 412 h 3960"/>
              <a:gd name="T66" fmla="*/ 691 w 2934"/>
              <a:gd name="T67" fmla="*/ 269 h 3960"/>
              <a:gd name="T68" fmla="*/ 2372 w 2934"/>
              <a:gd name="T69" fmla="*/ 2900 h 3960"/>
              <a:gd name="T70" fmla="*/ 562 w 2934"/>
              <a:gd name="T71" fmla="*/ 2900 h 3960"/>
              <a:gd name="T72" fmla="*/ 501 w 2934"/>
              <a:gd name="T73" fmla="*/ 2019 h 3960"/>
              <a:gd name="T74" fmla="*/ 2433 w 2934"/>
              <a:gd name="T75" fmla="*/ 2019 h 3960"/>
              <a:gd name="T76" fmla="*/ 2372 w 2934"/>
              <a:gd name="T77" fmla="*/ 2900 h 3960"/>
              <a:gd name="T78" fmla="*/ 2192 w 2934"/>
              <a:gd name="T79" fmla="*/ 3691 h 3960"/>
              <a:gd name="T80" fmla="*/ 742 w 2934"/>
              <a:gd name="T81" fmla="*/ 3691 h 3960"/>
              <a:gd name="T82" fmla="*/ 706 w 2934"/>
              <a:gd name="T83" fmla="*/ 3169 h 3960"/>
              <a:gd name="T84" fmla="*/ 2228 w 2934"/>
              <a:gd name="T85" fmla="*/ 3169 h 3960"/>
              <a:gd name="T86" fmla="*/ 2192 w 2934"/>
              <a:gd name="T87" fmla="*/ 3691 h 3960"/>
              <a:gd name="T88" fmla="*/ 2326 w 2934"/>
              <a:gd name="T89" fmla="*/ 1749 h 3960"/>
              <a:gd name="T90" fmla="*/ 608 w 2934"/>
              <a:gd name="T91" fmla="*/ 1749 h 3960"/>
              <a:gd name="T92" fmla="*/ 548 w 2934"/>
              <a:gd name="T93" fmla="*/ 713 h 3960"/>
              <a:gd name="T94" fmla="*/ 2386 w 2934"/>
              <a:gd name="T95" fmla="*/ 713 h 3960"/>
              <a:gd name="T96" fmla="*/ 2326 w 2934"/>
              <a:gd name="T97" fmla="*/ 1749 h 3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34" h="3960">
                <a:moveTo>
                  <a:pt x="2799" y="444"/>
                </a:moveTo>
                <a:lnTo>
                  <a:pt x="2671" y="444"/>
                </a:lnTo>
                <a:lnTo>
                  <a:pt x="2431" y="63"/>
                </a:lnTo>
                <a:cubicBezTo>
                  <a:pt x="2407" y="24"/>
                  <a:pt x="2364" y="0"/>
                  <a:pt x="2317" y="0"/>
                </a:cubicBezTo>
                <a:lnTo>
                  <a:pt x="617" y="0"/>
                </a:lnTo>
                <a:cubicBezTo>
                  <a:pt x="570" y="0"/>
                  <a:pt x="527" y="24"/>
                  <a:pt x="503" y="63"/>
                </a:cubicBezTo>
                <a:lnTo>
                  <a:pt x="263" y="444"/>
                </a:lnTo>
                <a:lnTo>
                  <a:pt x="135" y="444"/>
                </a:lnTo>
                <a:cubicBezTo>
                  <a:pt x="60" y="444"/>
                  <a:pt x="0" y="504"/>
                  <a:pt x="0" y="579"/>
                </a:cubicBezTo>
                <a:cubicBezTo>
                  <a:pt x="0" y="653"/>
                  <a:pt x="60" y="713"/>
                  <a:pt x="135" y="713"/>
                </a:cubicBezTo>
                <a:lnTo>
                  <a:pt x="279" y="713"/>
                </a:lnTo>
                <a:lnTo>
                  <a:pt x="339" y="1751"/>
                </a:lnTo>
                <a:cubicBezTo>
                  <a:pt x="308" y="1755"/>
                  <a:pt x="280" y="1769"/>
                  <a:pt x="258" y="1792"/>
                </a:cubicBezTo>
                <a:cubicBezTo>
                  <a:pt x="233" y="1819"/>
                  <a:pt x="220" y="1856"/>
                  <a:pt x="223" y="1893"/>
                </a:cubicBezTo>
                <a:lnTo>
                  <a:pt x="303" y="3044"/>
                </a:lnTo>
                <a:cubicBezTo>
                  <a:pt x="307" y="3114"/>
                  <a:pt x="366" y="3169"/>
                  <a:pt x="436" y="3169"/>
                </a:cubicBezTo>
                <a:lnTo>
                  <a:pt x="482" y="3835"/>
                </a:lnTo>
                <a:cubicBezTo>
                  <a:pt x="487" y="3905"/>
                  <a:pt x="546" y="3960"/>
                  <a:pt x="617" y="3960"/>
                </a:cubicBezTo>
                <a:lnTo>
                  <a:pt x="2317" y="3960"/>
                </a:lnTo>
                <a:cubicBezTo>
                  <a:pt x="2388" y="3960"/>
                  <a:pt x="2447" y="3905"/>
                  <a:pt x="2452" y="3835"/>
                </a:cubicBezTo>
                <a:lnTo>
                  <a:pt x="2498" y="3169"/>
                </a:lnTo>
                <a:cubicBezTo>
                  <a:pt x="2568" y="3169"/>
                  <a:pt x="2627" y="3114"/>
                  <a:pt x="2631" y="3044"/>
                </a:cubicBezTo>
                <a:lnTo>
                  <a:pt x="2711" y="1893"/>
                </a:lnTo>
                <a:cubicBezTo>
                  <a:pt x="2714" y="1856"/>
                  <a:pt x="2701" y="1819"/>
                  <a:pt x="2676" y="1792"/>
                </a:cubicBezTo>
                <a:cubicBezTo>
                  <a:pt x="2654" y="1769"/>
                  <a:pt x="2626" y="1755"/>
                  <a:pt x="2595" y="1751"/>
                </a:cubicBezTo>
                <a:lnTo>
                  <a:pt x="2655" y="713"/>
                </a:lnTo>
                <a:lnTo>
                  <a:pt x="2799" y="713"/>
                </a:lnTo>
                <a:cubicBezTo>
                  <a:pt x="2874" y="713"/>
                  <a:pt x="2934" y="653"/>
                  <a:pt x="2934" y="579"/>
                </a:cubicBezTo>
                <a:cubicBezTo>
                  <a:pt x="2934" y="504"/>
                  <a:pt x="2874" y="444"/>
                  <a:pt x="2799" y="444"/>
                </a:cubicBezTo>
                <a:close/>
                <a:moveTo>
                  <a:pt x="691" y="269"/>
                </a:moveTo>
                <a:lnTo>
                  <a:pt x="2243" y="269"/>
                </a:lnTo>
                <a:lnTo>
                  <a:pt x="2333" y="412"/>
                </a:lnTo>
                <a:lnTo>
                  <a:pt x="601" y="412"/>
                </a:lnTo>
                <a:lnTo>
                  <a:pt x="691" y="269"/>
                </a:lnTo>
                <a:close/>
                <a:moveTo>
                  <a:pt x="2372" y="2900"/>
                </a:moveTo>
                <a:lnTo>
                  <a:pt x="562" y="2900"/>
                </a:lnTo>
                <a:lnTo>
                  <a:pt x="501" y="2019"/>
                </a:lnTo>
                <a:lnTo>
                  <a:pt x="2433" y="2019"/>
                </a:lnTo>
                <a:lnTo>
                  <a:pt x="2372" y="2900"/>
                </a:lnTo>
                <a:close/>
                <a:moveTo>
                  <a:pt x="2192" y="3691"/>
                </a:moveTo>
                <a:lnTo>
                  <a:pt x="742" y="3691"/>
                </a:lnTo>
                <a:lnTo>
                  <a:pt x="706" y="3169"/>
                </a:lnTo>
                <a:lnTo>
                  <a:pt x="2228" y="3169"/>
                </a:lnTo>
                <a:lnTo>
                  <a:pt x="2192" y="3691"/>
                </a:lnTo>
                <a:close/>
                <a:moveTo>
                  <a:pt x="2326" y="1749"/>
                </a:moveTo>
                <a:lnTo>
                  <a:pt x="608" y="1749"/>
                </a:lnTo>
                <a:lnTo>
                  <a:pt x="548" y="713"/>
                </a:lnTo>
                <a:lnTo>
                  <a:pt x="2386" y="713"/>
                </a:lnTo>
                <a:lnTo>
                  <a:pt x="2326" y="174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cappuccino_346324">
            <a:extLst>
              <a:ext uri="{FF2B5EF4-FFF2-40B4-BE49-F238E27FC236}">
                <a16:creationId xmlns:a16="http://schemas.microsoft.com/office/drawing/2014/main" id="{D21138B2-9C3F-E483-7D2D-981A2095914A}"/>
              </a:ext>
            </a:extLst>
          </p:cNvPr>
          <p:cNvSpPr/>
          <p:nvPr/>
        </p:nvSpPr>
        <p:spPr>
          <a:xfrm>
            <a:off x="8883648" y="5370318"/>
            <a:ext cx="254748" cy="368345"/>
          </a:xfrm>
          <a:custGeom>
            <a:avLst/>
            <a:gdLst>
              <a:gd name="connsiteX0" fmla="*/ 152465 w 419611"/>
              <a:gd name="connsiteY0" fmla="*/ 300562 h 606722"/>
              <a:gd name="connsiteX1" fmla="*/ 148104 w 419611"/>
              <a:gd name="connsiteY1" fmla="*/ 300651 h 606722"/>
              <a:gd name="connsiteX2" fmla="*/ 103515 w 419611"/>
              <a:gd name="connsiteY2" fmla="*/ 314159 h 606722"/>
              <a:gd name="connsiteX3" fmla="*/ 100845 w 419611"/>
              <a:gd name="connsiteY3" fmla="*/ 315581 h 606722"/>
              <a:gd name="connsiteX4" fmla="*/ 100044 w 419611"/>
              <a:gd name="connsiteY4" fmla="*/ 316114 h 606722"/>
              <a:gd name="connsiteX5" fmla="*/ 98086 w 419611"/>
              <a:gd name="connsiteY5" fmla="*/ 317092 h 606722"/>
              <a:gd name="connsiteX6" fmla="*/ 97018 w 419611"/>
              <a:gd name="connsiteY6" fmla="*/ 317714 h 606722"/>
              <a:gd name="connsiteX7" fmla="*/ 95149 w 419611"/>
              <a:gd name="connsiteY7" fmla="*/ 318603 h 606722"/>
              <a:gd name="connsiteX8" fmla="*/ 94081 w 419611"/>
              <a:gd name="connsiteY8" fmla="*/ 319225 h 606722"/>
              <a:gd name="connsiteX9" fmla="*/ 92212 w 419611"/>
              <a:gd name="connsiteY9" fmla="*/ 320113 h 606722"/>
              <a:gd name="connsiteX10" fmla="*/ 91055 w 419611"/>
              <a:gd name="connsiteY10" fmla="*/ 320735 h 606722"/>
              <a:gd name="connsiteX11" fmla="*/ 89008 w 419611"/>
              <a:gd name="connsiteY11" fmla="*/ 321624 h 606722"/>
              <a:gd name="connsiteX12" fmla="*/ 87940 w 419611"/>
              <a:gd name="connsiteY12" fmla="*/ 322157 h 606722"/>
              <a:gd name="connsiteX13" fmla="*/ 85270 w 419611"/>
              <a:gd name="connsiteY13" fmla="*/ 323313 h 606722"/>
              <a:gd name="connsiteX14" fmla="*/ 84647 w 419611"/>
              <a:gd name="connsiteY14" fmla="*/ 323579 h 606722"/>
              <a:gd name="connsiteX15" fmla="*/ 81265 w 419611"/>
              <a:gd name="connsiteY15" fmla="*/ 324912 h 606722"/>
              <a:gd name="connsiteX16" fmla="*/ 80375 w 419611"/>
              <a:gd name="connsiteY16" fmla="*/ 325179 h 606722"/>
              <a:gd name="connsiteX17" fmla="*/ 77794 w 419611"/>
              <a:gd name="connsiteY17" fmla="*/ 326157 h 606722"/>
              <a:gd name="connsiteX18" fmla="*/ 76459 w 419611"/>
              <a:gd name="connsiteY18" fmla="*/ 326512 h 606722"/>
              <a:gd name="connsiteX19" fmla="*/ 74056 w 419611"/>
              <a:gd name="connsiteY19" fmla="*/ 327312 h 606722"/>
              <a:gd name="connsiteX20" fmla="*/ 72543 w 419611"/>
              <a:gd name="connsiteY20" fmla="*/ 327756 h 606722"/>
              <a:gd name="connsiteX21" fmla="*/ 70051 w 419611"/>
              <a:gd name="connsiteY21" fmla="*/ 328378 h 606722"/>
              <a:gd name="connsiteX22" fmla="*/ 68449 w 419611"/>
              <a:gd name="connsiteY22" fmla="*/ 328734 h 606722"/>
              <a:gd name="connsiteX23" fmla="*/ 65779 w 419611"/>
              <a:gd name="connsiteY23" fmla="*/ 329356 h 606722"/>
              <a:gd name="connsiteX24" fmla="*/ 64266 w 419611"/>
              <a:gd name="connsiteY24" fmla="*/ 329711 h 606722"/>
              <a:gd name="connsiteX25" fmla="*/ 60884 w 419611"/>
              <a:gd name="connsiteY25" fmla="*/ 330245 h 606722"/>
              <a:gd name="connsiteX26" fmla="*/ 59727 w 419611"/>
              <a:gd name="connsiteY26" fmla="*/ 330511 h 606722"/>
              <a:gd name="connsiteX27" fmla="*/ 55010 w 419611"/>
              <a:gd name="connsiteY27" fmla="*/ 331133 h 606722"/>
              <a:gd name="connsiteX28" fmla="*/ 54120 w 419611"/>
              <a:gd name="connsiteY28" fmla="*/ 331222 h 606722"/>
              <a:gd name="connsiteX29" fmla="*/ 50561 w 419611"/>
              <a:gd name="connsiteY29" fmla="*/ 331578 h 606722"/>
              <a:gd name="connsiteX30" fmla="*/ 79841 w 419611"/>
              <a:gd name="connsiteY30" fmla="*/ 572329 h 606722"/>
              <a:gd name="connsiteX31" fmla="*/ 339808 w 419611"/>
              <a:gd name="connsiteY31" fmla="*/ 572329 h 606722"/>
              <a:gd name="connsiteX32" fmla="*/ 372203 w 419611"/>
              <a:gd name="connsiteY32" fmla="*/ 300917 h 606722"/>
              <a:gd name="connsiteX33" fmla="*/ 370334 w 419611"/>
              <a:gd name="connsiteY33" fmla="*/ 301095 h 606722"/>
              <a:gd name="connsiteX34" fmla="*/ 369177 w 419611"/>
              <a:gd name="connsiteY34" fmla="*/ 301184 h 606722"/>
              <a:gd name="connsiteX35" fmla="*/ 365796 w 419611"/>
              <a:gd name="connsiteY35" fmla="*/ 301628 h 606722"/>
              <a:gd name="connsiteX36" fmla="*/ 365262 w 419611"/>
              <a:gd name="connsiteY36" fmla="*/ 301717 h 606722"/>
              <a:gd name="connsiteX37" fmla="*/ 362592 w 419611"/>
              <a:gd name="connsiteY37" fmla="*/ 302161 h 606722"/>
              <a:gd name="connsiteX38" fmla="*/ 361435 w 419611"/>
              <a:gd name="connsiteY38" fmla="*/ 302428 h 606722"/>
              <a:gd name="connsiteX39" fmla="*/ 359566 w 419611"/>
              <a:gd name="connsiteY39" fmla="*/ 302783 h 606722"/>
              <a:gd name="connsiteX40" fmla="*/ 358409 w 419611"/>
              <a:gd name="connsiteY40" fmla="*/ 303139 h 606722"/>
              <a:gd name="connsiteX41" fmla="*/ 356629 w 419611"/>
              <a:gd name="connsiteY41" fmla="*/ 303583 h 606722"/>
              <a:gd name="connsiteX42" fmla="*/ 355472 w 419611"/>
              <a:gd name="connsiteY42" fmla="*/ 303850 h 606722"/>
              <a:gd name="connsiteX43" fmla="*/ 353781 w 419611"/>
              <a:gd name="connsiteY43" fmla="*/ 304383 h 606722"/>
              <a:gd name="connsiteX44" fmla="*/ 352802 w 419611"/>
              <a:gd name="connsiteY44" fmla="*/ 304739 h 606722"/>
              <a:gd name="connsiteX45" fmla="*/ 351022 w 419611"/>
              <a:gd name="connsiteY45" fmla="*/ 305361 h 606722"/>
              <a:gd name="connsiteX46" fmla="*/ 350221 w 419611"/>
              <a:gd name="connsiteY46" fmla="*/ 305627 h 606722"/>
              <a:gd name="connsiteX47" fmla="*/ 347729 w 419611"/>
              <a:gd name="connsiteY47" fmla="*/ 306605 h 606722"/>
              <a:gd name="connsiteX48" fmla="*/ 347462 w 419611"/>
              <a:gd name="connsiteY48" fmla="*/ 306783 h 606722"/>
              <a:gd name="connsiteX49" fmla="*/ 345326 w 419611"/>
              <a:gd name="connsiteY49" fmla="*/ 307671 h 606722"/>
              <a:gd name="connsiteX50" fmla="*/ 344436 w 419611"/>
              <a:gd name="connsiteY50" fmla="*/ 308116 h 606722"/>
              <a:gd name="connsiteX51" fmla="*/ 342923 w 419611"/>
              <a:gd name="connsiteY51" fmla="*/ 308827 h 606722"/>
              <a:gd name="connsiteX52" fmla="*/ 341944 w 419611"/>
              <a:gd name="connsiteY52" fmla="*/ 309271 h 606722"/>
              <a:gd name="connsiteX53" fmla="*/ 340520 w 419611"/>
              <a:gd name="connsiteY53" fmla="*/ 309982 h 606722"/>
              <a:gd name="connsiteX54" fmla="*/ 339630 w 419611"/>
              <a:gd name="connsiteY54" fmla="*/ 310426 h 606722"/>
              <a:gd name="connsiteX55" fmla="*/ 338206 w 419611"/>
              <a:gd name="connsiteY55" fmla="*/ 311226 h 606722"/>
              <a:gd name="connsiteX56" fmla="*/ 337316 w 419611"/>
              <a:gd name="connsiteY56" fmla="*/ 311671 h 606722"/>
              <a:gd name="connsiteX57" fmla="*/ 335714 w 419611"/>
              <a:gd name="connsiteY57" fmla="*/ 312559 h 606722"/>
              <a:gd name="connsiteX58" fmla="*/ 335002 w 419611"/>
              <a:gd name="connsiteY58" fmla="*/ 312915 h 606722"/>
              <a:gd name="connsiteX59" fmla="*/ 332688 w 419611"/>
              <a:gd name="connsiteY59" fmla="*/ 314159 h 606722"/>
              <a:gd name="connsiteX60" fmla="*/ 267095 w 419611"/>
              <a:gd name="connsiteY60" fmla="*/ 332022 h 606722"/>
              <a:gd name="connsiteX61" fmla="*/ 201503 w 419611"/>
              <a:gd name="connsiteY61" fmla="*/ 314159 h 606722"/>
              <a:gd name="connsiteX62" fmla="*/ 152465 w 419611"/>
              <a:gd name="connsiteY62" fmla="*/ 300562 h 606722"/>
              <a:gd name="connsiteX63" fmla="*/ 287346 w 419611"/>
              <a:gd name="connsiteY63" fmla="*/ 209178 h 606722"/>
              <a:gd name="connsiteX64" fmla="*/ 294020 w 419611"/>
              <a:gd name="connsiteY64" fmla="*/ 209178 h 606722"/>
              <a:gd name="connsiteX65" fmla="*/ 297312 w 419611"/>
              <a:gd name="connsiteY65" fmla="*/ 210156 h 606722"/>
              <a:gd name="connsiteX66" fmla="*/ 300249 w 419611"/>
              <a:gd name="connsiteY66" fmla="*/ 211757 h 606722"/>
              <a:gd name="connsiteX67" fmla="*/ 302829 w 419611"/>
              <a:gd name="connsiteY67" fmla="*/ 213891 h 606722"/>
              <a:gd name="connsiteX68" fmla="*/ 307901 w 419611"/>
              <a:gd name="connsiteY68" fmla="*/ 225987 h 606722"/>
              <a:gd name="connsiteX69" fmla="*/ 307545 w 419611"/>
              <a:gd name="connsiteY69" fmla="*/ 229366 h 606722"/>
              <a:gd name="connsiteX70" fmla="*/ 306566 w 419611"/>
              <a:gd name="connsiteY70" fmla="*/ 232568 h 606722"/>
              <a:gd name="connsiteX71" fmla="*/ 304965 w 419611"/>
              <a:gd name="connsiteY71" fmla="*/ 235592 h 606722"/>
              <a:gd name="connsiteX72" fmla="*/ 302829 w 419611"/>
              <a:gd name="connsiteY72" fmla="*/ 238171 h 606722"/>
              <a:gd name="connsiteX73" fmla="*/ 300249 w 419611"/>
              <a:gd name="connsiteY73" fmla="*/ 240305 h 606722"/>
              <a:gd name="connsiteX74" fmla="*/ 297312 w 419611"/>
              <a:gd name="connsiteY74" fmla="*/ 241906 h 606722"/>
              <a:gd name="connsiteX75" fmla="*/ 294020 w 419611"/>
              <a:gd name="connsiteY75" fmla="*/ 242884 h 606722"/>
              <a:gd name="connsiteX76" fmla="*/ 290728 w 419611"/>
              <a:gd name="connsiteY76" fmla="*/ 243240 h 606722"/>
              <a:gd name="connsiteX77" fmla="*/ 287346 w 419611"/>
              <a:gd name="connsiteY77" fmla="*/ 242884 h 606722"/>
              <a:gd name="connsiteX78" fmla="*/ 284143 w 419611"/>
              <a:gd name="connsiteY78" fmla="*/ 241906 h 606722"/>
              <a:gd name="connsiteX79" fmla="*/ 281117 w 419611"/>
              <a:gd name="connsiteY79" fmla="*/ 240305 h 606722"/>
              <a:gd name="connsiteX80" fmla="*/ 278537 w 419611"/>
              <a:gd name="connsiteY80" fmla="*/ 238171 h 606722"/>
              <a:gd name="connsiteX81" fmla="*/ 276401 w 419611"/>
              <a:gd name="connsiteY81" fmla="*/ 235592 h 606722"/>
              <a:gd name="connsiteX82" fmla="*/ 274800 w 419611"/>
              <a:gd name="connsiteY82" fmla="*/ 232568 h 606722"/>
              <a:gd name="connsiteX83" fmla="*/ 273821 w 419611"/>
              <a:gd name="connsiteY83" fmla="*/ 229366 h 606722"/>
              <a:gd name="connsiteX84" fmla="*/ 273465 w 419611"/>
              <a:gd name="connsiteY84" fmla="*/ 225987 h 606722"/>
              <a:gd name="connsiteX85" fmla="*/ 273821 w 419611"/>
              <a:gd name="connsiteY85" fmla="*/ 222696 h 606722"/>
              <a:gd name="connsiteX86" fmla="*/ 274800 w 419611"/>
              <a:gd name="connsiteY86" fmla="*/ 219405 h 606722"/>
              <a:gd name="connsiteX87" fmla="*/ 276401 w 419611"/>
              <a:gd name="connsiteY87" fmla="*/ 216471 h 606722"/>
              <a:gd name="connsiteX88" fmla="*/ 278537 w 419611"/>
              <a:gd name="connsiteY88" fmla="*/ 213891 h 606722"/>
              <a:gd name="connsiteX89" fmla="*/ 281117 w 419611"/>
              <a:gd name="connsiteY89" fmla="*/ 211757 h 606722"/>
              <a:gd name="connsiteX90" fmla="*/ 284143 w 419611"/>
              <a:gd name="connsiteY90" fmla="*/ 210156 h 606722"/>
              <a:gd name="connsiteX91" fmla="*/ 287346 w 419611"/>
              <a:gd name="connsiteY91" fmla="*/ 209178 h 606722"/>
              <a:gd name="connsiteX92" fmla="*/ 36054 w 419611"/>
              <a:gd name="connsiteY92" fmla="*/ 179164 h 606722"/>
              <a:gd name="connsiteX93" fmla="*/ 38813 w 419611"/>
              <a:gd name="connsiteY93" fmla="*/ 208847 h 606722"/>
              <a:gd name="connsiteX94" fmla="*/ 238972 w 419611"/>
              <a:gd name="connsiteY94" fmla="*/ 208847 h 606722"/>
              <a:gd name="connsiteX95" fmla="*/ 256238 w 419611"/>
              <a:gd name="connsiteY95" fmla="*/ 225999 h 606722"/>
              <a:gd name="connsiteX96" fmla="*/ 238972 w 419611"/>
              <a:gd name="connsiteY96" fmla="*/ 243240 h 606722"/>
              <a:gd name="connsiteX97" fmla="*/ 41928 w 419611"/>
              <a:gd name="connsiteY97" fmla="*/ 243240 h 606722"/>
              <a:gd name="connsiteX98" fmla="*/ 46912 w 419611"/>
              <a:gd name="connsiteY98" fmla="*/ 297362 h 606722"/>
              <a:gd name="connsiteX99" fmla="*/ 53675 w 419611"/>
              <a:gd name="connsiteY99" fmla="*/ 296651 h 606722"/>
              <a:gd name="connsiteX100" fmla="*/ 54654 w 419611"/>
              <a:gd name="connsiteY100" fmla="*/ 296474 h 606722"/>
              <a:gd name="connsiteX101" fmla="*/ 56879 w 419611"/>
              <a:gd name="connsiteY101" fmla="*/ 296029 h 606722"/>
              <a:gd name="connsiteX102" fmla="*/ 58036 w 419611"/>
              <a:gd name="connsiteY102" fmla="*/ 295852 h 606722"/>
              <a:gd name="connsiteX103" fmla="*/ 59994 w 419611"/>
              <a:gd name="connsiteY103" fmla="*/ 295407 h 606722"/>
              <a:gd name="connsiteX104" fmla="*/ 61151 w 419611"/>
              <a:gd name="connsiteY104" fmla="*/ 295141 h 606722"/>
              <a:gd name="connsiteX105" fmla="*/ 62931 w 419611"/>
              <a:gd name="connsiteY105" fmla="*/ 294696 h 606722"/>
              <a:gd name="connsiteX106" fmla="*/ 63999 w 419611"/>
              <a:gd name="connsiteY106" fmla="*/ 294341 h 606722"/>
              <a:gd name="connsiteX107" fmla="*/ 65779 w 419611"/>
              <a:gd name="connsiteY107" fmla="*/ 293808 h 606722"/>
              <a:gd name="connsiteX108" fmla="*/ 66758 w 419611"/>
              <a:gd name="connsiteY108" fmla="*/ 293541 h 606722"/>
              <a:gd name="connsiteX109" fmla="*/ 68716 w 419611"/>
              <a:gd name="connsiteY109" fmla="*/ 292830 h 606722"/>
              <a:gd name="connsiteX110" fmla="*/ 69339 w 419611"/>
              <a:gd name="connsiteY110" fmla="*/ 292652 h 606722"/>
              <a:gd name="connsiteX111" fmla="*/ 71831 w 419611"/>
              <a:gd name="connsiteY111" fmla="*/ 291586 h 606722"/>
              <a:gd name="connsiteX112" fmla="*/ 72365 w 419611"/>
              <a:gd name="connsiteY112" fmla="*/ 291408 h 606722"/>
              <a:gd name="connsiteX113" fmla="*/ 74323 w 419611"/>
              <a:gd name="connsiteY113" fmla="*/ 290519 h 606722"/>
              <a:gd name="connsiteX114" fmla="*/ 75124 w 419611"/>
              <a:gd name="connsiteY114" fmla="*/ 290164 h 606722"/>
              <a:gd name="connsiteX115" fmla="*/ 76637 w 419611"/>
              <a:gd name="connsiteY115" fmla="*/ 289453 h 606722"/>
              <a:gd name="connsiteX116" fmla="*/ 77616 w 419611"/>
              <a:gd name="connsiteY116" fmla="*/ 289008 h 606722"/>
              <a:gd name="connsiteX117" fmla="*/ 79040 w 419611"/>
              <a:gd name="connsiteY117" fmla="*/ 288298 h 606722"/>
              <a:gd name="connsiteX118" fmla="*/ 79930 w 419611"/>
              <a:gd name="connsiteY118" fmla="*/ 287764 h 606722"/>
              <a:gd name="connsiteX119" fmla="*/ 81443 w 419611"/>
              <a:gd name="connsiteY119" fmla="*/ 286964 h 606722"/>
              <a:gd name="connsiteX120" fmla="*/ 82244 w 419611"/>
              <a:gd name="connsiteY120" fmla="*/ 286609 h 606722"/>
              <a:gd name="connsiteX121" fmla="*/ 83935 w 419611"/>
              <a:gd name="connsiteY121" fmla="*/ 285631 h 606722"/>
              <a:gd name="connsiteX122" fmla="*/ 84558 w 419611"/>
              <a:gd name="connsiteY122" fmla="*/ 285276 h 606722"/>
              <a:gd name="connsiteX123" fmla="*/ 86872 w 419611"/>
              <a:gd name="connsiteY123" fmla="*/ 284032 h 606722"/>
              <a:gd name="connsiteX124" fmla="*/ 152465 w 419611"/>
              <a:gd name="connsiteY124" fmla="*/ 266169 h 606722"/>
              <a:gd name="connsiteX125" fmla="*/ 218057 w 419611"/>
              <a:gd name="connsiteY125" fmla="*/ 284032 h 606722"/>
              <a:gd name="connsiteX126" fmla="*/ 267095 w 419611"/>
              <a:gd name="connsiteY126" fmla="*/ 297718 h 606722"/>
              <a:gd name="connsiteX127" fmla="*/ 316134 w 419611"/>
              <a:gd name="connsiteY127" fmla="*/ 284032 h 606722"/>
              <a:gd name="connsiteX128" fmla="*/ 318893 w 419611"/>
              <a:gd name="connsiteY128" fmla="*/ 282521 h 606722"/>
              <a:gd name="connsiteX129" fmla="*/ 319694 w 419611"/>
              <a:gd name="connsiteY129" fmla="*/ 282077 h 606722"/>
              <a:gd name="connsiteX130" fmla="*/ 321741 w 419611"/>
              <a:gd name="connsiteY130" fmla="*/ 281010 h 606722"/>
              <a:gd name="connsiteX131" fmla="*/ 322809 w 419611"/>
              <a:gd name="connsiteY131" fmla="*/ 280477 h 606722"/>
              <a:gd name="connsiteX132" fmla="*/ 324678 w 419611"/>
              <a:gd name="connsiteY132" fmla="*/ 279410 h 606722"/>
              <a:gd name="connsiteX133" fmla="*/ 325924 w 419611"/>
              <a:gd name="connsiteY133" fmla="*/ 278877 h 606722"/>
              <a:gd name="connsiteX134" fmla="*/ 327793 w 419611"/>
              <a:gd name="connsiteY134" fmla="*/ 277900 h 606722"/>
              <a:gd name="connsiteX135" fmla="*/ 329039 w 419611"/>
              <a:gd name="connsiteY135" fmla="*/ 277278 h 606722"/>
              <a:gd name="connsiteX136" fmla="*/ 330908 w 419611"/>
              <a:gd name="connsiteY136" fmla="*/ 276389 h 606722"/>
              <a:gd name="connsiteX137" fmla="*/ 332332 w 419611"/>
              <a:gd name="connsiteY137" fmla="*/ 275767 h 606722"/>
              <a:gd name="connsiteX138" fmla="*/ 334290 w 419611"/>
              <a:gd name="connsiteY138" fmla="*/ 274967 h 606722"/>
              <a:gd name="connsiteX139" fmla="*/ 335714 w 419611"/>
              <a:gd name="connsiteY139" fmla="*/ 274345 h 606722"/>
              <a:gd name="connsiteX140" fmla="*/ 337761 w 419611"/>
              <a:gd name="connsiteY140" fmla="*/ 273634 h 606722"/>
              <a:gd name="connsiteX141" fmla="*/ 339274 w 419611"/>
              <a:gd name="connsiteY141" fmla="*/ 273012 h 606722"/>
              <a:gd name="connsiteX142" fmla="*/ 341410 w 419611"/>
              <a:gd name="connsiteY142" fmla="*/ 272301 h 606722"/>
              <a:gd name="connsiteX143" fmla="*/ 343012 w 419611"/>
              <a:gd name="connsiteY143" fmla="*/ 271768 h 606722"/>
              <a:gd name="connsiteX144" fmla="*/ 345237 w 419611"/>
              <a:gd name="connsiteY144" fmla="*/ 271057 h 606722"/>
              <a:gd name="connsiteX145" fmla="*/ 346928 w 419611"/>
              <a:gd name="connsiteY145" fmla="*/ 270523 h 606722"/>
              <a:gd name="connsiteX146" fmla="*/ 349242 w 419611"/>
              <a:gd name="connsiteY146" fmla="*/ 269901 h 606722"/>
              <a:gd name="connsiteX147" fmla="*/ 351111 w 419611"/>
              <a:gd name="connsiteY147" fmla="*/ 269457 h 606722"/>
              <a:gd name="connsiteX148" fmla="*/ 353603 w 419611"/>
              <a:gd name="connsiteY148" fmla="*/ 268924 h 606722"/>
              <a:gd name="connsiteX149" fmla="*/ 355472 w 419611"/>
              <a:gd name="connsiteY149" fmla="*/ 268568 h 606722"/>
              <a:gd name="connsiteX150" fmla="*/ 358142 w 419611"/>
              <a:gd name="connsiteY150" fmla="*/ 268035 h 606722"/>
              <a:gd name="connsiteX151" fmla="*/ 360189 w 419611"/>
              <a:gd name="connsiteY151" fmla="*/ 267768 h 606722"/>
              <a:gd name="connsiteX152" fmla="*/ 363037 w 419611"/>
              <a:gd name="connsiteY152" fmla="*/ 267324 h 606722"/>
              <a:gd name="connsiteX153" fmla="*/ 365084 w 419611"/>
              <a:gd name="connsiteY153" fmla="*/ 267057 h 606722"/>
              <a:gd name="connsiteX154" fmla="*/ 368377 w 419611"/>
              <a:gd name="connsiteY154" fmla="*/ 266791 h 606722"/>
              <a:gd name="connsiteX155" fmla="*/ 370245 w 419611"/>
              <a:gd name="connsiteY155" fmla="*/ 266613 h 606722"/>
              <a:gd name="connsiteX156" fmla="*/ 374517 w 419611"/>
              <a:gd name="connsiteY156" fmla="*/ 266346 h 606722"/>
              <a:gd name="connsiteX157" fmla="*/ 375763 w 419611"/>
              <a:gd name="connsiteY157" fmla="*/ 266258 h 606722"/>
              <a:gd name="connsiteX158" fmla="*/ 375852 w 419611"/>
              <a:gd name="connsiteY158" fmla="*/ 266258 h 606722"/>
              <a:gd name="connsiteX159" fmla="*/ 383595 w 419611"/>
              <a:gd name="connsiteY159" fmla="*/ 179164 h 606722"/>
              <a:gd name="connsiteX160" fmla="*/ 206843 w 419611"/>
              <a:gd name="connsiteY160" fmla="*/ 34393 h 606722"/>
              <a:gd name="connsiteX161" fmla="*/ 133330 w 419611"/>
              <a:gd name="connsiteY161" fmla="*/ 92515 h 606722"/>
              <a:gd name="connsiteX162" fmla="*/ 108855 w 419611"/>
              <a:gd name="connsiteY162" fmla="*/ 107889 h 606722"/>
              <a:gd name="connsiteX163" fmla="*/ 95416 w 419611"/>
              <a:gd name="connsiteY163" fmla="*/ 106378 h 606722"/>
              <a:gd name="connsiteX164" fmla="*/ 39436 w 419611"/>
              <a:gd name="connsiteY164" fmla="*/ 144771 h 606722"/>
              <a:gd name="connsiteX165" fmla="*/ 380213 w 419611"/>
              <a:gd name="connsiteY165" fmla="*/ 144771 h 606722"/>
              <a:gd name="connsiteX166" fmla="*/ 324144 w 419611"/>
              <a:gd name="connsiteY166" fmla="*/ 106378 h 606722"/>
              <a:gd name="connsiteX167" fmla="*/ 309904 w 419611"/>
              <a:gd name="connsiteY167" fmla="*/ 108156 h 606722"/>
              <a:gd name="connsiteX168" fmla="*/ 280089 w 419611"/>
              <a:gd name="connsiteY168" fmla="*/ 91181 h 606722"/>
              <a:gd name="connsiteX169" fmla="*/ 206843 w 419611"/>
              <a:gd name="connsiteY169" fmla="*/ 34393 h 606722"/>
              <a:gd name="connsiteX170" fmla="*/ 206843 w 419611"/>
              <a:gd name="connsiteY170" fmla="*/ 0 h 606722"/>
              <a:gd name="connsiteX171" fmla="*/ 310438 w 419611"/>
              <a:gd name="connsiteY171" fmla="*/ 73052 h 606722"/>
              <a:gd name="connsiteX172" fmla="*/ 324144 w 419611"/>
              <a:gd name="connsiteY172" fmla="*/ 72074 h 606722"/>
              <a:gd name="connsiteX173" fmla="*/ 417860 w 419611"/>
              <a:gd name="connsiteY173" fmla="*/ 154369 h 606722"/>
              <a:gd name="connsiteX174" fmla="*/ 419551 w 419611"/>
              <a:gd name="connsiteY174" fmla="*/ 163522 h 606722"/>
              <a:gd name="connsiteX175" fmla="*/ 408693 w 419611"/>
              <a:gd name="connsiteY175" fmla="*/ 285187 h 606722"/>
              <a:gd name="connsiteX176" fmla="*/ 408693 w 419611"/>
              <a:gd name="connsiteY176" fmla="*/ 285454 h 606722"/>
              <a:gd name="connsiteX177" fmla="*/ 408693 w 419611"/>
              <a:gd name="connsiteY177" fmla="*/ 285720 h 606722"/>
              <a:gd name="connsiteX178" fmla="*/ 372114 w 419611"/>
              <a:gd name="connsiteY178" fmla="*/ 591525 h 606722"/>
              <a:gd name="connsiteX179" fmla="*/ 355027 w 419611"/>
              <a:gd name="connsiteY179" fmla="*/ 606722 h 606722"/>
              <a:gd name="connsiteX180" fmla="*/ 64533 w 419611"/>
              <a:gd name="connsiteY180" fmla="*/ 606722 h 606722"/>
              <a:gd name="connsiteX181" fmla="*/ 47446 w 419611"/>
              <a:gd name="connsiteY181" fmla="*/ 591614 h 606722"/>
              <a:gd name="connsiteX182" fmla="*/ 14160 w 419611"/>
              <a:gd name="connsiteY182" fmla="*/ 316825 h 606722"/>
              <a:gd name="connsiteX183" fmla="*/ 14160 w 419611"/>
              <a:gd name="connsiteY183" fmla="*/ 316558 h 606722"/>
              <a:gd name="connsiteX184" fmla="*/ 14071 w 419611"/>
              <a:gd name="connsiteY184" fmla="*/ 316292 h 606722"/>
              <a:gd name="connsiteX185" fmla="*/ 98 w 419611"/>
              <a:gd name="connsiteY185" fmla="*/ 163522 h 606722"/>
              <a:gd name="connsiteX186" fmla="*/ 1789 w 419611"/>
              <a:gd name="connsiteY186" fmla="*/ 154369 h 606722"/>
              <a:gd name="connsiteX187" fmla="*/ 95416 w 419611"/>
              <a:gd name="connsiteY187" fmla="*/ 72074 h 606722"/>
              <a:gd name="connsiteX188" fmla="*/ 103515 w 419611"/>
              <a:gd name="connsiteY188" fmla="*/ 72430 h 606722"/>
              <a:gd name="connsiteX189" fmla="*/ 206843 w 419611"/>
              <a:gd name="connsiteY18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419611" h="606722">
                <a:moveTo>
                  <a:pt x="152465" y="300562"/>
                </a:moveTo>
                <a:cubicBezTo>
                  <a:pt x="150952" y="300562"/>
                  <a:pt x="149528" y="300562"/>
                  <a:pt x="148104" y="300651"/>
                </a:cubicBezTo>
                <a:cubicBezTo>
                  <a:pt x="126833" y="301362"/>
                  <a:pt x="115975" y="307316"/>
                  <a:pt x="103515" y="314159"/>
                </a:cubicBezTo>
                <a:cubicBezTo>
                  <a:pt x="102625" y="314603"/>
                  <a:pt x="101735" y="315137"/>
                  <a:pt x="100845" y="315581"/>
                </a:cubicBezTo>
                <a:cubicBezTo>
                  <a:pt x="100578" y="315759"/>
                  <a:pt x="100311" y="315936"/>
                  <a:pt x="100044" y="316114"/>
                </a:cubicBezTo>
                <a:cubicBezTo>
                  <a:pt x="99332" y="316381"/>
                  <a:pt x="98709" y="316736"/>
                  <a:pt x="98086" y="317092"/>
                </a:cubicBezTo>
                <a:cubicBezTo>
                  <a:pt x="97730" y="317269"/>
                  <a:pt x="97374" y="317447"/>
                  <a:pt x="97018" y="317714"/>
                </a:cubicBezTo>
                <a:cubicBezTo>
                  <a:pt x="96395" y="317980"/>
                  <a:pt x="95772" y="318336"/>
                  <a:pt x="95149" y="318603"/>
                </a:cubicBezTo>
                <a:cubicBezTo>
                  <a:pt x="94793" y="318780"/>
                  <a:pt x="94437" y="319047"/>
                  <a:pt x="94081" y="319225"/>
                </a:cubicBezTo>
                <a:cubicBezTo>
                  <a:pt x="93458" y="319491"/>
                  <a:pt x="92835" y="319847"/>
                  <a:pt x="92212" y="320113"/>
                </a:cubicBezTo>
                <a:cubicBezTo>
                  <a:pt x="91767" y="320291"/>
                  <a:pt x="91411" y="320469"/>
                  <a:pt x="91055" y="320735"/>
                </a:cubicBezTo>
                <a:cubicBezTo>
                  <a:pt x="90343" y="321002"/>
                  <a:pt x="89720" y="321358"/>
                  <a:pt x="89008" y="321624"/>
                </a:cubicBezTo>
                <a:cubicBezTo>
                  <a:pt x="88652" y="321802"/>
                  <a:pt x="88296" y="321980"/>
                  <a:pt x="87940" y="322157"/>
                </a:cubicBezTo>
                <a:cubicBezTo>
                  <a:pt x="87050" y="322513"/>
                  <a:pt x="86160" y="322957"/>
                  <a:pt x="85270" y="323313"/>
                </a:cubicBezTo>
                <a:cubicBezTo>
                  <a:pt x="85092" y="323402"/>
                  <a:pt x="84914" y="323490"/>
                  <a:pt x="84647" y="323579"/>
                </a:cubicBezTo>
                <a:cubicBezTo>
                  <a:pt x="83579" y="324024"/>
                  <a:pt x="82422" y="324468"/>
                  <a:pt x="81265" y="324912"/>
                </a:cubicBezTo>
                <a:cubicBezTo>
                  <a:pt x="80998" y="325001"/>
                  <a:pt x="80642" y="325090"/>
                  <a:pt x="80375" y="325179"/>
                </a:cubicBezTo>
                <a:cubicBezTo>
                  <a:pt x="79485" y="325534"/>
                  <a:pt x="78684" y="325801"/>
                  <a:pt x="77794" y="326157"/>
                </a:cubicBezTo>
                <a:cubicBezTo>
                  <a:pt x="77349" y="326245"/>
                  <a:pt x="76904" y="326423"/>
                  <a:pt x="76459" y="326512"/>
                </a:cubicBezTo>
                <a:cubicBezTo>
                  <a:pt x="75658" y="326779"/>
                  <a:pt x="74857" y="327045"/>
                  <a:pt x="74056" y="327312"/>
                </a:cubicBezTo>
                <a:cubicBezTo>
                  <a:pt x="73522" y="327401"/>
                  <a:pt x="72988" y="327578"/>
                  <a:pt x="72543" y="327756"/>
                </a:cubicBezTo>
                <a:cubicBezTo>
                  <a:pt x="71742" y="327934"/>
                  <a:pt x="70852" y="328201"/>
                  <a:pt x="70051" y="328378"/>
                </a:cubicBezTo>
                <a:cubicBezTo>
                  <a:pt x="69517" y="328467"/>
                  <a:pt x="68983" y="328645"/>
                  <a:pt x="68449" y="328734"/>
                </a:cubicBezTo>
                <a:cubicBezTo>
                  <a:pt x="67559" y="329000"/>
                  <a:pt x="66669" y="329178"/>
                  <a:pt x="65779" y="329356"/>
                </a:cubicBezTo>
                <a:cubicBezTo>
                  <a:pt x="65245" y="329445"/>
                  <a:pt x="64711" y="329623"/>
                  <a:pt x="64266" y="329711"/>
                </a:cubicBezTo>
                <a:cubicBezTo>
                  <a:pt x="63109" y="329889"/>
                  <a:pt x="62041" y="330067"/>
                  <a:pt x="60884" y="330245"/>
                </a:cubicBezTo>
                <a:cubicBezTo>
                  <a:pt x="60528" y="330333"/>
                  <a:pt x="60172" y="330422"/>
                  <a:pt x="59727" y="330511"/>
                </a:cubicBezTo>
                <a:cubicBezTo>
                  <a:pt x="58214" y="330689"/>
                  <a:pt x="56612" y="330956"/>
                  <a:pt x="55010" y="331133"/>
                </a:cubicBezTo>
                <a:cubicBezTo>
                  <a:pt x="54743" y="331133"/>
                  <a:pt x="54387" y="331222"/>
                  <a:pt x="54120" y="331222"/>
                </a:cubicBezTo>
                <a:cubicBezTo>
                  <a:pt x="52963" y="331311"/>
                  <a:pt x="51806" y="331489"/>
                  <a:pt x="50561" y="331578"/>
                </a:cubicBezTo>
                <a:lnTo>
                  <a:pt x="79841" y="572329"/>
                </a:lnTo>
                <a:lnTo>
                  <a:pt x="339808" y="572329"/>
                </a:lnTo>
                <a:lnTo>
                  <a:pt x="372203" y="300917"/>
                </a:lnTo>
                <a:cubicBezTo>
                  <a:pt x="371580" y="301006"/>
                  <a:pt x="370957" y="301006"/>
                  <a:pt x="370334" y="301095"/>
                </a:cubicBezTo>
                <a:cubicBezTo>
                  <a:pt x="369978" y="301095"/>
                  <a:pt x="369533" y="301184"/>
                  <a:pt x="369177" y="301184"/>
                </a:cubicBezTo>
                <a:cubicBezTo>
                  <a:pt x="368021" y="301362"/>
                  <a:pt x="366864" y="301450"/>
                  <a:pt x="365796" y="301628"/>
                </a:cubicBezTo>
                <a:cubicBezTo>
                  <a:pt x="365618" y="301628"/>
                  <a:pt x="365440" y="301717"/>
                  <a:pt x="365262" y="301717"/>
                </a:cubicBezTo>
                <a:cubicBezTo>
                  <a:pt x="364372" y="301895"/>
                  <a:pt x="363482" y="301984"/>
                  <a:pt x="362592" y="302161"/>
                </a:cubicBezTo>
                <a:cubicBezTo>
                  <a:pt x="362236" y="302250"/>
                  <a:pt x="361880" y="302339"/>
                  <a:pt x="361435" y="302428"/>
                </a:cubicBezTo>
                <a:cubicBezTo>
                  <a:pt x="360812" y="302517"/>
                  <a:pt x="360189" y="302695"/>
                  <a:pt x="359566" y="302783"/>
                </a:cubicBezTo>
                <a:cubicBezTo>
                  <a:pt x="359121" y="302872"/>
                  <a:pt x="358765" y="303050"/>
                  <a:pt x="358409" y="303139"/>
                </a:cubicBezTo>
                <a:cubicBezTo>
                  <a:pt x="357786" y="303228"/>
                  <a:pt x="357163" y="303406"/>
                  <a:pt x="356629" y="303583"/>
                </a:cubicBezTo>
                <a:cubicBezTo>
                  <a:pt x="356273" y="303672"/>
                  <a:pt x="355828" y="303761"/>
                  <a:pt x="355472" y="303850"/>
                </a:cubicBezTo>
                <a:cubicBezTo>
                  <a:pt x="354938" y="304028"/>
                  <a:pt x="354404" y="304205"/>
                  <a:pt x="353781" y="304383"/>
                </a:cubicBezTo>
                <a:cubicBezTo>
                  <a:pt x="353514" y="304472"/>
                  <a:pt x="353158" y="304650"/>
                  <a:pt x="352802" y="304739"/>
                </a:cubicBezTo>
                <a:cubicBezTo>
                  <a:pt x="352179" y="304916"/>
                  <a:pt x="351645" y="305183"/>
                  <a:pt x="351022" y="305361"/>
                </a:cubicBezTo>
                <a:cubicBezTo>
                  <a:pt x="350755" y="305450"/>
                  <a:pt x="350488" y="305538"/>
                  <a:pt x="350221" y="305627"/>
                </a:cubicBezTo>
                <a:cubicBezTo>
                  <a:pt x="349331" y="305983"/>
                  <a:pt x="348530" y="306338"/>
                  <a:pt x="347729" y="306605"/>
                </a:cubicBezTo>
                <a:cubicBezTo>
                  <a:pt x="347640" y="306694"/>
                  <a:pt x="347551" y="306694"/>
                  <a:pt x="347462" y="306783"/>
                </a:cubicBezTo>
                <a:cubicBezTo>
                  <a:pt x="346750" y="307049"/>
                  <a:pt x="346038" y="307405"/>
                  <a:pt x="345326" y="307671"/>
                </a:cubicBezTo>
                <a:cubicBezTo>
                  <a:pt x="344970" y="307849"/>
                  <a:pt x="344703" y="307938"/>
                  <a:pt x="344436" y="308116"/>
                </a:cubicBezTo>
                <a:cubicBezTo>
                  <a:pt x="343902" y="308293"/>
                  <a:pt x="343457" y="308560"/>
                  <a:pt x="342923" y="308827"/>
                </a:cubicBezTo>
                <a:cubicBezTo>
                  <a:pt x="342567" y="308916"/>
                  <a:pt x="342300" y="309093"/>
                  <a:pt x="341944" y="309271"/>
                </a:cubicBezTo>
                <a:cubicBezTo>
                  <a:pt x="341499" y="309538"/>
                  <a:pt x="341054" y="309715"/>
                  <a:pt x="340520" y="309982"/>
                </a:cubicBezTo>
                <a:cubicBezTo>
                  <a:pt x="340253" y="310160"/>
                  <a:pt x="339897" y="310338"/>
                  <a:pt x="339630" y="310426"/>
                </a:cubicBezTo>
                <a:cubicBezTo>
                  <a:pt x="339096" y="310693"/>
                  <a:pt x="338651" y="310960"/>
                  <a:pt x="338206" y="311226"/>
                </a:cubicBezTo>
                <a:cubicBezTo>
                  <a:pt x="337850" y="311404"/>
                  <a:pt x="337583" y="311493"/>
                  <a:pt x="337316" y="311671"/>
                </a:cubicBezTo>
                <a:cubicBezTo>
                  <a:pt x="336782" y="311937"/>
                  <a:pt x="336248" y="312293"/>
                  <a:pt x="335714" y="312559"/>
                </a:cubicBezTo>
                <a:cubicBezTo>
                  <a:pt x="335447" y="312648"/>
                  <a:pt x="335269" y="312826"/>
                  <a:pt x="335002" y="312915"/>
                </a:cubicBezTo>
                <a:cubicBezTo>
                  <a:pt x="334201" y="313359"/>
                  <a:pt x="333489" y="313715"/>
                  <a:pt x="332688" y="314159"/>
                </a:cubicBezTo>
                <a:cubicBezTo>
                  <a:pt x="317469" y="322513"/>
                  <a:pt x="300203" y="332022"/>
                  <a:pt x="267095" y="332022"/>
                </a:cubicBezTo>
                <a:cubicBezTo>
                  <a:pt x="233988" y="332022"/>
                  <a:pt x="216722" y="322513"/>
                  <a:pt x="201503" y="314159"/>
                </a:cubicBezTo>
                <a:cubicBezTo>
                  <a:pt x="188242" y="306872"/>
                  <a:pt x="176761" y="300562"/>
                  <a:pt x="152465" y="300562"/>
                </a:cubicBezTo>
                <a:close/>
                <a:moveTo>
                  <a:pt x="287346" y="209178"/>
                </a:moveTo>
                <a:cubicBezTo>
                  <a:pt x="289571" y="208733"/>
                  <a:pt x="291795" y="208733"/>
                  <a:pt x="294020" y="209178"/>
                </a:cubicBezTo>
                <a:cubicBezTo>
                  <a:pt x="295177" y="209356"/>
                  <a:pt x="296244" y="209711"/>
                  <a:pt x="297312" y="210156"/>
                </a:cubicBezTo>
                <a:cubicBezTo>
                  <a:pt x="298291" y="210601"/>
                  <a:pt x="299270" y="211134"/>
                  <a:pt x="300249" y="211757"/>
                </a:cubicBezTo>
                <a:cubicBezTo>
                  <a:pt x="301138" y="212379"/>
                  <a:pt x="302028" y="213091"/>
                  <a:pt x="302829" y="213891"/>
                </a:cubicBezTo>
                <a:cubicBezTo>
                  <a:pt x="306032" y="217093"/>
                  <a:pt x="307901" y="221451"/>
                  <a:pt x="307901" y="225987"/>
                </a:cubicBezTo>
                <a:cubicBezTo>
                  <a:pt x="307901" y="227143"/>
                  <a:pt x="307812" y="228299"/>
                  <a:pt x="307545" y="229366"/>
                </a:cubicBezTo>
                <a:cubicBezTo>
                  <a:pt x="307367" y="230433"/>
                  <a:pt x="307011" y="231590"/>
                  <a:pt x="306566" y="232568"/>
                </a:cubicBezTo>
                <a:cubicBezTo>
                  <a:pt x="306121" y="233635"/>
                  <a:pt x="305587" y="234613"/>
                  <a:pt x="304965" y="235592"/>
                </a:cubicBezTo>
                <a:cubicBezTo>
                  <a:pt x="304342" y="236481"/>
                  <a:pt x="303630" y="237370"/>
                  <a:pt x="302829" y="238171"/>
                </a:cubicBezTo>
                <a:cubicBezTo>
                  <a:pt x="302028" y="238971"/>
                  <a:pt x="301138" y="239683"/>
                  <a:pt x="300249" y="240305"/>
                </a:cubicBezTo>
                <a:cubicBezTo>
                  <a:pt x="299270" y="240928"/>
                  <a:pt x="298291" y="241461"/>
                  <a:pt x="297312" y="241906"/>
                </a:cubicBezTo>
                <a:cubicBezTo>
                  <a:pt x="296244" y="242351"/>
                  <a:pt x="295177" y="242618"/>
                  <a:pt x="294020" y="242884"/>
                </a:cubicBezTo>
                <a:cubicBezTo>
                  <a:pt x="292952" y="243062"/>
                  <a:pt x="291795" y="243240"/>
                  <a:pt x="290728" y="243240"/>
                </a:cubicBezTo>
                <a:cubicBezTo>
                  <a:pt x="289571" y="243240"/>
                  <a:pt x="288414" y="243062"/>
                  <a:pt x="287346" y="242884"/>
                </a:cubicBezTo>
                <a:cubicBezTo>
                  <a:pt x="286189" y="242618"/>
                  <a:pt x="285122" y="242351"/>
                  <a:pt x="284143" y="241906"/>
                </a:cubicBezTo>
                <a:cubicBezTo>
                  <a:pt x="283075" y="241461"/>
                  <a:pt x="282096" y="240928"/>
                  <a:pt x="281117" y="240305"/>
                </a:cubicBezTo>
                <a:cubicBezTo>
                  <a:pt x="280228" y="239683"/>
                  <a:pt x="279338" y="238971"/>
                  <a:pt x="278537" y="238171"/>
                </a:cubicBezTo>
                <a:cubicBezTo>
                  <a:pt x="277736" y="237370"/>
                  <a:pt x="277024" y="236481"/>
                  <a:pt x="276401" y="235592"/>
                </a:cubicBezTo>
                <a:cubicBezTo>
                  <a:pt x="275779" y="234613"/>
                  <a:pt x="275245" y="233635"/>
                  <a:pt x="274800" y="232568"/>
                </a:cubicBezTo>
                <a:cubicBezTo>
                  <a:pt x="274355" y="231590"/>
                  <a:pt x="274088" y="230433"/>
                  <a:pt x="273821" y="229366"/>
                </a:cubicBezTo>
                <a:cubicBezTo>
                  <a:pt x="273554" y="228299"/>
                  <a:pt x="273465" y="227143"/>
                  <a:pt x="273465" y="225987"/>
                </a:cubicBezTo>
                <a:cubicBezTo>
                  <a:pt x="273465" y="224919"/>
                  <a:pt x="273554" y="223763"/>
                  <a:pt x="273821" y="222696"/>
                </a:cubicBezTo>
                <a:cubicBezTo>
                  <a:pt x="274088" y="221540"/>
                  <a:pt x="274355" y="220473"/>
                  <a:pt x="274800" y="219405"/>
                </a:cubicBezTo>
                <a:cubicBezTo>
                  <a:pt x="275245" y="218427"/>
                  <a:pt x="275779" y="217360"/>
                  <a:pt x="276401" y="216471"/>
                </a:cubicBezTo>
                <a:cubicBezTo>
                  <a:pt x="277024" y="215492"/>
                  <a:pt x="277736" y="214603"/>
                  <a:pt x="278537" y="213891"/>
                </a:cubicBezTo>
                <a:cubicBezTo>
                  <a:pt x="279338" y="213091"/>
                  <a:pt x="280228" y="212379"/>
                  <a:pt x="281117" y="211757"/>
                </a:cubicBezTo>
                <a:cubicBezTo>
                  <a:pt x="282096" y="211134"/>
                  <a:pt x="283075" y="210601"/>
                  <a:pt x="284143" y="210156"/>
                </a:cubicBezTo>
                <a:cubicBezTo>
                  <a:pt x="285122" y="209711"/>
                  <a:pt x="286189" y="209356"/>
                  <a:pt x="287346" y="209178"/>
                </a:cubicBezTo>
                <a:close/>
                <a:moveTo>
                  <a:pt x="36054" y="179164"/>
                </a:moveTo>
                <a:lnTo>
                  <a:pt x="38813" y="208847"/>
                </a:lnTo>
                <a:lnTo>
                  <a:pt x="238972" y="208847"/>
                </a:lnTo>
                <a:cubicBezTo>
                  <a:pt x="248495" y="208847"/>
                  <a:pt x="256238" y="216490"/>
                  <a:pt x="256238" y="225999"/>
                </a:cubicBezTo>
                <a:cubicBezTo>
                  <a:pt x="256238" y="235508"/>
                  <a:pt x="248495" y="243240"/>
                  <a:pt x="238972" y="243240"/>
                </a:cubicBezTo>
                <a:lnTo>
                  <a:pt x="41928" y="243240"/>
                </a:lnTo>
                <a:lnTo>
                  <a:pt x="46912" y="297362"/>
                </a:lnTo>
                <a:cubicBezTo>
                  <a:pt x="49315" y="297185"/>
                  <a:pt x="51539" y="296918"/>
                  <a:pt x="53675" y="296651"/>
                </a:cubicBezTo>
                <a:cubicBezTo>
                  <a:pt x="54031" y="296563"/>
                  <a:pt x="54298" y="296474"/>
                  <a:pt x="54654" y="296474"/>
                </a:cubicBezTo>
                <a:cubicBezTo>
                  <a:pt x="55455" y="296296"/>
                  <a:pt x="56167" y="296207"/>
                  <a:pt x="56879" y="296029"/>
                </a:cubicBezTo>
                <a:cubicBezTo>
                  <a:pt x="57324" y="296029"/>
                  <a:pt x="57680" y="295940"/>
                  <a:pt x="58036" y="295852"/>
                </a:cubicBezTo>
                <a:cubicBezTo>
                  <a:pt x="58659" y="295674"/>
                  <a:pt x="59371" y="295585"/>
                  <a:pt x="59994" y="295407"/>
                </a:cubicBezTo>
                <a:cubicBezTo>
                  <a:pt x="60350" y="295318"/>
                  <a:pt x="60706" y="295229"/>
                  <a:pt x="61151" y="295141"/>
                </a:cubicBezTo>
                <a:cubicBezTo>
                  <a:pt x="61685" y="294963"/>
                  <a:pt x="62308" y="294874"/>
                  <a:pt x="62931" y="294696"/>
                </a:cubicBezTo>
                <a:cubicBezTo>
                  <a:pt x="63287" y="294607"/>
                  <a:pt x="63643" y="294518"/>
                  <a:pt x="63999" y="294341"/>
                </a:cubicBezTo>
                <a:cubicBezTo>
                  <a:pt x="64622" y="294163"/>
                  <a:pt x="65156" y="293985"/>
                  <a:pt x="65779" y="293808"/>
                </a:cubicBezTo>
                <a:cubicBezTo>
                  <a:pt x="66135" y="293719"/>
                  <a:pt x="66402" y="293630"/>
                  <a:pt x="66758" y="293541"/>
                </a:cubicBezTo>
                <a:cubicBezTo>
                  <a:pt x="67381" y="293274"/>
                  <a:pt x="68093" y="293097"/>
                  <a:pt x="68716" y="292830"/>
                </a:cubicBezTo>
                <a:cubicBezTo>
                  <a:pt x="68983" y="292741"/>
                  <a:pt x="69161" y="292652"/>
                  <a:pt x="69339" y="292652"/>
                </a:cubicBezTo>
                <a:cubicBezTo>
                  <a:pt x="70140" y="292297"/>
                  <a:pt x="71030" y="291941"/>
                  <a:pt x="71831" y="291586"/>
                </a:cubicBezTo>
                <a:cubicBezTo>
                  <a:pt x="72009" y="291497"/>
                  <a:pt x="72187" y="291497"/>
                  <a:pt x="72365" y="291408"/>
                </a:cubicBezTo>
                <a:cubicBezTo>
                  <a:pt x="72988" y="291141"/>
                  <a:pt x="73611" y="290875"/>
                  <a:pt x="74323" y="290519"/>
                </a:cubicBezTo>
                <a:cubicBezTo>
                  <a:pt x="74590" y="290430"/>
                  <a:pt x="74857" y="290253"/>
                  <a:pt x="75124" y="290164"/>
                </a:cubicBezTo>
                <a:cubicBezTo>
                  <a:pt x="75658" y="289897"/>
                  <a:pt x="76192" y="289719"/>
                  <a:pt x="76637" y="289453"/>
                </a:cubicBezTo>
                <a:cubicBezTo>
                  <a:pt x="76993" y="289275"/>
                  <a:pt x="77260" y="289097"/>
                  <a:pt x="77616" y="289008"/>
                </a:cubicBezTo>
                <a:cubicBezTo>
                  <a:pt x="78061" y="288742"/>
                  <a:pt x="78595" y="288475"/>
                  <a:pt x="79040" y="288298"/>
                </a:cubicBezTo>
                <a:cubicBezTo>
                  <a:pt x="79307" y="288120"/>
                  <a:pt x="79663" y="287942"/>
                  <a:pt x="79930" y="287764"/>
                </a:cubicBezTo>
                <a:cubicBezTo>
                  <a:pt x="80464" y="287498"/>
                  <a:pt x="80909" y="287231"/>
                  <a:pt x="81443" y="286964"/>
                </a:cubicBezTo>
                <a:cubicBezTo>
                  <a:pt x="81710" y="286876"/>
                  <a:pt x="81977" y="286698"/>
                  <a:pt x="82244" y="286609"/>
                </a:cubicBezTo>
                <a:cubicBezTo>
                  <a:pt x="82778" y="286253"/>
                  <a:pt x="83401" y="285987"/>
                  <a:pt x="83935" y="285631"/>
                </a:cubicBezTo>
                <a:cubicBezTo>
                  <a:pt x="84113" y="285543"/>
                  <a:pt x="84380" y="285454"/>
                  <a:pt x="84558" y="285276"/>
                </a:cubicBezTo>
                <a:cubicBezTo>
                  <a:pt x="85359" y="284920"/>
                  <a:pt x="86071" y="284476"/>
                  <a:pt x="86872" y="284032"/>
                </a:cubicBezTo>
                <a:cubicBezTo>
                  <a:pt x="102091" y="275678"/>
                  <a:pt x="119446" y="266169"/>
                  <a:pt x="152465" y="266169"/>
                </a:cubicBezTo>
                <a:cubicBezTo>
                  <a:pt x="185572" y="266169"/>
                  <a:pt x="202838" y="275678"/>
                  <a:pt x="218057" y="284032"/>
                </a:cubicBezTo>
                <a:cubicBezTo>
                  <a:pt x="231407" y="291408"/>
                  <a:pt x="242888" y="297718"/>
                  <a:pt x="267095" y="297718"/>
                </a:cubicBezTo>
                <a:cubicBezTo>
                  <a:pt x="291303" y="297718"/>
                  <a:pt x="302784" y="291408"/>
                  <a:pt x="316134" y="284032"/>
                </a:cubicBezTo>
                <a:cubicBezTo>
                  <a:pt x="317024" y="283587"/>
                  <a:pt x="318003" y="283054"/>
                  <a:pt x="318893" y="282521"/>
                </a:cubicBezTo>
                <a:cubicBezTo>
                  <a:pt x="319160" y="282432"/>
                  <a:pt x="319427" y="282254"/>
                  <a:pt x="319694" y="282077"/>
                </a:cubicBezTo>
                <a:cubicBezTo>
                  <a:pt x="320406" y="281721"/>
                  <a:pt x="321029" y="281366"/>
                  <a:pt x="321741" y="281010"/>
                </a:cubicBezTo>
                <a:cubicBezTo>
                  <a:pt x="322097" y="280832"/>
                  <a:pt x="322453" y="280655"/>
                  <a:pt x="322809" y="280477"/>
                </a:cubicBezTo>
                <a:cubicBezTo>
                  <a:pt x="323432" y="280121"/>
                  <a:pt x="324055" y="279766"/>
                  <a:pt x="324678" y="279410"/>
                </a:cubicBezTo>
                <a:cubicBezTo>
                  <a:pt x="325123" y="279233"/>
                  <a:pt x="325479" y="279055"/>
                  <a:pt x="325924" y="278877"/>
                </a:cubicBezTo>
                <a:cubicBezTo>
                  <a:pt x="326547" y="278522"/>
                  <a:pt x="327170" y="278255"/>
                  <a:pt x="327793" y="277900"/>
                </a:cubicBezTo>
                <a:cubicBezTo>
                  <a:pt x="328238" y="277722"/>
                  <a:pt x="328594" y="277544"/>
                  <a:pt x="329039" y="277278"/>
                </a:cubicBezTo>
                <a:cubicBezTo>
                  <a:pt x="329662" y="277011"/>
                  <a:pt x="330285" y="276744"/>
                  <a:pt x="330908" y="276389"/>
                </a:cubicBezTo>
                <a:cubicBezTo>
                  <a:pt x="331442" y="276211"/>
                  <a:pt x="331887" y="276033"/>
                  <a:pt x="332332" y="275767"/>
                </a:cubicBezTo>
                <a:cubicBezTo>
                  <a:pt x="332955" y="275500"/>
                  <a:pt x="333578" y="275233"/>
                  <a:pt x="334290" y="274967"/>
                </a:cubicBezTo>
                <a:cubicBezTo>
                  <a:pt x="334735" y="274789"/>
                  <a:pt x="335269" y="274611"/>
                  <a:pt x="335714" y="274345"/>
                </a:cubicBezTo>
                <a:cubicBezTo>
                  <a:pt x="336426" y="274078"/>
                  <a:pt x="337049" y="273812"/>
                  <a:pt x="337761" y="273634"/>
                </a:cubicBezTo>
                <a:cubicBezTo>
                  <a:pt x="338206" y="273367"/>
                  <a:pt x="338740" y="273189"/>
                  <a:pt x="339274" y="273012"/>
                </a:cubicBezTo>
                <a:cubicBezTo>
                  <a:pt x="339986" y="272745"/>
                  <a:pt x="340698" y="272478"/>
                  <a:pt x="341410" y="272301"/>
                </a:cubicBezTo>
                <a:cubicBezTo>
                  <a:pt x="341944" y="272123"/>
                  <a:pt x="342478" y="271945"/>
                  <a:pt x="343012" y="271768"/>
                </a:cubicBezTo>
                <a:cubicBezTo>
                  <a:pt x="343724" y="271501"/>
                  <a:pt x="344436" y="271234"/>
                  <a:pt x="345237" y="271057"/>
                </a:cubicBezTo>
                <a:cubicBezTo>
                  <a:pt x="345771" y="270879"/>
                  <a:pt x="346394" y="270701"/>
                  <a:pt x="346928" y="270523"/>
                </a:cubicBezTo>
                <a:cubicBezTo>
                  <a:pt x="347729" y="270346"/>
                  <a:pt x="348530" y="270168"/>
                  <a:pt x="349242" y="269901"/>
                </a:cubicBezTo>
                <a:cubicBezTo>
                  <a:pt x="349865" y="269812"/>
                  <a:pt x="350488" y="269635"/>
                  <a:pt x="351111" y="269457"/>
                </a:cubicBezTo>
                <a:cubicBezTo>
                  <a:pt x="351912" y="269279"/>
                  <a:pt x="352713" y="269101"/>
                  <a:pt x="353603" y="268924"/>
                </a:cubicBezTo>
                <a:cubicBezTo>
                  <a:pt x="354226" y="268835"/>
                  <a:pt x="354849" y="268657"/>
                  <a:pt x="355472" y="268568"/>
                </a:cubicBezTo>
                <a:cubicBezTo>
                  <a:pt x="356362" y="268390"/>
                  <a:pt x="357252" y="268213"/>
                  <a:pt x="358142" y="268035"/>
                </a:cubicBezTo>
                <a:cubicBezTo>
                  <a:pt x="358854" y="267946"/>
                  <a:pt x="359477" y="267857"/>
                  <a:pt x="360189" y="267768"/>
                </a:cubicBezTo>
                <a:cubicBezTo>
                  <a:pt x="361079" y="267591"/>
                  <a:pt x="362058" y="267502"/>
                  <a:pt x="363037" y="267324"/>
                </a:cubicBezTo>
                <a:cubicBezTo>
                  <a:pt x="363749" y="267235"/>
                  <a:pt x="364372" y="267146"/>
                  <a:pt x="365084" y="267057"/>
                </a:cubicBezTo>
                <a:cubicBezTo>
                  <a:pt x="366152" y="266968"/>
                  <a:pt x="367220" y="266880"/>
                  <a:pt x="368377" y="266791"/>
                </a:cubicBezTo>
                <a:cubicBezTo>
                  <a:pt x="368999" y="266702"/>
                  <a:pt x="369622" y="266613"/>
                  <a:pt x="370245" y="266613"/>
                </a:cubicBezTo>
                <a:cubicBezTo>
                  <a:pt x="371669" y="266524"/>
                  <a:pt x="373093" y="266435"/>
                  <a:pt x="374517" y="266346"/>
                </a:cubicBezTo>
                <a:cubicBezTo>
                  <a:pt x="374962" y="266346"/>
                  <a:pt x="375318" y="266258"/>
                  <a:pt x="375763" y="266258"/>
                </a:cubicBezTo>
                <a:cubicBezTo>
                  <a:pt x="375763" y="266258"/>
                  <a:pt x="375852" y="266258"/>
                  <a:pt x="375852" y="266258"/>
                </a:cubicBezTo>
                <a:lnTo>
                  <a:pt x="383595" y="179164"/>
                </a:lnTo>
                <a:close/>
                <a:moveTo>
                  <a:pt x="206843" y="34393"/>
                </a:moveTo>
                <a:cubicBezTo>
                  <a:pt x="171599" y="34393"/>
                  <a:pt x="141429" y="58299"/>
                  <a:pt x="133330" y="92515"/>
                </a:cubicBezTo>
                <a:cubicBezTo>
                  <a:pt x="131016" y="102735"/>
                  <a:pt x="119090" y="110289"/>
                  <a:pt x="108855" y="107889"/>
                </a:cubicBezTo>
                <a:cubicBezTo>
                  <a:pt x="104405" y="106912"/>
                  <a:pt x="99955" y="106378"/>
                  <a:pt x="95416" y="106378"/>
                </a:cubicBezTo>
                <a:cubicBezTo>
                  <a:pt x="70051" y="106378"/>
                  <a:pt x="48158" y="122286"/>
                  <a:pt x="39436" y="144771"/>
                </a:cubicBezTo>
                <a:lnTo>
                  <a:pt x="380213" y="144771"/>
                </a:lnTo>
                <a:cubicBezTo>
                  <a:pt x="371491" y="122286"/>
                  <a:pt x="349598" y="106378"/>
                  <a:pt x="324144" y="106378"/>
                </a:cubicBezTo>
                <a:cubicBezTo>
                  <a:pt x="319338" y="106378"/>
                  <a:pt x="314532" y="107000"/>
                  <a:pt x="309904" y="108156"/>
                </a:cubicBezTo>
                <a:cubicBezTo>
                  <a:pt x="299046" y="110733"/>
                  <a:pt x="283204" y="103535"/>
                  <a:pt x="280089" y="91181"/>
                </a:cubicBezTo>
                <a:cubicBezTo>
                  <a:pt x="271634" y="57766"/>
                  <a:pt x="241464" y="34393"/>
                  <a:pt x="206843" y="34393"/>
                </a:cubicBezTo>
                <a:close/>
                <a:moveTo>
                  <a:pt x="206843" y="0"/>
                </a:moveTo>
                <a:cubicBezTo>
                  <a:pt x="253835" y="0"/>
                  <a:pt x="295041" y="29594"/>
                  <a:pt x="310438" y="73052"/>
                </a:cubicBezTo>
                <a:cubicBezTo>
                  <a:pt x="314977" y="72341"/>
                  <a:pt x="319605" y="72074"/>
                  <a:pt x="324144" y="72074"/>
                </a:cubicBezTo>
                <a:cubicBezTo>
                  <a:pt x="371936" y="72074"/>
                  <a:pt x="411897" y="107711"/>
                  <a:pt x="417860" y="154369"/>
                </a:cubicBezTo>
                <a:cubicBezTo>
                  <a:pt x="419195" y="157124"/>
                  <a:pt x="419818" y="160323"/>
                  <a:pt x="419551" y="163522"/>
                </a:cubicBezTo>
                <a:lnTo>
                  <a:pt x="408693" y="285187"/>
                </a:lnTo>
                <a:cubicBezTo>
                  <a:pt x="408693" y="285276"/>
                  <a:pt x="408693" y="285365"/>
                  <a:pt x="408693" y="285454"/>
                </a:cubicBezTo>
                <a:cubicBezTo>
                  <a:pt x="408693" y="285543"/>
                  <a:pt x="408693" y="285631"/>
                  <a:pt x="408693" y="285720"/>
                </a:cubicBezTo>
                <a:lnTo>
                  <a:pt x="372114" y="591525"/>
                </a:lnTo>
                <a:cubicBezTo>
                  <a:pt x="371135" y="600146"/>
                  <a:pt x="363749" y="606722"/>
                  <a:pt x="355027" y="606722"/>
                </a:cubicBezTo>
                <a:lnTo>
                  <a:pt x="64533" y="606722"/>
                </a:lnTo>
                <a:cubicBezTo>
                  <a:pt x="55811" y="606722"/>
                  <a:pt x="48514" y="600235"/>
                  <a:pt x="47446" y="591614"/>
                </a:cubicBezTo>
                <a:lnTo>
                  <a:pt x="14160" y="316825"/>
                </a:lnTo>
                <a:cubicBezTo>
                  <a:pt x="14160" y="316736"/>
                  <a:pt x="14160" y="316647"/>
                  <a:pt x="14160" y="316558"/>
                </a:cubicBezTo>
                <a:cubicBezTo>
                  <a:pt x="14071" y="316470"/>
                  <a:pt x="14071" y="316381"/>
                  <a:pt x="14071" y="316292"/>
                </a:cubicBezTo>
                <a:lnTo>
                  <a:pt x="98" y="163522"/>
                </a:lnTo>
                <a:cubicBezTo>
                  <a:pt x="-258" y="160323"/>
                  <a:pt x="365" y="157213"/>
                  <a:pt x="1789" y="154369"/>
                </a:cubicBezTo>
                <a:cubicBezTo>
                  <a:pt x="7752" y="107711"/>
                  <a:pt x="47624" y="72074"/>
                  <a:pt x="95416" y="72074"/>
                </a:cubicBezTo>
                <a:cubicBezTo>
                  <a:pt x="98175" y="72074"/>
                  <a:pt x="100845" y="72163"/>
                  <a:pt x="103515" y="72430"/>
                </a:cubicBezTo>
                <a:cubicBezTo>
                  <a:pt x="119001" y="29150"/>
                  <a:pt x="159851" y="0"/>
                  <a:pt x="20684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椭圆 26">
            <a:extLst>
              <a:ext uri="{FF2B5EF4-FFF2-40B4-BE49-F238E27FC236}">
                <a16:creationId xmlns:a16="http://schemas.microsoft.com/office/drawing/2014/main" id="{54BE5FF1-EAE4-C854-0B08-4A642933E502}"/>
              </a:ext>
            </a:extLst>
          </p:cNvPr>
          <p:cNvSpPr/>
          <p:nvPr/>
        </p:nvSpPr>
        <p:spPr>
          <a:xfrm>
            <a:off x="8722074" y="1808136"/>
            <a:ext cx="577897" cy="577897"/>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85A11982-257C-130A-68C5-1B615D9C8795}"/>
              </a:ext>
            </a:extLst>
          </p:cNvPr>
          <p:cNvSpPr/>
          <p:nvPr/>
        </p:nvSpPr>
        <p:spPr>
          <a:xfrm>
            <a:off x="5949950" y="3520653"/>
            <a:ext cx="577897" cy="577897"/>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4F6F144C-E9A7-6DC6-AF01-E8F0DD67EE6B}"/>
              </a:ext>
            </a:extLst>
          </p:cNvPr>
          <p:cNvSpPr/>
          <p:nvPr/>
        </p:nvSpPr>
        <p:spPr>
          <a:xfrm>
            <a:off x="8722074" y="3520653"/>
            <a:ext cx="577897" cy="577897"/>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BF4DDF19-D34D-CC4C-CE28-35CE14B99AF9}"/>
              </a:ext>
            </a:extLst>
          </p:cNvPr>
          <p:cNvSpPr/>
          <p:nvPr/>
        </p:nvSpPr>
        <p:spPr>
          <a:xfrm>
            <a:off x="5949950" y="5290791"/>
            <a:ext cx="577897" cy="577897"/>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4A65B812-E24C-EC0D-7BAA-C20641A91721}"/>
              </a:ext>
            </a:extLst>
          </p:cNvPr>
          <p:cNvSpPr/>
          <p:nvPr/>
        </p:nvSpPr>
        <p:spPr>
          <a:xfrm>
            <a:off x="8722074" y="5290791"/>
            <a:ext cx="577897" cy="577897"/>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8CAF6262-3B18-0B62-FD2C-4C136E87F243}"/>
              </a:ext>
            </a:extLst>
          </p:cNvPr>
          <p:cNvSpPr txBox="1"/>
          <p:nvPr/>
        </p:nvSpPr>
        <p:spPr>
          <a:xfrm>
            <a:off x="6632624" y="1634090"/>
            <a:ext cx="1849224" cy="798488"/>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a:t>
            </a:r>
          </a:p>
        </p:txBody>
      </p:sp>
      <p:sp>
        <p:nvSpPr>
          <p:cNvPr id="43" name="文本框 42">
            <a:extLst>
              <a:ext uri="{FF2B5EF4-FFF2-40B4-BE49-F238E27FC236}">
                <a16:creationId xmlns:a16="http://schemas.microsoft.com/office/drawing/2014/main" id="{1BA7B98D-D3F1-A688-4E12-42FCA424837E}"/>
              </a:ext>
            </a:extLst>
          </p:cNvPr>
          <p:cNvSpPr txBox="1"/>
          <p:nvPr/>
        </p:nvSpPr>
        <p:spPr>
          <a:xfrm>
            <a:off x="9398730" y="1634090"/>
            <a:ext cx="1849224" cy="798488"/>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a:t>
            </a:r>
          </a:p>
        </p:txBody>
      </p:sp>
      <p:sp>
        <p:nvSpPr>
          <p:cNvPr id="44" name="文本框 43">
            <a:extLst>
              <a:ext uri="{FF2B5EF4-FFF2-40B4-BE49-F238E27FC236}">
                <a16:creationId xmlns:a16="http://schemas.microsoft.com/office/drawing/2014/main" id="{FB12655F-EBE4-778B-BC70-D24299631DEF}"/>
              </a:ext>
            </a:extLst>
          </p:cNvPr>
          <p:cNvSpPr txBox="1"/>
          <p:nvPr/>
        </p:nvSpPr>
        <p:spPr>
          <a:xfrm>
            <a:off x="6632624" y="3388933"/>
            <a:ext cx="1849224" cy="798488"/>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a:t>
            </a:r>
          </a:p>
        </p:txBody>
      </p:sp>
      <p:sp>
        <p:nvSpPr>
          <p:cNvPr id="45" name="文本框 44">
            <a:extLst>
              <a:ext uri="{FF2B5EF4-FFF2-40B4-BE49-F238E27FC236}">
                <a16:creationId xmlns:a16="http://schemas.microsoft.com/office/drawing/2014/main" id="{DCEA6BA7-490F-51B8-8E31-1E358AA90ADD}"/>
              </a:ext>
            </a:extLst>
          </p:cNvPr>
          <p:cNvSpPr txBox="1"/>
          <p:nvPr/>
        </p:nvSpPr>
        <p:spPr>
          <a:xfrm>
            <a:off x="9398730" y="3388933"/>
            <a:ext cx="1849224" cy="798488"/>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a:t>
            </a:r>
          </a:p>
        </p:txBody>
      </p:sp>
      <p:sp>
        <p:nvSpPr>
          <p:cNvPr id="46" name="文本框 45">
            <a:extLst>
              <a:ext uri="{FF2B5EF4-FFF2-40B4-BE49-F238E27FC236}">
                <a16:creationId xmlns:a16="http://schemas.microsoft.com/office/drawing/2014/main" id="{1C275912-0D1A-A6F1-3CE9-948AB7F5BE53}"/>
              </a:ext>
            </a:extLst>
          </p:cNvPr>
          <p:cNvSpPr txBox="1"/>
          <p:nvPr/>
        </p:nvSpPr>
        <p:spPr>
          <a:xfrm>
            <a:off x="6632624" y="5143776"/>
            <a:ext cx="1849224" cy="798488"/>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a:t>
            </a:r>
          </a:p>
        </p:txBody>
      </p:sp>
      <p:sp>
        <p:nvSpPr>
          <p:cNvPr id="47" name="文本框 46">
            <a:extLst>
              <a:ext uri="{FF2B5EF4-FFF2-40B4-BE49-F238E27FC236}">
                <a16:creationId xmlns:a16="http://schemas.microsoft.com/office/drawing/2014/main" id="{1B732E92-98AC-6CE0-5B11-EC1803B18B16}"/>
              </a:ext>
            </a:extLst>
          </p:cNvPr>
          <p:cNvSpPr txBox="1"/>
          <p:nvPr/>
        </p:nvSpPr>
        <p:spPr>
          <a:xfrm>
            <a:off x="9398730" y="5143776"/>
            <a:ext cx="1849224" cy="798488"/>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a:t>
            </a:r>
          </a:p>
        </p:txBody>
      </p:sp>
    </p:spTree>
    <p:extLst>
      <p:ext uri="{BB962C8B-B14F-4D97-AF65-F5344CB8AC3E}">
        <p14:creationId xmlns:p14="http://schemas.microsoft.com/office/powerpoint/2010/main" val="21041230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id="{865D2885-BB7F-0A5F-89F9-4AE023504A3D}"/>
              </a:ext>
            </a:extLst>
          </p:cNvPr>
          <p:cNvSpPr/>
          <p:nvPr/>
        </p:nvSpPr>
        <p:spPr>
          <a:xfrm>
            <a:off x="974443" y="892935"/>
            <a:ext cx="4759993" cy="4759993"/>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8422B845-1B62-536C-E2BA-4F3E140ECC0D}"/>
              </a:ext>
            </a:extLst>
          </p:cNvPr>
          <p:cNvSpPr/>
          <p:nvPr/>
        </p:nvSpPr>
        <p:spPr>
          <a:xfrm>
            <a:off x="6368784" y="2098007"/>
            <a:ext cx="4759993" cy="4759993"/>
          </a:xfrm>
          <a:prstGeom prst="ellipse">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388A93B8-D079-BEFF-4483-A5A7498D2C59}"/>
              </a:ext>
            </a:extLst>
          </p:cNvPr>
          <p:cNvSpPr txBox="1"/>
          <p:nvPr/>
        </p:nvSpPr>
        <p:spPr>
          <a:xfrm>
            <a:off x="4546602"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咖啡介绍</a:t>
            </a:r>
          </a:p>
        </p:txBody>
      </p:sp>
      <p:sp>
        <p:nvSpPr>
          <p:cNvPr id="3" name="文本框 2">
            <a:extLst>
              <a:ext uri="{FF2B5EF4-FFF2-40B4-BE49-F238E27FC236}">
                <a16:creationId xmlns:a16="http://schemas.microsoft.com/office/drawing/2014/main" id="{4ECA3D63-44EA-49AE-CFD3-BB48A661B883}"/>
              </a:ext>
            </a:extLst>
          </p:cNvPr>
          <p:cNvSpPr txBox="1"/>
          <p:nvPr/>
        </p:nvSpPr>
        <p:spPr>
          <a:xfrm>
            <a:off x="6311900"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sp>
        <p:nvSpPr>
          <p:cNvPr id="4" name="文本框 3">
            <a:extLst>
              <a:ext uri="{FF2B5EF4-FFF2-40B4-BE49-F238E27FC236}">
                <a16:creationId xmlns:a16="http://schemas.microsoft.com/office/drawing/2014/main" id="{DC906C2E-7540-8A2B-510F-10274D9D9C63}"/>
              </a:ext>
            </a:extLst>
          </p:cNvPr>
          <p:cNvSpPr txBox="1"/>
          <p:nvPr/>
        </p:nvSpPr>
        <p:spPr>
          <a:xfrm>
            <a:off x="8077198"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咖啡起源</a:t>
            </a:r>
          </a:p>
        </p:txBody>
      </p:sp>
      <p:sp>
        <p:nvSpPr>
          <p:cNvPr id="5" name="文本框 4">
            <a:extLst>
              <a:ext uri="{FF2B5EF4-FFF2-40B4-BE49-F238E27FC236}">
                <a16:creationId xmlns:a16="http://schemas.microsoft.com/office/drawing/2014/main" id="{20D82D26-8B4F-1EE6-5052-ACC9AA4662C0}"/>
              </a:ext>
            </a:extLst>
          </p:cNvPr>
          <p:cNvSpPr txBox="1"/>
          <p:nvPr/>
        </p:nvSpPr>
        <p:spPr>
          <a:xfrm>
            <a:off x="9842496"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咖啡种类</a:t>
            </a:r>
          </a:p>
        </p:txBody>
      </p:sp>
      <p:sp>
        <p:nvSpPr>
          <p:cNvPr id="6" name="coffee-bean_173819">
            <a:extLst>
              <a:ext uri="{FF2B5EF4-FFF2-40B4-BE49-F238E27FC236}">
                <a16:creationId xmlns:a16="http://schemas.microsoft.com/office/drawing/2014/main" id="{139650CD-2CA7-162E-DF47-1AEC765CFB69}"/>
              </a:ext>
            </a:extLst>
          </p:cNvPr>
          <p:cNvSpPr/>
          <p:nvPr/>
        </p:nvSpPr>
        <p:spPr>
          <a:xfrm>
            <a:off x="482317"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ffee-bean_173819">
            <a:extLst>
              <a:ext uri="{FF2B5EF4-FFF2-40B4-BE49-F238E27FC236}">
                <a16:creationId xmlns:a16="http://schemas.microsoft.com/office/drawing/2014/main" id="{65964151-06BA-5F7C-1907-F7D5AF4D1AB7}"/>
              </a:ext>
            </a:extLst>
          </p:cNvPr>
          <p:cNvSpPr/>
          <p:nvPr/>
        </p:nvSpPr>
        <p:spPr>
          <a:xfrm>
            <a:off x="998255"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ffee-bean_173819">
            <a:extLst>
              <a:ext uri="{FF2B5EF4-FFF2-40B4-BE49-F238E27FC236}">
                <a16:creationId xmlns:a16="http://schemas.microsoft.com/office/drawing/2014/main" id="{D4B88AA8-28CD-6098-6C0B-32868DDB0B94}"/>
              </a:ext>
            </a:extLst>
          </p:cNvPr>
          <p:cNvSpPr/>
          <p:nvPr/>
        </p:nvSpPr>
        <p:spPr>
          <a:xfrm>
            <a:off x="1514193"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ffee-beans_161475">
            <a:extLst>
              <a:ext uri="{FF2B5EF4-FFF2-40B4-BE49-F238E27FC236}">
                <a16:creationId xmlns:a16="http://schemas.microsoft.com/office/drawing/2014/main" id="{0248744B-BE6C-DC7C-4D36-B6BD8DB20750}"/>
              </a:ext>
            </a:extLst>
          </p:cNvPr>
          <p:cNvSpPr/>
          <p:nvPr/>
        </p:nvSpPr>
        <p:spPr>
          <a:xfrm>
            <a:off x="6358827" y="466929"/>
            <a:ext cx="234980" cy="228192"/>
          </a:xfrm>
          <a:custGeom>
            <a:avLst/>
            <a:gdLst>
              <a:gd name="connsiteX0" fmla="*/ 224490 w 609682"/>
              <a:gd name="connsiteY0" fmla="*/ 434878 h 592071"/>
              <a:gd name="connsiteX1" fmla="*/ 379442 w 609682"/>
              <a:gd name="connsiteY1" fmla="*/ 548159 h 592071"/>
              <a:gd name="connsiteX2" fmla="*/ 30637 w 609682"/>
              <a:gd name="connsiteY2" fmla="*/ 509496 h 592071"/>
              <a:gd name="connsiteX3" fmla="*/ 224490 w 609682"/>
              <a:gd name="connsiteY3" fmla="*/ 434878 h 592071"/>
              <a:gd name="connsiteX4" fmla="*/ 163428 w 609682"/>
              <a:gd name="connsiteY4" fmla="*/ 191427 h 592071"/>
              <a:gd name="connsiteX5" fmla="*/ 210932 w 609682"/>
              <a:gd name="connsiteY5" fmla="*/ 413578 h 592071"/>
              <a:gd name="connsiteX6" fmla="*/ 15678 w 609682"/>
              <a:gd name="connsiteY6" fmla="*/ 483799 h 592071"/>
              <a:gd name="connsiteX7" fmla="*/ 163428 w 609682"/>
              <a:gd name="connsiteY7" fmla="*/ 191427 h 592071"/>
              <a:gd name="connsiteX8" fmla="*/ 290776 w 609682"/>
              <a:gd name="connsiteY8" fmla="*/ 20729 h 592071"/>
              <a:gd name="connsiteX9" fmla="*/ 368868 w 609682"/>
              <a:gd name="connsiteY9" fmla="*/ 252128 h 592071"/>
              <a:gd name="connsiteX10" fmla="*/ 491477 w 609682"/>
              <a:gd name="connsiteY10" fmla="*/ 513782 h 592071"/>
              <a:gd name="connsiteX11" fmla="*/ 197253 w 609682"/>
              <a:gd name="connsiteY11" fmla="*/ 316841 h 592071"/>
              <a:gd name="connsiteX12" fmla="*/ 290776 w 609682"/>
              <a:gd name="connsiteY12" fmla="*/ 20729 h 592071"/>
              <a:gd name="connsiteX13" fmla="*/ 362409 w 609682"/>
              <a:gd name="connsiteY13" fmla="*/ 174 h 592071"/>
              <a:gd name="connsiteX14" fmla="*/ 598572 w 609682"/>
              <a:gd name="connsiteY14" fmla="*/ 211434 h 592071"/>
              <a:gd name="connsiteX15" fmla="*/ 517119 w 609682"/>
              <a:gd name="connsiteY15" fmla="*/ 499798 h 592071"/>
              <a:gd name="connsiteX16" fmla="*/ 387693 w 609682"/>
              <a:gd name="connsiteY16" fmla="*/ 236087 h 592071"/>
              <a:gd name="connsiteX17" fmla="*/ 318865 w 609682"/>
              <a:gd name="connsiteY17" fmla="*/ 8234 h 592071"/>
              <a:gd name="connsiteX18" fmla="*/ 362409 w 609682"/>
              <a:gd name="connsiteY18" fmla="*/ 174 h 59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9682" h="592071">
                <a:moveTo>
                  <a:pt x="224490" y="434878"/>
                </a:moveTo>
                <a:cubicBezTo>
                  <a:pt x="264608" y="493060"/>
                  <a:pt x="320342" y="534151"/>
                  <a:pt x="379442" y="548159"/>
                </a:cubicBezTo>
                <a:cubicBezTo>
                  <a:pt x="241416" y="626886"/>
                  <a:pt x="88241" y="591025"/>
                  <a:pt x="30637" y="509496"/>
                </a:cubicBezTo>
                <a:cubicBezTo>
                  <a:pt x="93665" y="513232"/>
                  <a:pt x="176331" y="484935"/>
                  <a:pt x="224490" y="434878"/>
                </a:cubicBezTo>
                <a:close/>
                <a:moveTo>
                  <a:pt x="163428" y="191427"/>
                </a:moveTo>
                <a:cubicBezTo>
                  <a:pt x="158004" y="234008"/>
                  <a:pt x="158191" y="325520"/>
                  <a:pt x="210932" y="413578"/>
                </a:cubicBezTo>
                <a:cubicBezTo>
                  <a:pt x="156414" y="472127"/>
                  <a:pt x="74217" y="489495"/>
                  <a:pt x="15678" y="483799"/>
                </a:cubicBezTo>
                <a:cubicBezTo>
                  <a:pt x="-34071" y="372864"/>
                  <a:pt x="39804" y="249136"/>
                  <a:pt x="163428" y="191427"/>
                </a:cubicBezTo>
                <a:close/>
                <a:moveTo>
                  <a:pt x="290776" y="20729"/>
                </a:moveTo>
                <a:cubicBezTo>
                  <a:pt x="279460" y="76945"/>
                  <a:pt x="286287" y="162482"/>
                  <a:pt x="368868" y="252128"/>
                </a:cubicBezTo>
                <a:cubicBezTo>
                  <a:pt x="490167" y="383328"/>
                  <a:pt x="495311" y="473628"/>
                  <a:pt x="491477" y="513782"/>
                </a:cubicBezTo>
                <a:cubicBezTo>
                  <a:pt x="367091" y="568316"/>
                  <a:pt x="234568" y="459994"/>
                  <a:pt x="197253" y="316841"/>
                </a:cubicBezTo>
                <a:cubicBezTo>
                  <a:pt x="163865" y="191617"/>
                  <a:pt x="205483" y="68727"/>
                  <a:pt x="290776" y="20729"/>
                </a:cubicBezTo>
                <a:close/>
                <a:moveTo>
                  <a:pt x="362409" y="174"/>
                </a:moveTo>
                <a:cubicBezTo>
                  <a:pt x="464346" y="-4524"/>
                  <a:pt x="565432" y="86582"/>
                  <a:pt x="598572" y="211434"/>
                </a:cubicBezTo>
                <a:cubicBezTo>
                  <a:pt x="629526" y="330403"/>
                  <a:pt x="593709" y="446944"/>
                  <a:pt x="517119" y="499798"/>
                </a:cubicBezTo>
                <a:cubicBezTo>
                  <a:pt x="518896" y="382884"/>
                  <a:pt x="425473" y="279603"/>
                  <a:pt x="387693" y="236087"/>
                </a:cubicBezTo>
                <a:cubicBezTo>
                  <a:pt x="304463" y="148121"/>
                  <a:pt x="302032" y="61836"/>
                  <a:pt x="318865" y="8234"/>
                </a:cubicBezTo>
                <a:cubicBezTo>
                  <a:pt x="333267" y="3472"/>
                  <a:pt x="347846" y="845"/>
                  <a:pt x="362409" y="174"/>
                </a:cubicBezTo>
                <a:close/>
              </a:path>
            </a:pathLst>
          </a:custGeom>
          <a:gradFill>
            <a:gsLst>
              <a:gs pos="0">
                <a:schemeClr val="accent3"/>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图片 14">
            <a:extLst>
              <a:ext uri="{FF2B5EF4-FFF2-40B4-BE49-F238E27FC236}">
                <a16:creationId xmlns:a16="http://schemas.microsoft.com/office/drawing/2014/main" id="{4195C51D-112D-71B6-14B8-49CB4DD1AD24}"/>
              </a:ext>
            </a:extLst>
          </p:cNvPr>
          <p:cNvPicPr>
            <a:picLocks noChangeAspect="1"/>
          </p:cNvPicPr>
          <p:nvPr/>
        </p:nvPicPr>
        <p:blipFill>
          <a:blip r:embed="rId2"/>
          <a:stretch>
            <a:fillRect/>
          </a:stretch>
        </p:blipFill>
        <p:spPr>
          <a:xfrm rot="1800000">
            <a:off x="4186066" y="1717383"/>
            <a:ext cx="3605868" cy="4292698"/>
          </a:xfrm>
          <a:prstGeom prst="rect">
            <a:avLst/>
          </a:prstGeom>
        </p:spPr>
      </p:pic>
      <p:sp>
        <p:nvSpPr>
          <p:cNvPr id="12" name="文本框 11">
            <a:extLst>
              <a:ext uri="{FF2B5EF4-FFF2-40B4-BE49-F238E27FC236}">
                <a16:creationId xmlns:a16="http://schemas.microsoft.com/office/drawing/2014/main" id="{FE432CB6-72DC-5EFD-A349-1F539F3ED14E}"/>
              </a:ext>
            </a:extLst>
          </p:cNvPr>
          <p:cNvSpPr txBox="1"/>
          <p:nvPr/>
        </p:nvSpPr>
        <p:spPr>
          <a:xfrm>
            <a:off x="7747978" y="3494999"/>
            <a:ext cx="3110522" cy="2813527"/>
          </a:xfrm>
          <a:prstGeom prst="rect">
            <a:avLst/>
          </a:prstGeom>
          <a:noFill/>
        </p:spPr>
        <p:txBody>
          <a:bodyPr wrap="square">
            <a:spAutoFit/>
          </a:bodyPr>
          <a:lstStyle/>
          <a:p>
            <a:pPr>
              <a:lnSpc>
                <a:spcPct val="150000"/>
              </a:lnSpc>
            </a:pPr>
            <a:r>
              <a:rPr kumimoji="0" lang="zh-CN" altLang="en-US" sz="2400"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输入内容输入内容输入内容输入内容输入内容输入内容输入内容输入内容输入内容输入内容</a:t>
            </a:r>
          </a:p>
        </p:txBody>
      </p:sp>
      <p:sp>
        <p:nvSpPr>
          <p:cNvPr id="13" name="文本框 12">
            <a:extLst>
              <a:ext uri="{FF2B5EF4-FFF2-40B4-BE49-F238E27FC236}">
                <a16:creationId xmlns:a16="http://schemas.microsoft.com/office/drawing/2014/main" id="{005A5DBB-D01B-3833-AE28-F10210827393}"/>
              </a:ext>
            </a:extLst>
          </p:cNvPr>
          <p:cNvSpPr txBox="1"/>
          <p:nvPr/>
        </p:nvSpPr>
        <p:spPr>
          <a:xfrm>
            <a:off x="7799168" y="2864726"/>
            <a:ext cx="2204450" cy="707886"/>
          </a:xfrm>
          <a:prstGeom prst="rect">
            <a:avLst/>
          </a:prstGeom>
          <a:noFill/>
        </p:spPr>
        <p:txBody>
          <a:bodyPr wrap="none">
            <a:spAutoFit/>
          </a:bodyPr>
          <a:lstStyle/>
          <a:p>
            <a:r>
              <a:rPr lang="zh-CN" altLang="en-US" sz="4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输入内容</a:t>
            </a:r>
            <a:endParaRPr kumimoji="0" lang="zh-CN" altLang="en-US" sz="4000" b="0" i="0" u="none" strike="noStrike" kern="1200" cap="none" spc="0" normalizeH="0" baseline="0" noProof="0" dirty="0">
              <a:ln>
                <a:noFill/>
              </a:ln>
              <a:solidFill>
                <a:schemeClr val="accent4"/>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16" name="文本框 15">
            <a:extLst>
              <a:ext uri="{FF2B5EF4-FFF2-40B4-BE49-F238E27FC236}">
                <a16:creationId xmlns:a16="http://schemas.microsoft.com/office/drawing/2014/main" id="{3F19F8BB-4B2B-2BCF-C66F-470D69E34154}"/>
              </a:ext>
            </a:extLst>
          </p:cNvPr>
          <p:cNvSpPr txBox="1"/>
          <p:nvPr/>
        </p:nvSpPr>
        <p:spPr>
          <a:xfrm>
            <a:off x="1388596" y="2171381"/>
            <a:ext cx="3110522" cy="2813527"/>
          </a:xfrm>
          <a:prstGeom prst="rect">
            <a:avLst/>
          </a:prstGeom>
          <a:noFill/>
        </p:spPr>
        <p:txBody>
          <a:bodyPr wrap="square">
            <a:spAutoFit/>
          </a:bodyPr>
          <a:lstStyle/>
          <a:p>
            <a:pPr algn="r">
              <a:lnSpc>
                <a:spcPct val="150000"/>
              </a:lnSpc>
            </a:pPr>
            <a:r>
              <a:rPr kumimoji="0" lang="zh-CN" altLang="en-US" sz="24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输入内容输入内容输入内容输入内容输入内容输入内容输入内容输入内容输入内容输入内容</a:t>
            </a:r>
          </a:p>
        </p:txBody>
      </p:sp>
      <p:sp>
        <p:nvSpPr>
          <p:cNvPr id="18" name="文本框 17">
            <a:extLst>
              <a:ext uri="{FF2B5EF4-FFF2-40B4-BE49-F238E27FC236}">
                <a16:creationId xmlns:a16="http://schemas.microsoft.com/office/drawing/2014/main" id="{1C54230C-97D7-9334-1506-7EB8C8739D82}"/>
              </a:ext>
            </a:extLst>
          </p:cNvPr>
          <p:cNvSpPr txBox="1"/>
          <p:nvPr/>
        </p:nvSpPr>
        <p:spPr>
          <a:xfrm>
            <a:off x="2294668" y="1541108"/>
            <a:ext cx="2204450" cy="707886"/>
          </a:xfrm>
          <a:prstGeom prst="rect">
            <a:avLst/>
          </a:prstGeom>
          <a:noFill/>
        </p:spPr>
        <p:txBody>
          <a:bodyPr wrap="none">
            <a:spAutoFit/>
          </a:bodyPr>
          <a:lstStyle/>
          <a:p>
            <a:pPr algn="r"/>
            <a:r>
              <a:rPr lang="zh-CN" altLang="en-US" sz="4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输入内容</a:t>
            </a:r>
            <a:endParaRPr kumimoji="0" lang="zh-CN" altLang="en-US" sz="4000" b="0" i="0" u="none" strike="noStrike" kern="1200" cap="none" spc="0" normalizeH="0" baseline="0" noProof="0" dirty="0">
              <a:ln>
                <a:noFill/>
              </a:ln>
              <a:solidFill>
                <a:schemeClr val="accent4"/>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Tree>
    <p:extLst>
      <p:ext uri="{BB962C8B-B14F-4D97-AF65-F5344CB8AC3E}">
        <p14:creationId xmlns:p14="http://schemas.microsoft.com/office/powerpoint/2010/main" val="19666004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415B1AC7-42A6-AACE-7CCD-009F6A9D5BD2}"/>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rcRect/>
          <a:stretch/>
        </p:blipFill>
        <p:spPr>
          <a:xfrm flipH="1">
            <a:off x="944046" y="1814285"/>
            <a:ext cx="4095212" cy="3990012"/>
          </a:xfrm>
          <a:prstGeom prst="rect">
            <a:avLst/>
          </a:prstGeom>
        </p:spPr>
      </p:pic>
      <p:sp>
        <p:nvSpPr>
          <p:cNvPr id="2" name="文本框 1">
            <a:extLst>
              <a:ext uri="{FF2B5EF4-FFF2-40B4-BE49-F238E27FC236}">
                <a16:creationId xmlns:a16="http://schemas.microsoft.com/office/drawing/2014/main" id="{C5F7346E-1AEA-61CA-3AE4-2F40AECCF6B5}"/>
              </a:ext>
            </a:extLst>
          </p:cNvPr>
          <p:cNvSpPr txBox="1"/>
          <p:nvPr/>
        </p:nvSpPr>
        <p:spPr>
          <a:xfrm>
            <a:off x="4546602"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咖啡介绍</a:t>
            </a:r>
          </a:p>
        </p:txBody>
      </p:sp>
      <p:sp>
        <p:nvSpPr>
          <p:cNvPr id="3" name="文本框 2">
            <a:extLst>
              <a:ext uri="{FF2B5EF4-FFF2-40B4-BE49-F238E27FC236}">
                <a16:creationId xmlns:a16="http://schemas.microsoft.com/office/drawing/2014/main" id="{0E3FAF49-BAFE-053A-AA04-CAF0FD67A3AD}"/>
              </a:ext>
            </a:extLst>
          </p:cNvPr>
          <p:cNvSpPr txBox="1"/>
          <p:nvPr/>
        </p:nvSpPr>
        <p:spPr>
          <a:xfrm>
            <a:off x="6311900"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sp>
        <p:nvSpPr>
          <p:cNvPr id="4" name="文本框 3">
            <a:extLst>
              <a:ext uri="{FF2B5EF4-FFF2-40B4-BE49-F238E27FC236}">
                <a16:creationId xmlns:a16="http://schemas.microsoft.com/office/drawing/2014/main" id="{70AE9F1C-F8B7-B0BD-8FFB-678718992B4D}"/>
              </a:ext>
            </a:extLst>
          </p:cNvPr>
          <p:cNvSpPr txBox="1"/>
          <p:nvPr/>
        </p:nvSpPr>
        <p:spPr>
          <a:xfrm>
            <a:off x="8077198"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咖啡起源</a:t>
            </a:r>
          </a:p>
        </p:txBody>
      </p:sp>
      <p:sp>
        <p:nvSpPr>
          <p:cNvPr id="5" name="文本框 4">
            <a:extLst>
              <a:ext uri="{FF2B5EF4-FFF2-40B4-BE49-F238E27FC236}">
                <a16:creationId xmlns:a16="http://schemas.microsoft.com/office/drawing/2014/main" id="{FC93A048-60C1-92FB-004F-10BC4F5CAAEB}"/>
              </a:ext>
            </a:extLst>
          </p:cNvPr>
          <p:cNvSpPr txBox="1"/>
          <p:nvPr/>
        </p:nvSpPr>
        <p:spPr>
          <a:xfrm>
            <a:off x="9842496"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咖啡种类</a:t>
            </a:r>
          </a:p>
        </p:txBody>
      </p:sp>
      <p:sp>
        <p:nvSpPr>
          <p:cNvPr id="6" name="coffee-bean_173819">
            <a:extLst>
              <a:ext uri="{FF2B5EF4-FFF2-40B4-BE49-F238E27FC236}">
                <a16:creationId xmlns:a16="http://schemas.microsoft.com/office/drawing/2014/main" id="{BE9DA3AF-75A1-D3F7-28B6-64DD0414E942}"/>
              </a:ext>
            </a:extLst>
          </p:cNvPr>
          <p:cNvSpPr/>
          <p:nvPr/>
        </p:nvSpPr>
        <p:spPr>
          <a:xfrm>
            <a:off x="482317"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ffee-bean_173819">
            <a:extLst>
              <a:ext uri="{FF2B5EF4-FFF2-40B4-BE49-F238E27FC236}">
                <a16:creationId xmlns:a16="http://schemas.microsoft.com/office/drawing/2014/main" id="{E36ECE3E-B86E-CDBC-DEE5-9B12FE3F5205}"/>
              </a:ext>
            </a:extLst>
          </p:cNvPr>
          <p:cNvSpPr/>
          <p:nvPr/>
        </p:nvSpPr>
        <p:spPr>
          <a:xfrm>
            <a:off x="998255"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ffee-bean_173819">
            <a:extLst>
              <a:ext uri="{FF2B5EF4-FFF2-40B4-BE49-F238E27FC236}">
                <a16:creationId xmlns:a16="http://schemas.microsoft.com/office/drawing/2014/main" id="{3D016A9A-A15A-0CA1-79C3-8BF1ED430506}"/>
              </a:ext>
            </a:extLst>
          </p:cNvPr>
          <p:cNvSpPr/>
          <p:nvPr/>
        </p:nvSpPr>
        <p:spPr>
          <a:xfrm>
            <a:off x="1514193"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ffee-beans_161475">
            <a:extLst>
              <a:ext uri="{FF2B5EF4-FFF2-40B4-BE49-F238E27FC236}">
                <a16:creationId xmlns:a16="http://schemas.microsoft.com/office/drawing/2014/main" id="{E093C772-5C75-11EF-1E2E-5FF809BFE1EC}"/>
              </a:ext>
            </a:extLst>
          </p:cNvPr>
          <p:cNvSpPr/>
          <p:nvPr/>
        </p:nvSpPr>
        <p:spPr>
          <a:xfrm>
            <a:off x="6358827" y="466929"/>
            <a:ext cx="234980" cy="228192"/>
          </a:xfrm>
          <a:custGeom>
            <a:avLst/>
            <a:gdLst>
              <a:gd name="connsiteX0" fmla="*/ 224490 w 609682"/>
              <a:gd name="connsiteY0" fmla="*/ 434878 h 592071"/>
              <a:gd name="connsiteX1" fmla="*/ 379442 w 609682"/>
              <a:gd name="connsiteY1" fmla="*/ 548159 h 592071"/>
              <a:gd name="connsiteX2" fmla="*/ 30637 w 609682"/>
              <a:gd name="connsiteY2" fmla="*/ 509496 h 592071"/>
              <a:gd name="connsiteX3" fmla="*/ 224490 w 609682"/>
              <a:gd name="connsiteY3" fmla="*/ 434878 h 592071"/>
              <a:gd name="connsiteX4" fmla="*/ 163428 w 609682"/>
              <a:gd name="connsiteY4" fmla="*/ 191427 h 592071"/>
              <a:gd name="connsiteX5" fmla="*/ 210932 w 609682"/>
              <a:gd name="connsiteY5" fmla="*/ 413578 h 592071"/>
              <a:gd name="connsiteX6" fmla="*/ 15678 w 609682"/>
              <a:gd name="connsiteY6" fmla="*/ 483799 h 592071"/>
              <a:gd name="connsiteX7" fmla="*/ 163428 w 609682"/>
              <a:gd name="connsiteY7" fmla="*/ 191427 h 592071"/>
              <a:gd name="connsiteX8" fmla="*/ 290776 w 609682"/>
              <a:gd name="connsiteY8" fmla="*/ 20729 h 592071"/>
              <a:gd name="connsiteX9" fmla="*/ 368868 w 609682"/>
              <a:gd name="connsiteY9" fmla="*/ 252128 h 592071"/>
              <a:gd name="connsiteX10" fmla="*/ 491477 w 609682"/>
              <a:gd name="connsiteY10" fmla="*/ 513782 h 592071"/>
              <a:gd name="connsiteX11" fmla="*/ 197253 w 609682"/>
              <a:gd name="connsiteY11" fmla="*/ 316841 h 592071"/>
              <a:gd name="connsiteX12" fmla="*/ 290776 w 609682"/>
              <a:gd name="connsiteY12" fmla="*/ 20729 h 592071"/>
              <a:gd name="connsiteX13" fmla="*/ 362409 w 609682"/>
              <a:gd name="connsiteY13" fmla="*/ 174 h 592071"/>
              <a:gd name="connsiteX14" fmla="*/ 598572 w 609682"/>
              <a:gd name="connsiteY14" fmla="*/ 211434 h 592071"/>
              <a:gd name="connsiteX15" fmla="*/ 517119 w 609682"/>
              <a:gd name="connsiteY15" fmla="*/ 499798 h 592071"/>
              <a:gd name="connsiteX16" fmla="*/ 387693 w 609682"/>
              <a:gd name="connsiteY16" fmla="*/ 236087 h 592071"/>
              <a:gd name="connsiteX17" fmla="*/ 318865 w 609682"/>
              <a:gd name="connsiteY17" fmla="*/ 8234 h 592071"/>
              <a:gd name="connsiteX18" fmla="*/ 362409 w 609682"/>
              <a:gd name="connsiteY18" fmla="*/ 174 h 59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9682" h="592071">
                <a:moveTo>
                  <a:pt x="224490" y="434878"/>
                </a:moveTo>
                <a:cubicBezTo>
                  <a:pt x="264608" y="493060"/>
                  <a:pt x="320342" y="534151"/>
                  <a:pt x="379442" y="548159"/>
                </a:cubicBezTo>
                <a:cubicBezTo>
                  <a:pt x="241416" y="626886"/>
                  <a:pt x="88241" y="591025"/>
                  <a:pt x="30637" y="509496"/>
                </a:cubicBezTo>
                <a:cubicBezTo>
                  <a:pt x="93665" y="513232"/>
                  <a:pt x="176331" y="484935"/>
                  <a:pt x="224490" y="434878"/>
                </a:cubicBezTo>
                <a:close/>
                <a:moveTo>
                  <a:pt x="163428" y="191427"/>
                </a:moveTo>
                <a:cubicBezTo>
                  <a:pt x="158004" y="234008"/>
                  <a:pt x="158191" y="325520"/>
                  <a:pt x="210932" y="413578"/>
                </a:cubicBezTo>
                <a:cubicBezTo>
                  <a:pt x="156414" y="472127"/>
                  <a:pt x="74217" y="489495"/>
                  <a:pt x="15678" y="483799"/>
                </a:cubicBezTo>
                <a:cubicBezTo>
                  <a:pt x="-34071" y="372864"/>
                  <a:pt x="39804" y="249136"/>
                  <a:pt x="163428" y="191427"/>
                </a:cubicBezTo>
                <a:close/>
                <a:moveTo>
                  <a:pt x="290776" y="20729"/>
                </a:moveTo>
                <a:cubicBezTo>
                  <a:pt x="279460" y="76945"/>
                  <a:pt x="286287" y="162482"/>
                  <a:pt x="368868" y="252128"/>
                </a:cubicBezTo>
                <a:cubicBezTo>
                  <a:pt x="490167" y="383328"/>
                  <a:pt x="495311" y="473628"/>
                  <a:pt x="491477" y="513782"/>
                </a:cubicBezTo>
                <a:cubicBezTo>
                  <a:pt x="367091" y="568316"/>
                  <a:pt x="234568" y="459994"/>
                  <a:pt x="197253" y="316841"/>
                </a:cubicBezTo>
                <a:cubicBezTo>
                  <a:pt x="163865" y="191617"/>
                  <a:pt x="205483" y="68727"/>
                  <a:pt x="290776" y="20729"/>
                </a:cubicBezTo>
                <a:close/>
                <a:moveTo>
                  <a:pt x="362409" y="174"/>
                </a:moveTo>
                <a:cubicBezTo>
                  <a:pt x="464346" y="-4524"/>
                  <a:pt x="565432" y="86582"/>
                  <a:pt x="598572" y="211434"/>
                </a:cubicBezTo>
                <a:cubicBezTo>
                  <a:pt x="629526" y="330403"/>
                  <a:pt x="593709" y="446944"/>
                  <a:pt x="517119" y="499798"/>
                </a:cubicBezTo>
                <a:cubicBezTo>
                  <a:pt x="518896" y="382884"/>
                  <a:pt x="425473" y="279603"/>
                  <a:pt x="387693" y="236087"/>
                </a:cubicBezTo>
                <a:cubicBezTo>
                  <a:pt x="304463" y="148121"/>
                  <a:pt x="302032" y="61836"/>
                  <a:pt x="318865" y="8234"/>
                </a:cubicBezTo>
                <a:cubicBezTo>
                  <a:pt x="333267" y="3472"/>
                  <a:pt x="347846" y="845"/>
                  <a:pt x="362409" y="174"/>
                </a:cubicBezTo>
                <a:close/>
              </a:path>
            </a:pathLst>
          </a:custGeom>
          <a:gradFill>
            <a:gsLst>
              <a:gs pos="0">
                <a:schemeClr val="accent3"/>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组合 13">
            <a:extLst>
              <a:ext uri="{FF2B5EF4-FFF2-40B4-BE49-F238E27FC236}">
                <a16:creationId xmlns:a16="http://schemas.microsoft.com/office/drawing/2014/main" id="{EACFC524-32D4-0CF0-3BF9-77A602F9C0A6}"/>
              </a:ext>
            </a:extLst>
          </p:cNvPr>
          <p:cNvGrpSpPr/>
          <p:nvPr/>
        </p:nvGrpSpPr>
        <p:grpSpPr>
          <a:xfrm>
            <a:off x="5863772" y="2986314"/>
            <a:ext cx="5151954" cy="1640114"/>
            <a:chOff x="5806332" y="3099920"/>
            <a:chExt cx="5151954" cy="1640114"/>
          </a:xfrm>
        </p:grpSpPr>
        <p:cxnSp>
          <p:nvCxnSpPr>
            <p:cNvPr id="10" name="直接连接符 9">
              <a:extLst>
                <a:ext uri="{FF2B5EF4-FFF2-40B4-BE49-F238E27FC236}">
                  <a16:creationId xmlns:a16="http://schemas.microsoft.com/office/drawing/2014/main" id="{0A6A35C7-4371-8250-0F31-C0FE14EC45E0}"/>
                </a:ext>
              </a:extLst>
            </p:cNvPr>
            <p:cNvCxnSpPr>
              <a:cxnSpLocks/>
            </p:cNvCxnSpPr>
            <p:nvPr/>
          </p:nvCxnSpPr>
          <p:spPr>
            <a:xfrm flipH="1">
              <a:off x="5806332" y="4740034"/>
              <a:ext cx="5151954" cy="0"/>
            </a:xfrm>
            <a:prstGeom prst="line">
              <a:avLst/>
            </a:prstGeom>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8B733C9A-95C5-3812-2A0E-EA16E00B256A}"/>
                </a:ext>
              </a:extLst>
            </p:cNvPr>
            <p:cNvCxnSpPr>
              <a:cxnSpLocks/>
            </p:cNvCxnSpPr>
            <p:nvPr/>
          </p:nvCxnSpPr>
          <p:spPr>
            <a:xfrm flipH="1">
              <a:off x="5806332" y="3099920"/>
              <a:ext cx="5151954" cy="0"/>
            </a:xfrm>
            <a:prstGeom prst="line">
              <a:avLst/>
            </a:prstGeom>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8F0BB790-DAA3-3DE8-738B-0B6C93004E72}"/>
              </a:ext>
            </a:extLst>
          </p:cNvPr>
          <p:cNvGrpSpPr/>
          <p:nvPr/>
        </p:nvGrpSpPr>
        <p:grpSpPr>
          <a:xfrm>
            <a:off x="5949950" y="1808136"/>
            <a:ext cx="577897" cy="577897"/>
            <a:chOff x="5949950" y="1808136"/>
            <a:chExt cx="577897" cy="577897"/>
          </a:xfrm>
        </p:grpSpPr>
        <p:sp>
          <p:nvSpPr>
            <p:cNvPr id="18" name="椭圆 17">
              <a:extLst>
                <a:ext uri="{FF2B5EF4-FFF2-40B4-BE49-F238E27FC236}">
                  <a16:creationId xmlns:a16="http://schemas.microsoft.com/office/drawing/2014/main" id="{00E3A428-621C-69EC-B03C-63493A714C9D}"/>
                </a:ext>
              </a:extLst>
            </p:cNvPr>
            <p:cNvSpPr/>
            <p:nvPr/>
          </p:nvSpPr>
          <p:spPr>
            <a:xfrm>
              <a:off x="5949950" y="1808136"/>
              <a:ext cx="577897" cy="577897"/>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espresso_204912">
              <a:extLst>
                <a:ext uri="{FF2B5EF4-FFF2-40B4-BE49-F238E27FC236}">
                  <a16:creationId xmlns:a16="http://schemas.microsoft.com/office/drawing/2014/main" id="{B39164FF-7C58-B106-B098-DAD64877B1EB}"/>
                </a:ext>
              </a:extLst>
            </p:cNvPr>
            <p:cNvSpPr/>
            <p:nvPr/>
          </p:nvSpPr>
          <p:spPr>
            <a:xfrm>
              <a:off x="6054726" y="1973162"/>
              <a:ext cx="368345" cy="247844"/>
            </a:xfrm>
            <a:custGeom>
              <a:avLst/>
              <a:gdLst>
                <a:gd name="T0" fmla="*/ 4832 w 6827"/>
                <a:gd name="T1" fmla="*/ 3265 h 4601"/>
                <a:gd name="T2" fmla="*/ 5181 w 6827"/>
                <a:gd name="T3" fmla="*/ 1930 h 4601"/>
                <a:gd name="T4" fmla="*/ 5565 w 6827"/>
                <a:gd name="T5" fmla="*/ 223 h 4601"/>
                <a:gd name="T6" fmla="*/ 5565 w 6827"/>
                <a:gd name="T7" fmla="*/ 0 h 4601"/>
                <a:gd name="T8" fmla="*/ 1113 w 6827"/>
                <a:gd name="T9" fmla="*/ 0 h 4601"/>
                <a:gd name="T10" fmla="*/ 0 w 6827"/>
                <a:gd name="T11" fmla="*/ 1113 h 4601"/>
                <a:gd name="T12" fmla="*/ 1113 w 6827"/>
                <a:gd name="T13" fmla="*/ 2226 h 4601"/>
                <a:gd name="T14" fmla="*/ 1750 w 6827"/>
                <a:gd name="T15" fmla="*/ 2226 h 4601"/>
                <a:gd name="T16" fmla="*/ 1994 w 6827"/>
                <a:gd name="T17" fmla="*/ 3265 h 4601"/>
                <a:gd name="T18" fmla="*/ 0 w 6827"/>
                <a:gd name="T19" fmla="*/ 3265 h 4601"/>
                <a:gd name="T20" fmla="*/ 0 w 6827"/>
                <a:gd name="T21" fmla="*/ 3710 h 4601"/>
                <a:gd name="T22" fmla="*/ 434 w 6827"/>
                <a:gd name="T23" fmla="*/ 3710 h 4601"/>
                <a:gd name="T24" fmla="*/ 735 w 6827"/>
                <a:gd name="T25" fmla="*/ 4601 h 4601"/>
                <a:gd name="T26" fmla="*/ 6099 w 6827"/>
                <a:gd name="T27" fmla="*/ 4601 h 4601"/>
                <a:gd name="T28" fmla="*/ 6394 w 6827"/>
                <a:gd name="T29" fmla="*/ 3710 h 4601"/>
                <a:gd name="T30" fmla="*/ 6827 w 6827"/>
                <a:gd name="T31" fmla="*/ 3710 h 4601"/>
                <a:gd name="T32" fmla="*/ 6827 w 6827"/>
                <a:gd name="T33" fmla="*/ 3265 h 4601"/>
                <a:gd name="T34" fmla="*/ 4832 w 6827"/>
                <a:gd name="T35" fmla="*/ 3265 h 4601"/>
                <a:gd name="T36" fmla="*/ 1113 w 6827"/>
                <a:gd name="T37" fmla="*/ 1781 h 4601"/>
                <a:gd name="T38" fmla="*/ 445 w 6827"/>
                <a:gd name="T39" fmla="*/ 1113 h 4601"/>
                <a:gd name="T40" fmla="*/ 1113 w 6827"/>
                <a:gd name="T41" fmla="*/ 445 h 4601"/>
                <a:gd name="T42" fmla="*/ 1269 w 6827"/>
                <a:gd name="T43" fmla="*/ 445 h 4601"/>
                <a:gd name="T44" fmla="*/ 1592 w 6827"/>
                <a:gd name="T45" fmla="*/ 1781 h 4601"/>
                <a:gd name="T46" fmla="*/ 1113 w 6827"/>
                <a:gd name="T47" fmla="*/ 1781 h 4601"/>
                <a:gd name="T48" fmla="*/ 1716 w 6827"/>
                <a:gd name="T49" fmla="*/ 445 h 4601"/>
                <a:gd name="T50" fmla="*/ 5111 w 6827"/>
                <a:gd name="T51" fmla="*/ 445 h 4601"/>
                <a:gd name="T52" fmla="*/ 4762 w 6827"/>
                <a:gd name="T53" fmla="*/ 1780 h 4601"/>
                <a:gd name="T54" fmla="*/ 4386 w 6827"/>
                <a:gd name="T55" fmla="*/ 3265 h 4601"/>
                <a:gd name="T56" fmla="*/ 2441 w 6827"/>
                <a:gd name="T57" fmla="*/ 3265 h 4601"/>
                <a:gd name="T58" fmla="*/ 2065 w 6827"/>
                <a:gd name="T59" fmla="*/ 1780 h 4601"/>
                <a:gd name="T60" fmla="*/ 1716 w 6827"/>
                <a:gd name="T61" fmla="*/ 445 h 4601"/>
                <a:gd name="T62" fmla="*/ 5777 w 6827"/>
                <a:gd name="T63" fmla="*/ 4155 h 4601"/>
                <a:gd name="T64" fmla="*/ 1054 w 6827"/>
                <a:gd name="T65" fmla="*/ 4155 h 4601"/>
                <a:gd name="T66" fmla="*/ 904 w 6827"/>
                <a:gd name="T67" fmla="*/ 3710 h 4601"/>
                <a:gd name="T68" fmla="*/ 5925 w 6827"/>
                <a:gd name="T69" fmla="*/ 3710 h 4601"/>
                <a:gd name="T70" fmla="*/ 5777 w 6827"/>
                <a:gd name="T71" fmla="*/ 4155 h 4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27" h="4601">
                  <a:moveTo>
                    <a:pt x="4832" y="3265"/>
                  </a:moveTo>
                  <a:cubicBezTo>
                    <a:pt x="4870" y="2796"/>
                    <a:pt x="5022" y="2374"/>
                    <a:pt x="5181" y="1930"/>
                  </a:cubicBezTo>
                  <a:cubicBezTo>
                    <a:pt x="5370" y="1405"/>
                    <a:pt x="5565" y="861"/>
                    <a:pt x="5565" y="223"/>
                  </a:cubicBezTo>
                  <a:lnTo>
                    <a:pt x="5565" y="0"/>
                  </a:lnTo>
                  <a:lnTo>
                    <a:pt x="1113" y="0"/>
                  </a:lnTo>
                  <a:cubicBezTo>
                    <a:pt x="499" y="0"/>
                    <a:pt x="0" y="499"/>
                    <a:pt x="0" y="1113"/>
                  </a:cubicBezTo>
                  <a:cubicBezTo>
                    <a:pt x="0" y="1727"/>
                    <a:pt x="499" y="2226"/>
                    <a:pt x="1113" y="2226"/>
                  </a:cubicBezTo>
                  <a:lnTo>
                    <a:pt x="1750" y="2226"/>
                  </a:lnTo>
                  <a:cubicBezTo>
                    <a:pt x="1867" y="2565"/>
                    <a:pt x="1965" y="2901"/>
                    <a:pt x="1994" y="3265"/>
                  </a:cubicBezTo>
                  <a:lnTo>
                    <a:pt x="0" y="3265"/>
                  </a:lnTo>
                  <a:lnTo>
                    <a:pt x="0" y="3710"/>
                  </a:lnTo>
                  <a:lnTo>
                    <a:pt x="434" y="3710"/>
                  </a:lnTo>
                  <a:lnTo>
                    <a:pt x="735" y="4601"/>
                  </a:lnTo>
                  <a:lnTo>
                    <a:pt x="6099" y="4601"/>
                  </a:lnTo>
                  <a:lnTo>
                    <a:pt x="6394" y="3710"/>
                  </a:lnTo>
                  <a:lnTo>
                    <a:pt x="6827" y="3710"/>
                  </a:lnTo>
                  <a:lnTo>
                    <a:pt x="6827" y="3265"/>
                  </a:lnTo>
                  <a:lnTo>
                    <a:pt x="4832" y="3265"/>
                  </a:lnTo>
                  <a:close/>
                  <a:moveTo>
                    <a:pt x="1113" y="1781"/>
                  </a:moveTo>
                  <a:cubicBezTo>
                    <a:pt x="745" y="1781"/>
                    <a:pt x="445" y="1481"/>
                    <a:pt x="445" y="1113"/>
                  </a:cubicBezTo>
                  <a:cubicBezTo>
                    <a:pt x="445" y="745"/>
                    <a:pt x="745" y="445"/>
                    <a:pt x="1113" y="445"/>
                  </a:cubicBezTo>
                  <a:lnTo>
                    <a:pt x="1269" y="445"/>
                  </a:lnTo>
                  <a:cubicBezTo>
                    <a:pt x="1304" y="931"/>
                    <a:pt x="1444" y="1364"/>
                    <a:pt x="1592" y="1781"/>
                  </a:cubicBezTo>
                  <a:lnTo>
                    <a:pt x="1113" y="1781"/>
                  </a:lnTo>
                  <a:close/>
                  <a:moveTo>
                    <a:pt x="1716" y="445"/>
                  </a:moveTo>
                  <a:lnTo>
                    <a:pt x="5111" y="445"/>
                  </a:lnTo>
                  <a:cubicBezTo>
                    <a:pt x="5073" y="914"/>
                    <a:pt x="4921" y="1336"/>
                    <a:pt x="4762" y="1780"/>
                  </a:cubicBezTo>
                  <a:cubicBezTo>
                    <a:pt x="4596" y="2243"/>
                    <a:pt x="4424" y="2721"/>
                    <a:pt x="4386" y="3265"/>
                  </a:cubicBezTo>
                  <a:lnTo>
                    <a:pt x="2441" y="3265"/>
                  </a:lnTo>
                  <a:cubicBezTo>
                    <a:pt x="2403" y="2721"/>
                    <a:pt x="2231" y="2243"/>
                    <a:pt x="2065" y="1780"/>
                  </a:cubicBezTo>
                  <a:cubicBezTo>
                    <a:pt x="1905" y="1336"/>
                    <a:pt x="1754" y="914"/>
                    <a:pt x="1716" y="445"/>
                  </a:cubicBezTo>
                  <a:close/>
                  <a:moveTo>
                    <a:pt x="5777" y="4155"/>
                  </a:moveTo>
                  <a:lnTo>
                    <a:pt x="1054" y="4155"/>
                  </a:lnTo>
                  <a:lnTo>
                    <a:pt x="904" y="3710"/>
                  </a:lnTo>
                  <a:lnTo>
                    <a:pt x="5925" y="3710"/>
                  </a:lnTo>
                  <a:lnTo>
                    <a:pt x="5777" y="41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mocha_273056">
            <a:extLst>
              <a:ext uri="{FF2B5EF4-FFF2-40B4-BE49-F238E27FC236}">
                <a16:creationId xmlns:a16="http://schemas.microsoft.com/office/drawing/2014/main" id="{74DE9D58-0CD7-92CC-49FA-A4DBEFBA0BBA}"/>
              </a:ext>
            </a:extLst>
          </p:cNvPr>
          <p:cNvSpPr/>
          <p:nvPr/>
        </p:nvSpPr>
        <p:spPr>
          <a:xfrm>
            <a:off x="8826850" y="1932567"/>
            <a:ext cx="368345" cy="329033"/>
          </a:xfrm>
          <a:custGeom>
            <a:avLst/>
            <a:gdLst>
              <a:gd name="T0" fmla="*/ 5785 w 6827"/>
              <a:gd name="T1" fmla="*/ 4291 h 6107"/>
              <a:gd name="T2" fmla="*/ 6827 w 6827"/>
              <a:gd name="T3" fmla="*/ 3249 h 6107"/>
              <a:gd name="T4" fmla="*/ 5785 w 6827"/>
              <a:gd name="T5" fmla="*/ 2207 h 6107"/>
              <a:gd name="T6" fmla="*/ 5451 w 6827"/>
              <a:gd name="T7" fmla="*/ 2207 h 6107"/>
              <a:gd name="T8" fmla="*/ 5451 w 6827"/>
              <a:gd name="T9" fmla="*/ 1731 h 6107"/>
              <a:gd name="T10" fmla="*/ 4032 w 6827"/>
              <a:gd name="T11" fmla="*/ 323 h 6107"/>
              <a:gd name="T12" fmla="*/ 3636 w 6827"/>
              <a:gd name="T13" fmla="*/ 378 h 6107"/>
              <a:gd name="T14" fmla="*/ 2556 w 6827"/>
              <a:gd name="T15" fmla="*/ 0 h 6107"/>
              <a:gd name="T16" fmla="*/ 825 w 6827"/>
              <a:gd name="T17" fmla="*/ 1731 h 6107"/>
              <a:gd name="T18" fmla="*/ 825 w 6827"/>
              <a:gd name="T19" fmla="*/ 3513 h 6107"/>
              <a:gd name="T20" fmla="*/ 1274 w 6827"/>
              <a:gd name="T21" fmla="*/ 4783 h 6107"/>
              <a:gd name="T22" fmla="*/ 747 w 6827"/>
              <a:gd name="T23" fmla="*/ 4783 h 6107"/>
              <a:gd name="T24" fmla="*/ 746 w 6827"/>
              <a:gd name="T25" fmla="*/ 4783 h 6107"/>
              <a:gd name="T26" fmla="*/ 210 w 6827"/>
              <a:gd name="T27" fmla="*/ 4783 h 6107"/>
              <a:gd name="T28" fmla="*/ 0 w 6827"/>
              <a:gd name="T29" fmla="*/ 4993 h 6107"/>
              <a:gd name="T30" fmla="*/ 210 w 6827"/>
              <a:gd name="T31" fmla="*/ 5203 h 6107"/>
              <a:gd name="T32" fmla="*/ 618 w 6827"/>
              <a:gd name="T33" fmla="*/ 5203 h 6107"/>
              <a:gd name="T34" fmla="*/ 773 w 6827"/>
              <a:gd name="T35" fmla="*/ 5493 h 6107"/>
              <a:gd name="T36" fmla="*/ 1793 w 6827"/>
              <a:gd name="T37" fmla="*/ 6107 h 6107"/>
              <a:gd name="T38" fmla="*/ 4493 w 6827"/>
              <a:gd name="T39" fmla="*/ 6107 h 6107"/>
              <a:gd name="T40" fmla="*/ 5513 w 6827"/>
              <a:gd name="T41" fmla="*/ 5493 h 6107"/>
              <a:gd name="T42" fmla="*/ 5668 w 6827"/>
              <a:gd name="T43" fmla="*/ 5203 h 6107"/>
              <a:gd name="T44" fmla="*/ 6076 w 6827"/>
              <a:gd name="T45" fmla="*/ 5203 h 6107"/>
              <a:gd name="T46" fmla="*/ 6286 w 6827"/>
              <a:gd name="T47" fmla="*/ 4993 h 6107"/>
              <a:gd name="T48" fmla="*/ 6076 w 6827"/>
              <a:gd name="T49" fmla="*/ 4783 h 6107"/>
              <a:gd name="T50" fmla="*/ 5003 w 6827"/>
              <a:gd name="T51" fmla="*/ 4783 h 6107"/>
              <a:gd name="T52" fmla="*/ 5296 w 6827"/>
              <a:gd name="T53" fmla="*/ 4291 h 6107"/>
              <a:gd name="T54" fmla="*/ 5785 w 6827"/>
              <a:gd name="T55" fmla="*/ 4291 h 6107"/>
              <a:gd name="T56" fmla="*/ 5451 w 6827"/>
              <a:gd name="T57" fmla="*/ 3513 h 6107"/>
              <a:gd name="T58" fmla="*/ 5451 w 6827"/>
              <a:gd name="T59" fmla="*/ 2627 h 6107"/>
              <a:gd name="T60" fmla="*/ 5785 w 6827"/>
              <a:gd name="T61" fmla="*/ 2627 h 6107"/>
              <a:gd name="T62" fmla="*/ 5785 w 6827"/>
              <a:gd name="T63" fmla="*/ 2627 h 6107"/>
              <a:gd name="T64" fmla="*/ 6407 w 6827"/>
              <a:gd name="T65" fmla="*/ 3249 h 6107"/>
              <a:gd name="T66" fmla="*/ 5785 w 6827"/>
              <a:gd name="T67" fmla="*/ 3871 h 6107"/>
              <a:gd name="T68" fmla="*/ 5420 w 6827"/>
              <a:gd name="T69" fmla="*/ 3871 h 6107"/>
              <a:gd name="T70" fmla="*/ 5451 w 6827"/>
              <a:gd name="T71" fmla="*/ 3513 h 6107"/>
              <a:gd name="T72" fmla="*/ 2556 w 6827"/>
              <a:gd name="T73" fmla="*/ 420 h 6107"/>
              <a:gd name="T74" fmla="*/ 3447 w 6827"/>
              <a:gd name="T75" fmla="*/ 769 h 6107"/>
              <a:gd name="T76" fmla="*/ 3666 w 6827"/>
              <a:gd name="T77" fmla="*/ 811 h 6107"/>
              <a:gd name="T78" fmla="*/ 4032 w 6827"/>
              <a:gd name="T79" fmla="*/ 742 h 6107"/>
              <a:gd name="T80" fmla="*/ 5009 w 6827"/>
              <a:gd name="T81" fmla="*/ 1521 h 6107"/>
              <a:gd name="T82" fmla="*/ 1262 w 6827"/>
              <a:gd name="T83" fmla="*/ 1521 h 6107"/>
              <a:gd name="T84" fmla="*/ 2556 w 6827"/>
              <a:gd name="T85" fmla="*/ 420 h 6107"/>
              <a:gd name="T86" fmla="*/ 5192 w 6827"/>
              <a:gd name="T87" fmla="*/ 5203 h 6107"/>
              <a:gd name="T88" fmla="*/ 5143 w 6827"/>
              <a:gd name="T89" fmla="*/ 5296 h 6107"/>
              <a:gd name="T90" fmla="*/ 4493 w 6827"/>
              <a:gd name="T91" fmla="*/ 5687 h 6107"/>
              <a:gd name="T92" fmla="*/ 1793 w 6827"/>
              <a:gd name="T93" fmla="*/ 5687 h 6107"/>
              <a:gd name="T94" fmla="*/ 1143 w 6827"/>
              <a:gd name="T95" fmla="*/ 5296 h 6107"/>
              <a:gd name="T96" fmla="*/ 1093 w 6827"/>
              <a:gd name="T97" fmla="*/ 5203 h 6107"/>
              <a:gd name="T98" fmla="*/ 5192 w 6827"/>
              <a:gd name="T99" fmla="*/ 5203 h 6107"/>
              <a:gd name="T100" fmla="*/ 5032 w 6827"/>
              <a:gd name="T101" fmla="*/ 3513 h 6107"/>
              <a:gd name="T102" fmla="*/ 4408 w 6827"/>
              <a:gd name="T103" fmla="*/ 4783 h 6107"/>
              <a:gd name="T104" fmla="*/ 1869 w 6827"/>
              <a:gd name="T105" fmla="*/ 4783 h 6107"/>
              <a:gd name="T106" fmla="*/ 1245 w 6827"/>
              <a:gd name="T107" fmla="*/ 3513 h 6107"/>
              <a:gd name="T108" fmla="*/ 1245 w 6827"/>
              <a:gd name="T109" fmla="*/ 1941 h 6107"/>
              <a:gd name="T110" fmla="*/ 5032 w 6827"/>
              <a:gd name="T111" fmla="*/ 1941 h 6107"/>
              <a:gd name="T112" fmla="*/ 5032 w 6827"/>
              <a:gd name="T113" fmla="*/ 3513 h 6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27" h="6107">
                <a:moveTo>
                  <a:pt x="5785" y="4291"/>
                </a:moveTo>
                <a:cubicBezTo>
                  <a:pt x="6359" y="4291"/>
                  <a:pt x="6827" y="3824"/>
                  <a:pt x="6827" y="3249"/>
                </a:cubicBezTo>
                <a:cubicBezTo>
                  <a:pt x="6827" y="2675"/>
                  <a:pt x="6359" y="2207"/>
                  <a:pt x="5785" y="2207"/>
                </a:cubicBezTo>
                <a:lnTo>
                  <a:pt x="5451" y="2207"/>
                </a:lnTo>
                <a:lnTo>
                  <a:pt x="5451" y="1731"/>
                </a:lnTo>
                <a:cubicBezTo>
                  <a:pt x="5451" y="954"/>
                  <a:pt x="4815" y="323"/>
                  <a:pt x="4032" y="323"/>
                </a:cubicBezTo>
                <a:cubicBezTo>
                  <a:pt x="3897" y="323"/>
                  <a:pt x="3764" y="341"/>
                  <a:pt x="3636" y="378"/>
                </a:cubicBezTo>
                <a:cubicBezTo>
                  <a:pt x="3330" y="134"/>
                  <a:pt x="2951" y="0"/>
                  <a:pt x="2556" y="0"/>
                </a:cubicBezTo>
                <a:cubicBezTo>
                  <a:pt x="1602" y="0"/>
                  <a:pt x="825" y="776"/>
                  <a:pt x="825" y="1731"/>
                </a:cubicBezTo>
                <a:lnTo>
                  <a:pt x="825" y="3513"/>
                </a:lnTo>
                <a:cubicBezTo>
                  <a:pt x="825" y="3993"/>
                  <a:pt x="993" y="4435"/>
                  <a:pt x="1274" y="4783"/>
                </a:cubicBezTo>
                <a:lnTo>
                  <a:pt x="747" y="4783"/>
                </a:lnTo>
                <a:lnTo>
                  <a:pt x="746" y="4783"/>
                </a:lnTo>
                <a:lnTo>
                  <a:pt x="210" y="4783"/>
                </a:lnTo>
                <a:cubicBezTo>
                  <a:pt x="94" y="4783"/>
                  <a:pt x="0" y="4877"/>
                  <a:pt x="0" y="4993"/>
                </a:cubicBezTo>
                <a:cubicBezTo>
                  <a:pt x="0" y="5109"/>
                  <a:pt x="94" y="5203"/>
                  <a:pt x="210" y="5203"/>
                </a:cubicBezTo>
                <a:lnTo>
                  <a:pt x="618" y="5203"/>
                </a:lnTo>
                <a:lnTo>
                  <a:pt x="773" y="5493"/>
                </a:lnTo>
                <a:cubicBezTo>
                  <a:pt x="973" y="5872"/>
                  <a:pt x="1364" y="6107"/>
                  <a:pt x="1793" y="6107"/>
                </a:cubicBezTo>
                <a:lnTo>
                  <a:pt x="4493" y="6107"/>
                </a:lnTo>
                <a:cubicBezTo>
                  <a:pt x="4922" y="6107"/>
                  <a:pt x="5312" y="5872"/>
                  <a:pt x="5513" y="5493"/>
                </a:cubicBezTo>
                <a:lnTo>
                  <a:pt x="5668" y="5203"/>
                </a:lnTo>
                <a:lnTo>
                  <a:pt x="6076" y="5203"/>
                </a:lnTo>
                <a:cubicBezTo>
                  <a:pt x="6192" y="5203"/>
                  <a:pt x="6286" y="5109"/>
                  <a:pt x="6286" y="4993"/>
                </a:cubicBezTo>
                <a:cubicBezTo>
                  <a:pt x="6286" y="4877"/>
                  <a:pt x="6192" y="4783"/>
                  <a:pt x="6076" y="4783"/>
                </a:cubicBezTo>
                <a:lnTo>
                  <a:pt x="5003" y="4783"/>
                </a:lnTo>
                <a:cubicBezTo>
                  <a:pt x="5122" y="4635"/>
                  <a:pt x="5221" y="4469"/>
                  <a:pt x="5296" y="4291"/>
                </a:cubicBezTo>
                <a:lnTo>
                  <a:pt x="5785" y="4291"/>
                </a:lnTo>
                <a:close/>
                <a:moveTo>
                  <a:pt x="5451" y="3513"/>
                </a:moveTo>
                <a:lnTo>
                  <a:pt x="5451" y="2627"/>
                </a:lnTo>
                <a:lnTo>
                  <a:pt x="5785" y="2627"/>
                </a:lnTo>
                <a:lnTo>
                  <a:pt x="5785" y="2627"/>
                </a:lnTo>
                <a:cubicBezTo>
                  <a:pt x="6128" y="2627"/>
                  <a:pt x="6407" y="2906"/>
                  <a:pt x="6407" y="3249"/>
                </a:cubicBezTo>
                <a:cubicBezTo>
                  <a:pt x="6407" y="3592"/>
                  <a:pt x="6128" y="3871"/>
                  <a:pt x="5785" y="3871"/>
                </a:cubicBezTo>
                <a:lnTo>
                  <a:pt x="5420" y="3871"/>
                </a:lnTo>
                <a:cubicBezTo>
                  <a:pt x="5441" y="3755"/>
                  <a:pt x="5451" y="3635"/>
                  <a:pt x="5451" y="3513"/>
                </a:cubicBezTo>
                <a:close/>
                <a:moveTo>
                  <a:pt x="2556" y="420"/>
                </a:moveTo>
                <a:cubicBezTo>
                  <a:pt x="2887" y="420"/>
                  <a:pt x="3204" y="544"/>
                  <a:pt x="3447" y="769"/>
                </a:cubicBezTo>
                <a:cubicBezTo>
                  <a:pt x="3506" y="824"/>
                  <a:pt x="3591" y="840"/>
                  <a:pt x="3666" y="811"/>
                </a:cubicBezTo>
                <a:cubicBezTo>
                  <a:pt x="3783" y="765"/>
                  <a:pt x="3906" y="742"/>
                  <a:pt x="4032" y="742"/>
                </a:cubicBezTo>
                <a:cubicBezTo>
                  <a:pt x="4510" y="742"/>
                  <a:pt x="4911" y="1076"/>
                  <a:pt x="5009" y="1521"/>
                </a:cubicBezTo>
                <a:lnTo>
                  <a:pt x="1262" y="1521"/>
                </a:lnTo>
                <a:cubicBezTo>
                  <a:pt x="1362" y="897"/>
                  <a:pt x="1904" y="420"/>
                  <a:pt x="2556" y="420"/>
                </a:cubicBezTo>
                <a:close/>
                <a:moveTo>
                  <a:pt x="5192" y="5203"/>
                </a:moveTo>
                <a:lnTo>
                  <a:pt x="5143" y="5296"/>
                </a:lnTo>
                <a:cubicBezTo>
                  <a:pt x="5015" y="5537"/>
                  <a:pt x="4766" y="5687"/>
                  <a:pt x="4493" y="5687"/>
                </a:cubicBezTo>
                <a:lnTo>
                  <a:pt x="1793" y="5687"/>
                </a:lnTo>
                <a:cubicBezTo>
                  <a:pt x="1520" y="5687"/>
                  <a:pt x="1271" y="5537"/>
                  <a:pt x="1143" y="5296"/>
                </a:cubicBezTo>
                <a:lnTo>
                  <a:pt x="1093" y="5203"/>
                </a:lnTo>
                <a:lnTo>
                  <a:pt x="5192" y="5203"/>
                </a:lnTo>
                <a:close/>
                <a:moveTo>
                  <a:pt x="5032" y="3513"/>
                </a:moveTo>
                <a:cubicBezTo>
                  <a:pt x="5032" y="4029"/>
                  <a:pt x="4787" y="4489"/>
                  <a:pt x="4408" y="4783"/>
                </a:cubicBezTo>
                <a:lnTo>
                  <a:pt x="1869" y="4783"/>
                </a:lnTo>
                <a:cubicBezTo>
                  <a:pt x="1489" y="4489"/>
                  <a:pt x="1245" y="4029"/>
                  <a:pt x="1245" y="3513"/>
                </a:cubicBezTo>
                <a:lnTo>
                  <a:pt x="1245" y="1941"/>
                </a:lnTo>
                <a:lnTo>
                  <a:pt x="5032" y="1941"/>
                </a:lnTo>
                <a:lnTo>
                  <a:pt x="5032" y="351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appuccino_204913">
            <a:extLst>
              <a:ext uri="{FF2B5EF4-FFF2-40B4-BE49-F238E27FC236}">
                <a16:creationId xmlns:a16="http://schemas.microsoft.com/office/drawing/2014/main" id="{97CD207C-8162-BB57-14D6-4C7436B8E0C7}"/>
              </a:ext>
            </a:extLst>
          </p:cNvPr>
          <p:cNvSpPr/>
          <p:nvPr/>
        </p:nvSpPr>
        <p:spPr>
          <a:xfrm>
            <a:off x="6054726" y="3664579"/>
            <a:ext cx="368345" cy="319837"/>
          </a:xfrm>
          <a:custGeom>
            <a:avLst/>
            <a:gdLst>
              <a:gd name="T0" fmla="*/ 5565 w 6827"/>
              <a:gd name="T1" fmla="*/ 2894 h 5936"/>
              <a:gd name="T2" fmla="*/ 4452 w 6827"/>
              <a:gd name="T3" fmla="*/ 445 h 5936"/>
              <a:gd name="T4" fmla="*/ 3413 w 6827"/>
              <a:gd name="T5" fmla="*/ 0 h 5936"/>
              <a:gd name="T6" fmla="*/ 2374 w 6827"/>
              <a:gd name="T7" fmla="*/ 445 h 5936"/>
              <a:gd name="T8" fmla="*/ 1113 w 6827"/>
              <a:gd name="T9" fmla="*/ 1336 h 5936"/>
              <a:gd name="T10" fmla="*/ 1113 w 6827"/>
              <a:gd name="T11" fmla="*/ 3562 h 5936"/>
              <a:gd name="T12" fmla="*/ 2104 w 6827"/>
              <a:gd name="T13" fmla="*/ 4601 h 5936"/>
              <a:gd name="T14" fmla="*/ 0 w 6827"/>
              <a:gd name="T15" fmla="*/ 5046 h 5936"/>
              <a:gd name="T16" fmla="*/ 735 w 6827"/>
              <a:gd name="T17" fmla="*/ 5936 h 5936"/>
              <a:gd name="T18" fmla="*/ 6394 w 6827"/>
              <a:gd name="T19" fmla="*/ 5046 h 5936"/>
              <a:gd name="T20" fmla="*/ 6827 w 6827"/>
              <a:gd name="T21" fmla="*/ 4601 h 5936"/>
              <a:gd name="T22" fmla="*/ 1113 w 6827"/>
              <a:gd name="T23" fmla="*/ 3117 h 5936"/>
              <a:gd name="T24" fmla="*/ 1113 w 6827"/>
              <a:gd name="T25" fmla="*/ 1781 h 5936"/>
              <a:gd name="T26" fmla="*/ 1261 w 6827"/>
              <a:gd name="T27" fmla="*/ 2894 h 5936"/>
              <a:gd name="T28" fmla="*/ 1113 w 6827"/>
              <a:gd name="T29" fmla="*/ 3117 h 5936"/>
              <a:gd name="T30" fmla="*/ 2771 w 6827"/>
              <a:gd name="T31" fmla="*/ 891 h 5936"/>
              <a:gd name="T32" fmla="*/ 3413 w 6827"/>
              <a:gd name="T33" fmla="*/ 445 h 5936"/>
              <a:gd name="T34" fmla="*/ 4056 w 6827"/>
              <a:gd name="T35" fmla="*/ 891 h 5936"/>
              <a:gd name="T36" fmla="*/ 5082 w 6827"/>
              <a:gd name="T37" fmla="*/ 1336 h 5936"/>
              <a:gd name="T38" fmla="*/ 2374 w 6827"/>
              <a:gd name="T39" fmla="*/ 891 h 5936"/>
              <a:gd name="T40" fmla="*/ 5120 w 6827"/>
              <a:gd name="T41" fmla="*/ 1781 h 5936"/>
              <a:gd name="T42" fmla="*/ 4732 w 6827"/>
              <a:gd name="T43" fmla="*/ 2438 h 5936"/>
              <a:gd name="T44" fmla="*/ 4024 w 6827"/>
              <a:gd name="T45" fmla="*/ 2438 h 5936"/>
              <a:gd name="T46" fmla="*/ 2803 w 6827"/>
              <a:gd name="T47" fmla="*/ 2438 h 5936"/>
              <a:gd name="T48" fmla="*/ 2095 w 6827"/>
              <a:gd name="T49" fmla="*/ 2438 h 5936"/>
              <a:gd name="T50" fmla="*/ 1707 w 6827"/>
              <a:gd name="T51" fmla="*/ 1781 h 5936"/>
              <a:gd name="T52" fmla="*/ 1707 w 6827"/>
              <a:gd name="T53" fmla="*/ 2718 h 5936"/>
              <a:gd name="T54" fmla="*/ 2449 w 6827"/>
              <a:gd name="T55" fmla="*/ 3012 h 5936"/>
              <a:gd name="T56" fmla="*/ 3413 w 6827"/>
              <a:gd name="T57" fmla="*/ 2672 h 5936"/>
              <a:gd name="T58" fmla="*/ 4378 w 6827"/>
              <a:gd name="T59" fmla="*/ 3012 h 5936"/>
              <a:gd name="T60" fmla="*/ 5120 w 6827"/>
              <a:gd name="T61" fmla="*/ 2718 h 5936"/>
              <a:gd name="T62" fmla="*/ 3413 w 6827"/>
              <a:gd name="T63" fmla="*/ 4601 h 5936"/>
              <a:gd name="T64" fmla="*/ 5777 w 6827"/>
              <a:gd name="T65" fmla="*/ 5491 h 5936"/>
              <a:gd name="T66" fmla="*/ 904 w 6827"/>
              <a:gd name="T67" fmla="*/ 5046 h 5936"/>
              <a:gd name="T68" fmla="*/ 5777 w 6827"/>
              <a:gd name="T69" fmla="*/ 5491 h 5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27" h="5936">
                <a:moveTo>
                  <a:pt x="4722" y="4601"/>
                </a:moveTo>
                <a:cubicBezTo>
                  <a:pt x="5234" y="4207"/>
                  <a:pt x="5565" y="3589"/>
                  <a:pt x="5565" y="2894"/>
                </a:cubicBezTo>
                <a:lnTo>
                  <a:pt x="5565" y="1558"/>
                </a:lnTo>
                <a:cubicBezTo>
                  <a:pt x="5565" y="945"/>
                  <a:pt x="5066" y="445"/>
                  <a:pt x="4452" y="445"/>
                </a:cubicBezTo>
                <a:lnTo>
                  <a:pt x="4303" y="445"/>
                </a:lnTo>
                <a:cubicBezTo>
                  <a:pt x="4095" y="168"/>
                  <a:pt x="3764" y="0"/>
                  <a:pt x="3413" y="0"/>
                </a:cubicBezTo>
                <a:cubicBezTo>
                  <a:pt x="3062" y="0"/>
                  <a:pt x="2732" y="168"/>
                  <a:pt x="2523" y="445"/>
                </a:cubicBezTo>
                <a:lnTo>
                  <a:pt x="2374" y="445"/>
                </a:lnTo>
                <a:cubicBezTo>
                  <a:pt x="1837" y="445"/>
                  <a:pt x="1387" y="828"/>
                  <a:pt x="1284" y="1336"/>
                </a:cubicBezTo>
                <a:lnTo>
                  <a:pt x="1113" y="1336"/>
                </a:lnTo>
                <a:cubicBezTo>
                  <a:pt x="499" y="1336"/>
                  <a:pt x="0" y="1835"/>
                  <a:pt x="0" y="2449"/>
                </a:cubicBezTo>
                <a:cubicBezTo>
                  <a:pt x="0" y="3063"/>
                  <a:pt x="499" y="3562"/>
                  <a:pt x="1113" y="3562"/>
                </a:cubicBezTo>
                <a:lnTo>
                  <a:pt x="1368" y="3562"/>
                </a:lnTo>
                <a:cubicBezTo>
                  <a:pt x="1504" y="3978"/>
                  <a:pt x="1764" y="4339"/>
                  <a:pt x="2104" y="4601"/>
                </a:cubicBezTo>
                <a:lnTo>
                  <a:pt x="0" y="4601"/>
                </a:lnTo>
                <a:lnTo>
                  <a:pt x="0" y="5046"/>
                </a:lnTo>
                <a:lnTo>
                  <a:pt x="434" y="5046"/>
                </a:lnTo>
                <a:lnTo>
                  <a:pt x="735" y="5936"/>
                </a:lnTo>
                <a:lnTo>
                  <a:pt x="6099" y="5936"/>
                </a:lnTo>
                <a:lnTo>
                  <a:pt x="6394" y="5046"/>
                </a:lnTo>
                <a:lnTo>
                  <a:pt x="6827" y="5046"/>
                </a:lnTo>
                <a:lnTo>
                  <a:pt x="6827" y="4601"/>
                </a:lnTo>
                <a:lnTo>
                  <a:pt x="4722" y="4601"/>
                </a:lnTo>
                <a:close/>
                <a:moveTo>
                  <a:pt x="1113" y="3117"/>
                </a:moveTo>
                <a:cubicBezTo>
                  <a:pt x="745" y="3117"/>
                  <a:pt x="445" y="2817"/>
                  <a:pt x="445" y="2449"/>
                </a:cubicBezTo>
                <a:cubicBezTo>
                  <a:pt x="445" y="2081"/>
                  <a:pt x="745" y="1781"/>
                  <a:pt x="1113" y="1781"/>
                </a:cubicBezTo>
                <a:lnTo>
                  <a:pt x="1261" y="1781"/>
                </a:lnTo>
                <a:lnTo>
                  <a:pt x="1261" y="2894"/>
                </a:lnTo>
                <a:cubicBezTo>
                  <a:pt x="1261" y="2969"/>
                  <a:pt x="1265" y="3044"/>
                  <a:pt x="1273" y="3117"/>
                </a:cubicBezTo>
                <a:lnTo>
                  <a:pt x="1113" y="3117"/>
                </a:lnTo>
                <a:close/>
                <a:moveTo>
                  <a:pt x="2374" y="891"/>
                </a:moveTo>
                <a:lnTo>
                  <a:pt x="2771" y="891"/>
                </a:lnTo>
                <a:lnTo>
                  <a:pt x="2835" y="780"/>
                </a:lnTo>
                <a:cubicBezTo>
                  <a:pt x="2954" y="573"/>
                  <a:pt x="3176" y="445"/>
                  <a:pt x="3413" y="445"/>
                </a:cubicBezTo>
                <a:cubicBezTo>
                  <a:pt x="3651" y="445"/>
                  <a:pt x="3872" y="573"/>
                  <a:pt x="3992" y="780"/>
                </a:cubicBezTo>
                <a:lnTo>
                  <a:pt x="4056" y="891"/>
                </a:lnTo>
                <a:lnTo>
                  <a:pt x="4452" y="891"/>
                </a:lnTo>
                <a:cubicBezTo>
                  <a:pt x="4742" y="891"/>
                  <a:pt x="4990" y="1077"/>
                  <a:pt x="5082" y="1336"/>
                </a:cubicBezTo>
                <a:lnTo>
                  <a:pt x="1745" y="1336"/>
                </a:lnTo>
                <a:cubicBezTo>
                  <a:pt x="1837" y="1077"/>
                  <a:pt x="2084" y="891"/>
                  <a:pt x="2374" y="891"/>
                </a:cubicBezTo>
                <a:close/>
                <a:moveTo>
                  <a:pt x="1707" y="1781"/>
                </a:moveTo>
                <a:lnTo>
                  <a:pt x="5120" y="1781"/>
                </a:lnTo>
                <a:lnTo>
                  <a:pt x="5120" y="2249"/>
                </a:lnTo>
                <a:cubicBezTo>
                  <a:pt x="4944" y="2288"/>
                  <a:pt x="4829" y="2369"/>
                  <a:pt x="4732" y="2438"/>
                </a:cubicBezTo>
                <a:cubicBezTo>
                  <a:pt x="4621" y="2516"/>
                  <a:pt x="4548" y="2567"/>
                  <a:pt x="4378" y="2567"/>
                </a:cubicBezTo>
                <a:cubicBezTo>
                  <a:pt x="4207" y="2567"/>
                  <a:pt x="4135" y="2516"/>
                  <a:pt x="4024" y="2438"/>
                </a:cubicBezTo>
                <a:cubicBezTo>
                  <a:pt x="3891" y="2343"/>
                  <a:pt x="3725" y="2226"/>
                  <a:pt x="3413" y="2226"/>
                </a:cubicBezTo>
                <a:cubicBezTo>
                  <a:pt x="3101" y="2226"/>
                  <a:pt x="2936" y="2343"/>
                  <a:pt x="2803" y="2438"/>
                </a:cubicBezTo>
                <a:cubicBezTo>
                  <a:pt x="2692" y="2516"/>
                  <a:pt x="2619" y="2567"/>
                  <a:pt x="2449" y="2567"/>
                </a:cubicBezTo>
                <a:cubicBezTo>
                  <a:pt x="2278" y="2567"/>
                  <a:pt x="2205" y="2516"/>
                  <a:pt x="2095" y="2438"/>
                </a:cubicBezTo>
                <a:cubicBezTo>
                  <a:pt x="1998" y="2369"/>
                  <a:pt x="1883" y="2288"/>
                  <a:pt x="1707" y="2249"/>
                </a:cubicBezTo>
                <a:lnTo>
                  <a:pt x="1707" y="1781"/>
                </a:lnTo>
                <a:close/>
                <a:moveTo>
                  <a:pt x="1707" y="2894"/>
                </a:moveTo>
                <a:lnTo>
                  <a:pt x="1707" y="2718"/>
                </a:lnTo>
                <a:cubicBezTo>
                  <a:pt x="1751" y="2739"/>
                  <a:pt x="1791" y="2768"/>
                  <a:pt x="1838" y="2801"/>
                </a:cubicBezTo>
                <a:cubicBezTo>
                  <a:pt x="1971" y="2895"/>
                  <a:pt x="2137" y="3012"/>
                  <a:pt x="2449" y="3012"/>
                </a:cubicBezTo>
                <a:cubicBezTo>
                  <a:pt x="2761" y="3012"/>
                  <a:pt x="2926" y="2895"/>
                  <a:pt x="3059" y="2801"/>
                </a:cubicBezTo>
                <a:cubicBezTo>
                  <a:pt x="3170" y="2723"/>
                  <a:pt x="3243" y="2672"/>
                  <a:pt x="3413" y="2672"/>
                </a:cubicBezTo>
                <a:cubicBezTo>
                  <a:pt x="3584" y="2672"/>
                  <a:pt x="3657" y="2723"/>
                  <a:pt x="3767" y="2801"/>
                </a:cubicBezTo>
                <a:cubicBezTo>
                  <a:pt x="3900" y="2895"/>
                  <a:pt x="4066" y="3012"/>
                  <a:pt x="4378" y="3012"/>
                </a:cubicBezTo>
                <a:cubicBezTo>
                  <a:pt x="4690" y="3012"/>
                  <a:pt x="4856" y="2895"/>
                  <a:pt x="4989" y="2801"/>
                </a:cubicBezTo>
                <a:cubicBezTo>
                  <a:pt x="5036" y="2768"/>
                  <a:pt x="5076" y="2739"/>
                  <a:pt x="5120" y="2718"/>
                </a:cubicBezTo>
                <a:lnTo>
                  <a:pt x="5120" y="2894"/>
                </a:lnTo>
                <a:cubicBezTo>
                  <a:pt x="5120" y="3835"/>
                  <a:pt x="4354" y="4601"/>
                  <a:pt x="3413" y="4601"/>
                </a:cubicBezTo>
                <a:cubicBezTo>
                  <a:pt x="2472" y="4601"/>
                  <a:pt x="1707" y="3835"/>
                  <a:pt x="1707" y="2894"/>
                </a:cubicBezTo>
                <a:close/>
                <a:moveTo>
                  <a:pt x="5777" y="5491"/>
                </a:moveTo>
                <a:lnTo>
                  <a:pt x="1054" y="5491"/>
                </a:lnTo>
                <a:lnTo>
                  <a:pt x="904" y="5046"/>
                </a:lnTo>
                <a:lnTo>
                  <a:pt x="5925" y="5046"/>
                </a:lnTo>
                <a:lnTo>
                  <a:pt x="5777" y="549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cappuccino_346324">
            <a:extLst>
              <a:ext uri="{FF2B5EF4-FFF2-40B4-BE49-F238E27FC236}">
                <a16:creationId xmlns:a16="http://schemas.microsoft.com/office/drawing/2014/main" id="{A7D5FD8F-FFD5-2802-E395-243D6118582A}"/>
              </a:ext>
            </a:extLst>
          </p:cNvPr>
          <p:cNvSpPr/>
          <p:nvPr/>
        </p:nvSpPr>
        <p:spPr>
          <a:xfrm>
            <a:off x="8826850" y="3634165"/>
            <a:ext cx="368345" cy="350251"/>
          </a:xfrm>
          <a:custGeom>
            <a:avLst/>
            <a:gdLst>
              <a:gd name="connsiteX0" fmla="*/ 118021 w 607639"/>
              <a:gd name="connsiteY0" fmla="*/ 519309 h 577790"/>
              <a:gd name="connsiteX1" fmla="*/ 194388 w 607639"/>
              <a:gd name="connsiteY1" fmla="*/ 538862 h 577790"/>
              <a:gd name="connsiteX2" fmla="*/ 382456 w 607639"/>
              <a:gd name="connsiteY2" fmla="*/ 538862 h 577790"/>
              <a:gd name="connsiteX3" fmla="*/ 458822 w 607639"/>
              <a:gd name="connsiteY3" fmla="*/ 519309 h 577790"/>
              <a:gd name="connsiteX4" fmla="*/ 166540 w 607639"/>
              <a:gd name="connsiteY4" fmla="*/ 300936 h 577790"/>
              <a:gd name="connsiteX5" fmla="*/ 170188 w 607639"/>
              <a:gd name="connsiteY5" fmla="*/ 302091 h 577790"/>
              <a:gd name="connsiteX6" fmla="*/ 173569 w 607639"/>
              <a:gd name="connsiteY6" fmla="*/ 303867 h 577790"/>
              <a:gd name="connsiteX7" fmla="*/ 176506 w 607639"/>
              <a:gd name="connsiteY7" fmla="*/ 306266 h 577790"/>
              <a:gd name="connsiteX8" fmla="*/ 178908 w 607639"/>
              <a:gd name="connsiteY8" fmla="*/ 309287 h 577790"/>
              <a:gd name="connsiteX9" fmla="*/ 180687 w 607639"/>
              <a:gd name="connsiteY9" fmla="*/ 312573 h 577790"/>
              <a:gd name="connsiteX10" fmla="*/ 181844 w 607639"/>
              <a:gd name="connsiteY10" fmla="*/ 316216 h 577790"/>
              <a:gd name="connsiteX11" fmla="*/ 182200 w 607639"/>
              <a:gd name="connsiteY11" fmla="*/ 320036 h 577790"/>
              <a:gd name="connsiteX12" fmla="*/ 181844 w 607639"/>
              <a:gd name="connsiteY12" fmla="*/ 323856 h 577790"/>
              <a:gd name="connsiteX13" fmla="*/ 180687 w 607639"/>
              <a:gd name="connsiteY13" fmla="*/ 327498 h 577790"/>
              <a:gd name="connsiteX14" fmla="*/ 178908 w 607639"/>
              <a:gd name="connsiteY14" fmla="*/ 330785 h 577790"/>
              <a:gd name="connsiteX15" fmla="*/ 176506 w 607639"/>
              <a:gd name="connsiteY15" fmla="*/ 333806 h 577790"/>
              <a:gd name="connsiteX16" fmla="*/ 173569 w 607639"/>
              <a:gd name="connsiteY16" fmla="*/ 336204 h 577790"/>
              <a:gd name="connsiteX17" fmla="*/ 170188 w 607639"/>
              <a:gd name="connsiteY17" fmla="*/ 337981 h 577790"/>
              <a:gd name="connsiteX18" fmla="*/ 166540 w 607639"/>
              <a:gd name="connsiteY18" fmla="*/ 339047 h 577790"/>
              <a:gd name="connsiteX19" fmla="*/ 162715 w 607639"/>
              <a:gd name="connsiteY19" fmla="*/ 339491 h 577790"/>
              <a:gd name="connsiteX20" fmla="*/ 158978 w 607639"/>
              <a:gd name="connsiteY20" fmla="*/ 339047 h 577790"/>
              <a:gd name="connsiteX21" fmla="*/ 155330 w 607639"/>
              <a:gd name="connsiteY21" fmla="*/ 337981 h 577790"/>
              <a:gd name="connsiteX22" fmla="*/ 151949 w 607639"/>
              <a:gd name="connsiteY22" fmla="*/ 336204 h 577790"/>
              <a:gd name="connsiteX23" fmla="*/ 149012 w 607639"/>
              <a:gd name="connsiteY23" fmla="*/ 333806 h 577790"/>
              <a:gd name="connsiteX24" fmla="*/ 146521 w 607639"/>
              <a:gd name="connsiteY24" fmla="*/ 330785 h 577790"/>
              <a:gd name="connsiteX25" fmla="*/ 144742 w 607639"/>
              <a:gd name="connsiteY25" fmla="*/ 327498 h 577790"/>
              <a:gd name="connsiteX26" fmla="*/ 143674 w 607639"/>
              <a:gd name="connsiteY26" fmla="*/ 323856 h 577790"/>
              <a:gd name="connsiteX27" fmla="*/ 143318 w 607639"/>
              <a:gd name="connsiteY27" fmla="*/ 320036 h 577790"/>
              <a:gd name="connsiteX28" fmla="*/ 143674 w 607639"/>
              <a:gd name="connsiteY28" fmla="*/ 316216 h 577790"/>
              <a:gd name="connsiteX29" fmla="*/ 144742 w 607639"/>
              <a:gd name="connsiteY29" fmla="*/ 312573 h 577790"/>
              <a:gd name="connsiteX30" fmla="*/ 146521 w 607639"/>
              <a:gd name="connsiteY30" fmla="*/ 309287 h 577790"/>
              <a:gd name="connsiteX31" fmla="*/ 149012 w 607639"/>
              <a:gd name="connsiteY31" fmla="*/ 306266 h 577790"/>
              <a:gd name="connsiteX32" fmla="*/ 166540 w 607639"/>
              <a:gd name="connsiteY32" fmla="*/ 300936 h 577790"/>
              <a:gd name="connsiteX33" fmla="*/ 517477 w 607639"/>
              <a:gd name="connsiteY33" fmla="*/ 196685 h 577790"/>
              <a:gd name="connsiteX34" fmla="*/ 517477 w 607639"/>
              <a:gd name="connsiteY34" fmla="*/ 285384 h 577790"/>
              <a:gd name="connsiteX35" fmla="*/ 517032 w 607639"/>
              <a:gd name="connsiteY35" fmla="*/ 298271 h 577790"/>
              <a:gd name="connsiteX36" fmla="*/ 568655 w 607639"/>
              <a:gd name="connsiteY36" fmla="*/ 231347 h 577790"/>
              <a:gd name="connsiteX37" fmla="*/ 568655 w 607639"/>
              <a:gd name="connsiteY37" fmla="*/ 196685 h 577790"/>
              <a:gd name="connsiteX38" fmla="*/ 98351 w 607639"/>
              <a:gd name="connsiteY38" fmla="*/ 196685 h 577790"/>
              <a:gd name="connsiteX39" fmla="*/ 98351 w 607639"/>
              <a:gd name="connsiteY39" fmla="*/ 285384 h 577790"/>
              <a:gd name="connsiteX40" fmla="*/ 288466 w 607639"/>
              <a:gd name="connsiteY40" fmla="*/ 475137 h 577790"/>
              <a:gd name="connsiteX41" fmla="*/ 470571 w 607639"/>
              <a:gd name="connsiteY41" fmla="*/ 339511 h 577790"/>
              <a:gd name="connsiteX42" fmla="*/ 221178 w 607639"/>
              <a:gd name="connsiteY42" fmla="*/ 339511 h 577790"/>
              <a:gd name="connsiteX43" fmla="*/ 201686 w 607639"/>
              <a:gd name="connsiteY43" fmla="*/ 320047 h 577790"/>
              <a:gd name="connsiteX44" fmla="*/ 221178 w 607639"/>
              <a:gd name="connsiteY44" fmla="*/ 300582 h 577790"/>
              <a:gd name="connsiteX45" fmla="*/ 477869 w 607639"/>
              <a:gd name="connsiteY45" fmla="*/ 300582 h 577790"/>
              <a:gd name="connsiteX46" fmla="*/ 478492 w 607639"/>
              <a:gd name="connsiteY46" fmla="*/ 285384 h 577790"/>
              <a:gd name="connsiteX47" fmla="*/ 478492 w 607639"/>
              <a:gd name="connsiteY47" fmla="*/ 196685 h 577790"/>
              <a:gd name="connsiteX48" fmla="*/ 471995 w 607639"/>
              <a:gd name="connsiteY48" fmla="*/ 196685 h 577790"/>
              <a:gd name="connsiteX49" fmla="*/ 104937 w 607639"/>
              <a:gd name="connsiteY49" fmla="*/ 196685 h 577790"/>
              <a:gd name="connsiteX50" fmla="*/ 285618 w 607639"/>
              <a:gd name="connsiteY50" fmla="*/ 38928 h 577790"/>
              <a:gd name="connsiteX51" fmla="*/ 217529 w 607639"/>
              <a:gd name="connsiteY51" fmla="*/ 92699 h 577790"/>
              <a:gd name="connsiteX52" fmla="*/ 190382 w 607639"/>
              <a:gd name="connsiteY52" fmla="*/ 109763 h 577790"/>
              <a:gd name="connsiteX53" fmla="*/ 178100 w 607639"/>
              <a:gd name="connsiteY53" fmla="*/ 108341 h 577790"/>
              <a:gd name="connsiteX54" fmla="*/ 123361 w 607639"/>
              <a:gd name="connsiteY54" fmla="*/ 157757 h 577790"/>
              <a:gd name="connsiteX55" fmla="*/ 453482 w 607639"/>
              <a:gd name="connsiteY55" fmla="*/ 157757 h 577790"/>
              <a:gd name="connsiteX56" fmla="*/ 398744 w 607639"/>
              <a:gd name="connsiteY56" fmla="*/ 108341 h 577790"/>
              <a:gd name="connsiteX57" fmla="*/ 385660 w 607639"/>
              <a:gd name="connsiteY57" fmla="*/ 109941 h 577790"/>
              <a:gd name="connsiteX58" fmla="*/ 353440 w 607639"/>
              <a:gd name="connsiteY58" fmla="*/ 91543 h 577790"/>
              <a:gd name="connsiteX59" fmla="*/ 285618 w 607639"/>
              <a:gd name="connsiteY59" fmla="*/ 38928 h 577790"/>
              <a:gd name="connsiteX60" fmla="*/ 285618 w 607639"/>
              <a:gd name="connsiteY60" fmla="*/ 0 h 577790"/>
              <a:gd name="connsiteX61" fmla="*/ 387440 w 607639"/>
              <a:gd name="connsiteY61" fmla="*/ 70124 h 577790"/>
              <a:gd name="connsiteX62" fmla="*/ 398744 w 607639"/>
              <a:gd name="connsiteY62" fmla="*/ 69502 h 577790"/>
              <a:gd name="connsiteX63" fmla="*/ 492555 w 607639"/>
              <a:gd name="connsiteY63" fmla="*/ 157757 h 577790"/>
              <a:gd name="connsiteX64" fmla="*/ 497984 w 607639"/>
              <a:gd name="connsiteY64" fmla="*/ 157757 h 577790"/>
              <a:gd name="connsiteX65" fmla="*/ 498608 w 607639"/>
              <a:gd name="connsiteY65" fmla="*/ 157846 h 577790"/>
              <a:gd name="connsiteX66" fmla="*/ 499231 w 607639"/>
              <a:gd name="connsiteY66" fmla="*/ 157757 h 577790"/>
              <a:gd name="connsiteX67" fmla="*/ 588147 w 607639"/>
              <a:gd name="connsiteY67" fmla="*/ 157757 h 577790"/>
              <a:gd name="connsiteX68" fmla="*/ 607639 w 607639"/>
              <a:gd name="connsiteY68" fmla="*/ 177221 h 577790"/>
              <a:gd name="connsiteX69" fmla="*/ 607639 w 607639"/>
              <a:gd name="connsiteY69" fmla="*/ 231347 h 577790"/>
              <a:gd name="connsiteX70" fmla="*/ 511068 w 607639"/>
              <a:gd name="connsiteY70" fmla="*/ 338800 h 577790"/>
              <a:gd name="connsiteX71" fmla="*/ 407911 w 607639"/>
              <a:gd name="connsiteY71" fmla="*/ 480381 h 577790"/>
              <a:gd name="connsiteX72" fmla="*/ 514450 w 607639"/>
              <a:gd name="connsiteY72" fmla="*/ 480381 h 577790"/>
              <a:gd name="connsiteX73" fmla="*/ 557440 w 607639"/>
              <a:gd name="connsiteY73" fmla="*/ 480381 h 577790"/>
              <a:gd name="connsiteX74" fmla="*/ 576843 w 607639"/>
              <a:gd name="connsiteY74" fmla="*/ 499845 h 577790"/>
              <a:gd name="connsiteX75" fmla="*/ 557440 w 607639"/>
              <a:gd name="connsiteY75" fmla="*/ 519309 h 577790"/>
              <a:gd name="connsiteX76" fmla="*/ 522817 w 607639"/>
              <a:gd name="connsiteY76" fmla="*/ 519309 h 577790"/>
              <a:gd name="connsiteX77" fmla="*/ 382456 w 607639"/>
              <a:gd name="connsiteY77" fmla="*/ 577790 h 577790"/>
              <a:gd name="connsiteX78" fmla="*/ 194388 w 607639"/>
              <a:gd name="connsiteY78" fmla="*/ 577790 h 577790"/>
              <a:gd name="connsiteX79" fmla="*/ 54115 w 607639"/>
              <a:gd name="connsiteY79" fmla="*/ 519309 h 577790"/>
              <a:gd name="connsiteX80" fmla="*/ 19492 w 607639"/>
              <a:gd name="connsiteY80" fmla="*/ 519309 h 577790"/>
              <a:gd name="connsiteX81" fmla="*/ 0 w 607639"/>
              <a:gd name="connsiteY81" fmla="*/ 499845 h 577790"/>
              <a:gd name="connsiteX82" fmla="*/ 19492 w 607639"/>
              <a:gd name="connsiteY82" fmla="*/ 480381 h 577790"/>
              <a:gd name="connsiteX83" fmla="*/ 62393 w 607639"/>
              <a:gd name="connsiteY83" fmla="*/ 480381 h 577790"/>
              <a:gd name="connsiteX84" fmla="*/ 168932 w 607639"/>
              <a:gd name="connsiteY84" fmla="*/ 480381 h 577790"/>
              <a:gd name="connsiteX85" fmla="*/ 59456 w 607639"/>
              <a:gd name="connsiteY85" fmla="*/ 285384 h 577790"/>
              <a:gd name="connsiteX86" fmla="*/ 59456 w 607639"/>
              <a:gd name="connsiteY86" fmla="*/ 177221 h 577790"/>
              <a:gd name="connsiteX87" fmla="*/ 78948 w 607639"/>
              <a:gd name="connsiteY87" fmla="*/ 157757 h 577790"/>
              <a:gd name="connsiteX88" fmla="*/ 84288 w 607639"/>
              <a:gd name="connsiteY88" fmla="*/ 157757 h 577790"/>
              <a:gd name="connsiteX89" fmla="*/ 178189 w 607639"/>
              <a:gd name="connsiteY89" fmla="*/ 69502 h 577790"/>
              <a:gd name="connsiteX90" fmla="*/ 183974 w 607639"/>
              <a:gd name="connsiteY90" fmla="*/ 69680 h 577790"/>
              <a:gd name="connsiteX91" fmla="*/ 285618 w 607639"/>
              <a:gd name="connsiteY91" fmla="*/ 0 h 577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7639" h="577790">
                <a:moveTo>
                  <a:pt x="118021" y="519309"/>
                </a:moveTo>
                <a:cubicBezTo>
                  <a:pt x="141251" y="532018"/>
                  <a:pt x="167419" y="538862"/>
                  <a:pt x="194388" y="538862"/>
                </a:cubicBezTo>
                <a:lnTo>
                  <a:pt x="382456" y="538862"/>
                </a:lnTo>
                <a:cubicBezTo>
                  <a:pt x="409424" y="538862"/>
                  <a:pt x="435681" y="532018"/>
                  <a:pt x="458822" y="519309"/>
                </a:cubicBezTo>
                <a:close/>
                <a:moveTo>
                  <a:pt x="166540" y="300936"/>
                </a:moveTo>
                <a:cubicBezTo>
                  <a:pt x="167786" y="301202"/>
                  <a:pt x="169032" y="301558"/>
                  <a:pt x="170188" y="302091"/>
                </a:cubicBezTo>
                <a:cubicBezTo>
                  <a:pt x="171345" y="302535"/>
                  <a:pt x="172502" y="303157"/>
                  <a:pt x="173569" y="303867"/>
                </a:cubicBezTo>
                <a:cubicBezTo>
                  <a:pt x="174637" y="304578"/>
                  <a:pt x="175616" y="305378"/>
                  <a:pt x="176506" y="306266"/>
                </a:cubicBezTo>
                <a:cubicBezTo>
                  <a:pt x="177395" y="307154"/>
                  <a:pt x="178196" y="308220"/>
                  <a:pt x="178908" y="309287"/>
                </a:cubicBezTo>
                <a:cubicBezTo>
                  <a:pt x="179620" y="310264"/>
                  <a:pt x="180243" y="311419"/>
                  <a:pt x="180687" y="312573"/>
                </a:cubicBezTo>
                <a:cubicBezTo>
                  <a:pt x="181221" y="313817"/>
                  <a:pt x="181577" y="314972"/>
                  <a:pt x="181844" y="316216"/>
                </a:cubicBezTo>
                <a:cubicBezTo>
                  <a:pt x="182111" y="317460"/>
                  <a:pt x="182200" y="318792"/>
                  <a:pt x="182200" y="320036"/>
                </a:cubicBezTo>
                <a:cubicBezTo>
                  <a:pt x="182200" y="321280"/>
                  <a:pt x="182111" y="322612"/>
                  <a:pt x="181844" y="323856"/>
                </a:cubicBezTo>
                <a:cubicBezTo>
                  <a:pt x="181577" y="325100"/>
                  <a:pt x="181221" y="326254"/>
                  <a:pt x="180687" y="327498"/>
                </a:cubicBezTo>
                <a:cubicBezTo>
                  <a:pt x="180243" y="328653"/>
                  <a:pt x="179620" y="329808"/>
                  <a:pt x="178908" y="330785"/>
                </a:cubicBezTo>
                <a:cubicBezTo>
                  <a:pt x="178196" y="331851"/>
                  <a:pt x="177395" y="332917"/>
                  <a:pt x="176506" y="333806"/>
                </a:cubicBezTo>
                <a:cubicBezTo>
                  <a:pt x="175616" y="334694"/>
                  <a:pt x="174637" y="335493"/>
                  <a:pt x="173569" y="336204"/>
                </a:cubicBezTo>
                <a:cubicBezTo>
                  <a:pt x="172502" y="336915"/>
                  <a:pt x="171345" y="337537"/>
                  <a:pt x="170188" y="337981"/>
                </a:cubicBezTo>
                <a:cubicBezTo>
                  <a:pt x="169032" y="338425"/>
                  <a:pt x="167786" y="338869"/>
                  <a:pt x="166540" y="339047"/>
                </a:cubicBezTo>
                <a:cubicBezTo>
                  <a:pt x="165295" y="339313"/>
                  <a:pt x="164049" y="339491"/>
                  <a:pt x="162715" y="339491"/>
                </a:cubicBezTo>
                <a:cubicBezTo>
                  <a:pt x="161469" y="339491"/>
                  <a:pt x="160223" y="339313"/>
                  <a:pt x="158978" y="339047"/>
                </a:cubicBezTo>
                <a:cubicBezTo>
                  <a:pt x="157732" y="338869"/>
                  <a:pt x="156486" y="338425"/>
                  <a:pt x="155330" y="337981"/>
                </a:cubicBezTo>
                <a:cubicBezTo>
                  <a:pt x="154173" y="337448"/>
                  <a:pt x="153016" y="336915"/>
                  <a:pt x="151949" y="336204"/>
                </a:cubicBezTo>
                <a:cubicBezTo>
                  <a:pt x="150881" y="335493"/>
                  <a:pt x="149902" y="334694"/>
                  <a:pt x="149012" y="333806"/>
                </a:cubicBezTo>
                <a:cubicBezTo>
                  <a:pt x="148123" y="332917"/>
                  <a:pt x="147322" y="331851"/>
                  <a:pt x="146521" y="330785"/>
                </a:cubicBezTo>
                <a:cubicBezTo>
                  <a:pt x="145898" y="329808"/>
                  <a:pt x="145275" y="328653"/>
                  <a:pt x="144742" y="327498"/>
                </a:cubicBezTo>
                <a:cubicBezTo>
                  <a:pt x="144297" y="326343"/>
                  <a:pt x="143941" y="325100"/>
                  <a:pt x="143674" y="323856"/>
                </a:cubicBezTo>
                <a:cubicBezTo>
                  <a:pt x="143407" y="322612"/>
                  <a:pt x="143318" y="321280"/>
                  <a:pt x="143318" y="320036"/>
                </a:cubicBezTo>
                <a:cubicBezTo>
                  <a:pt x="143318" y="318792"/>
                  <a:pt x="143407" y="317460"/>
                  <a:pt x="143674" y="316216"/>
                </a:cubicBezTo>
                <a:cubicBezTo>
                  <a:pt x="143941" y="314972"/>
                  <a:pt x="144297" y="313817"/>
                  <a:pt x="144742" y="312573"/>
                </a:cubicBezTo>
                <a:cubicBezTo>
                  <a:pt x="145275" y="311419"/>
                  <a:pt x="145898" y="310264"/>
                  <a:pt x="146521" y="309287"/>
                </a:cubicBezTo>
                <a:cubicBezTo>
                  <a:pt x="147322" y="308220"/>
                  <a:pt x="148123" y="307154"/>
                  <a:pt x="149012" y="306266"/>
                </a:cubicBezTo>
                <a:cubicBezTo>
                  <a:pt x="153550" y="301735"/>
                  <a:pt x="160223" y="299692"/>
                  <a:pt x="166540" y="300936"/>
                </a:cubicBezTo>
                <a:close/>
                <a:moveTo>
                  <a:pt x="517477" y="196685"/>
                </a:moveTo>
                <a:lnTo>
                  <a:pt x="517477" y="285384"/>
                </a:lnTo>
                <a:cubicBezTo>
                  <a:pt x="517477" y="289739"/>
                  <a:pt x="517299" y="294005"/>
                  <a:pt x="517032" y="298271"/>
                </a:cubicBezTo>
                <a:cubicBezTo>
                  <a:pt x="546759" y="290450"/>
                  <a:pt x="568655" y="263343"/>
                  <a:pt x="568655" y="231347"/>
                </a:cubicBezTo>
                <a:lnTo>
                  <a:pt x="568655" y="196685"/>
                </a:lnTo>
                <a:close/>
                <a:moveTo>
                  <a:pt x="98351" y="196685"/>
                </a:moveTo>
                <a:lnTo>
                  <a:pt x="98351" y="285384"/>
                </a:lnTo>
                <a:cubicBezTo>
                  <a:pt x="98351" y="389993"/>
                  <a:pt x="183618" y="475137"/>
                  <a:pt x="288466" y="475137"/>
                </a:cubicBezTo>
                <a:cubicBezTo>
                  <a:pt x="374445" y="475137"/>
                  <a:pt x="447252" y="417811"/>
                  <a:pt x="470571" y="339511"/>
                </a:cubicBezTo>
                <a:lnTo>
                  <a:pt x="221178" y="339511"/>
                </a:lnTo>
                <a:cubicBezTo>
                  <a:pt x="210408" y="339511"/>
                  <a:pt x="201686" y="330801"/>
                  <a:pt x="201686" y="320047"/>
                </a:cubicBezTo>
                <a:cubicBezTo>
                  <a:pt x="201686" y="309292"/>
                  <a:pt x="210408" y="300582"/>
                  <a:pt x="221178" y="300582"/>
                </a:cubicBezTo>
                <a:lnTo>
                  <a:pt x="477869" y="300582"/>
                </a:lnTo>
                <a:cubicBezTo>
                  <a:pt x="478314" y="295605"/>
                  <a:pt x="478492" y="290539"/>
                  <a:pt x="478492" y="285384"/>
                </a:cubicBezTo>
                <a:lnTo>
                  <a:pt x="478492" y="196685"/>
                </a:lnTo>
                <a:lnTo>
                  <a:pt x="471995" y="196685"/>
                </a:lnTo>
                <a:lnTo>
                  <a:pt x="104937" y="196685"/>
                </a:lnTo>
                <a:close/>
                <a:moveTo>
                  <a:pt x="285618" y="38928"/>
                </a:moveTo>
                <a:cubicBezTo>
                  <a:pt x="252953" y="38928"/>
                  <a:pt x="224916" y="61058"/>
                  <a:pt x="217529" y="92699"/>
                </a:cubicBezTo>
                <a:cubicBezTo>
                  <a:pt x="214770" y="104253"/>
                  <a:pt x="201864" y="112341"/>
                  <a:pt x="190382" y="109763"/>
                </a:cubicBezTo>
                <a:cubicBezTo>
                  <a:pt x="186377" y="108874"/>
                  <a:pt x="182283" y="108341"/>
                  <a:pt x="178100" y="108341"/>
                </a:cubicBezTo>
                <a:cubicBezTo>
                  <a:pt x="149707" y="108341"/>
                  <a:pt x="126209" y="130116"/>
                  <a:pt x="123361" y="157757"/>
                </a:cubicBezTo>
                <a:lnTo>
                  <a:pt x="453482" y="157757"/>
                </a:lnTo>
                <a:cubicBezTo>
                  <a:pt x="450723" y="130116"/>
                  <a:pt x="427225" y="108341"/>
                  <a:pt x="398744" y="108341"/>
                </a:cubicBezTo>
                <a:cubicBezTo>
                  <a:pt x="394293" y="108341"/>
                  <a:pt x="389932" y="108874"/>
                  <a:pt x="385660" y="109941"/>
                </a:cubicBezTo>
                <a:cubicBezTo>
                  <a:pt x="373911" y="112785"/>
                  <a:pt x="356911" y="105230"/>
                  <a:pt x="353440" y="91543"/>
                </a:cubicBezTo>
                <a:cubicBezTo>
                  <a:pt x="345607" y="60525"/>
                  <a:pt x="317660" y="38928"/>
                  <a:pt x="285618" y="38928"/>
                </a:cubicBezTo>
                <a:close/>
                <a:moveTo>
                  <a:pt x="285618" y="0"/>
                </a:moveTo>
                <a:cubicBezTo>
                  <a:pt x="331367" y="0"/>
                  <a:pt x="371597" y="28263"/>
                  <a:pt x="387440" y="70124"/>
                </a:cubicBezTo>
                <a:cubicBezTo>
                  <a:pt x="391178" y="69680"/>
                  <a:pt x="395005" y="69502"/>
                  <a:pt x="398744" y="69502"/>
                </a:cubicBezTo>
                <a:cubicBezTo>
                  <a:pt x="448676" y="69502"/>
                  <a:pt x="489707" y="108608"/>
                  <a:pt x="492555" y="157757"/>
                </a:cubicBezTo>
                <a:lnTo>
                  <a:pt x="497984" y="157757"/>
                </a:lnTo>
                <a:cubicBezTo>
                  <a:pt x="498162" y="157757"/>
                  <a:pt x="498430" y="157846"/>
                  <a:pt x="498608" y="157846"/>
                </a:cubicBezTo>
                <a:cubicBezTo>
                  <a:pt x="498875" y="157846"/>
                  <a:pt x="499053" y="157757"/>
                  <a:pt x="499231" y="157757"/>
                </a:cubicBezTo>
                <a:lnTo>
                  <a:pt x="588147" y="157757"/>
                </a:lnTo>
                <a:cubicBezTo>
                  <a:pt x="598916" y="157757"/>
                  <a:pt x="607639" y="166467"/>
                  <a:pt x="607639" y="177221"/>
                </a:cubicBezTo>
                <a:lnTo>
                  <a:pt x="607639" y="231347"/>
                </a:lnTo>
                <a:cubicBezTo>
                  <a:pt x="607639" y="286984"/>
                  <a:pt x="565272" y="332934"/>
                  <a:pt x="511068" y="338800"/>
                </a:cubicBezTo>
                <a:cubicBezTo>
                  <a:pt x="496738" y="398525"/>
                  <a:pt x="458911" y="449096"/>
                  <a:pt x="407911" y="480381"/>
                </a:cubicBezTo>
                <a:lnTo>
                  <a:pt x="514450" y="480381"/>
                </a:lnTo>
                <a:lnTo>
                  <a:pt x="557440" y="480381"/>
                </a:lnTo>
                <a:cubicBezTo>
                  <a:pt x="568210" y="480381"/>
                  <a:pt x="576843" y="489091"/>
                  <a:pt x="576843" y="499845"/>
                </a:cubicBezTo>
                <a:cubicBezTo>
                  <a:pt x="576843" y="510599"/>
                  <a:pt x="568210" y="519309"/>
                  <a:pt x="557440" y="519309"/>
                </a:cubicBezTo>
                <a:lnTo>
                  <a:pt x="522817" y="519309"/>
                </a:lnTo>
                <a:cubicBezTo>
                  <a:pt x="485880" y="556549"/>
                  <a:pt x="435236" y="577790"/>
                  <a:pt x="382456" y="577790"/>
                </a:cubicBezTo>
                <a:lnTo>
                  <a:pt x="194388" y="577790"/>
                </a:lnTo>
                <a:cubicBezTo>
                  <a:pt x="141696" y="577790"/>
                  <a:pt x="91052" y="556549"/>
                  <a:pt x="54115" y="519309"/>
                </a:cubicBezTo>
                <a:lnTo>
                  <a:pt x="19492" y="519309"/>
                </a:lnTo>
                <a:cubicBezTo>
                  <a:pt x="8723" y="519309"/>
                  <a:pt x="0" y="510599"/>
                  <a:pt x="0" y="499845"/>
                </a:cubicBezTo>
                <a:cubicBezTo>
                  <a:pt x="0" y="489091"/>
                  <a:pt x="8723" y="480381"/>
                  <a:pt x="19492" y="480381"/>
                </a:cubicBezTo>
                <a:lnTo>
                  <a:pt x="62393" y="480381"/>
                </a:lnTo>
                <a:lnTo>
                  <a:pt x="168932" y="480381"/>
                </a:lnTo>
                <a:cubicBezTo>
                  <a:pt x="103335" y="440120"/>
                  <a:pt x="59456" y="367774"/>
                  <a:pt x="59456" y="285384"/>
                </a:cubicBezTo>
                <a:lnTo>
                  <a:pt x="59456" y="177221"/>
                </a:lnTo>
                <a:cubicBezTo>
                  <a:pt x="59456" y="166467"/>
                  <a:pt x="68178" y="157757"/>
                  <a:pt x="78948" y="157757"/>
                </a:cubicBezTo>
                <a:lnTo>
                  <a:pt x="84288" y="157757"/>
                </a:lnTo>
                <a:cubicBezTo>
                  <a:pt x="87225" y="108608"/>
                  <a:pt x="128168" y="69502"/>
                  <a:pt x="178189" y="69502"/>
                </a:cubicBezTo>
                <a:cubicBezTo>
                  <a:pt x="180058" y="69502"/>
                  <a:pt x="182016" y="69502"/>
                  <a:pt x="183974" y="69680"/>
                </a:cubicBezTo>
                <a:cubicBezTo>
                  <a:pt x="199906" y="27996"/>
                  <a:pt x="239780" y="0"/>
                  <a:pt x="28561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appuccino_346324">
            <a:extLst>
              <a:ext uri="{FF2B5EF4-FFF2-40B4-BE49-F238E27FC236}">
                <a16:creationId xmlns:a16="http://schemas.microsoft.com/office/drawing/2014/main" id="{56C36817-C4B5-6162-EC69-0788E093D84A}"/>
              </a:ext>
            </a:extLst>
          </p:cNvPr>
          <p:cNvSpPr/>
          <p:nvPr/>
        </p:nvSpPr>
        <p:spPr>
          <a:xfrm>
            <a:off x="6102255" y="5386520"/>
            <a:ext cx="273285" cy="368345"/>
          </a:xfrm>
          <a:custGeom>
            <a:avLst/>
            <a:gdLst>
              <a:gd name="T0" fmla="*/ 2799 w 2934"/>
              <a:gd name="T1" fmla="*/ 444 h 3960"/>
              <a:gd name="T2" fmla="*/ 2671 w 2934"/>
              <a:gd name="T3" fmla="*/ 444 h 3960"/>
              <a:gd name="T4" fmla="*/ 2431 w 2934"/>
              <a:gd name="T5" fmla="*/ 63 h 3960"/>
              <a:gd name="T6" fmla="*/ 2317 w 2934"/>
              <a:gd name="T7" fmla="*/ 0 h 3960"/>
              <a:gd name="T8" fmla="*/ 617 w 2934"/>
              <a:gd name="T9" fmla="*/ 0 h 3960"/>
              <a:gd name="T10" fmla="*/ 503 w 2934"/>
              <a:gd name="T11" fmla="*/ 63 h 3960"/>
              <a:gd name="T12" fmla="*/ 263 w 2934"/>
              <a:gd name="T13" fmla="*/ 444 h 3960"/>
              <a:gd name="T14" fmla="*/ 135 w 2934"/>
              <a:gd name="T15" fmla="*/ 444 h 3960"/>
              <a:gd name="T16" fmla="*/ 0 w 2934"/>
              <a:gd name="T17" fmla="*/ 579 h 3960"/>
              <a:gd name="T18" fmla="*/ 135 w 2934"/>
              <a:gd name="T19" fmla="*/ 713 h 3960"/>
              <a:gd name="T20" fmla="*/ 279 w 2934"/>
              <a:gd name="T21" fmla="*/ 713 h 3960"/>
              <a:gd name="T22" fmla="*/ 339 w 2934"/>
              <a:gd name="T23" fmla="*/ 1751 h 3960"/>
              <a:gd name="T24" fmla="*/ 258 w 2934"/>
              <a:gd name="T25" fmla="*/ 1792 h 3960"/>
              <a:gd name="T26" fmla="*/ 223 w 2934"/>
              <a:gd name="T27" fmla="*/ 1893 h 3960"/>
              <a:gd name="T28" fmla="*/ 303 w 2934"/>
              <a:gd name="T29" fmla="*/ 3044 h 3960"/>
              <a:gd name="T30" fmla="*/ 436 w 2934"/>
              <a:gd name="T31" fmla="*/ 3169 h 3960"/>
              <a:gd name="T32" fmla="*/ 482 w 2934"/>
              <a:gd name="T33" fmla="*/ 3835 h 3960"/>
              <a:gd name="T34" fmla="*/ 617 w 2934"/>
              <a:gd name="T35" fmla="*/ 3960 h 3960"/>
              <a:gd name="T36" fmla="*/ 2317 w 2934"/>
              <a:gd name="T37" fmla="*/ 3960 h 3960"/>
              <a:gd name="T38" fmla="*/ 2452 w 2934"/>
              <a:gd name="T39" fmla="*/ 3835 h 3960"/>
              <a:gd name="T40" fmla="*/ 2498 w 2934"/>
              <a:gd name="T41" fmla="*/ 3169 h 3960"/>
              <a:gd name="T42" fmla="*/ 2631 w 2934"/>
              <a:gd name="T43" fmla="*/ 3044 h 3960"/>
              <a:gd name="T44" fmla="*/ 2711 w 2934"/>
              <a:gd name="T45" fmla="*/ 1893 h 3960"/>
              <a:gd name="T46" fmla="*/ 2676 w 2934"/>
              <a:gd name="T47" fmla="*/ 1792 h 3960"/>
              <a:gd name="T48" fmla="*/ 2595 w 2934"/>
              <a:gd name="T49" fmla="*/ 1751 h 3960"/>
              <a:gd name="T50" fmla="*/ 2655 w 2934"/>
              <a:gd name="T51" fmla="*/ 713 h 3960"/>
              <a:gd name="T52" fmla="*/ 2799 w 2934"/>
              <a:gd name="T53" fmla="*/ 713 h 3960"/>
              <a:gd name="T54" fmla="*/ 2934 w 2934"/>
              <a:gd name="T55" fmla="*/ 579 h 3960"/>
              <a:gd name="T56" fmla="*/ 2799 w 2934"/>
              <a:gd name="T57" fmla="*/ 444 h 3960"/>
              <a:gd name="T58" fmla="*/ 691 w 2934"/>
              <a:gd name="T59" fmla="*/ 269 h 3960"/>
              <a:gd name="T60" fmla="*/ 2243 w 2934"/>
              <a:gd name="T61" fmla="*/ 269 h 3960"/>
              <a:gd name="T62" fmla="*/ 2333 w 2934"/>
              <a:gd name="T63" fmla="*/ 412 h 3960"/>
              <a:gd name="T64" fmla="*/ 601 w 2934"/>
              <a:gd name="T65" fmla="*/ 412 h 3960"/>
              <a:gd name="T66" fmla="*/ 691 w 2934"/>
              <a:gd name="T67" fmla="*/ 269 h 3960"/>
              <a:gd name="T68" fmla="*/ 2372 w 2934"/>
              <a:gd name="T69" fmla="*/ 2900 h 3960"/>
              <a:gd name="T70" fmla="*/ 562 w 2934"/>
              <a:gd name="T71" fmla="*/ 2900 h 3960"/>
              <a:gd name="T72" fmla="*/ 501 w 2934"/>
              <a:gd name="T73" fmla="*/ 2019 h 3960"/>
              <a:gd name="T74" fmla="*/ 2433 w 2934"/>
              <a:gd name="T75" fmla="*/ 2019 h 3960"/>
              <a:gd name="T76" fmla="*/ 2372 w 2934"/>
              <a:gd name="T77" fmla="*/ 2900 h 3960"/>
              <a:gd name="T78" fmla="*/ 2192 w 2934"/>
              <a:gd name="T79" fmla="*/ 3691 h 3960"/>
              <a:gd name="T80" fmla="*/ 742 w 2934"/>
              <a:gd name="T81" fmla="*/ 3691 h 3960"/>
              <a:gd name="T82" fmla="*/ 706 w 2934"/>
              <a:gd name="T83" fmla="*/ 3169 h 3960"/>
              <a:gd name="T84" fmla="*/ 2228 w 2934"/>
              <a:gd name="T85" fmla="*/ 3169 h 3960"/>
              <a:gd name="T86" fmla="*/ 2192 w 2934"/>
              <a:gd name="T87" fmla="*/ 3691 h 3960"/>
              <a:gd name="T88" fmla="*/ 2326 w 2934"/>
              <a:gd name="T89" fmla="*/ 1749 h 3960"/>
              <a:gd name="T90" fmla="*/ 608 w 2934"/>
              <a:gd name="T91" fmla="*/ 1749 h 3960"/>
              <a:gd name="T92" fmla="*/ 548 w 2934"/>
              <a:gd name="T93" fmla="*/ 713 h 3960"/>
              <a:gd name="T94" fmla="*/ 2386 w 2934"/>
              <a:gd name="T95" fmla="*/ 713 h 3960"/>
              <a:gd name="T96" fmla="*/ 2326 w 2934"/>
              <a:gd name="T97" fmla="*/ 1749 h 3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34" h="3960">
                <a:moveTo>
                  <a:pt x="2799" y="444"/>
                </a:moveTo>
                <a:lnTo>
                  <a:pt x="2671" y="444"/>
                </a:lnTo>
                <a:lnTo>
                  <a:pt x="2431" y="63"/>
                </a:lnTo>
                <a:cubicBezTo>
                  <a:pt x="2407" y="24"/>
                  <a:pt x="2364" y="0"/>
                  <a:pt x="2317" y="0"/>
                </a:cubicBezTo>
                <a:lnTo>
                  <a:pt x="617" y="0"/>
                </a:lnTo>
                <a:cubicBezTo>
                  <a:pt x="570" y="0"/>
                  <a:pt x="527" y="24"/>
                  <a:pt x="503" y="63"/>
                </a:cubicBezTo>
                <a:lnTo>
                  <a:pt x="263" y="444"/>
                </a:lnTo>
                <a:lnTo>
                  <a:pt x="135" y="444"/>
                </a:lnTo>
                <a:cubicBezTo>
                  <a:pt x="60" y="444"/>
                  <a:pt x="0" y="504"/>
                  <a:pt x="0" y="579"/>
                </a:cubicBezTo>
                <a:cubicBezTo>
                  <a:pt x="0" y="653"/>
                  <a:pt x="60" y="713"/>
                  <a:pt x="135" y="713"/>
                </a:cubicBezTo>
                <a:lnTo>
                  <a:pt x="279" y="713"/>
                </a:lnTo>
                <a:lnTo>
                  <a:pt x="339" y="1751"/>
                </a:lnTo>
                <a:cubicBezTo>
                  <a:pt x="308" y="1755"/>
                  <a:pt x="280" y="1769"/>
                  <a:pt x="258" y="1792"/>
                </a:cubicBezTo>
                <a:cubicBezTo>
                  <a:pt x="233" y="1819"/>
                  <a:pt x="220" y="1856"/>
                  <a:pt x="223" y="1893"/>
                </a:cubicBezTo>
                <a:lnTo>
                  <a:pt x="303" y="3044"/>
                </a:lnTo>
                <a:cubicBezTo>
                  <a:pt x="307" y="3114"/>
                  <a:pt x="366" y="3169"/>
                  <a:pt x="436" y="3169"/>
                </a:cubicBezTo>
                <a:lnTo>
                  <a:pt x="482" y="3835"/>
                </a:lnTo>
                <a:cubicBezTo>
                  <a:pt x="487" y="3905"/>
                  <a:pt x="546" y="3960"/>
                  <a:pt x="617" y="3960"/>
                </a:cubicBezTo>
                <a:lnTo>
                  <a:pt x="2317" y="3960"/>
                </a:lnTo>
                <a:cubicBezTo>
                  <a:pt x="2388" y="3960"/>
                  <a:pt x="2447" y="3905"/>
                  <a:pt x="2452" y="3835"/>
                </a:cubicBezTo>
                <a:lnTo>
                  <a:pt x="2498" y="3169"/>
                </a:lnTo>
                <a:cubicBezTo>
                  <a:pt x="2568" y="3169"/>
                  <a:pt x="2627" y="3114"/>
                  <a:pt x="2631" y="3044"/>
                </a:cubicBezTo>
                <a:lnTo>
                  <a:pt x="2711" y="1893"/>
                </a:lnTo>
                <a:cubicBezTo>
                  <a:pt x="2714" y="1856"/>
                  <a:pt x="2701" y="1819"/>
                  <a:pt x="2676" y="1792"/>
                </a:cubicBezTo>
                <a:cubicBezTo>
                  <a:pt x="2654" y="1769"/>
                  <a:pt x="2626" y="1755"/>
                  <a:pt x="2595" y="1751"/>
                </a:cubicBezTo>
                <a:lnTo>
                  <a:pt x="2655" y="713"/>
                </a:lnTo>
                <a:lnTo>
                  <a:pt x="2799" y="713"/>
                </a:lnTo>
                <a:cubicBezTo>
                  <a:pt x="2874" y="713"/>
                  <a:pt x="2934" y="653"/>
                  <a:pt x="2934" y="579"/>
                </a:cubicBezTo>
                <a:cubicBezTo>
                  <a:pt x="2934" y="504"/>
                  <a:pt x="2874" y="444"/>
                  <a:pt x="2799" y="444"/>
                </a:cubicBezTo>
                <a:close/>
                <a:moveTo>
                  <a:pt x="691" y="269"/>
                </a:moveTo>
                <a:lnTo>
                  <a:pt x="2243" y="269"/>
                </a:lnTo>
                <a:lnTo>
                  <a:pt x="2333" y="412"/>
                </a:lnTo>
                <a:lnTo>
                  <a:pt x="601" y="412"/>
                </a:lnTo>
                <a:lnTo>
                  <a:pt x="691" y="269"/>
                </a:lnTo>
                <a:close/>
                <a:moveTo>
                  <a:pt x="2372" y="2900"/>
                </a:moveTo>
                <a:lnTo>
                  <a:pt x="562" y="2900"/>
                </a:lnTo>
                <a:lnTo>
                  <a:pt x="501" y="2019"/>
                </a:lnTo>
                <a:lnTo>
                  <a:pt x="2433" y="2019"/>
                </a:lnTo>
                <a:lnTo>
                  <a:pt x="2372" y="2900"/>
                </a:lnTo>
                <a:close/>
                <a:moveTo>
                  <a:pt x="2192" y="3691"/>
                </a:moveTo>
                <a:lnTo>
                  <a:pt x="742" y="3691"/>
                </a:lnTo>
                <a:lnTo>
                  <a:pt x="706" y="3169"/>
                </a:lnTo>
                <a:lnTo>
                  <a:pt x="2228" y="3169"/>
                </a:lnTo>
                <a:lnTo>
                  <a:pt x="2192" y="3691"/>
                </a:lnTo>
                <a:close/>
                <a:moveTo>
                  <a:pt x="2326" y="1749"/>
                </a:moveTo>
                <a:lnTo>
                  <a:pt x="608" y="1749"/>
                </a:lnTo>
                <a:lnTo>
                  <a:pt x="548" y="713"/>
                </a:lnTo>
                <a:lnTo>
                  <a:pt x="2386" y="713"/>
                </a:lnTo>
                <a:lnTo>
                  <a:pt x="2326" y="174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cappuccino_346324">
            <a:extLst>
              <a:ext uri="{FF2B5EF4-FFF2-40B4-BE49-F238E27FC236}">
                <a16:creationId xmlns:a16="http://schemas.microsoft.com/office/drawing/2014/main" id="{D21138B2-9C3F-E483-7D2D-981A2095914A}"/>
              </a:ext>
            </a:extLst>
          </p:cNvPr>
          <p:cNvSpPr/>
          <p:nvPr/>
        </p:nvSpPr>
        <p:spPr>
          <a:xfrm>
            <a:off x="8883648" y="5370318"/>
            <a:ext cx="254748" cy="368345"/>
          </a:xfrm>
          <a:custGeom>
            <a:avLst/>
            <a:gdLst>
              <a:gd name="connsiteX0" fmla="*/ 152465 w 419611"/>
              <a:gd name="connsiteY0" fmla="*/ 300562 h 606722"/>
              <a:gd name="connsiteX1" fmla="*/ 148104 w 419611"/>
              <a:gd name="connsiteY1" fmla="*/ 300651 h 606722"/>
              <a:gd name="connsiteX2" fmla="*/ 103515 w 419611"/>
              <a:gd name="connsiteY2" fmla="*/ 314159 h 606722"/>
              <a:gd name="connsiteX3" fmla="*/ 100845 w 419611"/>
              <a:gd name="connsiteY3" fmla="*/ 315581 h 606722"/>
              <a:gd name="connsiteX4" fmla="*/ 100044 w 419611"/>
              <a:gd name="connsiteY4" fmla="*/ 316114 h 606722"/>
              <a:gd name="connsiteX5" fmla="*/ 98086 w 419611"/>
              <a:gd name="connsiteY5" fmla="*/ 317092 h 606722"/>
              <a:gd name="connsiteX6" fmla="*/ 97018 w 419611"/>
              <a:gd name="connsiteY6" fmla="*/ 317714 h 606722"/>
              <a:gd name="connsiteX7" fmla="*/ 95149 w 419611"/>
              <a:gd name="connsiteY7" fmla="*/ 318603 h 606722"/>
              <a:gd name="connsiteX8" fmla="*/ 94081 w 419611"/>
              <a:gd name="connsiteY8" fmla="*/ 319225 h 606722"/>
              <a:gd name="connsiteX9" fmla="*/ 92212 w 419611"/>
              <a:gd name="connsiteY9" fmla="*/ 320113 h 606722"/>
              <a:gd name="connsiteX10" fmla="*/ 91055 w 419611"/>
              <a:gd name="connsiteY10" fmla="*/ 320735 h 606722"/>
              <a:gd name="connsiteX11" fmla="*/ 89008 w 419611"/>
              <a:gd name="connsiteY11" fmla="*/ 321624 h 606722"/>
              <a:gd name="connsiteX12" fmla="*/ 87940 w 419611"/>
              <a:gd name="connsiteY12" fmla="*/ 322157 h 606722"/>
              <a:gd name="connsiteX13" fmla="*/ 85270 w 419611"/>
              <a:gd name="connsiteY13" fmla="*/ 323313 h 606722"/>
              <a:gd name="connsiteX14" fmla="*/ 84647 w 419611"/>
              <a:gd name="connsiteY14" fmla="*/ 323579 h 606722"/>
              <a:gd name="connsiteX15" fmla="*/ 81265 w 419611"/>
              <a:gd name="connsiteY15" fmla="*/ 324912 h 606722"/>
              <a:gd name="connsiteX16" fmla="*/ 80375 w 419611"/>
              <a:gd name="connsiteY16" fmla="*/ 325179 h 606722"/>
              <a:gd name="connsiteX17" fmla="*/ 77794 w 419611"/>
              <a:gd name="connsiteY17" fmla="*/ 326157 h 606722"/>
              <a:gd name="connsiteX18" fmla="*/ 76459 w 419611"/>
              <a:gd name="connsiteY18" fmla="*/ 326512 h 606722"/>
              <a:gd name="connsiteX19" fmla="*/ 74056 w 419611"/>
              <a:gd name="connsiteY19" fmla="*/ 327312 h 606722"/>
              <a:gd name="connsiteX20" fmla="*/ 72543 w 419611"/>
              <a:gd name="connsiteY20" fmla="*/ 327756 h 606722"/>
              <a:gd name="connsiteX21" fmla="*/ 70051 w 419611"/>
              <a:gd name="connsiteY21" fmla="*/ 328378 h 606722"/>
              <a:gd name="connsiteX22" fmla="*/ 68449 w 419611"/>
              <a:gd name="connsiteY22" fmla="*/ 328734 h 606722"/>
              <a:gd name="connsiteX23" fmla="*/ 65779 w 419611"/>
              <a:gd name="connsiteY23" fmla="*/ 329356 h 606722"/>
              <a:gd name="connsiteX24" fmla="*/ 64266 w 419611"/>
              <a:gd name="connsiteY24" fmla="*/ 329711 h 606722"/>
              <a:gd name="connsiteX25" fmla="*/ 60884 w 419611"/>
              <a:gd name="connsiteY25" fmla="*/ 330245 h 606722"/>
              <a:gd name="connsiteX26" fmla="*/ 59727 w 419611"/>
              <a:gd name="connsiteY26" fmla="*/ 330511 h 606722"/>
              <a:gd name="connsiteX27" fmla="*/ 55010 w 419611"/>
              <a:gd name="connsiteY27" fmla="*/ 331133 h 606722"/>
              <a:gd name="connsiteX28" fmla="*/ 54120 w 419611"/>
              <a:gd name="connsiteY28" fmla="*/ 331222 h 606722"/>
              <a:gd name="connsiteX29" fmla="*/ 50561 w 419611"/>
              <a:gd name="connsiteY29" fmla="*/ 331578 h 606722"/>
              <a:gd name="connsiteX30" fmla="*/ 79841 w 419611"/>
              <a:gd name="connsiteY30" fmla="*/ 572329 h 606722"/>
              <a:gd name="connsiteX31" fmla="*/ 339808 w 419611"/>
              <a:gd name="connsiteY31" fmla="*/ 572329 h 606722"/>
              <a:gd name="connsiteX32" fmla="*/ 372203 w 419611"/>
              <a:gd name="connsiteY32" fmla="*/ 300917 h 606722"/>
              <a:gd name="connsiteX33" fmla="*/ 370334 w 419611"/>
              <a:gd name="connsiteY33" fmla="*/ 301095 h 606722"/>
              <a:gd name="connsiteX34" fmla="*/ 369177 w 419611"/>
              <a:gd name="connsiteY34" fmla="*/ 301184 h 606722"/>
              <a:gd name="connsiteX35" fmla="*/ 365796 w 419611"/>
              <a:gd name="connsiteY35" fmla="*/ 301628 h 606722"/>
              <a:gd name="connsiteX36" fmla="*/ 365262 w 419611"/>
              <a:gd name="connsiteY36" fmla="*/ 301717 h 606722"/>
              <a:gd name="connsiteX37" fmla="*/ 362592 w 419611"/>
              <a:gd name="connsiteY37" fmla="*/ 302161 h 606722"/>
              <a:gd name="connsiteX38" fmla="*/ 361435 w 419611"/>
              <a:gd name="connsiteY38" fmla="*/ 302428 h 606722"/>
              <a:gd name="connsiteX39" fmla="*/ 359566 w 419611"/>
              <a:gd name="connsiteY39" fmla="*/ 302783 h 606722"/>
              <a:gd name="connsiteX40" fmla="*/ 358409 w 419611"/>
              <a:gd name="connsiteY40" fmla="*/ 303139 h 606722"/>
              <a:gd name="connsiteX41" fmla="*/ 356629 w 419611"/>
              <a:gd name="connsiteY41" fmla="*/ 303583 h 606722"/>
              <a:gd name="connsiteX42" fmla="*/ 355472 w 419611"/>
              <a:gd name="connsiteY42" fmla="*/ 303850 h 606722"/>
              <a:gd name="connsiteX43" fmla="*/ 353781 w 419611"/>
              <a:gd name="connsiteY43" fmla="*/ 304383 h 606722"/>
              <a:gd name="connsiteX44" fmla="*/ 352802 w 419611"/>
              <a:gd name="connsiteY44" fmla="*/ 304739 h 606722"/>
              <a:gd name="connsiteX45" fmla="*/ 351022 w 419611"/>
              <a:gd name="connsiteY45" fmla="*/ 305361 h 606722"/>
              <a:gd name="connsiteX46" fmla="*/ 350221 w 419611"/>
              <a:gd name="connsiteY46" fmla="*/ 305627 h 606722"/>
              <a:gd name="connsiteX47" fmla="*/ 347729 w 419611"/>
              <a:gd name="connsiteY47" fmla="*/ 306605 h 606722"/>
              <a:gd name="connsiteX48" fmla="*/ 347462 w 419611"/>
              <a:gd name="connsiteY48" fmla="*/ 306783 h 606722"/>
              <a:gd name="connsiteX49" fmla="*/ 345326 w 419611"/>
              <a:gd name="connsiteY49" fmla="*/ 307671 h 606722"/>
              <a:gd name="connsiteX50" fmla="*/ 344436 w 419611"/>
              <a:gd name="connsiteY50" fmla="*/ 308116 h 606722"/>
              <a:gd name="connsiteX51" fmla="*/ 342923 w 419611"/>
              <a:gd name="connsiteY51" fmla="*/ 308827 h 606722"/>
              <a:gd name="connsiteX52" fmla="*/ 341944 w 419611"/>
              <a:gd name="connsiteY52" fmla="*/ 309271 h 606722"/>
              <a:gd name="connsiteX53" fmla="*/ 340520 w 419611"/>
              <a:gd name="connsiteY53" fmla="*/ 309982 h 606722"/>
              <a:gd name="connsiteX54" fmla="*/ 339630 w 419611"/>
              <a:gd name="connsiteY54" fmla="*/ 310426 h 606722"/>
              <a:gd name="connsiteX55" fmla="*/ 338206 w 419611"/>
              <a:gd name="connsiteY55" fmla="*/ 311226 h 606722"/>
              <a:gd name="connsiteX56" fmla="*/ 337316 w 419611"/>
              <a:gd name="connsiteY56" fmla="*/ 311671 h 606722"/>
              <a:gd name="connsiteX57" fmla="*/ 335714 w 419611"/>
              <a:gd name="connsiteY57" fmla="*/ 312559 h 606722"/>
              <a:gd name="connsiteX58" fmla="*/ 335002 w 419611"/>
              <a:gd name="connsiteY58" fmla="*/ 312915 h 606722"/>
              <a:gd name="connsiteX59" fmla="*/ 332688 w 419611"/>
              <a:gd name="connsiteY59" fmla="*/ 314159 h 606722"/>
              <a:gd name="connsiteX60" fmla="*/ 267095 w 419611"/>
              <a:gd name="connsiteY60" fmla="*/ 332022 h 606722"/>
              <a:gd name="connsiteX61" fmla="*/ 201503 w 419611"/>
              <a:gd name="connsiteY61" fmla="*/ 314159 h 606722"/>
              <a:gd name="connsiteX62" fmla="*/ 152465 w 419611"/>
              <a:gd name="connsiteY62" fmla="*/ 300562 h 606722"/>
              <a:gd name="connsiteX63" fmla="*/ 287346 w 419611"/>
              <a:gd name="connsiteY63" fmla="*/ 209178 h 606722"/>
              <a:gd name="connsiteX64" fmla="*/ 294020 w 419611"/>
              <a:gd name="connsiteY64" fmla="*/ 209178 h 606722"/>
              <a:gd name="connsiteX65" fmla="*/ 297312 w 419611"/>
              <a:gd name="connsiteY65" fmla="*/ 210156 h 606722"/>
              <a:gd name="connsiteX66" fmla="*/ 300249 w 419611"/>
              <a:gd name="connsiteY66" fmla="*/ 211757 h 606722"/>
              <a:gd name="connsiteX67" fmla="*/ 302829 w 419611"/>
              <a:gd name="connsiteY67" fmla="*/ 213891 h 606722"/>
              <a:gd name="connsiteX68" fmla="*/ 307901 w 419611"/>
              <a:gd name="connsiteY68" fmla="*/ 225987 h 606722"/>
              <a:gd name="connsiteX69" fmla="*/ 307545 w 419611"/>
              <a:gd name="connsiteY69" fmla="*/ 229366 h 606722"/>
              <a:gd name="connsiteX70" fmla="*/ 306566 w 419611"/>
              <a:gd name="connsiteY70" fmla="*/ 232568 h 606722"/>
              <a:gd name="connsiteX71" fmla="*/ 304965 w 419611"/>
              <a:gd name="connsiteY71" fmla="*/ 235592 h 606722"/>
              <a:gd name="connsiteX72" fmla="*/ 302829 w 419611"/>
              <a:gd name="connsiteY72" fmla="*/ 238171 h 606722"/>
              <a:gd name="connsiteX73" fmla="*/ 300249 w 419611"/>
              <a:gd name="connsiteY73" fmla="*/ 240305 h 606722"/>
              <a:gd name="connsiteX74" fmla="*/ 297312 w 419611"/>
              <a:gd name="connsiteY74" fmla="*/ 241906 h 606722"/>
              <a:gd name="connsiteX75" fmla="*/ 294020 w 419611"/>
              <a:gd name="connsiteY75" fmla="*/ 242884 h 606722"/>
              <a:gd name="connsiteX76" fmla="*/ 290728 w 419611"/>
              <a:gd name="connsiteY76" fmla="*/ 243240 h 606722"/>
              <a:gd name="connsiteX77" fmla="*/ 287346 w 419611"/>
              <a:gd name="connsiteY77" fmla="*/ 242884 h 606722"/>
              <a:gd name="connsiteX78" fmla="*/ 284143 w 419611"/>
              <a:gd name="connsiteY78" fmla="*/ 241906 h 606722"/>
              <a:gd name="connsiteX79" fmla="*/ 281117 w 419611"/>
              <a:gd name="connsiteY79" fmla="*/ 240305 h 606722"/>
              <a:gd name="connsiteX80" fmla="*/ 278537 w 419611"/>
              <a:gd name="connsiteY80" fmla="*/ 238171 h 606722"/>
              <a:gd name="connsiteX81" fmla="*/ 276401 w 419611"/>
              <a:gd name="connsiteY81" fmla="*/ 235592 h 606722"/>
              <a:gd name="connsiteX82" fmla="*/ 274800 w 419611"/>
              <a:gd name="connsiteY82" fmla="*/ 232568 h 606722"/>
              <a:gd name="connsiteX83" fmla="*/ 273821 w 419611"/>
              <a:gd name="connsiteY83" fmla="*/ 229366 h 606722"/>
              <a:gd name="connsiteX84" fmla="*/ 273465 w 419611"/>
              <a:gd name="connsiteY84" fmla="*/ 225987 h 606722"/>
              <a:gd name="connsiteX85" fmla="*/ 273821 w 419611"/>
              <a:gd name="connsiteY85" fmla="*/ 222696 h 606722"/>
              <a:gd name="connsiteX86" fmla="*/ 274800 w 419611"/>
              <a:gd name="connsiteY86" fmla="*/ 219405 h 606722"/>
              <a:gd name="connsiteX87" fmla="*/ 276401 w 419611"/>
              <a:gd name="connsiteY87" fmla="*/ 216471 h 606722"/>
              <a:gd name="connsiteX88" fmla="*/ 278537 w 419611"/>
              <a:gd name="connsiteY88" fmla="*/ 213891 h 606722"/>
              <a:gd name="connsiteX89" fmla="*/ 281117 w 419611"/>
              <a:gd name="connsiteY89" fmla="*/ 211757 h 606722"/>
              <a:gd name="connsiteX90" fmla="*/ 284143 w 419611"/>
              <a:gd name="connsiteY90" fmla="*/ 210156 h 606722"/>
              <a:gd name="connsiteX91" fmla="*/ 287346 w 419611"/>
              <a:gd name="connsiteY91" fmla="*/ 209178 h 606722"/>
              <a:gd name="connsiteX92" fmla="*/ 36054 w 419611"/>
              <a:gd name="connsiteY92" fmla="*/ 179164 h 606722"/>
              <a:gd name="connsiteX93" fmla="*/ 38813 w 419611"/>
              <a:gd name="connsiteY93" fmla="*/ 208847 h 606722"/>
              <a:gd name="connsiteX94" fmla="*/ 238972 w 419611"/>
              <a:gd name="connsiteY94" fmla="*/ 208847 h 606722"/>
              <a:gd name="connsiteX95" fmla="*/ 256238 w 419611"/>
              <a:gd name="connsiteY95" fmla="*/ 225999 h 606722"/>
              <a:gd name="connsiteX96" fmla="*/ 238972 w 419611"/>
              <a:gd name="connsiteY96" fmla="*/ 243240 h 606722"/>
              <a:gd name="connsiteX97" fmla="*/ 41928 w 419611"/>
              <a:gd name="connsiteY97" fmla="*/ 243240 h 606722"/>
              <a:gd name="connsiteX98" fmla="*/ 46912 w 419611"/>
              <a:gd name="connsiteY98" fmla="*/ 297362 h 606722"/>
              <a:gd name="connsiteX99" fmla="*/ 53675 w 419611"/>
              <a:gd name="connsiteY99" fmla="*/ 296651 h 606722"/>
              <a:gd name="connsiteX100" fmla="*/ 54654 w 419611"/>
              <a:gd name="connsiteY100" fmla="*/ 296474 h 606722"/>
              <a:gd name="connsiteX101" fmla="*/ 56879 w 419611"/>
              <a:gd name="connsiteY101" fmla="*/ 296029 h 606722"/>
              <a:gd name="connsiteX102" fmla="*/ 58036 w 419611"/>
              <a:gd name="connsiteY102" fmla="*/ 295852 h 606722"/>
              <a:gd name="connsiteX103" fmla="*/ 59994 w 419611"/>
              <a:gd name="connsiteY103" fmla="*/ 295407 h 606722"/>
              <a:gd name="connsiteX104" fmla="*/ 61151 w 419611"/>
              <a:gd name="connsiteY104" fmla="*/ 295141 h 606722"/>
              <a:gd name="connsiteX105" fmla="*/ 62931 w 419611"/>
              <a:gd name="connsiteY105" fmla="*/ 294696 h 606722"/>
              <a:gd name="connsiteX106" fmla="*/ 63999 w 419611"/>
              <a:gd name="connsiteY106" fmla="*/ 294341 h 606722"/>
              <a:gd name="connsiteX107" fmla="*/ 65779 w 419611"/>
              <a:gd name="connsiteY107" fmla="*/ 293808 h 606722"/>
              <a:gd name="connsiteX108" fmla="*/ 66758 w 419611"/>
              <a:gd name="connsiteY108" fmla="*/ 293541 h 606722"/>
              <a:gd name="connsiteX109" fmla="*/ 68716 w 419611"/>
              <a:gd name="connsiteY109" fmla="*/ 292830 h 606722"/>
              <a:gd name="connsiteX110" fmla="*/ 69339 w 419611"/>
              <a:gd name="connsiteY110" fmla="*/ 292652 h 606722"/>
              <a:gd name="connsiteX111" fmla="*/ 71831 w 419611"/>
              <a:gd name="connsiteY111" fmla="*/ 291586 h 606722"/>
              <a:gd name="connsiteX112" fmla="*/ 72365 w 419611"/>
              <a:gd name="connsiteY112" fmla="*/ 291408 h 606722"/>
              <a:gd name="connsiteX113" fmla="*/ 74323 w 419611"/>
              <a:gd name="connsiteY113" fmla="*/ 290519 h 606722"/>
              <a:gd name="connsiteX114" fmla="*/ 75124 w 419611"/>
              <a:gd name="connsiteY114" fmla="*/ 290164 h 606722"/>
              <a:gd name="connsiteX115" fmla="*/ 76637 w 419611"/>
              <a:gd name="connsiteY115" fmla="*/ 289453 h 606722"/>
              <a:gd name="connsiteX116" fmla="*/ 77616 w 419611"/>
              <a:gd name="connsiteY116" fmla="*/ 289008 h 606722"/>
              <a:gd name="connsiteX117" fmla="*/ 79040 w 419611"/>
              <a:gd name="connsiteY117" fmla="*/ 288298 h 606722"/>
              <a:gd name="connsiteX118" fmla="*/ 79930 w 419611"/>
              <a:gd name="connsiteY118" fmla="*/ 287764 h 606722"/>
              <a:gd name="connsiteX119" fmla="*/ 81443 w 419611"/>
              <a:gd name="connsiteY119" fmla="*/ 286964 h 606722"/>
              <a:gd name="connsiteX120" fmla="*/ 82244 w 419611"/>
              <a:gd name="connsiteY120" fmla="*/ 286609 h 606722"/>
              <a:gd name="connsiteX121" fmla="*/ 83935 w 419611"/>
              <a:gd name="connsiteY121" fmla="*/ 285631 h 606722"/>
              <a:gd name="connsiteX122" fmla="*/ 84558 w 419611"/>
              <a:gd name="connsiteY122" fmla="*/ 285276 h 606722"/>
              <a:gd name="connsiteX123" fmla="*/ 86872 w 419611"/>
              <a:gd name="connsiteY123" fmla="*/ 284032 h 606722"/>
              <a:gd name="connsiteX124" fmla="*/ 152465 w 419611"/>
              <a:gd name="connsiteY124" fmla="*/ 266169 h 606722"/>
              <a:gd name="connsiteX125" fmla="*/ 218057 w 419611"/>
              <a:gd name="connsiteY125" fmla="*/ 284032 h 606722"/>
              <a:gd name="connsiteX126" fmla="*/ 267095 w 419611"/>
              <a:gd name="connsiteY126" fmla="*/ 297718 h 606722"/>
              <a:gd name="connsiteX127" fmla="*/ 316134 w 419611"/>
              <a:gd name="connsiteY127" fmla="*/ 284032 h 606722"/>
              <a:gd name="connsiteX128" fmla="*/ 318893 w 419611"/>
              <a:gd name="connsiteY128" fmla="*/ 282521 h 606722"/>
              <a:gd name="connsiteX129" fmla="*/ 319694 w 419611"/>
              <a:gd name="connsiteY129" fmla="*/ 282077 h 606722"/>
              <a:gd name="connsiteX130" fmla="*/ 321741 w 419611"/>
              <a:gd name="connsiteY130" fmla="*/ 281010 h 606722"/>
              <a:gd name="connsiteX131" fmla="*/ 322809 w 419611"/>
              <a:gd name="connsiteY131" fmla="*/ 280477 h 606722"/>
              <a:gd name="connsiteX132" fmla="*/ 324678 w 419611"/>
              <a:gd name="connsiteY132" fmla="*/ 279410 h 606722"/>
              <a:gd name="connsiteX133" fmla="*/ 325924 w 419611"/>
              <a:gd name="connsiteY133" fmla="*/ 278877 h 606722"/>
              <a:gd name="connsiteX134" fmla="*/ 327793 w 419611"/>
              <a:gd name="connsiteY134" fmla="*/ 277900 h 606722"/>
              <a:gd name="connsiteX135" fmla="*/ 329039 w 419611"/>
              <a:gd name="connsiteY135" fmla="*/ 277278 h 606722"/>
              <a:gd name="connsiteX136" fmla="*/ 330908 w 419611"/>
              <a:gd name="connsiteY136" fmla="*/ 276389 h 606722"/>
              <a:gd name="connsiteX137" fmla="*/ 332332 w 419611"/>
              <a:gd name="connsiteY137" fmla="*/ 275767 h 606722"/>
              <a:gd name="connsiteX138" fmla="*/ 334290 w 419611"/>
              <a:gd name="connsiteY138" fmla="*/ 274967 h 606722"/>
              <a:gd name="connsiteX139" fmla="*/ 335714 w 419611"/>
              <a:gd name="connsiteY139" fmla="*/ 274345 h 606722"/>
              <a:gd name="connsiteX140" fmla="*/ 337761 w 419611"/>
              <a:gd name="connsiteY140" fmla="*/ 273634 h 606722"/>
              <a:gd name="connsiteX141" fmla="*/ 339274 w 419611"/>
              <a:gd name="connsiteY141" fmla="*/ 273012 h 606722"/>
              <a:gd name="connsiteX142" fmla="*/ 341410 w 419611"/>
              <a:gd name="connsiteY142" fmla="*/ 272301 h 606722"/>
              <a:gd name="connsiteX143" fmla="*/ 343012 w 419611"/>
              <a:gd name="connsiteY143" fmla="*/ 271768 h 606722"/>
              <a:gd name="connsiteX144" fmla="*/ 345237 w 419611"/>
              <a:gd name="connsiteY144" fmla="*/ 271057 h 606722"/>
              <a:gd name="connsiteX145" fmla="*/ 346928 w 419611"/>
              <a:gd name="connsiteY145" fmla="*/ 270523 h 606722"/>
              <a:gd name="connsiteX146" fmla="*/ 349242 w 419611"/>
              <a:gd name="connsiteY146" fmla="*/ 269901 h 606722"/>
              <a:gd name="connsiteX147" fmla="*/ 351111 w 419611"/>
              <a:gd name="connsiteY147" fmla="*/ 269457 h 606722"/>
              <a:gd name="connsiteX148" fmla="*/ 353603 w 419611"/>
              <a:gd name="connsiteY148" fmla="*/ 268924 h 606722"/>
              <a:gd name="connsiteX149" fmla="*/ 355472 w 419611"/>
              <a:gd name="connsiteY149" fmla="*/ 268568 h 606722"/>
              <a:gd name="connsiteX150" fmla="*/ 358142 w 419611"/>
              <a:gd name="connsiteY150" fmla="*/ 268035 h 606722"/>
              <a:gd name="connsiteX151" fmla="*/ 360189 w 419611"/>
              <a:gd name="connsiteY151" fmla="*/ 267768 h 606722"/>
              <a:gd name="connsiteX152" fmla="*/ 363037 w 419611"/>
              <a:gd name="connsiteY152" fmla="*/ 267324 h 606722"/>
              <a:gd name="connsiteX153" fmla="*/ 365084 w 419611"/>
              <a:gd name="connsiteY153" fmla="*/ 267057 h 606722"/>
              <a:gd name="connsiteX154" fmla="*/ 368377 w 419611"/>
              <a:gd name="connsiteY154" fmla="*/ 266791 h 606722"/>
              <a:gd name="connsiteX155" fmla="*/ 370245 w 419611"/>
              <a:gd name="connsiteY155" fmla="*/ 266613 h 606722"/>
              <a:gd name="connsiteX156" fmla="*/ 374517 w 419611"/>
              <a:gd name="connsiteY156" fmla="*/ 266346 h 606722"/>
              <a:gd name="connsiteX157" fmla="*/ 375763 w 419611"/>
              <a:gd name="connsiteY157" fmla="*/ 266258 h 606722"/>
              <a:gd name="connsiteX158" fmla="*/ 375852 w 419611"/>
              <a:gd name="connsiteY158" fmla="*/ 266258 h 606722"/>
              <a:gd name="connsiteX159" fmla="*/ 383595 w 419611"/>
              <a:gd name="connsiteY159" fmla="*/ 179164 h 606722"/>
              <a:gd name="connsiteX160" fmla="*/ 206843 w 419611"/>
              <a:gd name="connsiteY160" fmla="*/ 34393 h 606722"/>
              <a:gd name="connsiteX161" fmla="*/ 133330 w 419611"/>
              <a:gd name="connsiteY161" fmla="*/ 92515 h 606722"/>
              <a:gd name="connsiteX162" fmla="*/ 108855 w 419611"/>
              <a:gd name="connsiteY162" fmla="*/ 107889 h 606722"/>
              <a:gd name="connsiteX163" fmla="*/ 95416 w 419611"/>
              <a:gd name="connsiteY163" fmla="*/ 106378 h 606722"/>
              <a:gd name="connsiteX164" fmla="*/ 39436 w 419611"/>
              <a:gd name="connsiteY164" fmla="*/ 144771 h 606722"/>
              <a:gd name="connsiteX165" fmla="*/ 380213 w 419611"/>
              <a:gd name="connsiteY165" fmla="*/ 144771 h 606722"/>
              <a:gd name="connsiteX166" fmla="*/ 324144 w 419611"/>
              <a:gd name="connsiteY166" fmla="*/ 106378 h 606722"/>
              <a:gd name="connsiteX167" fmla="*/ 309904 w 419611"/>
              <a:gd name="connsiteY167" fmla="*/ 108156 h 606722"/>
              <a:gd name="connsiteX168" fmla="*/ 280089 w 419611"/>
              <a:gd name="connsiteY168" fmla="*/ 91181 h 606722"/>
              <a:gd name="connsiteX169" fmla="*/ 206843 w 419611"/>
              <a:gd name="connsiteY169" fmla="*/ 34393 h 606722"/>
              <a:gd name="connsiteX170" fmla="*/ 206843 w 419611"/>
              <a:gd name="connsiteY170" fmla="*/ 0 h 606722"/>
              <a:gd name="connsiteX171" fmla="*/ 310438 w 419611"/>
              <a:gd name="connsiteY171" fmla="*/ 73052 h 606722"/>
              <a:gd name="connsiteX172" fmla="*/ 324144 w 419611"/>
              <a:gd name="connsiteY172" fmla="*/ 72074 h 606722"/>
              <a:gd name="connsiteX173" fmla="*/ 417860 w 419611"/>
              <a:gd name="connsiteY173" fmla="*/ 154369 h 606722"/>
              <a:gd name="connsiteX174" fmla="*/ 419551 w 419611"/>
              <a:gd name="connsiteY174" fmla="*/ 163522 h 606722"/>
              <a:gd name="connsiteX175" fmla="*/ 408693 w 419611"/>
              <a:gd name="connsiteY175" fmla="*/ 285187 h 606722"/>
              <a:gd name="connsiteX176" fmla="*/ 408693 w 419611"/>
              <a:gd name="connsiteY176" fmla="*/ 285454 h 606722"/>
              <a:gd name="connsiteX177" fmla="*/ 408693 w 419611"/>
              <a:gd name="connsiteY177" fmla="*/ 285720 h 606722"/>
              <a:gd name="connsiteX178" fmla="*/ 372114 w 419611"/>
              <a:gd name="connsiteY178" fmla="*/ 591525 h 606722"/>
              <a:gd name="connsiteX179" fmla="*/ 355027 w 419611"/>
              <a:gd name="connsiteY179" fmla="*/ 606722 h 606722"/>
              <a:gd name="connsiteX180" fmla="*/ 64533 w 419611"/>
              <a:gd name="connsiteY180" fmla="*/ 606722 h 606722"/>
              <a:gd name="connsiteX181" fmla="*/ 47446 w 419611"/>
              <a:gd name="connsiteY181" fmla="*/ 591614 h 606722"/>
              <a:gd name="connsiteX182" fmla="*/ 14160 w 419611"/>
              <a:gd name="connsiteY182" fmla="*/ 316825 h 606722"/>
              <a:gd name="connsiteX183" fmla="*/ 14160 w 419611"/>
              <a:gd name="connsiteY183" fmla="*/ 316558 h 606722"/>
              <a:gd name="connsiteX184" fmla="*/ 14071 w 419611"/>
              <a:gd name="connsiteY184" fmla="*/ 316292 h 606722"/>
              <a:gd name="connsiteX185" fmla="*/ 98 w 419611"/>
              <a:gd name="connsiteY185" fmla="*/ 163522 h 606722"/>
              <a:gd name="connsiteX186" fmla="*/ 1789 w 419611"/>
              <a:gd name="connsiteY186" fmla="*/ 154369 h 606722"/>
              <a:gd name="connsiteX187" fmla="*/ 95416 w 419611"/>
              <a:gd name="connsiteY187" fmla="*/ 72074 h 606722"/>
              <a:gd name="connsiteX188" fmla="*/ 103515 w 419611"/>
              <a:gd name="connsiteY188" fmla="*/ 72430 h 606722"/>
              <a:gd name="connsiteX189" fmla="*/ 206843 w 419611"/>
              <a:gd name="connsiteY18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419611" h="606722">
                <a:moveTo>
                  <a:pt x="152465" y="300562"/>
                </a:moveTo>
                <a:cubicBezTo>
                  <a:pt x="150952" y="300562"/>
                  <a:pt x="149528" y="300562"/>
                  <a:pt x="148104" y="300651"/>
                </a:cubicBezTo>
                <a:cubicBezTo>
                  <a:pt x="126833" y="301362"/>
                  <a:pt x="115975" y="307316"/>
                  <a:pt x="103515" y="314159"/>
                </a:cubicBezTo>
                <a:cubicBezTo>
                  <a:pt x="102625" y="314603"/>
                  <a:pt x="101735" y="315137"/>
                  <a:pt x="100845" y="315581"/>
                </a:cubicBezTo>
                <a:cubicBezTo>
                  <a:pt x="100578" y="315759"/>
                  <a:pt x="100311" y="315936"/>
                  <a:pt x="100044" y="316114"/>
                </a:cubicBezTo>
                <a:cubicBezTo>
                  <a:pt x="99332" y="316381"/>
                  <a:pt x="98709" y="316736"/>
                  <a:pt x="98086" y="317092"/>
                </a:cubicBezTo>
                <a:cubicBezTo>
                  <a:pt x="97730" y="317269"/>
                  <a:pt x="97374" y="317447"/>
                  <a:pt x="97018" y="317714"/>
                </a:cubicBezTo>
                <a:cubicBezTo>
                  <a:pt x="96395" y="317980"/>
                  <a:pt x="95772" y="318336"/>
                  <a:pt x="95149" y="318603"/>
                </a:cubicBezTo>
                <a:cubicBezTo>
                  <a:pt x="94793" y="318780"/>
                  <a:pt x="94437" y="319047"/>
                  <a:pt x="94081" y="319225"/>
                </a:cubicBezTo>
                <a:cubicBezTo>
                  <a:pt x="93458" y="319491"/>
                  <a:pt x="92835" y="319847"/>
                  <a:pt x="92212" y="320113"/>
                </a:cubicBezTo>
                <a:cubicBezTo>
                  <a:pt x="91767" y="320291"/>
                  <a:pt x="91411" y="320469"/>
                  <a:pt x="91055" y="320735"/>
                </a:cubicBezTo>
                <a:cubicBezTo>
                  <a:pt x="90343" y="321002"/>
                  <a:pt x="89720" y="321358"/>
                  <a:pt x="89008" y="321624"/>
                </a:cubicBezTo>
                <a:cubicBezTo>
                  <a:pt x="88652" y="321802"/>
                  <a:pt x="88296" y="321980"/>
                  <a:pt x="87940" y="322157"/>
                </a:cubicBezTo>
                <a:cubicBezTo>
                  <a:pt x="87050" y="322513"/>
                  <a:pt x="86160" y="322957"/>
                  <a:pt x="85270" y="323313"/>
                </a:cubicBezTo>
                <a:cubicBezTo>
                  <a:pt x="85092" y="323402"/>
                  <a:pt x="84914" y="323490"/>
                  <a:pt x="84647" y="323579"/>
                </a:cubicBezTo>
                <a:cubicBezTo>
                  <a:pt x="83579" y="324024"/>
                  <a:pt x="82422" y="324468"/>
                  <a:pt x="81265" y="324912"/>
                </a:cubicBezTo>
                <a:cubicBezTo>
                  <a:pt x="80998" y="325001"/>
                  <a:pt x="80642" y="325090"/>
                  <a:pt x="80375" y="325179"/>
                </a:cubicBezTo>
                <a:cubicBezTo>
                  <a:pt x="79485" y="325534"/>
                  <a:pt x="78684" y="325801"/>
                  <a:pt x="77794" y="326157"/>
                </a:cubicBezTo>
                <a:cubicBezTo>
                  <a:pt x="77349" y="326245"/>
                  <a:pt x="76904" y="326423"/>
                  <a:pt x="76459" y="326512"/>
                </a:cubicBezTo>
                <a:cubicBezTo>
                  <a:pt x="75658" y="326779"/>
                  <a:pt x="74857" y="327045"/>
                  <a:pt x="74056" y="327312"/>
                </a:cubicBezTo>
                <a:cubicBezTo>
                  <a:pt x="73522" y="327401"/>
                  <a:pt x="72988" y="327578"/>
                  <a:pt x="72543" y="327756"/>
                </a:cubicBezTo>
                <a:cubicBezTo>
                  <a:pt x="71742" y="327934"/>
                  <a:pt x="70852" y="328201"/>
                  <a:pt x="70051" y="328378"/>
                </a:cubicBezTo>
                <a:cubicBezTo>
                  <a:pt x="69517" y="328467"/>
                  <a:pt x="68983" y="328645"/>
                  <a:pt x="68449" y="328734"/>
                </a:cubicBezTo>
                <a:cubicBezTo>
                  <a:pt x="67559" y="329000"/>
                  <a:pt x="66669" y="329178"/>
                  <a:pt x="65779" y="329356"/>
                </a:cubicBezTo>
                <a:cubicBezTo>
                  <a:pt x="65245" y="329445"/>
                  <a:pt x="64711" y="329623"/>
                  <a:pt x="64266" y="329711"/>
                </a:cubicBezTo>
                <a:cubicBezTo>
                  <a:pt x="63109" y="329889"/>
                  <a:pt x="62041" y="330067"/>
                  <a:pt x="60884" y="330245"/>
                </a:cubicBezTo>
                <a:cubicBezTo>
                  <a:pt x="60528" y="330333"/>
                  <a:pt x="60172" y="330422"/>
                  <a:pt x="59727" y="330511"/>
                </a:cubicBezTo>
                <a:cubicBezTo>
                  <a:pt x="58214" y="330689"/>
                  <a:pt x="56612" y="330956"/>
                  <a:pt x="55010" y="331133"/>
                </a:cubicBezTo>
                <a:cubicBezTo>
                  <a:pt x="54743" y="331133"/>
                  <a:pt x="54387" y="331222"/>
                  <a:pt x="54120" y="331222"/>
                </a:cubicBezTo>
                <a:cubicBezTo>
                  <a:pt x="52963" y="331311"/>
                  <a:pt x="51806" y="331489"/>
                  <a:pt x="50561" y="331578"/>
                </a:cubicBezTo>
                <a:lnTo>
                  <a:pt x="79841" y="572329"/>
                </a:lnTo>
                <a:lnTo>
                  <a:pt x="339808" y="572329"/>
                </a:lnTo>
                <a:lnTo>
                  <a:pt x="372203" y="300917"/>
                </a:lnTo>
                <a:cubicBezTo>
                  <a:pt x="371580" y="301006"/>
                  <a:pt x="370957" y="301006"/>
                  <a:pt x="370334" y="301095"/>
                </a:cubicBezTo>
                <a:cubicBezTo>
                  <a:pt x="369978" y="301095"/>
                  <a:pt x="369533" y="301184"/>
                  <a:pt x="369177" y="301184"/>
                </a:cubicBezTo>
                <a:cubicBezTo>
                  <a:pt x="368021" y="301362"/>
                  <a:pt x="366864" y="301450"/>
                  <a:pt x="365796" y="301628"/>
                </a:cubicBezTo>
                <a:cubicBezTo>
                  <a:pt x="365618" y="301628"/>
                  <a:pt x="365440" y="301717"/>
                  <a:pt x="365262" y="301717"/>
                </a:cubicBezTo>
                <a:cubicBezTo>
                  <a:pt x="364372" y="301895"/>
                  <a:pt x="363482" y="301984"/>
                  <a:pt x="362592" y="302161"/>
                </a:cubicBezTo>
                <a:cubicBezTo>
                  <a:pt x="362236" y="302250"/>
                  <a:pt x="361880" y="302339"/>
                  <a:pt x="361435" y="302428"/>
                </a:cubicBezTo>
                <a:cubicBezTo>
                  <a:pt x="360812" y="302517"/>
                  <a:pt x="360189" y="302695"/>
                  <a:pt x="359566" y="302783"/>
                </a:cubicBezTo>
                <a:cubicBezTo>
                  <a:pt x="359121" y="302872"/>
                  <a:pt x="358765" y="303050"/>
                  <a:pt x="358409" y="303139"/>
                </a:cubicBezTo>
                <a:cubicBezTo>
                  <a:pt x="357786" y="303228"/>
                  <a:pt x="357163" y="303406"/>
                  <a:pt x="356629" y="303583"/>
                </a:cubicBezTo>
                <a:cubicBezTo>
                  <a:pt x="356273" y="303672"/>
                  <a:pt x="355828" y="303761"/>
                  <a:pt x="355472" y="303850"/>
                </a:cubicBezTo>
                <a:cubicBezTo>
                  <a:pt x="354938" y="304028"/>
                  <a:pt x="354404" y="304205"/>
                  <a:pt x="353781" y="304383"/>
                </a:cubicBezTo>
                <a:cubicBezTo>
                  <a:pt x="353514" y="304472"/>
                  <a:pt x="353158" y="304650"/>
                  <a:pt x="352802" y="304739"/>
                </a:cubicBezTo>
                <a:cubicBezTo>
                  <a:pt x="352179" y="304916"/>
                  <a:pt x="351645" y="305183"/>
                  <a:pt x="351022" y="305361"/>
                </a:cubicBezTo>
                <a:cubicBezTo>
                  <a:pt x="350755" y="305450"/>
                  <a:pt x="350488" y="305538"/>
                  <a:pt x="350221" y="305627"/>
                </a:cubicBezTo>
                <a:cubicBezTo>
                  <a:pt x="349331" y="305983"/>
                  <a:pt x="348530" y="306338"/>
                  <a:pt x="347729" y="306605"/>
                </a:cubicBezTo>
                <a:cubicBezTo>
                  <a:pt x="347640" y="306694"/>
                  <a:pt x="347551" y="306694"/>
                  <a:pt x="347462" y="306783"/>
                </a:cubicBezTo>
                <a:cubicBezTo>
                  <a:pt x="346750" y="307049"/>
                  <a:pt x="346038" y="307405"/>
                  <a:pt x="345326" y="307671"/>
                </a:cubicBezTo>
                <a:cubicBezTo>
                  <a:pt x="344970" y="307849"/>
                  <a:pt x="344703" y="307938"/>
                  <a:pt x="344436" y="308116"/>
                </a:cubicBezTo>
                <a:cubicBezTo>
                  <a:pt x="343902" y="308293"/>
                  <a:pt x="343457" y="308560"/>
                  <a:pt x="342923" y="308827"/>
                </a:cubicBezTo>
                <a:cubicBezTo>
                  <a:pt x="342567" y="308916"/>
                  <a:pt x="342300" y="309093"/>
                  <a:pt x="341944" y="309271"/>
                </a:cubicBezTo>
                <a:cubicBezTo>
                  <a:pt x="341499" y="309538"/>
                  <a:pt x="341054" y="309715"/>
                  <a:pt x="340520" y="309982"/>
                </a:cubicBezTo>
                <a:cubicBezTo>
                  <a:pt x="340253" y="310160"/>
                  <a:pt x="339897" y="310338"/>
                  <a:pt x="339630" y="310426"/>
                </a:cubicBezTo>
                <a:cubicBezTo>
                  <a:pt x="339096" y="310693"/>
                  <a:pt x="338651" y="310960"/>
                  <a:pt x="338206" y="311226"/>
                </a:cubicBezTo>
                <a:cubicBezTo>
                  <a:pt x="337850" y="311404"/>
                  <a:pt x="337583" y="311493"/>
                  <a:pt x="337316" y="311671"/>
                </a:cubicBezTo>
                <a:cubicBezTo>
                  <a:pt x="336782" y="311937"/>
                  <a:pt x="336248" y="312293"/>
                  <a:pt x="335714" y="312559"/>
                </a:cubicBezTo>
                <a:cubicBezTo>
                  <a:pt x="335447" y="312648"/>
                  <a:pt x="335269" y="312826"/>
                  <a:pt x="335002" y="312915"/>
                </a:cubicBezTo>
                <a:cubicBezTo>
                  <a:pt x="334201" y="313359"/>
                  <a:pt x="333489" y="313715"/>
                  <a:pt x="332688" y="314159"/>
                </a:cubicBezTo>
                <a:cubicBezTo>
                  <a:pt x="317469" y="322513"/>
                  <a:pt x="300203" y="332022"/>
                  <a:pt x="267095" y="332022"/>
                </a:cubicBezTo>
                <a:cubicBezTo>
                  <a:pt x="233988" y="332022"/>
                  <a:pt x="216722" y="322513"/>
                  <a:pt x="201503" y="314159"/>
                </a:cubicBezTo>
                <a:cubicBezTo>
                  <a:pt x="188242" y="306872"/>
                  <a:pt x="176761" y="300562"/>
                  <a:pt x="152465" y="300562"/>
                </a:cubicBezTo>
                <a:close/>
                <a:moveTo>
                  <a:pt x="287346" y="209178"/>
                </a:moveTo>
                <a:cubicBezTo>
                  <a:pt x="289571" y="208733"/>
                  <a:pt x="291795" y="208733"/>
                  <a:pt x="294020" y="209178"/>
                </a:cubicBezTo>
                <a:cubicBezTo>
                  <a:pt x="295177" y="209356"/>
                  <a:pt x="296244" y="209711"/>
                  <a:pt x="297312" y="210156"/>
                </a:cubicBezTo>
                <a:cubicBezTo>
                  <a:pt x="298291" y="210601"/>
                  <a:pt x="299270" y="211134"/>
                  <a:pt x="300249" y="211757"/>
                </a:cubicBezTo>
                <a:cubicBezTo>
                  <a:pt x="301138" y="212379"/>
                  <a:pt x="302028" y="213091"/>
                  <a:pt x="302829" y="213891"/>
                </a:cubicBezTo>
                <a:cubicBezTo>
                  <a:pt x="306032" y="217093"/>
                  <a:pt x="307901" y="221451"/>
                  <a:pt x="307901" y="225987"/>
                </a:cubicBezTo>
                <a:cubicBezTo>
                  <a:pt x="307901" y="227143"/>
                  <a:pt x="307812" y="228299"/>
                  <a:pt x="307545" y="229366"/>
                </a:cubicBezTo>
                <a:cubicBezTo>
                  <a:pt x="307367" y="230433"/>
                  <a:pt x="307011" y="231590"/>
                  <a:pt x="306566" y="232568"/>
                </a:cubicBezTo>
                <a:cubicBezTo>
                  <a:pt x="306121" y="233635"/>
                  <a:pt x="305587" y="234613"/>
                  <a:pt x="304965" y="235592"/>
                </a:cubicBezTo>
                <a:cubicBezTo>
                  <a:pt x="304342" y="236481"/>
                  <a:pt x="303630" y="237370"/>
                  <a:pt x="302829" y="238171"/>
                </a:cubicBezTo>
                <a:cubicBezTo>
                  <a:pt x="302028" y="238971"/>
                  <a:pt x="301138" y="239683"/>
                  <a:pt x="300249" y="240305"/>
                </a:cubicBezTo>
                <a:cubicBezTo>
                  <a:pt x="299270" y="240928"/>
                  <a:pt x="298291" y="241461"/>
                  <a:pt x="297312" y="241906"/>
                </a:cubicBezTo>
                <a:cubicBezTo>
                  <a:pt x="296244" y="242351"/>
                  <a:pt x="295177" y="242618"/>
                  <a:pt x="294020" y="242884"/>
                </a:cubicBezTo>
                <a:cubicBezTo>
                  <a:pt x="292952" y="243062"/>
                  <a:pt x="291795" y="243240"/>
                  <a:pt x="290728" y="243240"/>
                </a:cubicBezTo>
                <a:cubicBezTo>
                  <a:pt x="289571" y="243240"/>
                  <a:pt x="288414" y="243062"/>
                  <a:pt x="287346" y="242884"/>
                </a:cubicBezTo>
                <a:cubicBezTo>
                  <a:pt x="286189" y="242618"/>
                  <a:pt x="285122" y="242351"/>
                  <a:pt x="284143" y="241906"/>
                </a:cubicBezTo>
                <a:cubicBezTo>
                  <a:pt x="283075" y="241461"/>
                  <a:pt x="282096" y="240928"/>
                  <a:pt x="281117" y="240305"/>
                </a:cubicBezTo>
                <a:cubicBezTo>
                  <a:pt x="280228" y="239683"/>
                  <a:pt x="279338" y="238971"/>
                  <a:pt x="278537" y="238171"/>
                </a:cubicBezTo>
                <a:cubicBezTo>
                  <a:pt x="277736" y="237370"/>
                  <a:pt x="277024" y="236481"/>
                  <a:pt x="276401" y="235592"/>
                </a:cubicBezTo>
                <a:cubicBezTo>
                  <a:pt x="275779" y="234613"/>
                  <a:pt x="275245" y="233635"/>
                  <a:pt x="274800" y="232568"/>
                </a:cubicBezTo>
                <a:cubicBezTo>
                  <a:pt x="274355" y="231590"/>
                  <a:pt x="274088" y="230433"/>
                  <a:pt x="273821" y="229366"/>
                </a:cubicBezTo>
                <a:cubicBezTo>
                  <a:pt x="273554" y="228299"/>
                  <a:pt x="273465" y="227143"/>
                  <a:pt x="273465" y="225987"/>
                </a:cubicBezTo>
                <a:cubicBezTo>
                  <a:pt x="273465" y="224919"/>
                  <a:pt x="273554" y="223763"/>
                  <a:pt x="273821" y="222696"/>
                </a:cubicBezTo>
                <a:cubicBezTo>
                  <a:pt x="274088" y="221540"/>
                  <a:pt x="274355" y="220473"/>
                  <a:pt x="274800" y="219405"/>
                </a:cubicBezTo>
                <a:cubicBezTo>
                  <a:pt x="275245" y="218427"/>
                  <a:pt x="275779" y="217360"/>
                  <a:pt x="276401" y="216471"/>
                </a:cubicBezTo>
                <a:cubicBezTo>
                  <a:pt x="277024" y="215492"/>
                  <a:pt x="277736" y="214603"/>
                  <a:pt x="278537" y="213891"/>
                </a:cubicBezTo>
                <a:cubicBezTo>
                  <a:pt x="279338" y="213091"/>
                  <a:pt x="280228" y="212379"/>
                  <a:pt x="281117" y="211757"/>
                </a:cubicBezTo>
                <a:cubicBezTo>
                  <a:pt x="282096" y="211134"/>
                  <a:pt x="283075" y="210601"/>
                  <a:pt x="284143" y="210156"/>
                </a:cubicBezTo>
                <a:cubicBezTo>
                  <a:pt x="285122" y="209711"/>
                  <a:pt x="286189" y="209356"/>
                  <a:pt x="287346" y="209178"/>
                </a:cubicBezTo>
                <a:close/>
                <a:moveTo>
                  <a:pt x="36054" y="179164"/>
                </a:moveTo>
                <a:lnTo>
                  <a:pt x="38813" y="208847"/>
                </a:lnTo>
                <a:lnTo>
                  <a:pt x="238972" y="208847"/>
                </a:lnTo>
                <a:cubicBezTo>
                  <a:pt x="248495" y="208847"/>
                  <a:pt x="256238" y="216490"/>
                  <a:pt x="256238" y="225999"/>
                </a:cubicBezTo>
                <a:cubicBezTo>
                  <a:pt x="256238" y="235508"/>
                  <a:pt x="248495" y="243240"/>
                  <a:pt x="238972" y="243240"/>
                </a:cubicBezTo>
                <a:lnTo>
                  <a:pt x="41928" y="243240"/>
                </a:lnTo>
                <a:lnTo>
                  <a:pt x="46912" y="297362"/>
                </a:lnTo>
                <a:cubicBezTo>
                  <a:pt x="49315" y="297185"/>
                  <a:pt x="51539" y="296918"/>
                  <a:pt x="53675" y="296651"/>
                </a:cubicBezTo>
                <a:cubicBezTo>
                  <a:pt x="54031" y="296563"/>
                  <a:pt x="54298" y="296474"/>
                  <a:pt x="54654" y="296474"/>
                </a:cubicBezTo>
                <a:cubicBezTo>
                  <a:pt x="55455" y="296296"/>
                  <a:pt x="56167" y="296207"/>
                  <a:pt x="56879" y="296029"/>
                </a:cubicBezTo>
                <a:cubicBezTo>
                  <a:pt x="57324" y="296029"/>
                  <a:pt x="57680" y="295940"/>
                  <a:pt x="58036" y="295852"/>
                </a:cubicBezTo>
                <a:cubicBezTo>
                  <a:pt x="58659" y="295674"/>
                  <a:pt x="59371" y="295585"/>
                  <a:pt x="59994" y="295407"/>
                </a:cubicBezTo>
                <a:cubicBezTo>
                  <a:pt x="60350" y="295318"/>
                  <a:pt x="60706" y="295229"/>
                  <a:pt x="61151" y="295141"/>
                </a:cubicBezTo>
                <a:cubicBezTo>
                  <a:pt x="61685" y="294963"/>
                  <a:pt x="62308" y="294874"/>
                  <a:pt x="62931" y="294696"/>
                </a:cubicBezTo>
                <a:cubicBezTo>
                  <a:pt x="63287" y="294607"/>
                  <a:pt x="63643" y="294518"/>
                  <a:pt x="63999" y="294341"/>
                </a:cubicBezTo>
                <a:cubicBezTo>
                  <a:pt x="64622" y="294163"/>
                  <a:pt x="65156" y="293985"/>
                  <a:pt x="65779" y="293808"/>
                </a:cubicBezTo>
                <a:cubicBezTo>
                  <a:pt x="66135" y="293719"/>
                  <a:pt x="66402" y="293630"/>
                  <a:pt x="66758" y="293541"/>
                </a:cubicBezTo>
                <a:cubicBezTo>
                  <a:pt x="67381" y="293274"/>
                  <a:pt x="68093" y="293097"/>
                  <a:pt x="68716" y="292830"/>
                </a:cubicBezTo>
                <a:cubicBezTo>
                  <a:pt x="68983" y="292741"/>
                  <a:pt x="69161" y="292652"/>
                  <a:pt x="69339" y="292652"/>
                </a:cubicBezTo>
                <a:cubicBezTo>
                  <a:pt x="70140" y="292297"/>
                  <a:pt x="71030" y="291941"/>
                  <a:pt x="71831" y="291586"/>
                </a:cubicBezTo>
                <a:cubicBezTo>
                  <a:pt x="72009" y="291497"/>
                  <a:pt x="72187" y="291497"/>
                  <a:pt x="72365" y="291408"/>
                </a:cubicBezTo>
                <a:cubicBezTo>
                  <a:pt x="72988" y="291141"/>
                  <a:pt x="73611" y="290875"/>
                  <a:pt x="74323" y="290519"/>
                </a:cubicBezTo>
                <a:cubicBezTo>
                  <a:pt x="74590" y="290430"/>
                  <a:pt x="74857" y="290253"/>
                  <a:pt x="75124" y="290164"/>
                </a:cubicBezTo>
                <a:cubicBezTo>
                  <a:pt x="75658" y="289897"/>
                  <a:pt x="76192" y="289719"/>
                  <a:pt x="76637" y="289453"/>
                </a:cubicBezTo>
                <a:cubicBezTo>
                  <a:pt x="76993" y="289275"/>
                  <a:pt x="77260" y="289097"/>
                  <a:pt x="77616" y="289008"/>
                </a:cubicBezTo>
                <a:cubicBezTo>
                  <a:pt x="78061" y="288742"/>
                  <a:pt x="78595" y="288475"/>
                  <a:pt x="79040" y="288298"/>
                </a:cubicBezTo>
                <a:cubicBezTo>
                  <a:pt x="79307" y="288120"/>
                  <a:pt x="79663" y="287942"/>
                  <a:pt x="79930" y="287764"/>
                </a:cubicBezTo>
                <a:cubicBezTo>
                  <a:pt x="80464" y="287498"/>
                  <a:pt x="80909" y="287231"/>
                  <a:pt x="81443" y="286964"/>
                </a:cubicBezTo>
                <a:cubicBezTo>
                  <a:pt x="81710" y="286876"/>
                  <a:pt x="81977" y="286698"/>
                  <a:pt x="82244" y="286609"/>
                </a:cubicBezTo>
                <a:cubicBezTo>
                  <a:pt x="82778" y="286253"/>
                  <a:pt x="83401" y="285987"/>
                  <a:pt x="83935" y="285631"/>
                </a:cubicBezTo>
                <a:cubicBezTo>
                  <a:pt x="84113" y="285543"/>
                  <a:pt x="84380" y="285454"/>
                  <a:pt x="84558" y="285276"/>
                </a:cubicBezTo>
                <a:cubicBezTo>
                  <a:pt x="85359" y="284920"/>
                  <a:pt x="86071" y="284476"/>
                  <a:pt x="86872" y="284032"/>
                </a:cubicBezTo>
                <a:cubicBezTo>
                  <a:pt x="102091" y="275678"/>
                  <a:pt x="119446" y="266169"/>
                  <a:pt x="152465" y="266169"/>
                </a:cubicBezTo>
                <a:cubicBezTo>
                  <a:pt x="185572" y="266169"/>
                  <a:pt x="202838" y="275678"/>
                  <a:pt x="218057" y="284032"/>
                </a:cubicBezTo>
                <a:cubicBezTo>
                  <a:pt x="231407" y="291408"/>
                  <a:pt x="242888" y="297718"/>
                  <a:pt x="267095" y="297718"/>
                </a:cubicBezTo>
                <a:cubicBezTo>
                  <a:pt x="291303" y="297718"/>
                  <a:pt x="302784" y="291408"/>
                  <a:pt x="316134" y="284032"/>
                </a:cubicBezTo>
                <a:cubicBezTo>
                  <a:pt x="317024" y="283587"/>
                  <a:pt x="318003" y="283054"/>
                  <a:pt x="318893" y="282521"/>
                </a:cubicBezTo>
                <a:cubicBezTo>
                  <a:pt x="319160" y="282432"/>
                  <a:pt x="319427" y="282254"/>
                  <a:pt x="319694" y="282077"/>
                </a:cubicBezTo>
                <a:cubicBezTo>
                  <a:pt x="320406" y="281721"/>
                  <a:pt x="321029" y="281366"/>
                  <a:pt x="321741" y="281010"/>
                </a:cubicBezTo>
                <a:cubicBezTo>
                  <a:pt x="322097" y="280832"/>
                  <a:pt x="322453" y="280655"/>
                  <a:pt x="322809" y="280477"/>
                </a:cubicBezTo>
                <a:cubicBezTo>
                  <a:pt x="323432" y="280121"/>
                  <a:pt x="324055" y="279766"/>
                  <a:pt x="324678" y="279410"/>
                </a:cubicBezTo>
                <a:cubicBezTo>
                  <a:pt x="325123" y="279233"/>
                  <a:pt x="325479" y="279055"/>
                  <a:pt x="325924" y="278877"/>
                </a:cubicBezTo>
                <a:cubicBezTo>
                  <a:pt x="326547" y="278522"/>
                  <a:pt x="327170" y="278255"/>
                  <a:pt x="327793" y="277900"/>
                </a:cubicBezTo>
                <a:cubicBezTo>
                  <a:pt x="328238" y="277722"/>
                  <a:pt x="328594" y="277544"/>
                  <a:pt x="329039" y="277278"/>
                </a:cubicBezTo>
                <a:cubicBezTo>
                  <a:pt x="329662" y="277011"/>
                  <a:pt x="330285" y="276744"/>
                  <a:pt x="330908" y="276389"/>
                </a:cubicBezTo>
                <a:cubicBezTo>
                  <a:pt x="331442" y="276211"/>
                  <a:pt x="331887" y="276033"/>
                  <a:pt x="332332" y="275767"/>
                </a:cubicBezTo>
                <a:cubicBezTo>
                  <a:pt x="332955" y="275500"/>
                  <a:pt x="333578" y="275233"/>
                  <a:pt x="334290" y="274967"/>
                </a:cubicBezTo>
                <a:cubicBezTo>
                  <a:pt x="334735" y="274789"/>
                  <a:pt x="335269" y="274611"/>
                  <a:pt x="335714" y="274345"/>
                </a:cubicBezTo>
                <a:cubicBezTo>
                  <a:pt x="336426" y="274078"/>
                  <a:pt x="337049" y="273812"/>
                  <a:pt x="337761" y="273634"/>
                </a:cubicBezTo>
                <a:cubicBezTo>
                  <a:pt x="338206" y="273367"/>
                  <a:pt x="338740" y="273189"/>
                  <a:pt x="339274" y="273012"/>
                </a:cubicBezTo>
                <a:cubicBezTo>
                  <a:pt x="339986" y="272745"/>
                  <a:pt x="340698" y="272478"/>
                  <a:pt x="341410" y="272301"/>
                </a:cubicBezTo>
                <a:cubicBezTo>
                  <a:pt x="341944" y="272123"/>
                  <a:pt x="342478" y="271945"/>
                  <a:pt x="343012" y="271768"/>
                </a:cubicBezTo>
                <a:cubicBezTo>
                  <a:pt x="343724" y="271501"/>
                  <a:pt x="344436" y="271234"/>
                  <a:pt x="345237" y="271057"/>
                </a:cubicBezTo>
                <a:cubicBezTo>
                  <a:pt x="345771" y="270879"/>
                  <a:pt x="346394" y="270701"/>
                  <a:pt x="346928" y="270523"/>
                </a:cubicBezTo>
                <a:cubicBezTo>
                  <a:pt x="347729" y="270346"/>
                  <a:pt x="348530" y="270168"/>
                  <a:pt x="349242" y="269901"/>
                </a:cubicBezTo>
                <a:cubicBezTo>
                  <a:pt x="349865" y="269812"/>
                  <a:pt x="350488" y="269635"/>
                  <a:pt x="351111" y="269457"/>
                </a:cubicBezTo>
                <a:cubicBezTo>
                  <a:pt x="351912" y="269279"/>
                  <a:pt x="352713" y="269101"/>
                  <a:pt x="353603" y="268924"/>
                </a:cubicBezTo>
                <a:cubicBezTo>
                  <a:pt x="354226" y="268835"/>
                  <a:pt x="354849" y="268657"/>
                  <a:pt x="355472" y="268568"/>
                </a:cubicBezTo>
                <a:cubicBezTo>
                  <a:pt x="356362" y="268390"/>
                  <a:pt x="357252" y="268213"/>
                  <a:pt x="358142" y="268035"/>
                </a:cubicBezTo>
                <a:cubicBezTo>
                  <a:pt x="358854" y="267946"/>
                  <a:pt x="359477" y="267857"/>
                  <a:pt x="360189" y="267768"/>
                </a:cubicBezTo>
                <a:cubicBezTo>
                  <a:pt x="361079" y="267591"/>
                  <a:pt x="362058" y="267502"/>
                  <a:pt x="363037" y="267324"/>
                </a:cubicBezTo>
                <a:cubicBezTo>
                  <a:pt x="363749" y="267235"/>
                  <a:pt x="364372" y="267146"/>
                  <a:pt x="365084" y="267057"/>
                </a:cubicBezTo>
                <a:cubicBezTo>
                  <a:pt x="366152" y="266968"/>
                  <a:pt x="367220" y="266880"/>
                  <a:pt x="368377" y="266791"/>
                </a:cubicBezTo>
                <a:cubicBezTo>
                  <a:pt x="368999" y="266702"/>
                  <a:pt x="369622" y="266613"/>
                  <a:pt x="370245" y="266613"/>
                </a:cubicBezTo>
                <a:cubicBezTo>
                  <a:pt x="371669" y="266524"/>
                  <a:pt x="373093" y="266435"/>
                  <a:pt x="374517" y="266346"/>
                </a:cubicBezTo>
                <a:cubicBezTo>
                  <a:pt x="374962" y="266346"/>
                  <a:pt x="375318" y="266258"/>
                  <a:pt x="375763" y="266258"/>
                </a:cubicBezTo>
                <a:cubicBezTo>
                  <a:pt x="375763" y="266258"/>
                  <a:pt x="375852" y="266258"/>
                  <a:pt x="375852" y="266258"/>
                </a:cubicBezTo>
                <a:lnTo>
                  <a:pt x="383595" y="179164"/>
                </a:lnTo>
                <a:close/>
                <a:moveTo>
                  <a:pt x="206843" y="34393"/>
                </a:moveTo>
                <a:cubicBezTo>
                  <a:pt x="171599" y="34393"/>
                  <a:pt x="141429" y="58299"/>
                  <a:pt x="133330" y="92515"/>
                </a:cubicBezTo>
                <a:cubicBezTo>
                  <a:pt x="131016" y="102735"/>
                  <a:pt x="119090" y="110289"/>
                  <a:pt x="108855" y="107889"/>
                </a:cubicBezTo>
                <a:cubicBezTo>
                  <a:pt x="104405" y="106912"/>
                  <a:pt x="99955" y="106378"/>
                  <a:pt x="95416" y="106378"/>
                </a:cubicBezTo>
                <a:cubicBezTo>
                  <a:pt x="70051" y="106378"/>
                  <a:pt x="48158" y="122286"/>
                  <a:pt x="39436" y="144771"/>
                </a:cubicBezTo>
                <a:lnTo>
                  <a:pt x="380213" y="144771"/>
                </a:lnTo>
                <a:cubicBezTo>
                  <a:pt x="371491" y="122286"/>
                  <a:pt x="349598" y="106378"/>
                  <a:pt x="324144" y="106378"/>
                </a:cubicBezTo>
                <a:cubicBezTo>
                  <a:pt x="319338" y="106378"/>
                  <a:pt x="314532" y="107000"/>
                  <a:pt x="309904" y="108156"/>
                </a:cubicBezTo>
                <a:cubicBezTo>
                  <a:pt x="299046" y="110733"/>
                  <a:pt x="283204" y="103535"/>
                  <a:pt x="280089" y="91181"/>
                </a:cubicBezTo>
                <a:cubicBezTo>
                  <a:pt x="271634" y="57766"/>
                  <a:pt x="241464" y="34393"/>
                  <a:pt x="206843" y="34393"/>
                </a:cubicBezTo>
                <a:close/>
                <a:moveTo>
                  <a:pt x="206843" y="0"/>
                </a:moveTo>
                <a:cubicBezTo>
                  <a:pt x="253835" y="0"/>
                  <a:pt x="295041" y="29594"/>
                  <a:pt x="310438" y="73052"/>
                </a:cubicBezTo>
                <a:cubicBezTo>
                  <a:pt x="314977" y="72341"/>
                  <a:pt x="319605" y="72074"/>
                  <a:pt x="324144" y="72074"/>
                </a:cubicBezTo>
                <a:cubicBezTo>
                  <a:pt x="371936" y="72074"/>
                  <a:pt x="411897" y="107711"/>
                  <a:pt x="417860" y="154369"/>
                </a:cubicBezTo>
                <a:cubicBezTo>
                  <a:pt x="419195" y="157124"/>
                  <a:pt x="419818" y="160323"/>
                  <a:pt x="419551" y="163522"/>
                </a:cubicBezTo>
                <a:lnTo>
                  <a:pt x="408693" y="285187"/>
                </a:lnTo>
                <a:cubicBezTo>
                  <a:pt x="408693" y="285276"/>
                  <a:pt x="408693" y="285365"/>
                  <a:pt x="408693" y="285454"/>
                </a:cubicBezTo>
                <a:cubicBezTo>
                  <a:pt x="408693" y="285543"/>
                  <a:pt x="408693" y="285631"/>
                  <a:pt x="408693" y="285720"/>
                </a:cubicBezTo>
                <a:lnTo>
                  <a:pt x="372114" y="591525"/>
                </a:lnTo>
                <a:cubicBezTo>
                  <a:pt x="371135" y="600146"/>
                  <a:pt x="363749" y="606722"/>
                  <a:pt x="355027" y="606722"/>
                </a:cubicBezTo>
                <a:lnTo>
                  <a:pt x="64533" y="606722"/>
                </a:lnTo>
                <a:cubicBezTo>
                  <a:pt x="55811" y="606722"/>
                  <a:pt x="48514" y="600235"/>
                  <a:pt x="47446" y="591614"/>
                </a:cubicBezTo>
                <a:lnTo>
                  <a:pt x="14160" y="316825"/>
                </a:lnTo>
                <a:cubicBezTo>
                  <a:pt x="14160" y="316736"/>
                  <a:pt x="14160" y="316647"/>
                  <a:pt x="14160" y="316558"/>
                </a:cubicBezTo>
                <a:cubicBezTo>
                  <a:pt x="14071" y="316470"/>
                  <a:pt x="14071" y="316381"/>
                  <a:pt x="14071" y="316292"/>
                </a:cubicBezTo>
                <a:lnTo>
                  <a:pt x="98" y="163522"/>
                </a:lnTo>
                <a:cubicBezTo>
                  <a:pt x="-258" y="160323"/>
                  <a:pt x="365" y="157213"/>
                  <a:pt x="1789" y="154369"/>
                </a:cubicBezTo>
                <a:cubicBezTo>
                  <a:pt x="7752" y="107711"/>
                  <a:pt x="47624" y="72074"/>
                  <a:pt x="95416" y="72074"/>
                </a:cubicBezTo>
                <a:cubicBezTo>
                  <a:pt x="98175" y="72074"/>
                  <a:pt x="100845" y="72163"/>
                  <a:pt x="103515" y="72430"/>
                </a:cubicBezTo>
                <a:cubicBezTo>
                  <a:pt x="119001" y="29150"/>
                  <a:pt x="159851" y="0"/>
                  <a:pt x="20684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椭圆 26">
            <a:extLst>
              <a:ext uri="{FF2B5EF4-FFF2-40B4-BE49-F238E27FC236}">
                <a16:creationId xmlns:a16="http://schemas.microsoft.com/office/drawing/2014/main" id="{54BE5FF1-EAE4-C854-0B08-4A642933E502}"/>
              </a:ext>
            </a:extLst>
          </p:cNvPr>
          <p:cNvSpPr/>
          <p:nvPr/>
        </p:nvSpPr>
        <p:spPr>
          <a:xfrm>
            <a:off x="8722074" y="1808136"/>
            <a:ext cx="577897" cy="577897"/>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85A11982-257C-130A-68C5-1B615D9C8795}"/>
              </a:ext>
            </a:extLst>
          </p:cNvPr>
          <p:cNvSpPr/>
          <p:nvPr/>
        </p:nvSpPr>
        <p:spPr>
          <a:xfrm>
            <a:off x="5949950" y="3520653"/>
            <a:ext cx="577897" cy="577897"/>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4F6F144C-E9A7-6DC6-AF01-E8F0DD67EE6B}"/>
              </a:ext>
            </a:extLst>
          </p:cNvPr>
          <p:cNvSpPr/>
          <p:nvPr/>
        </p:nvSpPr>
        <p:spPr>
          <a:xfrm>
            <a:off x="8722074" y="3520653"/>
            <a:ext cx="577897" cy="577897"/>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BF4DDF19-D34D-CC4C-CE28-35CE14B99AF9}"/>
              </a:ext>
            </a:extLst>
          </p:cNvPr>
          <p:cNvSpPr/>
          <p:nvPr/>
        </p:nvSpPr>
        <p:spPr>
          <a:xfrm>
            <a:off x="5949950" y="5290791"/>
            <a:ext cx="577897" cy="577897"/>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4A65B812-E24C-EC0D-7BAA-C20641A91721}"/>
              </a:ext>
            </a:extLst>
          </p:cNvPr>
          <p:cNvSpPr/>
          <p:nvPr/>
        </p:nvSpPr>
        <p:spPr>
          <a:xfrm>
            <a:off x="8722074" y="5290791"/>
            <a:ext cx="577897" cy="577897"/>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8CAF6262-3B18-0B62-FD2C-4C136E87F243}"/>
              </a:ext>
            </a:extLst>
          </p:cNvPr>
          <p:cNvSpPr txBox="1"/>
          <p:nvPr/>
        </p:nvSpPr>
        <p:spPr>
          <a:xfrm>
            <a:off x="6632624" y="1634090"/>
            <a:ext cx="1849224" cy="798488"/>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a:t>
            </a:r>
          </a:p>
        </p:txBody>
      </p:sp>
      <p:sp>
        <p:nvSpPr>
          <p:cNvPr id="43" name="文本框 42">
            <a:extLst>
              <a:ext uri="{FF2B5EF4-FFF2-40B4-BE49-F238E27FC236}">
                <a16:creationId xmlns:a16="http://schemas.microsoft.com/office/drawing/2014/main" id="{1BA7B98D-D3F1-A688-4E12-42FCA424837E}"/>
              </a:ext>
            </a:extLst>
          </p:cNvPr>
          <p:cNvSpPr txBox="1"/>
          <p:nvPr/>
        </p:nvSpPr>
        <p:spPr>
          <a:xfrm>
            <a:off x="9398730" y="1634090"/>
            <a:ext cx="1849224" cy="798488"/>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a:t>
            </a:r>
          </a:p>
        </p:txBody>
      </p:sp>
      <p:sp>
        <p:nvSpPr>
          <p:cNvPr id="44" name="文本框 43">
            <a:extLst>
              <a:ext uri="{FF2B5EF4-FFF2-40B4-BE49-F238E27FC236}">
                <a16:creationId xmlns:a16="http://schemas.microsoft.com/office/drawing/2014/main" id="{FB12655F-EBE4-778B-BC70-D24299631DEF}"/>
              </a:ext>
            </a:extLst>
          </p:cNvPr>
          <p:cNvSpPr txBox="1"/>
          <p:nvPr/>
        </p:nvSpPr>
        <p:spPr>
          <a:xfrm>
            <a:off x="6632624" y="3388933"/>
            <a:ext cx="1849224" cy="798488"/>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a:t>
            </a:r>
          </a:p>
        </p:txBody>
      </p:sp>
      <p:sp>
        <p:nvSpPr>
          <p:cNvPr id="45" name="文本框 44">
            <a:extLst>
              <a:ext uri="{FF2B5EF4-FFF2-40B4-BE49-F238E27FC236}">
                <a16:creationId xmlns:a16="http://schemas.microsoft.com/office/drawing/2014/main" id="{DCEA6BA7-490F-51B8-8E31-1E358AA90ADD}"/>
              </a:ext>
            </a:extLst>
          </p:cNvPr>
          <p:cNvSpPr txBox="1"/>
          <p:nvPr/>
        </p:nvSpPr>
        <p:spPr>
          <a:xfrm>
            <a:off x="9398730" y="3388933"/>
            <a:ext cx="1849224" cy="798488"/>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a:t>
            </a:r>
          </a:p>
        </p:txBody>
      </p:sp>
      <p:sp>
        <p:nvSpPr>
          <p:cNvPr id="46" name="文本框 45">
            <a:extLst>
              <a:ext uri="{FF2B5EF4-FFF2-40B4-BE49-F238E27FC236}">
                <a16:creationId xmlns:a16="http://schemas.microsoft.com/office/drawing/2014/main" id="{1C275912-0D1A-A6F1-3CE9-948AB7F5BE53}"/>
              </a:ext>
            </a:extLst>
          </p:cNvPr>
          <p:cNvSpPr txBox="1"/>
          <p:nvPr/>
        </p:nvSpPr>
        <p:spPr>
          <a:xfrm>
            <a:off x="6632624" y="5143776"/>
            <a:ext cx="1849224" cy="798488"/>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a:t>
            </a:r>
          </a:p>
        </p:txBody>
      </p:sp>
      <p:sp>
        <p:nvSpPr>
          <p:cNvPr id="47" name="文本框 46">
            <a:extLst>
              <a:ext uri="{FF2B5EF4-FFF2-40B4-BE49-F238E27FC236}">
                <a16:creationId xmlns:a16="http://schemas.microsoft.com/office/drawing/2014/main" id="{1B732E92-98AC-6CE0-5B11-EC1803B18B16}"/>
              </a:ext>
            </a:extLst>
          </p:cNvPr>
          <p:cNvSpPr txBox="1"/>
          <p:nvPr/>
        </p:nvSpPr>
        <p:spPr>
          <a:xfrm>
            <a:off x="9398730" y="5143776"/>
            <a:ext cx="1849224" cy="798488"/>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a:t>
            </a:r>
          </a:p>
        </p:txBody>
      </p:sp>
    </p:spTree>
    <p:extLst>
      <p:ext uri="{BB962C8B-B14F-4D97-AF65-F5344CB8AC3E}">
        <p14:creationId xmlns:p14="http://schemas.microsoft.com/office/powerpoint/2010/main" val="17611124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a:extLst>
              <a:ext uri="{FF2B5EF4-FFF2-40B4-BE49-F238E27FC236}">
                <a16:creationId xmlns:a16="http://schemas.microsoft.com/office/drawing/2014/main" id="{FC3DBD30-7D3A-97B8-4636-F8AE1EAA7442}"/>
              </a:ext>
            </a:extLst>
          </p:cNvPr>
          <p:cNvSpPr>
            <a:spLocks noChangeAspect="1"/>
          </p:cNvSpPr>
          <p:nvPr/>
        </p:nvSpPr>
        <p:spPr>
          <a:xfrm rot="20998992">
            <a:off x="4280812" y="-777858"/>
            <a:ext cx="2358508" cy="1326083"/>
          </a:xfrm>
          <a:prstGeom prst="rect">
            <a:avLst/>
          </a:prstGeom>
          <a:blipFill>
            <a:blip r:embed="rId2"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id="{9C489372-E721-8755-27FC-8C3E0CABB338}"/>
              </a:ext>
            </a:extLst>
          </p:cNvPr>
          <p:cNvSpPr>
            <a:spLocks/>
          </p:cNvSpPr>
          <p:nvPr/>
        </p:nvSpPr>
        <p:spPr>
          <a:xfrm rot="20998991">
            <a:off x="-840047" y="1775026"/>
            <a:ext cx="2358508" cy="1326083"/>
          </a:xfrm>
          <a:prstGeom prst="rect">
            <a:avLst/>
          </a:prstGeom>
          <a:blipFill>
            <a:blip r:embed="rId3"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66084766-A23D-351B-8B46-1A61432EDB0A}"/>
              </a:ext>
            </a:extLst>
          </p:cNvPr>
          <p:cNvSpPr>
            <a:spLocks/>
          </p:cNvSpPr>
          <p:nvPr/>
        </p:nvSpPr>
        <p:spPr>
          <a:xfrm rot="20998991">
            <a:off x="1861556" y="1297844"/>
            <a:ext cx="2358508" cy="1326083"/>
          </a:xfrm>
          <a:prstGeom prst="rect">
            <a:avLst/>
          </a:prstGeom>
          <a:blipFill>
            <a:blip r:embed="rId4"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id="{C883C565-3892-0831-C84C-C5551161A5DE}"/>
              </a:ext>
            </a:extLst>
          </p:cNvPr>
          <p:cNvSpPr>
            <a:spLocks/>
          </p:cNvSpPr>
          <p:nvPr/>
        </p:nvSpPr>
        <p:spPr>
          <a:xfrm rot="20998991">
            <a:off x="7264760" y="343480"/>
            <a:ext cx="2358508" cy="1326083"/>
          </a:xfrm>
          <a:prstGeom prst="rect">
            <a:avLst/>
          </a:prstGeom>
          <a:blipFill>
            <a:blip r:embed="rId5"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B9585063-9DD5-946F-1BB7-D783E663059D}"/>
              </a:ext>
            </a:extLst>
          </p:cNvPr>
          <p:cNvSpPr>
            <a:spLocks/>
          </p:cNvSpPr>
          <p:nvPr/>
        </p:nvSpPr>
        <p:spPr>
          <a:xfrm rot="20998991">
            <a:off x="9966362" y="-133702"/>
            <a:ext cx="2358508" cy="1326083"/>
          </a:xfrm>
          <a:prstGeom prst="rect">
            <a:avLst/>
          </a:prstGeom>
          <a:blipFill>
            <a:blip r:embed="rId6"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id="{447AFE5F-9B52-DA61-A44A-0702D11FE0EE}"/>
              </a:ext>
            </a:extLst>
          </p:cNvPr>
          <p:cNvSpPr>
            <a:spLocks/>
          </p:cNvSpPr>
          <p:nvPr/>
        </p:nvSpPr>
        <p:spPr>
          <a:xfrm rot="20998991">
            <a:off x="4563158" y="820662"/>
            <a:ext cx="2358508" cy="1326083"/>
          </a:xfrm>
          <a:prstGeom prst="rect">
            <a:avLst/>
          </a:prstGeom>
          <a:blipFill>
            <a:blip r:embed="rId7"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id="{DF306689-E74B-7378-5B2E-3E97B4EECEE0}"/>
              </a:ext>
            </a:extLst>
          </p:cNvPr>
          <p:cNvSpPr>
            <a:spLocks/>
          </p:cNvSpPr>
          <p:nvPr/>
        </p:nvSpPr>
        <p:spPr>
          <a:xfrm rot="20998991">
            <a:off x="-557702" y="3373545"/>
            <a:ext cx="2358508" cy="1326083"/>
          </a:xfrm>
          <a:prstGeom prst="rect">
            <a:avLst/>
          </a:prstGeom>
          <a:blipFill>
            <a:blip r:embed="rId8"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8D1C2761-7DF4-BCB9-DF96-8192C62FD3CD}"/>
              </a:ext>
            </a:extLst>
          </p:cNvPr>
          <p:cNvSpPr>
            <a:spLocks/>
          </p:cNvSpPr>
          <p:nvPr/>
        </p:nvSpPr>
        <p:spPr>
          <a:xfrm rot="20998991">
            <a:off x="2143901" y="2896363"/>
            <a:ext cx="2358508" cy="1326083"/>
          </a:xfrm>
          <a:prstGeom prst="rect">
            <a:avLst/>
          </a:prstGeom>
          <a:blipFill>
            <a:blip r:embed="rId9"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id="{7B970762-CB81-5DAB-789F-777E1158FE83}"/>
              </a:ext>
            </a:extLst>
          </p:cNvPr>
          <p:cNvSpPr>
            <a:spLocks/>
          </p:cNvSpPr>
          <p:nvPr/>
        </p:nvSpPr>
        <p:spPr>
          <a:xfrm rot="20998991">
            <a:off x="7547105" y="1941999"/>
            <a:ext cx="2358508" cy="1326083"/>
          </a:xfrm>
          <a:prstGeom prst="rect">
            <a:avLst/>
          </a:prstGeom>
          <a:blipFill>
            <a:blip r:embed="rId10"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id="{F7A0C212-6F80-0A55-E689-0A19C5A936AE}"/>
              </a:ext>
            </a:extLst>
          </p:cNvPr>
          <p:cNvSpPr>
            <a:spLocks/>
          </p:cNvSpPr>
          <p:nvPr/>
        </p:nvSpPr>
        <p:spPr>
          <a:xfrm rot="20998991">
            <a:off x="10248707" y="1464817"/>
            <a:ext cx="2358508" cy="1326083"/>
          </a:xfrm>
          <a:prstGeom prst="rect">
            <a:avLst/>
          </a:prstGeom>
          <a:blipFill>
            <a:blip r:embed="rId11"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id="{9CFC9D32-38CE-9EA5-20EB-3EEED690B4D2}"/>
              </a:ext>
            </a:extLst>
          </p:cNvPr>
          <p:cNvSpPr>
            <a:spLocks/>
          </p:cNvSpPr>
          <p:nvPr/>
        </p:nvSpPr>
        <p:spPr>
          <a:xfrm rot="20998991">
            <a:off x="4845503" y="2419181"/>
            <a:ext cx="2358508" cy="1326083"/>
          </a:xfrm>
          <a:prstGeom prst="rect">
            <a:avLst/>
          </a:prstGeom>
          <a:blipFill>
            <a:blip r:embed="rId12"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id="{3374EC57-F752-C1A3-7F85-B343E8A1E703}"/>
              </a:ext>
            </a:extLst>
          </p:cNvPr>
          <p:cNvSpPr>
            <a:spLocks/>
          </p:cNvSpPr>
          <p:nvPr/>
        </p:nvSpPr>
        <p:spPr>
          <a:xfrm rot="20998991">
            <a:off x="-275357" y="4972065"/>
            <a:ext cx="2358508" cy="1326083"/>
          </a:xfrm>
          <a:prstGeom prst="rect">
            <a:avLst/>
          </a:prstGeom>
          <a:blipFill>
            <a:blip r:embed="rId13"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a16="http://schemas.microsoft.com/office/drawing/2014/main" id="{45B8BBD5-5035-8ACD-FA23-A391B463C697}"/>
              </a:ext>
            </a:extLst>
          </p:cNvPr>
          <p:cNvSpPr>
            <a:spLocks/>
          </p:cNvSpPr>
          <p:nvPr/>
        </p:nvSpPr>
        <p:spPr>
          <a:xfrm rot="20998991">
            <a:off x="2426246" y="4494883"/>
            <a:ext cx="2358508" cy="1326083"/>
          </a:xfrm>
          <a:prstGeom prst="rect">
            <a:avLst/>
          </a:prstGeom>
          <a:blipFill>
            <a:blip r:embed="rId14"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id="{4580C12D-463C-8031-9579-CAFBC1D19DD5}"/>
              </a:ext>
            </a:extLst>
          </p:cNvPr>
          <p:cNvSpPr>
            <a:spLocks/>
          </p:cNvSpPr>
          <p:nvPr/>
        </p:nvSpPr>
        <p:spPr>
          <a:xfrm rot="20998991">
            <a:off x="7829450" y="3540519"/>
            <a:ext cx="2358508" cy="1326083"/>
          </a:xfrm>
          <a:prstGeom prst="rect">
            <a:avLst/>
          </a:prstGeom>
          <a:blipFill>
            <a:blip r:embed="rId15"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id="{857882EF-E564-8DB3-E753-F743C196ACD0}"/>
              </a:ext>
            </a:extLst>
          </p:cNvPr>
          <p:cNvSpPr>
            <a:spLocks/>
          </p:cNvSpPr>
          <p:nvPr/>
        </p:nvSpPr>
        <p:spPr>
          <a:xfrm rot="20998991">
            <a:off x="10531052" y="3063337"/>
            <a:ext cx="2358508" cy="1326083"/>
          </a:xfrm>
          <a:prstGeom prst="rect">
            <a:avLst/>
          </a:prstGeom>
          <a:blipFill>
            <a:blip r:embed="rId16"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id="{65BE8A05-4956-2D5C-EAAF-B67DB9E6C3FC}"/>
              </a:ext>
            </a:extLst>
          </p:cNvPr>
          <p:cNvSpPr>
            <a:spLocks/>
          </p:cNvSpPr>
          <p:nvPr/>
        </p:nvSpPr>
        <p:spPr>
          <a:xfrm rot="20998991">
            <a:off x="5127848" y="4017701"/>
            <a:ext cx="2358508" cy="1326083"/>
          </a:xfrm>
          <a:prstGeom prst="rect">
            <a:avLst/>
          </a:prstGeom>
          <a:blipFill>
            <a:blip r:embed="rId17"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a:extLst>
              <a:ext uri="{FF2B5EF4-FFF2-40B4-BE49-F238E27FC236}">
                <a16:creationId xmlns:a16="http://schemas.microsoft.com/office/drawing/2014/main" id="{030D341C-7493-E6FE-9AC4-0B6874127DAC}"/>
              </a:ext>
            </a:extLst>
          </p:cNvPr>
          <p:cNvSpPr>
            <a:spLocks/>
          </p:cNvSpPr>
          <p:nvPr/>
        </p:nvSpPr>
        <p:spPr>
          <a:xfrm rot="20998991">
            <a:off x="8111796" y="5139038"/>
            <a:ext cx="2358508" cy="1326083"/>
          </a:xfrm>
          <a:prstGeom prst="rect">
            <a:avLst/>
          </a:prstGeom>
          <a:blipFill>
            <a:blip r:embed="rId18"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a16="http://schemas.microsoft.com/office/drawing/2014/main" id="{61B8A301-7EC5-3CD4-E639-7963C0BB0EEB}"/>
              </a:ext>
            </a:extLst>
          </p:cNvPr>
          <p:cNvSpPr>
            <a:spLocks/>
          </p:cNvSpPr>
          <p:nvPr/>
        </p:nvSpPr>
        <p:spPr>
          <a:xfrm rot="20998991">
            <a:off x="10813398" y="4661856"/>
            <a:ext cx="2358508" cy="1326083"/>
          </a:xfrm>
          <a:prstGeom prst="rect">
            <a:avLst/>
          </a:prstGeom>
          <a:blipFill>
            <a:blip r:embed="rId19"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a:extLst>
              <a:ext uri="{FF2B5EF4-FFF2-40B4-BE49-F238E27FC236}">
                <a16:creationId xmlns:a16="http://schemas.microsoft.com/office/drawing/2014/main" id="{0F736D38-F68C-AD6B-3FA7-E6CDA1BA478B}"/>
              </a:ext>
            </a:extLst>
          </p:cNvPr>
          <p:cNvSpPr>
            <a:spLocks/>
          </p:cNvSpPr>
          <p:nvPr/>
        </p:nvSpPr>
        <p:spPr>
          <a:xfrm rot="20998991">
            <a:off x="5410194" y="5616220"/>
            <a:ext cx="2358508" cy="1326083"/>
          </a:xfrm>
          <a:prstGeom prst="rect">
            <a:avLst/>
          </a:prstGeom>
          <a:blipFill>
            <a:blip r:embed="rId12"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a:extLst>
              <a:ext uri="{FF2B5EF4-FFF2-40B4-BE49-F238E27FC236}">
                <a16:creationId xmlns:a16="http://schemas.microsoft.com/office/drawing/2014/main" id="{18C69DE0-90F8-BACE-3B7D-C99047E0C742}"/>
              </a:ext>
            </a:extLst>
          </p:cNvPr>
          <p:cNvSpPr>
            <a:spLocks/>
          </p:cNvSpPr>
          <p:nvPr/>
        </p:nvSpPr>
        <p:spPr>
          <a:xfrm rot="20998991">
            <a:off x="-1122393" y="176506"/>
            <a:ext cx="2358508" cy="1326083"/>
          </a:xfrm>
          <a:prstGeom prst="rect">
            <a:avLst/>
          </a:prstGeom>
          <a:blipFill>
            <a:blip r:embed="rId20"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a:extLst>
              <a:ext uri="{FF2B5EF4-FFF2-40B4-BE49-F238E27FC236}">
                <a16:creationId xmlns:a16="http://schemas.microsoft.com/office/drawing/2014/main" id="{2680835C-BFB4-89AB-72BF-FDD72D0403E3}"/>
              </a:ext>
            </a:extLst>
          </p:cNvPr>
          <p:cNvSpPr>
            <a:spLocks/>
          </p:cNvSpPr>
          <p:nvPr/>
        </p:nvSpPr>
        <p:spPr>
          <a:xfrm rot="20998991">
            <a:off x="1579210" y="-300676"/>
            <a:ext cx="2358508" cy="1326083"/>
          </a:xfrm>
          <a:prstGeom prst="rect">
            <a:avLst/>
          </a:prstGeom>
          <a:blipFill>
            <a:blip r:embed="rId21"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a16="http://schemas.microsoft.com/office/drawing/2014/main" id="{F29F77AB-FEA2-0894-B0C3-F35A38ACB5EF}"/>
              </a:ext>
            </a:extLst>
          </p:cNvPr>
          <p:cNvSpPr>
            <a:spLocks/>
          </p:cNvSpPr>
          <p:nvPr/>
        </p:nvSpPr>
        <p:spPr>
          <a:xfrm rot="20998991">
            <a:off x="7001464" y="-1255040"/>
            <a:ext cx="2358508" cy="1326083"/>
          </a:xfrm>
          <a:prstGeom prst="rect">
            <a:avLst/>
          </a:prstGeom>
          <a:blipFill>
            <a:blip r:embed="rId22" cstate="screen">
              <a:extLst>
                <a:ext uri="{28A0092B-C50C-407E-A947-70E740481C1C}">
                  <a14:useLocalDpi xmlns:a14="http://schemas.microsoft.com/office/drawing/2010/main"/>
                </a:ext>
              </a:extLst>
            </a:blip>
            <a:stretch>
              <a:fillRect/>
            </a:stretch>
          </a:blipFill>
          <a:ln>
            <a:solidFill>
              <a:schemeClr val="bg1"/>
            </a:solidFill>
          </a:ln>
          <a:effectLst>
            <a:outerShdw blurRad="508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a:extLst>
              <a:ext uri="{FF2B5EF4-FFF2-40B4-BE49-F238E27FC236}">
                <a16:creationId xmlns:a16="http://schemas.microsoft.com/office/drawing/2014/main" id="{13215990-FFD5-0249-F13A-42AD262D92ED}"/>
              </a:ext>
            </a:extLst>
          </p:cNvPr>
          <p:cNvGrpSpPr/>
          <p:nvPr/>
        </p:nvGrpSpPr>
        <p:grpSpPr>
          <a:xfrm>
            <a:off x="-5315" y="5610047"/>
            <a:ext cx="12192000" cy="1247953"/>
            <a:chOff x="-5315" y="5610047"/>
            <a:chExt cx="12192000" cy="1247953"/>
          </a:xfrm>
        </p:grpSpPr>
        <p:sp>
          <p:nvSpPr>
            <p:cNvPr id="2" name="矩形: 圆角 1">
              <a:extLst>
                <a:ext uri="{FF2B5EF4-FFF2-40B4-BE49-F238E27FC236}">
                  <a16:creationId xmlns:a16="http://schemas.microsoft.com/office/drawing/2014/main" id="{68B8FC6F-C16B-557D-55BB-93B014B200C6}"/>
                </a:ext>
              </a:extLst>
            </p:cNvPr>
            <p:cNvSpPr/>
            <p:nvPr/>
          </p:nvSpPr>
          <p:spPr>
            <a:xfrm>
              <a:off x="-5315" y="5610047"/>
              <a:ext cx="12192000" cy="1247953"/>
            </a:xfrm>
            <a:prstGeom prst="roundRect">
              <a:avLst>
                <a:gd name="adj" fmla="val 0"/>
              </a:avLst>
            </a:prstGeom>
            <a:solidFill>
              <a:schemeClr val="bg1"/>
            </a:solidFill>
            <a:ln>
              <a:noFill/>
            </a:ln>
            <a:effectLst>
              <a:outerShdw blurRad="254000" dist="38100" dir="16200000"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48E0BF5B-BE1F-417E-33ED-F0672BA910A0}"/>
                </a:ext>
              </a:extLst>
            </p:cNvPr>
            <p:cNvSpPr txBox="1"/>
            <p:nvPr/>
          </p:nvSpPr>
          <p:spPr>
            <a:xfrm>
              <a:off x="481694" y="5965014"/>
              <a:ext cx="3714638" cy="345886"/>
            </a:xfrm>
            <a:custGeom>
              <a:avLst/>
              <a:gdLst/>
              <a:ahLst/>
              <a:cxnLst/>
              <a:rect l="l" t="t" r="r" b="b"/>
              <a:pathLst>
                <a:path w="3714638" h="345886">
                  <a:moveTo>
                    <a:pt x="810164" y="252273"/>
                  </a:moveTo>
                  <a:lnTo>
                    <a:pt x="810164" y="299595"/>
                  </a:lnTo>
                  <a:cubicBezTo>
                    <a:pt x="818424" y="299940"/>
                    <a:pt x="823759" y="298850"/>
                    <a:pt x="826168" y="296326"/>
                  </a:cubicBezTo>
                  <a:cubicBezTo>
                    <a:pt x="828577" y="293802"/>
                    <a:pt x="829782" y="288869"/>
                    <a:pt x="829782" y="281527"/>
                  </a:cubicBezTo>
                  <a:lnTo>
                    <a:pt x="829782" y="252273"/>
                  </a:lnTo>
                  <a:close/>
                  <a:moveTo>
                    <a:pt x="2968488" y="235753"/>
                  </a:moveTo>
                  <a:cubicBezTo>
                    <a:pt x="2982943" y="254567"/>
                    <a:pt x="2997284" y="276020"/>
                    <a:pt x="3011509" y="300112"/>
                  </a:cubicBezTo>
                  <a:lnTo>
                    <a:pt x="2976060" y="321106"/>
                  </a:lnTo>
                  <a:cubicBezTo>
                    <a:pt x="2965047" y="299997"/>
                    <a:pt x="2951739" y="277856"/>
                    <a:pt x="2936137" y="254682"/>
                  </a:cubicBezTo>
                  <a:close/>
                  <a:moveTo>
                    <a:pt x="1497290" y="227837"/>
                  </a:moveTo>
                  <a:cubicBezTo>
                    <a:pt x="1510483" y="240112"/>
                    <a:pt x="1526314" y="250437"/>
                    <a:pt x="1544784" y="258812"/>
                  </a:cubicBezTo>
                  <a:cubicBezTo>
                    <a:pt x="1550980" y="250896"/>
                    <a:pt x="1554995" y="240571"/>
                    <a:pt x="1556830" y="227837"/>
                  </a:cubicBezTo>
                  <a:close/>
                  <a:moveTo>
                    <a:pt x="498695" y="222674"/>
                  </a:moveTo>
                  <a:lnTo>
                    <a:pt x="611581" y="222674"/>
                  </a:lnTo>
                  <a:lnTo>
                    <a:pt x="611581" y="266039"/>
                  </a:lnTo>
                  <a:lnTo>
                    <a:pt x="498695" y="266039"/>
                  </a:lnTo>
                  <a:close/>
                  <a:moveTo>
                    <a:pt x="1933863" y="202713"/>
                  </a:moveTo>
                  <a:cubicBezTo>
                    <a:pt x="1923997" y="209596"/>
                    <a:pt x="1913902" y="216135"/>
                    <a:pt x="1903577" y="222330"/>
                  </a:cubicBezTo>
                  <a:cubicBezTo>
                    <a:pt x="1916884" y="234950"/>
                    <a:pt x="1928930" y="247454"/>
                    <a:pt x="1939714" y="259844"/>
                  </a:cubicBezTo>
                  <a:cubicBezTo>
                    <a:pt x="1973672" y="244242"/>
                    <a:pt x="2003270" y="225198"/>
                    <a:pt x="2028509" y="202713"/>
                  </a:cubicBezTo>
                  <a:close/>
                  <a:moveTo>
                    <a:pt x="2704858" y="191700"/>
                  </a:moveTo>
                  <a:cubicBezTo>
                    <a:pt x="2722066" y="199501"/>
                    <a:pt x="2736177" y="205007"/>
                    <a:pt x="2747190" y="208220"/>
                  </a:cubicBezTo>
                  <a:lnTo>
                    <a:pt x="2716216" y="337970"/>
                  </a:lnTo>
                  <a:cubicBezTo>
                    <a:pt x="2701072" y="332234"/>
                    <a:pt x="2685929" y="327530"/>
                    <a:pt x="2670786" y="323859"/>
                  </a:cubicBezTo>
                  <a:cubicBezTo>
                    <a:pt x="2682487" y="288754"/>
                    <a:pt x="2693845" y="244701"/>
                    <a:pt x="2704858" y="191700"/>
                  </a:cubicBezTo>
                  <a:close/>
                  <a:moveTo>
                    <a:pt x="810164" y="187570"/>
                  </a:moveTo>
                  <a:lnTo>
                    <a:pt x="810164" y="219921"/>
                  </a:lnTo>
                  <a:lnTo>
                    <a:pt x="829782" y="219921"/>
                  </a:lnTo>
                  <a:lnTo>
                    <a:pt x="829782" y="187570"/>
                  </a:lnTo>
                  <a:close/>
                  <a:moveTo>
                    <a:pt x="759228" y="187570"/>
                  </a:moveTo>
                  <a:cubicBezTo>
                    <a:pt x="759228" y="189176"/>
                    <a:pt x="759056" y="199960"/>
                    <a:pt x="758712" y="219921"/>
                  </a:cubicBezTo>
                  <a:lnTo>
                    <a:pt x="777125" y="219921"/>
                  </a:lnTo>
                  <a:lnTo>
                    <a:pt x="777125" y="187570"/>
                  </a:lnTo>
                  <a:close/>
                  <a:moveTo>
                    <a:pt x="422979" y="174491"/>
                  </a:moveTo>
                  <a:lnTo>
                    <a:pt x="422979" y="261909"/>
                  </a:lnTo>
                  <a:lnTo>
                    <a:pt x="444661" y="261909"/>
                  </a:lnTo>
                  <a:lnTo>
                    <a:pt x="444661" y="174491"/>
                  </a:lnTo>
                  <a:close/>
                  <a:moveTo>
                    <a:pt x="2870057" y="172426"/>
                  </a:moveTo>
                  <a:lnTo>
                    <a:pt x="2870057" y="194453"/>
                  </a:lnTo>
                  <a:lnTo>
                    <a:pt x="2948527" y="194453"/>
                  </a:lnTo>
                  <a:lnTo>
                    <a:pt x="2948527" y="172426"/>
                  </a:lnTo>
                  <a:close/>
                  <a:moveTo>
                    <a:pt x="1605530" y="168641"/>
                  </a:moveTo>
                  <a:lnTo>
                    <a:pt x="1605530" y="191011"/>
                  </a:lnTo>
                  <a:lnTo>
                    <a:pt x="1674363" y="191011"/>
                  </a:lnTo>
                  <a:lnTo>
                    <a:pt x="1674363" y="168641"/>
                  </a:lnTo>
                  <a:close/>
                  <a:moveTo>
                    <a:pt x="1489202" y="168641"/>
                  </a:moveTo>
                  <a:lnTo>
                    <a:pt x="1489202" y="191011"/>
                  </a:lnTo>
                  <a:lnTo>
                    <a:pt x="1558035" y="191011"/>
                  </a:lnTo>
                  <a:lnTo>
                    <a:pt x="1558035" y="168641"/>
                  </a:lnTo>
                  <a:close/>
                  <a:moveTo>
                    <a:pt x="1264806" y="153153"/>
                  </a:moveTo>
                  <a:lnTo>
                    <a:pt x="1311957" y="153153"/>
                  </a:lnTo>
                  <a:cubicBezTo>
                    <a:pt x="1311957" y="184128"/>
                    <a:pt x="1309376" y="210743"/>
                    <a:pt x="1304213" y="232999"/>
                  </a:cubicBezTo>
                  <a:cubicBezTo>
                    <a:pt x="1333811" y="253305"/>
                    <a:pt x="1365761" y="276938"/>
                    <a:pt x="1400063" y="303897"/>
                  </a:cubicBezTo>
                  <a:lnTo>
                    <a:pt x="1366335" y="339346"/>
                  </a:lnTo>
                  <a:cubicBezTo>
                    <a:pt x="1343276" y="317664"/>
                    <a:pt x="1317578" y="295752"/>
                    <a:pt x="1289242" y="273611"/>
                  </a:cubicBezTo>
                  <a:cubicBezTo>
                    <a:pt x="1273181" y="302177"/>
                    <a:pt x="1242894" y="325465"/>
                    <a:pt x="1198383" y="343476"/>
                  </a:cubicBezTo>
                  <a:cubicBezTo>
                    <a:pt x="1191040" y="332004"/>
                    <a:pt x="1181862" y="319155"/>
                    <a:pt x="1170849" y="304930"/>
                  </a:cubicBezTo>
                  <a:cubicBezTo>
                    <a:pt x="1191270" y="297588"/>
                    <a:pt x="1209166" y="288123"/>
                    <a:pt x="1224539" y="276536"/>
                  </a:cubicBezTo>
                  <a:cubicBezTo>
                    <a:pt x="1239912" y="264949"/>
                    <a:pt x="1250466" y="250179"/>
                    <a:pt x="1256202" y="232225"/>
                  </a:cubicBezTo>
                  <a:cubicBezTo>
                    <a:pt x="1261938" y="214271"/>
                    <a:pt x="1264806" y="187914"/>
                    <a:pt x="1264806" y="153153"/>
                  </a:cubicBezTo>
                  <a:close/>
                  <a:moveTo>
                    <a:pt x="810164" y="122522"/>
                  </a:moveTo>
                  <a:lnTo>
                    <a:pt x="810164" y="155218"/>
                  </a:lnTo>
                  <a:lnTo>
                    <a:pt x="829782" y="155218"/>
                  </a:lnTo>
                  <a:lnTo>
                    <a:pt x="829782" y="122522"/>
                  </a:lnTo>
                  <a:close/>
                  <a:moveTo>
                    <a:pt x="759228" y="122522"/>
                  </a:moveTo>
                  <a:lnTo>
                    <a:pt x="759228" y="155218"/>
                  </a:lnTo>
                  <a:lnTo>
                    <a:pt x="777125" y="155218"/>
                  </a:lnTo>
                  <a:lnTo>
                    <a:pt x="777125" y="122522"/>
                  </a:lnTo>
                  <a:close/>
                  <a:moveTo>
                    <a:pt x="2870057" y="119081"/>
                  </a:moveTo>
                  <a:lnTo>
                    <a:pt x="2870057" y="140763"/>
                  </a:lnTo>
                  <a:lnTo>
                    <a:pt x="2948527" y="140763"/>
                  </a:lnTo>
                  <a:lnTo>
                    <a:pt x="2948527" y="119081"/>
                  </a:lnTo>
                  <a:close/>
                  <a:moveTo>
                    <a:pt x="1605530" y="112542"/>
                  </a:moveTo>
                  <a:lnTo>
                    <a:pt x="1605530" y="134912"/>
                  </a:lnTo>
                  <a:lnTo>
                    <a:pt x="1674363" y="134912"/>
                  </a:lnTo>
                  <a:lnTo>
                    <a:pt x="1674363" y="112542"/>
                  </a:lnTo>
                  <a:close/>
                  <a:moveTo>
                    <a:pt x="1489202" y="112542"/>
                  </a:moveTo>
                  <a:lnTo>
                    <a:pt x="1489202" y="134912"/>
                  </a:lnTo>
                  <a:lnTo>
                    <a:pt x="1558035" y="134912"/>
                  </a:lnTo>
                  <a:lnTo>
                    <a:pt x="1558035" y="112542"/>
                  </a:lnTo>
                  <a:close/>
                  <a:moveTo>
                    <a:pt x="2369409" y="107379"/>
                  </a:moveTo>
                  <a:lnTo>
                    <a:pt x="2369409" y="182923"/>
                  </a:lnTo>
                  <a:lnTo>
                    <a:pt x="2389715" y="182923"/>
                  </a:lnTo>
                  <a:cubicBezTo>
                    <a:pt x="2396942" y="182923"/>
                    <a:pt x="2402993" y="181948"/>
                    <a:pt x="2407869" y="179998"/>
                  </a:cubicBezTo>
                  <a:cubicBezTo>
                    <a:pt x="2412745" y="178048"/>
                    <a:pt x="2416731" y="175323"/>
                    <a:pt x="2419829" y="171824"/>
                  </a:cubicBezTo>
                  <a:cubicBezTo>
                    <a:pt x="2422926" y="168325"/>
                    <a:pt x="2425278" y="164138"/>
                    <a:pt x="2426884" y="159262"/>
                  </a:cubicBezTo>
                  <a:cubicBezTo>
                    <a:pt x="2428490" y="154386"/>
                    <a:pt x="2429293" y="149081"/>
                    <a:pt x="2429293" y="143344"/>
                  </a:cubicBezTo>
                  <a:cubicBezTo>
                    <a:pt x="2429293" y="135543"/>
                    <a:pt x="2427917" y="129119"/>
                    <a:pt x="2425164" y="124071"/>
                  </a:cubicBezTo>
                  <a:cubicBezTo>
                    <a:pt x="2422410" y="119023"/>
                    <a:pt x="2419026" y="115295"/>
                    <a:pt x="2415010" y="112886"/>
                  </a:cubicBezTo>
                  <a:cubicBezTo>
                    <a:pt x="2410995" y="110477"/>
                    <a:pt x="2406779" y="108957"/>
                    <a:pt x="2402363" y="108326"/>
                  </a:cubicBezTo>
                  <a:cubicBezTo>
                    <a:pt x="2397946" y="107695"/>
                    <a:pt x="2393386" y="107379"/>
                    <a:pt x="2388682" y="107379"/>
                  </a:cubicBezTo>
                  <a:close/>
                  <a:moveTo>
                    <a:pt x="2178909" y="107379"/>
                  </a:moveTo>
                  <a:lnTo>
                    <a:pt x="2178909" y="182923"/>
                  </a:lnTo>
                  <a:lnTo>
                    <a:pt x="2199215" y="182923"/>
                  </a:lnTo>
                  <a:cubicBezTo>
                    <a:pt x="2206442" y="182923"/>
                    <a:pt x="2212493" y="181948"/>
                    <a:pt x="2217369" y="179998"/>
                  </a:cubicBezTo>
                  <a:cubicBezTo>
                    <a:pt x="2222245" y="178048"/>
                    <a:pt x="2226231" y="175323"/>
                    <a:pt x="2229329" y="171824"/>
                  </a:cubicBezTo>
                  <a:cubicBezTo>
                    <a:pt x="2232426" y="168325"/>
                    <a:pt x="2234778" y="164138"/>
                    <a:pt x="2236384" y="159262"/>
                  </a:cubicBezTo>
                  <a:cubicBezTo>
                    <a:pt x="2237990" y="154386"/>
                    <a:pt x="2238793" y="149081"/>
                    <a:pt x="2238793" y="143344"/>
                  </a:cubicBezTo>
                  <a:cubicBezTo>
                    <a:pt x="2238793" y="135543"/>
                    <a:pt x="2237417" y="129119"/>
                    <a:pt x="2234664" y="124071"/>
                  </a:cubicBezTo>
                  <a:cubicBezTo>
                    <a:pt x="2231910" y="119023"/>
                    <a:pt x="2228526" y="115295"/>
                    <a:pt x="2224510" y="112886"/>
                  </a:cubicBezTo>
                  <a:cubicBezTo>
                    <a:pt x="2220495" y="110477"/>
                    <a:pt x="2216279" y="108957"/>
                    <a:pt x="2211863" y="108326"/>
                  </a:cubicBezTo>
                  <a:cubicBezTo>
                    <a:pt x="2207446" y="107695"/>
                    <a:pt x="2202886" y="107379"/>
                    <a:pt x="2198182" y="107379"/>
                  </a:cubicBezTo>
                  <a:close/>
                  <a:moveTo>
                    <a:pt x="3132139" y="101873"/>
                  </a:moveTo>
                  <a:cubicBezTo>
                    <a:pt x="3143955" y="139501"/>
                    <a:pt x="3163114" y="172025"/>
                    <a:pt x="3189615" y="199443"/>
                  </a:cubicBezTo>
                  <a:cubicBezTo>
                    <a:pt x="3216345" y="171910"/>
                    <a:pt x="3235388" y="139387"/>
                    <a:pt x="3246746" y="101873"/>
                  </a:cubicBezTo>
                  <a:close/>
                  <a:moveTo>
                    <a:pt x="2694533" y="93268"/>
                  </a:moveTo>
                  <a:cubicBezTo>
                    <a:pt x="2711971" y="105888"/>
                    <a:pt x="2730097" y="120343"/>
                    <a:pt x="2748911" y="136633"/>
                  </a:cubicBezTo>
                  <a:lnTo>
                    <a:pt x="2717936" y="173803"/>
                  </a:lnTo>
                  <a:cubicBezTo>
                    <a:pt x="2701187" y="157513"/>
                    <a:pt x="2683979" y="141566"/>
                    <a:pt x="2666311" y="125964"/>
                  </a:cubicBezTo>
                  <a:close/>
                  <a:moveTo>
                    <a:pt x="2499164" y="72446"/>
                  </a:moveTo>
                  <a:lnTo>
                    <a:pt x="2656103" y="72446"/>
                  </a:lnTo>
                  <a:cubicBezTo>
                    <a:pt x="2657135" y="72446"/>
                    <a:pt x="2658082" y="72762"/>
                    <a:pt x="2658942" y="73393"/>
                  </a:cubicBezTo>
                  <a:cubicBezTo>
                    <a:pt x="2659803" y="74024"/>
                    <a:pt x="2660519" y="75056"/>
                    <a:pt x="2661093" y="76490"/>
                  </a:cubicBezTo>
                  <a:cubicBezTo>
                    <a:pt x="2661667" y="77924"/>
                    <a:pt x="2662097" y="79846"/>
                    <a:pt x="2662384" y="82255"/>
                  </a:cubicBezTo>
                  <a:cubicBezTo>
                    <a:pt x="2662671" y="84664"/>
                    <a:pt x="2662814" y="87590"/>
                    <a:pt x="2662814" y="91031"/>
                  </a:cubicBezTo>
                  <a:cubicBezTo>
                    <a:pt x="2662814" y="94358"/>
                    <a:pt x="2662671" y="97198"/>
                    <a:pt x="2662384" y="99549"/>
                  </a:cubicBezTo>
                  <a:cubicBezTo>
                    <a:pt x="2662097" y="101901"/>
                    <a:pt x="2661667" y="103794"/>
                    <a:pt x="2661093" y="105228"/>
                  </a:cubicBezTo>
                  <a:cubicBezTo>
                    <a:pt x="2660519" y="106662"/>
                    <a:pt x="2659803" y="107723"/>
                    <a:pt x="2658942" y="108412"/>
                  </a:cubicBezTo>
                  <a:cubicBezTo>
                    <a:pt x="2658082" y="109100"/>
                    <a:pt x="2657135" y="109444"/>
                    <a:pt x="2656103" y="109444"/>
                  </a:cubicBezTo>
                  <a:lnTo>
                    <a:pt x="2600348" y="109444"/>
                  </a:lnTo>
                  <a:lnTo>
                    <a:pt x="2600348" y="288926"/>
                  </a:lnTo>
                  <a:cubicBezTo>
                    <a:pt x="2600348" y="290073"/>
                    <a:pt x="2599975" y="291106"/>
                    <a:pt x="2599230" y="292024"/>
                  </a:cubicBezTo>
                  <a:cubicBezTo>
                    <a:pt x="2598483" y="292942"/>
                    <a:pt x="2597251" y="293687"/>
                    <a:pt x="2595530" y="294261"/>
                  </a:cubicBezTo>
                  <a:cubicBezTo>
                    <a:pt x="2593809" y="294834"/>
                    <a:pt x="2591486" y="295293"/>
                    <a:pt x="2588561" y="295637"/>
                  </a:cubicBezTo>
                  <a:cubicBezTo>
                    <a:pt x="2585635" y="295982"/>
                    <a:pt x="2581992" y="296154"/>
                    <a:pt x="2577633" y="296154"/>
                  </a:cubicBezTo>
                  <a:cubicBezTo>
                    <a:pt x="2573274" y="296154"/>
                    <a:pt x="2569631" y="295982"/>
                    <a:pt x="2566706" y="295637"/>
                  </a:cubicBezTo>
                  <a:cubicBezTo>
                    <a:pt x="2563780" y="295293"/>
                    <a:pt x="2561458" y="294834"/>
                    <a:pt x="2559737" y="294261"/>
                  </a:cubicBezTo>
                  <a:cubicBezTo>
                    <a:pt x="2558016" y="293687"/>
                    <a:pt x="2556783" y="292942"/>
                    <a:pt x="2556037" y="292024"/>
                  </a:cubicBezTo>
                  <a:cubicBezTo>
                    <a:pt x="2555291" y="291106"/>
                    <a:pt x="2554918" y="290073"/>
                    <a:pt x="2554918" y="288926"/>
                  </a:cubicBezTo>
                  <a:lnTo>
                    <a:pt x="2554918" y="109444"/>
                  </a:lnTo>
                  <a:lnTo>
                    <a:pt x="2499164" y="109444"/>
                  </a:lnTo>
                  <a:cubicBezTo>
                    <a:pt x="2498016" y="109444"/>
                    <a:pt x="2497041" y="109100"/>
                    <a:pt x="2496238" y="108412"/>
                  </a:cubicBezTo>
                  <a:cubicBezTo>
                    <a:pt x="2495435" y="107723"/>
                    <a:pt x="2494747" y="106662"/>
                    <a:pt x="2494173" y="105228"/>
                  </a:cubicBezTo>
                  <a:cubicBezTo>
                    <a:pt x="2493599" y="103794"/>
                    <a:pt x="2493169" y="101901"/>
                    <a:pt x="2492883" y="99549"/>
                  </a:cubicBezTo>
                  <a:cubicBezTo>
                    <a:pt x="2492596" y="97198"/>
                    <a:pt x="2492452" y="94358"/>
                    <a:pt x="2492452" y="91031"/>
                  </a:cubicBezTo>
                  <a:cubicBezTo>
                    <a:pt x="2492452" y="87590"/>
                    <a:pt x="2492596" y="84664"/>
                    <a:pt x="2492883" y="82255"/>
                  </a:cubicBezTo>
                  <a:cubicBezTo>
                    <a:pt x="2493169" y="79846"/>
                    <a:pt x="2493599" y="77924"/>
                    <a:pt x="2494173" y="76490"/>
                  </a:cubicBezTo>
                  <a:cubicBezTo>
                    <a:pt x="2494747" y="75056"/>
                    <a:pt x="2495435" y="74024"/>
                    <a:pt x="2496238" y="73393"/>
                  </a:cubicBezTo>
                  <a:cubicBezTo>
                    <a:pt x="2497041" y="72762"/>
                    <a:pt x="2498016" y="72446"/>
                    <a:pt x="2499164" y="72446"/>
                  </a:cubicBezTo>
                  <a:close/>
                  <a:moveTo>
                    <a:pt x="2339466" y="72446"/>
                  </a:moveTo>
                  <a:lnTo>
                    <a:pt x="2391952" y="72446"/>
                  </a:lnTo>
                  <a:cubicBezTo>
                    <a:pt x="2397229" y="72446"/>
                    <a:pt x="2402248" y="72647"/>
                    <a:pt x="2407009" y="73049"/>
                  </a:cubicBezTo>
                  <a:cubicBezTo>
                    <a:pt x="2411770" y="73450"/>
                    <a:pt x="2417477" y="74311"/>
                    <a:pt x="2424131" y="75630"/>
                  </a:cubicBezTo>
                  <a:cubicBezTo>
                    <a:pt x="2430785" y="76949"/>
                    <a:pt x="2437525" y="79387"/>
                    <a:pt x="2444351" y="82943"/>
                  </a:cubicBezTo>
                  <a:cubicBezTo>
                    <a:pt x="2451176" y="86500"/>
                    <a:pt x="2456999" y="91003"/>
                    <a:pt x="2461817" y="96452"/>
                  </a:cubicBezTo>
                  <a:cubicBezTo>
                    <a:pt x="2466635" y="101901"/>
                    <a:pt x="2470306" y="108268"/>
                    <a:pt x="2472830" y="115553"/>
                  </a:cubicBezTo>
                  <a:cubicBezTo>
                    <a:pt x="2475354" y="122838"/>
                    <a:pt x="2476616" y="131012"/>
                    <a:pt x="2476616" y="140075"/>
                  </a:cubicBezTo>
                  <a:cubicBezTo>
                    <a:pt x="2476616" y="152580"/>
                    <a:pt x="2474666" y="163650"/>
                    <a:pt x="2470765" y="173287"/>
                  </a:cubicBezTo>
                  <a:cubicBezTo>
                    <a:pt x="2466865" y="182923"/>
                    <a:pt x="2461186" y="191040"/>
                    <a:pt x="2453729" y="197636"/>
                  </a:cubicBezTo>
                  <a:cubicBezTo>
                    <a:pt x="2446272" y="204233"/>
                    <a:pt x="2437123" y="209252"/>
                    <a:pt x="2426282" y="212694"/>
                  </a:cubicBezTo>
                  <a:cubicBezTo>
                    <a:pt x="2415441" y="216135"/>
                    <a:pt x="2402678" y="217856"/>
                    <a:pt x="2387994" y="217856"/>
                  </a:cubicBezTo>
                  <a:lnTo>
                    <a:pt x="2369409" y="217856"/>
                  </a:lnTo>
                  <a:lnTo>
                    <a:pt x="2369409" y="288926"/>
                  </a:lnTo>
                  <a:cubicBezTo>
                    <a:pt x="2369409" y="290073"/>
                    <a:pt x="2369036" y="291106"/>
                    <a:pt x="2368290" y="292024"/>
                  </a:cubicBezTo>
                  <a:cubicBezTo>
                    <a:pt x="2367545" y="292942"/>
                    <a:pt x="2366311" y="293687"/>
                    <a:pt x="2364590" y="294261"/>
                  </a:cubicBezTo>
                  <a:cubicBezTo>
                    <a:pt x="2362870" y="294834"/>
                    <a:pt x="2360575" y="295293"/>
                    <a:pt x="2357707" y="295637"/>
                  </a:cubicBezTo>
                  <a:cubicBezTo>
                    <a:pt x="2354839" y="295982"/>
                    <a:pt x="2351168" y="296154"/>
                    <a:pt x="2346694" y="296154"/>
                  </a:cubicBezTo>
                  <a:cubicBezTo>
                    <a:pt x="2342335" y="296154"/>
                    <a:pt x="2338692" y="295982"/>
                    <a:pt x="2335767" y="295637"/>
                  </a:cubicBezTo>
                  <a:cubicBezTo>
                    <a:pt x="2332841" y="295293"/>
                    <a:pt x="2330518" y="294834"/>
                    <a:pt x="2328797" y="294261"/>
                  </a:cubicBezTo>
                  <a:cubicBezTo>
                    <a:pt x="2327076" y="293687"/>
                    <a:pt x="2325872" y="292942"/>
                    <a:pt x="2325183" y="292024"/>
                  </a:cubicBezTo>
                  <a:cubicBezTo>
                    <a:pt x="2324495" y="291106"/>
                    <a:pt x="2324151" y="290073"/>
                    <a:pt x="2324151" y="288926"/>
                  </a:cubicBezTo>
                  <a:lnTo>
                    <a:pt x="2324151" y="88622"/>
                  </a:lnTo>
                  <a:cubicBezTo>
                    <a:pt x="2324151" y="83230"/>
                    <a:pt x="2325556" y="79186"/>
                    <a:pt x="2328367" y="76490"/>
                  </a:cubicBezTo>
                  <a:cubicBezTo>
                    <a:pt x="2331177" y="73794"/>
                    <a:pt x="2334877" y="72446"/>
                    <a:pt x="2339466" y="72446"/>
                  </a:cubicBezTo>
                  <a:close/>
                  <a:moveTo>
                    <a:pt x="2148966" y="72446"/>
                  </a:moveTo>
                  <a:lnTo>
                    <a:pt x="2201452" y="72446"/>
                  </a:lnTo>
                  <a:cubicBezTo>
                    <a:pt x="2206729" y="72446"/>
                    <a:pt x="2211748" y="72647"/>
                    <a:pt x="2216509" y="73049"/>
                  </a:cubicBezTo>
                  <a:cubicBezTo>
                    <a:pt x="2221270" y="73450"/>
                    <a:pt x="2226977" y="74311"/>
                    <a:pt x="2233631" y="75630"/>
                  </a:cubicBezTo>
                  <a:cubicBezTo>
                    <a:pt x="2240285" y="76949"/>
                    <a:pt x="2247025" y="79387"/>
                    <a:pt x="2253851" y="82943"/>
                  </a:cubicBezTo>
                  <a:cubicBezTo>
                    <a:pt x="2260677" y="86500"/>
                    <a:pt x="2266499" y="91003"/>
                    <a:pt x="2271317" y="96452"/>
                  </a:cubicBezTo>
                  <a:cubicBezTo>
                    <a:pt x="2276135" y="101901"/>
                    <a:pt x="2279806" y="108268"/>
                    <a:pt x="2282330" y="115553"/>
                  </a:cubicBezTo>
                  <a:cubicBezTo>
                    <a:pt x="2284854" y="122838"/>
                    <a:pt x="2286116" y="131012"/>
                    <a:pt x="2286116" y="140075"/>
                  </a:cubicBezTo>
                  <a:cubicBezTo>
                    <a:pt x="2286116" y="152580"/>
                    <a:pt x="2284166" y="163650"/>
                    <a:pt x="2280265" y="173287"/>
                  </a:cubicBezTo>
                  <a:cubicBezTo>
                    <a:pt x="2276365" y="182923"/>
                    <a:pt x="2270686" y="191040"/>
                    <a:pt x="2263229" y="197636"/>
                  </a:cubicBezTo>
                  <a:cubicBezTo>
                    <a:pt x="2255772" y="204233"/>
                    <a:pt x="2246623" y="209252"/>
                    <a:pt x="2235782" y="212694"/>
                  </a:cubicBezTo>
                  <a:cubicBezTo>
                    <a:pt x="2224941" y="216135"/>
                    <a:pt x="2212178" y="217856"/>
                    <a:pt x="2197494" y="217856"/>
                  </a:cubicBezTo>
                  <a:lnTo>
                    <a:pt x="2178909" y="217856"/>
                  </a:lnTo>
                  <a:lnTo>
                    <a:pt x="2178909" y="288926"/>
                  </a:lnTo>
                  <a:cubicBezTo>
                    <a:pt x="2178909" y="290073"/>
                    <a:pt x="2178536" y="291106"/>
                    <a:pt x="2177790" y="292024"/>
                  </a:cubicBezTo>
                  <a:cubicBezTo>
                    <a:pt x="2177044" y="292942"/>
                    <a:pt x="2175811" y="293687"/>
                    <a:pt x="2174090" y="294261"/>
                  </a:cubicBezTo>
                  <a:cubicBezTo>
                    <a:pt x="2172370" y="294834"/>
                    <a:pt x="2170075" y="295293"/>
                    <a:pt x="2167207" y="295637"/>
                  </a:cubicBezTo>
                  <a:cubicBezTo>
                    <a:pt x="2164339" y="295982"/>
                    <a:pt x="2160668" y="296154"/>
                    <a:pt x="2156194" y="296154"/>
                  </a:cubicBezTo>
                  <a:cubicBezTo>
                    <a:pt x="2151834" y="296154"/>
                    <a:pt x="2148192" y="295982"/>
                    <a:pt x="2145267" y="295637"/>
                  </a:cubicBezTo>
                  <a:cubicBezTo>
                    <a:pt x="2142341" y="295293"/>
                    <a:pt x="2140018" y="294834"/>
                    <a:pt x="2138297" y="294261"/>
                  </a:cubicBezTo>
                  <a:cubicBezTo>
                    <a:pt x="2136576" y="293687"/>
                    <a:pt x="2135372" y="292942"/>
                    <a:pt x="2134683" y="292024"/>
                  </a:cubicBezTo>
                  <a:cubicBezTo>
                    <a:pt x="2133995" y="291106"/>
                    <a:pt x="2133651" y="290073"/>
                    <a:pt x="2133651" y="288926"/>
                  </a:cubicBezTo>
                  <a:lnTo>
                    <a:pt x="2133651" y="88622"/>
                  </a:lnTo>
                  <a:cubicBezTo>
                    <a:pt x="2133651" y="83230"/>
                    <a:pt x="2135056" y="79186"/>
                    <a:pt x="2137867" y="76490"/>
                  </a:cubicBezTo>
                  <a:cubicBezTo>
                    <a:pt x="2140677" y="73794"/>
                    <a:pt x="2144377" y="72446"/>
                    <a:pt x="2148966" y="72446"/>
                  </a:cubicBezTo>
                  <a:close/>
                  <a:moveTo>
                    <a:pt x="1884992" y="62638"/>
                  </a:moveTo>
                  <a:cubicBezTo>
                    <a:pt x="1882468" y="64703"/>
                    <a:pt x="1879944" y="66768"/>
                    <a:pt x="1877420" y="68833"/>
                  </a:cubicBezTo>
                  <a:cubicBezTo>
                    <a:pt x="1891646" y="81682"/>
                    <a:pt x="1905068" y="94645"/>
                    <a:pt x="1917687" y="107723"/>
                  </a:cubicBezTo>
                  <a:cubicBezTo>
                    <a:pt x="1944991" y="96940"/>
                    <a:pt x="1972983" y="81911"/>
                    <a:pt x="2001664" y="62638"/>
                  </a:cubicBezTo>
                  <a:close/>
                  <a:moveTo>
                    <a:pt x="773339" y="59540"/>
                  </a:moveTo>
                  <a:cubicBezTo>
                    <a:pt x="767029" y="69865"/>
                    <a:pt x="760146" y="79846"/>
                    <a:pt x="752689" y="89483"/>
                  </a:cubicBezTo>
                  <a:lnTo>
                    <a:pt x="793128" y="89483"/>
                  </a:lnTo>
                  <a:lnTo>
                    <a:pt x="809820" y="59540"/>
                  </a:lnTo>
                  <a:close/>
                  <a:moveTo>
                    <a:pt x="951960" y="51969"/>
                  </a:moveTo>
                  <a:cubicBezTo>
                    <a:pt x="950583" y="66538"/>
                    <a:pt x="947773" y="79215"/>
                    <a:pt x="943528" y="89999"/>
                  </a:cubicBezTo>
                  <a:cubicBezTo>
                    <a:pt x="955001" y="90572"/>
                    <a:pt x="963547" y="90859"/>
                    <a:pt x="969169" y="90859"/>
                  </a:cubicBezTo>
                  <a:cubicBezTo>
                    <a:pt x="977543" y="90859"/>
                    <a:pt x="983136" y="88794"/>
                    <a:pt x="985947" y="84664"/>
                  </a:cubicBezTo>
                  <a:cubicBezTo>
                    <a:pt x="988757" y="80534"/>
                    <a:pt x="990163" y="69636"/>
                    <a:pt x="990163" y="51969"/>
                  </a:cubicBezTo>
                  <a:close/>
                  <a:moveTo>
                    <a:pt x="133880" y="30630"/>
                  </a:moveTo>
                  <a:lnTo>
                    <a:pt x="323171" y="30630"/>
                  </a:lnTo>
                  <a:lnTo>
                    <a:pt x="323171" y="340723"/>
                  </a:lnTo>
                  <a:lnTo>
                    <a:pt x="275676" y="340723"/>
                  </a:lnTo>
                  <a:lnTo>
                    <a:pt x="275676" y="322138"/>
                  </a:lnTo>
                  <a:lnTo>
                    <a:pt x="118737" y="322138"/>
                  </a:lnTo>
                  <a:lnTo>
                    <a:pt x="118737" y="278085"/>
                  </a:lnTo>
                  <a:lnTo>
                    <a:pt x="275676" y="278085"/>
                  </a:lnTo>
                  <a:lnTo>
                    <a:pt x="275676" y="196518"/>
                  </a:lnTo>
                  <a:lnTo>
                    <a:pt x="141452" y="196518"/>
                  </a:lnTo>
                  <a:lnTo>
                    <a:pt x="141452" y="152465"/>
                  </a:lnTo>
                  <a:lnTo>
                    <a:pt x="275676" y="152465"/>
                  </a:lnTo>
                  <a:lnTo>
                    <a:pt x="275676" y="74684"/>
                  </a:lnTo>
                  <a:lnTo>
                    <a:pt x="133880" y="74684"/>
                  </a:lnTo>
                  <a:close/>
                  <a:moveTo>
                    <a:pt x="358964" y="23059"/>
                  </a:moveTo>
                  <a:lnTo>
                    <a:pt x="493188" y="23059"/>
                  </a:lnTo>
                  <a:lnTo>
                    <a:pt x="493188" y="66424"/>
                  </a:lnTo>
                  <a:lnTo>
                    <a:pt x="443973" y="66424"/>
                  </a:lnTo>
                  <a:cubicBezTo>
                    <a:pt x="438237" y="89827"/>
                    <a:pt x="431353" y="111853"/>
                    <a:pt x="423323" y="132503"/>
                  </a:cubicBezTo>
                  <a:lnTo>
                    <a:pt x="488714" y="132503"/>
                  </a:lnTo>
                  <a:lnTo>
                    <a:pt x="488714" y="329366"/>
                  </a:lnTo>
                  <a:lnTo>
                    <a:pt x="444661" y="329366"/>
                  </a:lnTo>
                  <a:lnTo>
                    <a:pt x="444661" y="303897"/>
                  </a:lnTo>
                  <a:lnTo>
                    <a:pt x="422979" y="303897"/>
                  </a:lnTo>
                  <a:lnTo>
                    <a:pt x="422979" y="329366"/>
                  </a:lnTo>
                  <a:lnTo>
                    <a:pt x="378926" y="329366"/>
                  </a:lnTo>
                  <a:lnTo>
                    <a:pt x="378926" y="218545"/>
                  </a:lnTo>
                  <a:lnTo>
                    <a:pt x="372042" y="228181"/>
                  </a:lnTo>
                  <a:cubicBezTo>
                    <a:pt x="364700" y="209826"/>
                    <a:pt x="357817" y="193650"/>
                    <a:pt x="351392" y="179654"/>
                  </a:cubicBezTo>
                  <a:cubicBezTo>
                    <a:pt x="370666" y="147647"/>
                    <a:pt x="386153" y="109903"/>
                    <a:pt x="397855" y="66424"/>
                  </a:cubicBezTo>
                  <a:lnTo>
                    <a:pt x="358964" y="66424"/>
                  </a:lnTo>
                  <a:close/>
                  <a:moveTo>
                    <a:pt x="504546" y="18929"/>
                  </a:moveTo>
                  <a:lnTo>
                    <a:pt x="663206" y="18929"/>
                  </a:lnTo>
                  <a:lnTo>
                    <a:pt x="651160" y="151088"/>
                  </a:lnTo>
                  <a:lnTo>
                    <a:pt x="680070" y="151088"/>
                  </a:lnTo>
                  <a:lnTo>
                    <a:pt x="674391" y="290819"/>
                  </a:lnTo>
                  <a:cubicBezTo>
                    <a:pt x="673129" y="305045"/>
                    <a:pt x="668081" y="316029"/>
                    <a:pt x="659248" y="323773"/>
                  </a:cubicBezTo>
                  <a:cubicBezTo>
                    <a:pt x="650414" y="331517"/>
                    <a:pt x="637623" y="335446"/>
                    <a:pt x="620874" y="335561"/>
                  </a:cubicBezTo>
                  <a:lnTo>
                    <a:pt x="556859" y="335561"/>
                  </a:lnTo>
                  <a:cubicBezTo>
                    <a:pt x="554564" y="316746"/>
                    <a:pt x="552270" y="300685"/>
                    <a:pt x="549975" y="287378"/>
                  </a:cubicBezTo>
                  <a:cubicBezTo>
                    <a:pt x="572576" y="289213"/>
                    <a:pt x="592767" y="290131"/>
                    <a:pt x="610548" y="290131"/>
                  </a:cubicBezTo>
                  <a:cubicBezTo>
                    <a:pt x="620185" y="290131"/>
                    <a:pt x="625835" y="286288"/>
                    <a:pt x="627499" y="278601"/>
                  </a:cubicBezTo>
                  <a:cubicBezTo>
                    <a:pt x="629162" y="270915"/>
                    <a:pt x="630740" y="242866"/>
                    <a:pt x="632231" y="194453"/>
                  </a:cubicBezTo>
                  <a:lnTo>
                    <a:pt x="507643" y="194453"/>
                  </a:lnTo>
                  <a:lnTo>
                    <a:pt x="507643" y="164166"/>
                  </a:lnTo>
                  <a:lnTo>
                    <a:pt x="516247" y="75372"/>
                  </a:lnTo>
                  <a:lnTo>
                    <a:pt x="560989" y="75372"/>
                  </a:lnTo>
                  <a:lnTo>
                    <a:pt x="553762" y="151088"/>
                  </a:lnTo>
                  <a:lnTo>
                    <a:pt x="605042" y="151088"/>
                  </a:lnTo>
                  <a:lnTo>
                    <a:pt x="613990" y="62294"/>
                  </a:lnTo>
                  <a:lnTo>
                    <a:pt x="504546" y="62294"/>
                  </a:lnTo>
                  <a:close/>
                  <a:moveTo>
                    <a:pt x="1416583" y="16175"/>
                  </a:moveTo>
                  <a:lnTo>
                    <a:pt x="1744917" y="16175"/>
                  </a:lnTo>
                  <a:lnTo>
                    <a:pt x="1744917" y="55066"/>
                  </a:lnTo>
                  <a:lnTo>
                    <a:pt x="1605530" y="55066"/>
                  </a:lnTo>
                  <a:lnTo>
                    <a:pt x="1605530" y="75716"/>
                  </a:lnTo>
                  <a:lnTo>
                    <a:pt x="1720481" y="75716"/>
                  </a:lnTo>
                  <a:lnTo>
                    <a:pt x="1720481" y="247110"/>
                  </a:lnTo>
                  <a:lnTo>
                    <a:pt x="1674363" y="247110"/>
                  </a:lnTo>
                  <a:lnTo>
                    <a:pt x="1674363" y="227837"/>
                  </a:lnTo>
                  <a:lnTo>
                    <a:pt x="1604841" y="227837"/>
                  </a:lnTo>
                  <a:cubicBezTo>
                    <a:pt x="1603235" y="246307"/>
                    <a:pt x="1598933" y="261852"/>
                    <a:pt x="1591935" y="274471"/>
                  </a:cubicBezTo>
                  <a:cubicBezTo>
                    <a:pt x="1632891" y="283993"/>
                    <a:pt x="1685835" y="289328"/>
                    <a:pt x="1750767" y="290475"/>
                  </a:cubicBezTo>
                  <a:lnTo>
                    <a:pt x="1724267" y="337626"/>
                  </a:lnTo>
                  <a:cubicBezTo>
                    <a:pt x="1649697" y="334299"/>
                    <a:pt x="1592968" y="324949"/>
                    <a:pt x="1554077" y="309576"/>
                  </a:cubicBezTo>
                  <a:cubicBezTo>
                    <a:pt x="1529527" y="322654"/>
                    <a:pt x="1492299" y="333725"/>
                    <a:pt x="1442396" y="342788"/>
                  </a:cubicBezTo>
                  <a:cubicBezTo>
                    <a:pt x="1434594" y="330628"/>
                    <a:pt x="1423696" y="315484"/>
                    <a:pt x="1409700" y="297358"/>
                  </a:cubicBezTo>
                  <a:cubicBezTo>
                    <a:pt x="1451344" y="293458"/>
                    <a:pt x="1483064" y="288295"/>
                    <a:pt x="1504861" y="281871"/>
                  </a:cubicBezTo>
                  <a:cubicBezTo>
                    <a:pt x="1488456" y="270513"/>
                    <a:pt x="1474059" y="258353"/>
                    <a:pt x="1461669" y="245389"/>
                  </a:cubicBezTo>
                  <a:lnTo>
                    <a:pt x="1486965" y="227837"/>
                  </a:lnTo>
                  <a:lnTo>
                    <a:pt x="1443084" y="227837"/>
                  </a:lnTo>
                  <a:lnTo>
                    <a:pt x="1443084" y="75716"/>
                  </a:lnTo>
                  <a:lnTo>
                    <a:pt x="1558035" y="75716"/>
                  </a:lnTo>
                  <a:lnTo>
                    <a:pt x="1558035" y="55066"/>
                  </a:lnTo>
                  <a:lnTo>
                    <a:pt x="1416583" y="55066"/>
                  </a:lnTo>
                  <a:close/>
                  <a:moveTo>
                    <a:pt x="2764743" y="15831"/>
                  </a:moveTo>
                  <a:lnTo>
                    <a:pt x="3006002" y="15831"/>
                  </a:lnTo>
                  <a:lnTo>
                    <a:pt x="3006002" y="54378"/>
                  </a:lnTo>
                  <a:lnTo>
                    <a:pt x="2921166" y="54378"/>
                  </a:lnTo>
                  <a:cubicBezTo>
                    <a:pt x="2918412" y="61146"/>
                    <a:pt x="2913824" y="71012"/>
                    <a:pt x="2907399" y="83976"/>
                  </a:cubicBezTo>
                  <a:lnTo>
                    <a:pt x="2991203" y="83976"/>
                  </a:lnTo>
                  <a:lnTo>
                    <a:pt x="2991203" y="229558"/>
                  </a:lnTo>
                  <a:lnTo>
                    <a:pt x="2933039" y="229558"/>
                  </a:lnTo>
                  <a:lnTo>
                    <a:pt x="2933039" y="294605"/>
                  </a:lnTo>
                  <a:cubicBezTo>
                    <a:pt x="2933039" y="307683"/>
                    <a:pt x="2930315" y="317893"/>
                    <a:pt x="2924866" y="325236"/>
                  </a:cubicBezTo>
                  <a:cubicBezTo>
                    <a:pt x="2919416" y="332578"/>
                    <a:pt x="2911099" y="337052"/>
                    <a:pt x="2899913" y="338658"/>
                  </a:cubicBezTo>
                  <a:cubicBezTo>
                    <a:pt x="2888728" y="340264"/>
                    <a:pt x="2874072" y="340838"/>
                    <a:pt x="2855947" y="340379"/>
                  </a:cubicBezTo>
                  <a:cubicBezTo>
                    <a:pt x="2853996" y="327874"/>
                    <a:pt x="2851185" y="314452"/>
                    <a:pt x="2847514" y="300112"/>
                  </a:cubicBezTo>
                  <a:cubicBezTo>
                    <a:pt x="2840861" y="309060"/>
                    <a:pt x="2833805" y="318238"/>
                    <a:pt x="2826348" y="327645"/>
                  </a:cubicBezTo>
                  <a:lnTo>
                    <a:pt x="2794341" y="301832"/>
                  </a:lnTo>
                  <a:cubicBezTo>
                    <a:pt x="2811090" y="284165"/>
                    <a:pt x="2827151" y="262598"/>
                    <a:pt x="2842524" y="237129"/>
                  </a:cubicBezTo>
                  <a:lnTo>
                    <a:pt x="2876252" y="257779"/>
                  </a:lnTo>
                  <a:cubicBezTo>
                    <a:pt x="2868680" y="270055"/>
                    <a:pt x="2860019" y="282903"/>
                    <a:pt x="2850268" y="296326"/>
                  </a:cubicBezTo>
                  <a:cubicBezTo>
                    <a:pt x="2856233" y="297244"/>
                    <a:pt x="2863977" y="297817"/>
                    <a:pt x="2873499" y="298047"/>
                  </a:cubicBezTo>
                  <a:cubicBezTo>
                    <a:pt x="2883594" y="296670"/>
                    <a:pt x="2888757" y="291966"/>
                    <a:pt x="2888986" y="283936"/>
                  </a:cubicBezTo>
                  <a:lnTo>
                    <a:pt x="2888986" y="229558"/>
                  </a:lnTo>
                  <a:lnTo>
                    <a:pt x="2828069" y="229558"/>
                  </a:lnTo>
                  <a:lnTo>
                    <a:pt x="2828069" y="83976"/>
                  </a:lnTo>
                  <a:lnTo>
                    <a:pt x="2865067" y="83976"/>
                  </a:lnTo>
                  <a:cubicBezTo>
                    <a:pt x="2869197" y="74454"/>
                    <a:pt x="2872810" y="64588"/>
                    <a:pt x="2875908" y="54378"/>
                  </a:cubicBezTo>
                  <a:lnTo>
                    <a:pt x="2808796" y="54378"/>
                  </a:lnTo>
                  <a:lnTo>
                    <a:pt x="2808796" y="157971"/>
                  </a:lnTo>
                  <a:cubicBezTo>
                    <a:pt x="2808796" y="244242"/>
                    <a:pt x="2796062" y="306192"/>
                    <a:pt x="2770594" y="343821"/>
                  </a:cubicBezTo>
                  <a:cubicBezTo>
                    <a:pt x="2755909" y="329136"/>
                    <a:pt x="2742946" y="318123"/>
                    <a:pt x="2731703" y="310781"/>
                  </a:cubicBezTo>
                  <a:cubicBezTo>
                    <a:pt x="2753959" y="277741"/>
                    <a:pt x="2764972" y="224739"/>
                    <a:pt x="2764743" y="151777"/>
                  </a:cubicBezTo>
                  <a:close/>
                  <a:moveTo>
                    <a:pt x="875556" y="14455"/>
                  </a:moveTo>
                  <a:lnTo>
                    <a:pt x="1036625" y="14455"/>
                  </a:lnTo>
                  <a:cubicBezTo>
                    <a:pt x="1036051" y="63097"/>
                    <a:pt x="1033384" y="92551"/>
                    <a:pt x="1028623" y="102819"/>
                  </a:cubicBezTo>
                  <a:cubicBezTo>
                    <a:pt x="1023862" y="113087"/>
                    <a:pt x="1017265" y="120371"/>
                    <a:pt x="1008834" y="124673"/>
                  </a:cubicBezTo>
                  <a:cubicBezTo>
                    <a:pt x="1000401" y="128976"/>
                    <a:pt x="981444" y="131127"/>
                    <a:pt x="951960" y="131127"/>
                  </a:cubicBezTo>
                  <a:cubicBezTo>
                    <a:pt x="949780" y="116901"/>
                    <a:pt x="946740" y="103708"/>
                    <a:pt x="942840" y="91548"/>
                  </a:cubicBezTo>
                  <a:cubicBezTo>
                    <a:pt x="935153" y="109674"/>
                    <a:pt x="919838" y="125849"/>
                    <a:pt x="896894" y="140075"/>
                  </a:cubicBezTo>
                  <a:cubicBezTo>
                    <a:pt x="887946" y="127685"/>
                    <a:pt x="877621" y="115410"/>
                    <a:pt x="865919" y="103249"/>
                  </a:cubicBezTo>
                  <a:cubicBezTo>
                    <a:pt x="891846" y="90171"/>
                    <a:pt x="905728" y="73077"/>
                    <a:pt x="907563" y="51969"/>
                  </a:cubicBezTo>
                  <a:lnTo>
                    <a:pt x="875556" y="51969"/>
                  </a:lnTo>
                  <a:close/>
                  <a:moveTo>
                    <a:pt x="1213182" y="13766"/>
                  </a:moveTo>
                  <a:cubicBezTo>
                    <a:pt x="1225342" y="26845"/>
                    <a:pt x="1238764" y="43020"/>
                    <a:pt x="1253449" y="62294"/>
                  </a:cubicBezTo>
                  <a:lnTo>
                    <a:pt x="1216279" y="87418"/>
                  </a:lnTo>
                  <a:cubicBezTo>
                    <a:pt x="1202971" y="68144"/>
                    <a:pt x="1190237" y="51166"/>
                    <a:pt x="1178077" y="36481"/>
                  </a:cubicBezTo>
                  <a:close/>
                  <a:moveTo>
                    <a:pt x="1357731" y="12390"/>
                  </a:moveTo>
                  <a:lnTo>
                    <a:pt x="1396966" y="38546"/>
                  </a:lnTo>
                  <a:lnTo>
                    <a:pt x="1356010" y="88106"/>
                  </a:lnTo>
                  <a:lnTo>
                    <a:pt x="1321249" y="63326"/>
                  </a:lnTo>
                  <a:cubicBezTo>
                    <a:pt x="1334787" y="46577"/>
                    <a:pt x="1346947" y="29598"/>
                    <a:pt x="1357731" y="12390"/>
                  </a:cubicBezTo>
                  <a:close/>
                  <a:moveTo>
                    <a:pt x="42676" y="4818"/>
                  </a:moveTo>
                  <a:lnTo>
                    <a:pt x="88450" y="4818"/>
                  </a:lnTo>
                  <a:lnTo>
                    <a:pt x="88450" y="62638"/>
                  </a:lnTo>
                  <a:lnTo>
                    <a:pt x="125964" y="62638"/>
                  </a:lnTo>
                  <a:lnTo>
                    <a:pt x="125964" y="107379"/>
                  </a:lnTo>
                  <a:lnTo>
                    <a:pt x="88450" y="107379"/>
                  </a:lnTo>
                  <a:lnTo>
                    <a:pt x="88450" y="158316"/>
                  </a:lnTo>
                  <a:lnTo>
                    <a:pt x="125620" y="148335"/>
                  </a:lnTo>
                  <a:cubicBezTo>
                    <a:pt x="125391" y="163708"/>
                    <a:pt x="125620" y="178392"/>
                    <a:pt x="126309" y="192388"/>
                  </a:cubicBezTo>
                  <a:lnTo>
                    <a:pt x="88450" y="203573"/>
                  </a:lnTo>
                  <a:lnTo>
                    <a:pt x="88450" y="295637"/>
                  </a:lnTo>
                  <a:cubicBezTo>
                    <a:pt x="88450" y="312043"/>
                    <a:pt x="84206" y="323486"/>
                    <a:pt x="75716" y="329968"/>
                  </a:cubicBezTo>
                  <a:cubicBezTo>
                    <a:pt x="67227" y="336450"/>
                    <a:pt x="47151" y="339920"/>
                    <a:pt x="15487" y="340379"/>
                  </a:cubicBezTo>
                  <a:cubicBezTo>
                    <a:pt x="11816" y="324088"/>
                    <a:pt x="7686" y="308486"/>
                    <a:pt x="3097" y="293572"/>
                  </a:cubicBezTo>
                  <a:cubicBezTo>
                    <a:pt x="11128" y="294261"/>
                    <a:pt x="20650" y="294605"/>
                    <a:pt x="31663" y="294605"/>
                  </a:cubicBezTo>
                  <a:cubicBezTo>
                    <a:pt x="39005" y="294605"/>
                    <a:pt x="42676" y="288984"/>
                    <a:pt x="42676" y="277741"/>
                  </a:cubicBezTo>
                  <a:lnTo>
                    <a:pt x="42676" y="217512"/>
                  </a:lnTo>
                  <a:lnTo>
                    <a:pt x="7227" y="228525"/>
                  </a:lnTo>
                  <a:lnTo>
                    <a:pt x="0" y="181031"/>
                  </a:lnTo>
                  <a:lnTo>
                    <a:pt x="42676" y="170361"/>
                  </a:lnTo>
                  <a:lnTo>
                    <a:pt x="42676" y="107379"/>
                  </a:lnTo>
                  <a:lnTo>
                    <a:pt x="3097" y="107379"/>
                  </a:lnTo>
                  <a:lnTo>
                    <a:pt x="3097" y="62638"/>
                  </a:lnTo>
                  <a:lnTo>
                    <a:pt x="42676" y="62638"/>
                  </a:lnTo>
                  <a:close/>
                  <a:moveTo>
                    <a:pt x="2701416" y="4474"/>
                  </a:moveTo>
                  <a:cubicBezTo>
                    <a:pt x="2727344" y="23059"/>
                    <a:pt x="2746158" y="37170"/>
                    <a:pt x="2757859" y="46806"/>
                  </a:cubicBezTo>
                  <a:lnTo>
                    <a:pt x="2725852" y="81567"/>
                  </a:lnTo>
                  <a:cubicBezTo>
                    <a:pt x="2709562" y="65735"/>
                    <a:pt x="2691895" y="50018"/>
                    <a:pt x="2672850" y="34416"/>
                  </a:cubicBezTo>
                  <a:close/>
                  <a:moveTo>
                    <a:pt x="3436553" y="3097"/>
                  </a:moveTo>
                  <a:lnTo>
                    <a:pt x="3484048" y="16864"/>
                  </a:lnTo>
                  <a:cubicBezTo>
                    <a:pt x="3475788" y="41414"/>
                    <a:pt x="3467298" y="64531"/>
                    <a:pt x="3458579" y="86213"/>
                  </a:cubicBezTo>
                  <a:lnTo>
                    <a:pt x="3458579" y="341756"/>
                  </a:lnTo>
                  <a:lnTo>
                    <a:pt x="3412461" y="341756"/>
                  </a:lnTo>
                  <a:lnTo>
                    <a:pt x="3412461" y="184988"/>
                  </a:lnTo>
                  <a:cubicBezTo>
                    <a:pt x="3403169" y="201853"/>
                    <a:pt x="3393647" y="217397"/>
                    <a:pt x="3383896" y="231623"/>
                  </a:cubicBezTo>
                  <a:cubicBezTo>
                    <a:pt x="3379766" y="206613"/>
                    <a:pt x="3375750" y="185160"/>
                    <a:pt x="3371850" y="167264"/>
                  </a:cubicBezTo>
                  <a:cubicBezTo>
                    <a:pt x="3395941" y="121834"/>
                    <a:pt x="3417509" y="67112"/>
                    <a:pt x="3436553" y="3097"/>
                  </a:cubicBezTo>
                  <a:close/>
                  <a:moveTo>
                    <a:pt x="3583511" y="2753"/>
                  </a:moveTo>
                  <a:lnTo>
                    <a:pt x="3633415" y="2753"/>
                  </a:lnTo>
                  <a:lnTo>
                    <a:pt x="3633415" y="77093"/>
                  </a:lnTo>
                  <a:lnTo>
                    <a:pt x="3705346" y="77093"/>
                  </a:lnTo>
                  <a:lnTo>
                    <a:pt x="3705346" y="121490"/>
                  </a:lnTo>
                  <a:lnTo>
                    <a:pt x="3633415" y="121490"/>
                  </a:lnTo>
                  <a:lnTo>
                    <a:pt x="3633415" y="187225"/>
                  </a:lnTo>
                  <a:lnTo>
                    <a:pt x="3714638" y="187225"/>
                  </a:lnTo>
                  <a:lnTo>
                    <a:pt x="3714638" y="231623"/>
                  </a:lnTo>
                  <a:lnTo>
                    <a:pt x="3633415" y="231623"/>
                  </a:lnTo>
                  <a:lnTo>
                    <a:pt x="3633415" y="342100"/>
                  </a:lnTo>
                  <a:lnTo>
                    <a:pt x="3583511" y="342100"/>
                  </a:lnTo>
                  <a:lnTo>
                    <a:pt x="3583511" y="231623"/>
                  </a:lnTo>
                  <a:lnTo>
                    <a:pt x="3473723" y="231623"/>
                  </a:lnTo>
                  <a:lnTo>
                    <a:pt x="3473723" y="187225"/>
                  </a:lnTo>
                  <a:lnTo>
                    <a:pt x="3583511" y="187225"/>
                  </a:lnTo>
                  <a:lnTo>
                    <a:pt x="3583511" y="121490"/>
                  </a:lnTo>
                  <a:lnTo>
                    <a:pt x="3536189" y="121490"/>
                  </a:lnTo>
                  <a:cubicBezTo>
                    <a:pt x="3529535" y="143172"/>
                    <a:pt x="3522479" y="162560"/>
                    <a:pt x="3515023" y="179654"/>
                  </a:cubicBezTo>
                  <a:cubicBezTo>
                    <a:pt x="3502403" y="172771"/>
                    <a:pt x="3488063" y="166002"/>
                    <a:pt x="3472002" y="159348"/>
                  </a:cubicBezTo>
                  <a:cubicBezTo>
                    <a:pt x="3487375" y="122408"/>
                    <a:pt x="3500453" y="77666"/>
                    <a:pt x="3511237" y="25124"/>
                  </a:cubicBezTo>
                  <a:lnTo>
                    <a:pt x="3557699" y="36481"/>
                  </a:lnTo>
                  <a:cubicBezTo>
                    <a:pt x="3554716" y="50707"/>
                    <a:pt x="3551619" y="64244"/>
                    <a:pt x="3548407" y="77093"/>
                  </a:cubicBezTo>
                  <a:lnTo>
                    <a:pt x="3583511" y="77093"/>
                  </a:lnTo>
                  <a:close/>
                  <a:moveTo>
                    <a:pt x="1264118" y="2409"/>
                  </a:moveTo>
                  <a:lnTo>
                    <a:pt x="1311613" y="2409"/>
                  </a:lnTo>
                  <a:lnTo>
                    <a:pt x="1311613" y="92580"/>
                  </a:lnTo>
                  <a:lnTo>
                    <a:pt x="1382855" y="92580"/>
                  </a:lnTo>
                  <a:lnTo>
                    <a:pt x="1382855" y="257091"/>
                  </a:lnTo>
                  <a:lnTo>
                    <a:pt x="1338802" y="257091"/>
                  </a:lnTo>
                  <a:lnTo>
                    <a:pt x="1338802" y="135601"/>
                  </a:lnTo>
                  <a:lnTo>
                    <a:pt x="1237273" y="135601"/>
                  </a:lnTo>
                  <a:lnTo>
                    <a:pt x="1237273" y="257091"/>
                  </a:lnTo>
                  <a:lnTo>
                    <a:pt x="1193220" y="257091"/>
                  </a:lnTo>
                  <a:lnTo>
                    <a:pt x="1193220" y="92580"/>
                  </a:lnTo>
                  <a:lnTo>
                    <a:pt x="1264118" y="92580"/>
                  </a:lnTo>
                  <a:close/>
                  <a:moveTo>
                    <a:pt x="3205618" y="1376"/>
                  </a:moveTo>
                  <a:cubicBezTo>
                    <a:pt x="3214222" y="24206"/>
                    <a:pt x="3220761" y="42217"/>
                    <a:pt x="3225236" y="55410"/>
                  </a:cubicBezTo>
                  <a:lnTo>
                    <a:pt x="3356362" y="55410"/>
                  </a:lnTo>
                  <a:lnTo>
                    <a:pt x="3356362" y="101873"/>
                  </a:lnTo>
                  <a:lnTo>
                    <a:pt x="3305254" y="101873"/>
                  </a:lnTo>
                  <a:cubicBezTo>
                    <a:pt x="3287931" y="153956"/>
                    <a:pt x="3262979" y="197952"/>
                    <a:pt x="3230398" y="233860"/>
                  </a:cubicBezTo>
                  <a:cubicBezTo>
                    <a:pt x="3265732" y="258296"/>
                    <a:pt x="3309327" y="276938"/>
                    <a:pt x="3361181" y="289787"/>
                  </a:cubicBezTo>
                  <a:cubicBezTo>
                    <a:pt x="3342137" y="312960"/>
                    <a:pt x="3329518" y="329825"/>
                    <a:pt x="3323323" y="340379"/>
                  </a:cubicBezTo>
                  <a:cubicBezTo>
                    <a:pt x="3270894" y="322827"/>
                    <a:pt x="3226383" y="299653"/>
                    <a:pt x="3189787" y="270858"/>
                  </a:cubicBezTo>
                  <a:cubicBezTo>
                    <a:pt x="3152961" y="298620"/>
                    <a:pt x="3107761" y="322482"/>
                    <a:pt x="3054186" y="342444"/>
                  </a:cubicBezTo>
                  <a:cubicBezTo>
                    <a:pt x="3041796" y="322482"/>
                    <a:pt x="3030323" y="305848"/>
                    <a:pt x="3019769" y="292540"/>
                  </a:cubicBezTo>
                  <a:cubicBezTo>
                    <a:pt x="3071279" y="276479"/>
                    <a:pt x="3114414" y="256632"/>
                    <a:pt x="3149175" y="232999"/>
                  </a:cubicBezTo>
                  <a:cubicBezTo>
                    <a:pt x="3116135" y="196174"/>
                    <a:pt x="3092732" y="152465"/>
                    <a:pt x="3078965" y="101873"/>
                  </a:cubicBezTo>
                  <a:lnTo>
                    <a:pt x="3023555" y="101873"/>
                  </a:lnTo>
                  <a:lnTo>
                    <a:pt x="3023555" y="55410"/>
                  </a:lnTo>
                  <a:lnTo>
                    <a:pt x="3167416" y="55410"/>
                  </a:lnTo>
                  <a:cubicBezTo>
                    <a:pt x="3163859" y="43709"/>
                    <a:pt x="3159041" y="29254"/>
                    <a:pt x="3152961" y="12046"/>
                  </a:cubicBezTo>
                  <a:close/>
                  <a:moveTo>
                    <a:pt x="1890843" y="1376"/>
                  </a:moveTo>
                  <a:lnTo>
                    <a:pt x="1947286" y="1376"/>
                  </a:lnTo>
                  <a:cubicBezTo>
                    <a:pt x="1941091" y="9177"/>
                    <a:pt x="1934552" y="16749"/>
                    <a:pt x="1927668" y="24091"/>
                  </a:cubicBezTo>
                  <a:lnTo>
                    <a:pt x="2068088" y="24091"/>
                  </a:lnTo>
                  <a:lnTo>
                    <a:pt x="2068088" y="59540"/>
                  </a:lnTo>
                  <a:cubicBezTo>
                    <a:pt x="2037572" y="89368"/>
                    <a:pt x="1998681" y="115639"/>
                    <a:pt x="1951416" y="138354"/>
                  </a:cubicBezTo>
                  <a:lnTo>
                    <a:pt x="2007859" y="138354"/>
                  </a:lnTo>
                  <a:cubicBezTo>
                    <a:pt x="1999599" y="147302"/>
                    <a:pt x="1990995" y="155906"/>
                    <a:pt x="1982046" y="164166"/>
                  </a:cubicBezTo>
                  <a:lnTo>
                    <a:pt x="2090803" y="164166"/>
                  </a:lnTo>
                  <a:lnTo>
                    <a:pt x="2090803" y="198927"/>
                  </a:lnTo>
                  <a:cubicBezTo>
                    <a:pt x="2024952" y="280150"/>
                    <a:pt x="1924112" y="329136"/>
                    <a:pt x="1788281" y="345886"/>
                  </a:cubicBezTo>
                  <a:cubicBezTo>
                    <a:pt x="1782086" y="329595"/>
                    <a:pt x="1774974" y="314796"/>
                    <a:pt x="1766943" y="301488"/>
                  </a:cubicBezTo>
                  <a:cubicBezTo>
                    <a:pt x="1814667" y="297358"/>
                    <a:pt x="1858262" y="288869"/>
                    <a:pt x="1897726" y="276020"/>
                  </a:cubicBezTo>
                  <a:cubicBezTo>
                    <a:pt x="1889466" y="265466"/>
                    <a:pt x="1879485" y="253994"/>
                    <a:pt x="1867784" y="241604"/>
                  </a:cubicBezTo>
                  <a:cubicBezTo>
                    <a:pt x="1847593" y="251470"/>
                    <a:pt x="1826369" y="260303"/>
                    <a:pt x="1804113" y="268104"/>
                  </a:cubicBezTo>
                  <a:cubicBezTo>
                    <a:pt x="1795853" y="253649"/>
                    <a:pt x="1786675" y="239653"/>
                    <a:pt x="1776580" y="226116"/>
                  </a:cubicBezTo>
                  <a:cubicBezTo>
                    <a:pt x="1848166" y="206843"/>
                    <a:pt x="1906330" y="177704"/>
                    <a:pt x="1951071" y="138698"/>
                  </a:cubicBezTo>
                  <a:cubicBezTo>
                    <a:pt x="1904265" y="161184"/>
                    <a:pt x="1849313" y="180113"/>
                    <a:pt x="1786216" y="195485"/>
                  </a:cubicBezTo>
                  <a:cubicBezTo>
                    <a:pt x="1779562" y="178507"/>
                    <a:pt x="1772335" y="163478"/>
                    <a:pt x="1764534" y="150400"/>
                  </a:cubicBezTo>
                  <a:cubicBezTo>
                    <a:pt x="1803769" y="144205"/>
                    <a:pt x="1840480" y="135486"/>
                    <a:pt x="1874667" y="124243"/>
                  </a:cubicBezTo>
                  <a:cubicBezTo>
                    <a:pt x="1865489" y="113689"/>
                    <a:pt x="1855164" y="102790"/>
                    <a:pt x="1843692" y="91548"/>
                  </a:cubicBezTo>
                  <a:cubicBezTo>
                    <a:pt x="1830155" y="99808"/>
                    <a:pt x="1815929" y="107723"/>
                    <a:pt x="1801015" y="115295"/>
                  </a:cubicBezTo>
                  <a:cubicBezTo>
                    <a:pt x="1792985" y="102676"/>
                    <a:pt x="1782775" y="89712"/>
                    <a:pt x="1770385" y="76404"/>
                  </a:cubicBezTo>
                  <a:cubicBezTo>
                    <a:pt x="1816962" y="59196"/>
                    <a:pt x="1857114" y="34187"/>
                    <a:pt x="1890843" y="1376"/>
                  </a:cubicBezTo>
                  <a:close/>
                  <a:moveTo>
                    <a:pt x="1100640" y="1032"/>
                  </a:moveTo>
                  <a:lnTo>
                    <a:pt x="1146414" y="9981"/>
                  </a:lnTo>
                  <a:cubicBezTo>
                    <a:pt x="1142972" y="21567"/>
                    <a:pt x="1139301" y="32810"/>
                    <a:pt x="1135400" y="43709"/>
                  </a:cubicBezTo>
                  <a:lnTo>
                    <a:pt x="1179453" y="43709"/>
                  </a:lnTo>
                  <a:lnTo>
                    <a:pt x="1179453" y="82255"/>
                  </a:lnTo>
                  <a:lnTo>
                    <a:pt x="1120085" y="82255"/>
                  </a:lnTo>
                  <a:cubicBezTo>
                    <a:pt x="1116299" y="90745"/>
                    <a:pt x="1112341" y="99005"/>
                    <a:pt x="1108211" y="107035"/>
                  </a:cubicBezTo>
                  <a:lnTo>
                    <a:pt x="1172570" y="107035"/>
                  </a:lnTo>
                  <a:lnTo>
                    <a:pt x="1172570" y="145926"/>
                  </a:lnTo>
                  <a:lnTo>
                    <a:pt x="1142972" y="145926"/>
                  </a:lnTo>
                  <a:lnTo>
                    <a:pt x="1142972" y="180686"/>
                  </a:lnTo>
                  <a:lnTo>
                    <a:pt x="1182895" y="180686"/>
                  </a:lnTo>
                  <a:lnTo>
                    <a:pt x="1182895" y="219577"/>
                  </a:lnTo>
                  <a:lnTo>
                    <a:pt x="1142972" y="219577"/>
                  </a:lnTo>
                  <a:lnTo>
                    <a:pt x="1142972" y="271202"/>
                  </a:lnTo>
                  <a:cubicBezTo>
                    <a:pt x="1153756" y="262483"/>
                    <a:pt x="1165228" y="252961"/>
                    <a:pt x="1177388" y="242636"/>
                  </a:cubicBezTo>
                  <a:cubicBezTo>
                    <a:pt x="1178077" y="258697"/>
                    <a:pt x="1179453" y="274070"/>
                    <a:pt x="1181518" y="288754"/>
                  </a:cubicBezTo>
                  <a:cubicBezTo>
                    <a:pt x="1147331" y="313764"/>
                    <a:pt x="1124731" y="331431"/>
                    <a:pt x="1113718" y="341756"/>
                  </a:cubicBezTo>
                  <a:lnTo>
                    <a:pt x="1087217" y="307683"/>
                  </a:lnTo>
                  <a:cubicBezTo>
                    <a:pt x="1095477" y="298964"/>
                    <a:pt x="1099607" y="288410"/>
                    <a:pt x="1099607" y="276020"/>
                  </a:cubicBezTo>
                  <a:lnTo>
                    <a:pt x="1099607" y="219577"/>
                  </a:lnTo>
                  <a:lnTo>
                    <a:pt x="1057619" y="219577"/>
                  </a:lnTo>
                  <a:lnTo>
                    <a:pt x="1057619" y="180686"/>
                  </a:lnTo>
                  <a:lnTo>
                    <a:pt x="1099607" y="180686"/>
                  </a:lnTo>
                  <a:lnTo>
                    <a:pt x="1099607" y="145926"/>
                  </a:lnTo>
                  <a:lnTo>
                    <a:pt x="1085668" y="145926"/>
                  </a:lnTo>
                  <a:cubicBezTo>
                    <a:pt x="1080735" y="153497"/>
                    <a:pt x="1075630" y="160725"/>
                    <a:pt x="1070353" y="167608"/>
                  </a:cubicBezTo>
                  <a:cubicBezTo>
                    <a:pt x="1065305" y="145811"/>
                    <a:pt x="1060716" y="127456"/>
                    <a:pt x="1056586" y="112542"/>
                  </a:cubicBezTo>
                  <a:cubicBezTo>
                    <a:pt x="1075860" y="80420"/>
                    <a:pt x="1090544" y="43250"/>
                    <a:pt x="1100640" y="1032"/>
                  </a:cubicBezTo>
                  <a:close/>
                  <a:moveTo>
                    <a:pt x="758884" y="0"/>
                  </a:moveTo>
                  <a:lnTo>
                    <a:pt x="800872" y="5506"/>
                  </a:lnTo>
                  <a:cubicBezTo>
                    <a:pt x="798004" y="12390"/>
                    <a:pt x="794964" y="19158"/>
                    <a:pt x="791752" y="25812"/>
                  </a:cubicBezTo>
                  <a:lnTo>
                    <a:pt x="854218" y="25812"/>
                  </a:lnTo>
                  <a:lnTo>
                    <a:pt x="854218" y="58164"/>
                  </a:lnTo>
                  <a:lnTo>
                    <a:pt x="836665" y="89483"/>
                  </a:lnTo>
                  <a:lnTo>
                    <a:pt x="865575" y="89483"/>
                  </a:lnTo>
                  <a:lnTo>
                    <a:pt x="865575" y="210285"/>
                  </a:lnTo>
                  <a:cubicBezTo>
                    <a:pt x="879227" y="188029"/>
                    <a:pt x="887946" y="164855"/>
                    <a:pt x="891731" y="140763"/>
                  </a:cubicBezTo>
                  <a:lnTo>
                    <a:pt x="929245" y="145926"/>
                  </a:lnTo>
                  <a:cubicBezTo>
                    <a:pt x="927983" y="153153"/>
                    <a:pt x="926549" y="160151"/>
                    <a:pt x="924943" y="166920"/>
                  </a:cubicBezTo>
                  <a:lnTo>
                    <a:pt x="946110" y="166920"/>
                  </a:lnTo>
                  <a:lnTo>
                    <a:pt x="946110" y="138010"/>
                  </a:lnTo>
                  <a:lnTo>
                    <a:pt x="989474" y="138010"/>
                  </a:lnTo>
                  <a:lnTo>
                    <a:pt x="989474" y="166920"/>
                  </a:lnTo>
                  <a:lnTo>
                    <a:pt x="1037313" y="166920"/>
                  </a:lnTo>
                  <a:lnTo>
                    <a:pt x="1037313" y="204778"/>
                  </a:lnTo>
                  <a:lnTo>
                    <a:pt x="989474" y="204778"/>
                  </a:lnTo>
                  <a:lnTo>
                    <a:pt x="989474" y="242636"/>
                  </a:lnTo>
                  <a:lnTo>
                    <a:pt x="1045573" y="242636"/>
                  </a:lnTo>
                  <a:lnTo>
                    <a:pt x="1045573" y="280494"/>
                  </a:lnTo>
                  <a:lnTo>
                    <a:pt x="989474" y="280494"/>
                  </a:lnTo>
                  <a:lnTo>
                    <a:pt x="989474" y="340379"/>
                  </a:lnTo>
                  <a:lnTo>
                    <a:pt x="946110" y="340379"/>
                  </a:lnTo>
                  <a:lnTo>
                    <a:pt x="946110" y="280494"/>
                  </a:lnTo>
                  <a:lnTo>
                    <a:pt x="875211" y="280494"/>
                  </a:lnTo>
                  <a:lnTo>
                    <a:pt x="875211" y="242636"/>
                  </a:lnTo>
                  <a:lnTo>
                    <a:pt x="946110" y="242636"/>
                  </a:lnTo>
                  <a:lnTo>
                    <a:pt x="946110" y="204778"/>
                  </a:lnTo>
                  <a:lnTo>
                    <a:pt x="913758" y="204778"/>
                  </a:lnTo>
                  <a:cubicBezTo>
                    <a:pt x="909399" y="216135"/>
                    <a:pt x="904465" y="226460"/>
                    <a:pt x="898959" y="235753"/>
                  </a:cubicBezTo>
                  <a:cubicBezTo>
                    <a:pt x="886798" y="228984"/>
                    <a:pt x="875671" y="223420"/>
                    <a:pt x="865575" y="219061"/>
                  </a:cubicBezTo>
                  <a:lnTo>
                    <a:pt x="865575" y="292540"/>
                  </a:lnTo>
                  <a:cubicBezTo>
                    <a:pt x="865575" y="305848"/>
                    <a:pt x="863280" y="316201"/>
                    <a:pt x="858692" y="323601"/>
                  </a:cubicBezTo>
                  <a:cubicBezTo>
                    <a:pt x="854103" y="331000"/>
                    <a:pt x="847305" y="335417"/>
                    <a:pt x="838300" y="336851"/>
                  </a:cubicBezTo>
                  <a:cubicBezTo>
                    <a:pt x="829294" y="338285"/>
                    <a:pt x="819113" y="339002"/>
                    <a:pt x="807755" y="339002"/>
                  </a:cubicBezTo>
                  <a:lnTo>
                    <a:pt x="803453" y="317320"/>
                  </a:lnTo>
                  <a:lnTo>
                    <a:pt x="777125" y="317320"/>
                  </a:lnTo>
                  <a:lnTo>
                    <a:pt x="777125" y="252273"/>
                  </a:lnTo>
                  <a:lnTo>
                    <a:pt x="756647" y="252273"/>
                  </a:lnTo>
                  <a:cubicBezTo>
                    <a:pt x="753205" y="291163"/>
                    <a:pt x="746264" y="321909"/>
                    <a:pt x="735825" y="344509"/>
                  </a:cubicBezTo>
                  <a:cubicBezTo>
                    <a:pt x="724582" y="330513"/>
                    <a:pt x="713798" y="318811"/>
                    <a:pt x="703473" y="309404"/>
                  </a:cubicBezTo>
                  <a:cubicBezTo>
                    <a:pt x="716322" y="280035"/>
                    <a:pt x="722746" y="237129"/>
                    <a:pt x="722746" y="180686"/>
                  </a:cubicBezTo>
                  <a:lnTo>
                    <a:pt x="722746" y="123727"/>
                  </a:lnTo>
                  <a:cubicBezTo>
                    <a:pt x="720567" y="125907"/>
                    <a:pt x="718387" y="128029"/>
                    <a:pt x="716207" y="130094"/>
                  </a:cubicBezTo>
                  <a:cubicBezTo>
                    <a:pt x="713454" y="115180"/>
                    <a:pt x="709439" y="99234"/>
                    <a:pt x="704162" y="82255"/>
                  </a:cubicBezTo>
                  <a:cubicBezTo>
                    <a:pt x="727794" y="58164"/>
                    <a:pt x="746035" y="30745"/>
                    <a:pt x="758884"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b="1" dirty="0"/>
            </a:p>
          </p:txBody>
        </p:sp>
        <p:sp>
          <p:nvSpPr>
            <p:cNvPr id="4" name="文本框 3">
              <a:extLst>
                <a:ext uri="{FF2B5EF4-FFF2-40B4-BE49-F238E27FC236}">
                  <a16:creationId xmlns:a16="http://schemas.microsoft.com/office/drawing/2014/main" id="{9DB374FD-23D6-022E-7A2B-10A19942DACD}"/>
                </a:ext>
              </a:extLst>
            </p:cNvPr>
            <p:cNvSpPr txBox="1"/>
            <p:nvPr/>
          </p:nvSpPr>
          <p:spPr>
            <a:xfrm>
              <a:off x="480047" y="6448996"/>
              <a:ext cx="2059340" cy="195337"/>
            </a:xfrm>
            <a:custGeom>
              <a:avLst/>
              <a:gdLst/>
              <a:ahLst/>
              <a:cxnLst/>
              <a:rect l="l" t="t" r="r" b="b"/>
              <a:pathLst>
                <a:path w="2059340" h="195337">
                  <a:moveTo>
                    <a:pt x="2046741" y="145135"/>
                  </a:moveTo>
                  <a:cubicBezTo>
                    <a:pt x="2050191" y="145135"/>
                    <a:pt x="2053154" y="146340"/>
                    <a:pt x="2055628" y="148749"/>
                  </a:cubicBezTo>
                  <a:cubicBezTo>
                    <a:pt x="2058103" y="151158"/>
                    <a:pt x="2059340" y="154088"/>
                    <a:pt x="2059340" y="157539"/>
                  </a:cubicBezTo>
                  <a:cubicBezTo>
                    <a:pt x="2059340" y="161055"/>
                    <a:pt x="2058103" y="164001"/>
                    <a:pt x="2055628" y="166378"/>
                  </a:cubicBezTo>
                  <a:cubicBezTo>
                    <a:pt x="2053154" y="168755"/>
                    <a:pt x="2050191" y="169943"/>
                    <a:pt x="2046741" y="169943"/>
                  </a:cubicBezTo>
                  <a:cubicBezTo>
                    <a:pt x="2043289" y="169943"/>
                    <a:pt x="2040327" y="168755"/>
                    <a:pt x="2037853" y="166378"/>
                  </a:cubicBezTo>
                  <a:cubicBezTo>
                    <a:pt x="2035379" y="164001"/>
                    <a:pt x="2034141" y="161055"/>
                    <a:pt x="2034141" y="157539"/>
                  </a:cubicBezTo>
                  <a:cubicBezTo>
                    <a:pt x="2034141" y="154088"/>
                    <a:pt x="2035379" y="151158"/>
                    <a:pt x="2037853" y="148749"/>
                  </a:cubicBezTo>
                  <a:cubicBezTo>
                    <a:pt x="2040327" y="146340"/>
                    <a:pt x="2043289" y="145135"/>
                    <a:pt x="2046741" y="145135"/>
                  </a:cubicBezTo>
                  <a:close/>
                  <a:moveTo>
                    <a:pt x="1846716" y="145135"/>
                  </a:moveTo>
                  <a:cubicBezTo>
                    <a:pt x="1850167" y="145135"/>
                    <a:pt x="1853129" y="146340"/>
                    <a:pt x="1855603" y="148749"/>
                  </a:cubicBezTo>
                  <a:cubicBezTo>
                    <a:pt x="1858078" y="151158"/>
                    <a:pt x="1859315" y="154088"/>
                    <a:pt x="1859315" y="157539"/>
                  </a:cubicBezTo>
                  <a:cubicBezTo>
                    <a:pt x="1859315" y="161055"/>
                    <a:pt x="1858078" y="164001"/>
                    <a:pt x="1855603" y="166378"/>
                  </a:cubicBezTo>
                  <a:cubicBezTo>
                    <a:pt x="1853129" y="168755"/>
                    <a:pt x="1850167" y="169943"/>
                    <a:pt x="1846716" y="169943"/>
                  </a:cubicBezTo>
                  <a:cubicBezTo>
                    <a:pt x="1843265" y="169943"/>
                    <a:pt x="1840302" y="168755"/>
                    <a:pt x="1837828" y="166378"/>
                  </a:cubicBezTo>
                  <a:cubicBezTo>
                    <a:pt x="1835354" y="164001"/>
                    <a:pt x="1834116" y="161055"/>
                    <a:pt x="1834116" y="157539"/>
                  </a:cubicBezTo>
                  <a:cubicBezTo>
                    <a:pt x="1834116" y="154088"/>
                    <a:pt x="1835354" y="151158"/>
                    <a:pt x="1837828" y="148749"/>
                  </a:cubicBezTo>
                  <a:cubicBezTo>
                    <a:pt x="1840302" y="146340"/>
                    <a:pt x="1843265" y="145135"/>
                    <a:pt x="1846716" y="145135"/>
                  </a:cubicBezTo>
                  <a:close/>
                  <a:moveTo>
                    <a:pt x="1646690" y="145135"/>
                  </a:moveTo>
                  <a:cubicBezTo>
                    <a:pt x="1650142" y="145135"/>
                    <a:pt x="1653104" y="146340"/>
                    <a:pt x="1655578" y="148749"/>
                  </a:cubicBezTo>
                  <a:cubicBezTo>
                    <a:pt x="1658053" y="151158"/>
                    <a:pt x="1659290" y="154088"/>
                    <a:pt x="1659290" y="157539"/>
                  </a:cubicBezTo>
                  <a:cubicBezTo>
                    <a:pt x="1659290" y="161055"/>
                    <a:pt x="1658053" y="164001"/>
                    <a:pt x="1655578" y="166378"/>
                  </a:cubicBezTo>
                  <a:cubicBezTo>
                    <a:pt x="1653104" y="168755"/>
                    <a:pt x="1650142" y="169943"/>
                    <a:pt x="1646690" y="169943"/>
                  </a:cubicBezTo>
                  <a:cubicBezTo>
                    <a:pt x="1643240" y="169943"/>
                    <a:pt x="1640277" y="168755"/>
                    <a:pt x="1637803" y="166378"/>
                  </a:cubicBezTo>
                  <a:cubicBezTo>
                    <a:pt x="1635329" y="164001"/>
                    <a:pt x="1634091" y="161055"/>
                    <a:pt x="1634091" y="157539"/>
                  </a:cubicBezTo>
                  <a:cubicBezTo>
                    <a:pt x="1634091" y="154088"/>
                    <a:pt x="1635329" y="151158"/>
                    <a:pt x="1637803" y="148749"/>
                  </a:cubicBezTo>
                  <a:cubicBezTo>
                    <a:pt x="1640277" y="146340"/>
                    <a:pt x="1643240" y="145135"/>
                    <a:pt x="1646690" y="145135"/>
                  </a:cubicBezTo>
                  <a:close/>
                  <a:moveTo>
                    <a:pt x="967309" y="139861"/>
                  </a:moveTo>
                  <a:cubicBezTo>
                    <a:pt x="975643" y="149498"/>
                    <a:pt x="984108" y="160437"/>
                    <a:pt x="992703" y="172678"/>
                  </a:cubicBezTo>
                  <a:lnTo>
                    <a:pt x="979810" y="181858"/>
                  </a:lnTo>
                  <a:cubicBezTo>
                    <a:pt x="973559" y="171571"/>
                    <a:pt x="965746" y="160176"/>
                    <a:pt x="956370" y="147675"/>
                  </a:cubicBezTo>
                  <a:close/>
                  <a:moveTo>
                    <a:pt x="850107" y="136345"/>
                  </a:moveTo>
                  <a:lnTo>
                    <a:pt x="864952" y="136345"/>
                  </a:lnTo>
                  <a:lnTo>
                    <a:pt x="864952" y="163301"/>
                  </a:lnTo>
                  <a:cubicBezTo>
                    <a:pt x="864952" y="171375"/>
                    <a:pt x="869119" y="175412"/>
                    <a:pt x="877454" y="175412"/>
                  </a:cubicBezTo>
                  <a:lnTo>
                    <a:pt x="912614" y="175412"/>
                  </a:lnTo>
                  <a:cubicBezTo>
                    <a:pt x="922642" y="175412"/>
                    <a:pt x="928371" y="171636"/>
                    <a:pt x="929804" y="164083"/>
                  </a:cubicBezTo>
                  <a:cubicBezTo>
                    <a:pt x="930846" y="159785"/>
                    <a:pt x="932018" y="152818"/>
                    <a:pt x="933320" y="143182"/>
                  </a:cubicBezTo>
                  <a:cubicBezTo>
                    <a:pt x="937748" y="145005"/>
                    <a:pt x="942891" y="146958"/>
                    <a:pt x="948752" y="149042"/>
                  </a:cubicBezTo>
                  <a:cubicBezTo>
                    <a:pt x="947059" y="157897"/>
                    <a:pt x="945366" y="165125"/>
                    <a:pt x="943673" y="170724"/>
                  </a:cubicBezTo>
                  <a:cubicBezTo>
                    <a:pt x="940548" y="182965"/>
                    <a:pt x="931236" y="189086"/>
                    <a:pt x="915740" y="189086"/>
                  </a:cubicBezTo>
                  <a:lnTo>
                    <a:pt x="874328" y="189086"/>
                  </a:lnTo>
                  <a:cubicBezTo>
                    <a:pt x="858180" y="189086"/>
                    <a:pt x="850107" y="181077"/>
                    <a:pt x="850107" y="165060"/>
                  </a:cubicBezTo>
                  <a:close/>
                  <a:moveTo>
                    <a:pt x="822955" y="135368"/>
                  </a:moveTo>
                  <a:lnTo>
                    <a:pt x="836824" y="140838"/>
                  </a:lnTo>
                  <a:cubicBezTo>
                    <a:pt x="830182" y="157637"/>
                    <a:pt x="822955" y="172092"/>
                    <a:pt x="815141" y="184203"/>
                  </a:cubicBezTo>
                  <a:cubicBezTo>
                    <a:pt x="811886" y="182249"/>
                    <a:pt x="807523" y="179775"/>
                    <a:pt x="802054" y="176780"/>
                  </a:cubicBezTo>
                  <a:cubicBezTo>
                    <a:pt x="810518" y="164539"/>
                    <a:pt x="817485" y="150735"/>
                    <a:pt x="822955" y="135368"/>
                  </a:cubicBezTo>
                  <a:close/>
                  <a:moveTo>
                    <a:pt x="1488663" y="129118"/>
                  </a:moveTo>
                  <a:cubicBezTo>
                    <a:pt x="1498300" y="139275"/>
                    <a:pt x="1506504" y="148847"/>
                    <a:pt x="1513275" y="157832"/>
                  </a:cubicBezTo>
                  <a:lnTo>
                    <a:pt x="1500188" y="167013"/>
                  </a:lnTo>
                  <a:cubicBezTo>
                    <a:pt x="1493807" y="157116"/>
                    <a:pt x="1486319" y="147154"/>
                    <a:pt x="1477724" y="137126"/>
                  </a:cubicBezTo>
                  <a:close/>
                  <a:moveTo>
                    <a:pt x="891713" y="125992"/>
                  </a:moveTo>
                  <a:cubicBezTo>
                    <a:pt x="900308" y="135108"/>
                    <a:pt x="907992" y="143833"/>
                    <a:pt x="914763" y="152167"/>
                  </a:cubicBezTo>
                  <a:lnTo>
                    <a:pt x="902457" y="161543"/>
                  </a:lnTo>
                  <a:cubicBezTo>
                    <a:pt x="895425" y="151386"/>
                    <a:pt x="888328" y="142205"/>
                    <a:pt x="881165" y="134001"/>
                  </a:cubicBezTo>
                  <a:close/>
                  <a:moveTo>
                    <a:pt x="1068298" y="96496"/>
                  </a:moveTo>
                  <a:lnTo>
                    <a:pt x="1068298" y="116030"/>
                  </a:lnTo>
                  <a:lnTo>
                    <a:pt x="1104435" y="116030"/>
                  </a:lnTo>
                  <a:lnTo>
                    <a:pt x="1104435" y="96496"/>
                  </a:lnTo>
                  <a:close/>
                  <a:moveTo>
                    <a:pt x="1548045" y="91418"/>
                  </a:moveTo>
                  <a:lnTo>
                    <a:pt x="1563282" y="91418"/>
                  </a:lnTo>
                  <a:lnTo>
                    <a:pt x="1563282" y="111342"/>
                  </a:lnTo>
                  <a:lnTo>
                    <a:pt x="1592387" y="111342"/>
                  </a:lnTo>
                  <a:lnTo>
                    <a:pt x="1592387" y="125406"/>
                  </a:lnTo>
                  <a:lnTo>
                    <a:pt x="1563282" y="125406"/>
                  </a:lnTo>
                  <a:lnTo>
                    <a:pt x="1563282" y="169748"/>
                  </a:lnTo>
                  <a:cubicBezTo>
                    <a:pt x="1563282" y="184072"/>
                    <a:pt x="1556575" y="191300"/>
                    <a:pt x="1543162" y="191430"/>
                  </a:cubicBezTo>
                  <a:cubicBezTo>
                    <a:pt x="1535088" y="191560"/>
                    <a:pt x="1525451" y="191495"/>
                    <a:pt x="1514252" y="191235"/>
                  </a:cubicBezTo>
                  <a:cubicBezTo>
                    <a:pt x="1513731" y="186937"/>
                    <a:pt x="1513015" y="181793"/>
                    <a:pt x="1512103" y="175803"/>
                  </a:cubicBezTo>
                  <a:cubicBezTo>
                    <a:pt x="1522001" y="176845"/>
                    <a:pt x="1530856" y="177366"/>
                    <a:pt x="1538669" y="177366"/>
                  </a:cubicBezTo>
                  <a:cubicBezTo>
                    <a:pt x="1544920" y="177366"/>
                    <a:pt x="1548045" y="173850"/>
                    <a:pt x="1548045" y="166818"/>
                  </a:cubicBezTo>
                  <a:lnTo>
                    <a:pt x="1548045" y="125406"/>
                  </a:lnTo>
                  <a:lnTo>
                    <a:pt x="1465418" y="125406"/>
                  </a:lnTo>
                  <a:lnTo>
                    <a:pt x="1465418" y="111342"/>
                  </a:lnTo>
                  <a:lnTo>
                    <a:pt x="1548045" y="111342"/>
                  </a:lnTo>
                  <a:close/>
                  <a:moveTo>
                    <a:pt x="861045" y="88878"/>
                  </a:moveTo>
                  <a:lnTo>
                    <a:pt x="861045" y="107630"/>
                  </a:lnTo>
                  <a:lnTo>
                    <a:pt x="894643" y="107630"/>
                  </a:lnTo>
                  <a:lnTo>
                    <a:pt x="894643" y="88878"/>
                  </a:lnTo>
                  <a:close/>
                  <a:moveTo>
                    <a:pt x="653012" y="87315"/>
                  </a:moveTo>
                  <a:lnTo>
                    <a:pt x="666881" y="92590"/>
                  </a:lnTo>
                  <a:cubicBezTo>
                    <a:pt x="664276" y="96106"/>
                    <a:pt x="661672" y="99491"/>
                    <a:pt x="659067" y="102747"/>
                  </a:cubicBezTo>
                  <a:lnTo>
                    <a:pt x="780371" y="102747"/>
                  </a:lnTo>
                  <a:cubicBezTo>
                    <a:pt x="779199" y="127359"/>
                    <a:pt x="777962" y="146372"/>
                    <a:pt x="776660" y="159785"/>
                  </a:cubicBezTo>
                  <a:cubicBezTo>
                    <a:pt x="774967" y="180752"/>
                    <a:pt x="764419" y="191300"/>
                    <a:pt x="745015" y="191430"/>
                  </a:cubicBezTo>
                  <a:cubicBezTo>
                    <a:pt x="734207" y="191560"/>
                    <a:pt x="722942" y="191560"/>
                    <a:pt x="711222" y="191430"/>
                  </a:cubicBezTo>
                  <a:cubicBezTo>
                    <a:pt x="710441" y="185830"/>
                    <a:pt x="709464" y="180296"/>
                    <a:pt x="708292" y="174826"/>
                  </a:cubicBezTo>
                  <a:cubicBezTo>
                    <a:pt x="719621" y="175868"/>
                    <a:pt x="730560" y="176389"/>
                    <a:pt x="741109" y="176389"/>
                  </a:cubicBezTo>
                  <a:cubicBezTo>
                    <a:pt x="753350" y="176389"/>
                    <a:pt x="760121" y="170269"/>
                    <a:pt x="761424" y="158027"/>
                  </a:cubicBezTo>
                  <a:cubicBezTo>
                    <a:pt x="762856" y="146307"/>
                    <a:pt x="763833" y="132438"/>
                    <a:pt x="764354" y="116421"/>
                  </a:cubicBezTo>
                  <a:lnTo>
                    <a:pt x="734272" y="116421"/>
                  </a:lnTo>
                  <a:cubicBezTo>
                    <a:pt x="726328" y="150670"/>
                    <a:pt x="703213" y="176975"/>
                    <a:pt x="664927" y="195337"/>
                  </a:cubicBezTo>
                  <a:cubicBezTo>
                    <a:pt x="661541" y="191039"/>
                    <a:pt x="657895" y="186612"/>
                    <a:pt x="653988" y="182054"/>
                  </a:cubicBezTo>
                  <a:cubicBezTo>
                    <a:pt x="690451" y="167078"/>
                    <a:pt x="712134" y="145200"/>
                    <a:pt x="719036" y="116421"/>
                  </a:cubicBezTo>
                  <a:lnTo>
                    <a:pt x="689344" y="116421"/>
                  </a:lnTo>
                  <a:cubicBezTo>
                    <a:pt x="679838" y="144158"/>
                    <a:pt x="654705" y="165906"/>
                    <a:pt x="613944" y="181663"/>
                  </a:cubicBezTo>
                  <a:cubicBezTo>
                    <a:pt x="610558" y="177366"/>
                    <a:pt x="606912" y="173003"/>
                    <a:pt x="603005" y="168576"/>
                  </a:cubicBezTo>
                  <a:cubicBezTo>
                    <a:pt x="641422" y="154251"/>
                    <a:pt x="664797" y="136866"/>
                    <a:pt x="673131" y="116421"/>
                  </a:cubicBezTo>
                  <a:lnTo>
                    <a:pt x="646761" y="116421"/>
                  </a:lnTo>
                  <a:cubicBezTo>
                    <a:pt x="635692" y="127620"/>
                    <a:pt x="623386" y="137452"/>
                    <a:pt x="609842" y="145917"/>
                  </a:cubicBezTo>
                  <a:cubicBezTo>
                    <a:pt x="607107" y="142010"/>
                    <a:pt x="603852" y="137843"/>
                    <a:pt x="600075" y="133415"/>
                  </a:cubicBezTo>
                  <a:cubicBezTo>
                    <a:pt x="620911" y="122085"/>
                    <a:pt x="638557" y="106719"/>
                    <a:pt x="653012" y="87315"/>
                  </a:cubicBezTo>
                  <a:close/>
                  <a:moveTo>
                    <a:pt x="1256700" y="86339"/>
                  </a:moveTo>
                  <a:cubicBezTo>
                    <a:pt x="1266207" y="109844"/>
                    <a:pt x="1279946" y="128336"/>
                    <a:pt x="1297916" y="141814"/>
                  </a:cubicBezTo>
                  <a:cubicBezTo>
                    <a:pt x="1318101" y="126513"/>
                    <a:pt x="1332980" y="108021"/>
                    <a:pt x="1342551" y="86339"/>
                  </a:cubicBezTo>
                  <a:close/>
                  <a:moveTo>
                    <a:pt x="523699" y="78135"/>
                  </a:moveTo>
                  <a:cubicBezTo>
                    <a:pt x="548051" y="92980"/>
                    <a:pt x="571556" y="108086"/>
                    <a:pt x="594215" y="123453"/>
                  </a:cubicBezTo>
                  <a:lnTo>
                    <a:pt x="583081" y="138884"/>
                  </a:lnTo>
                  <a:cubicBezTo>
                    <a:pt x="556255" y="118960"/>
                    <a:pt x="533270" y="103138"/>
                    <a:pt x="514127" y="91418"/>
                  </a:cubicBezTo>
                  <a:close/>
                  <a:moveTo>
                    <a:pt x="1136666" y="77549"/>
                  </a:moveTo>
                  <a:cubicBezTo>
                    <a:pt x="1142266" y="89790"/>
                    <a:pt x="1147995" y="103724"/>
                    <a:pt x="1153856" y="119351"/>
                  </a:cubicBezTo>
                  <a:lnTo>
                    <a:pt x="1140377" y="125406"/>
                  </a:lnTo>
                  <a:cubicBezTo>
                    <a:pt x="1135168" y="109779"/>
                    <a:pt x="1129894" y="95520"/>
                    <a:pt x="1124555" y="82627"/>
                  </a:cubicBezTo>
                  <a:close/>
                  <a:moveTo>
                    <a:pt x="847762" y="77158"/>
                  </a:moveTo>
                  <a:lnTo>
                    <a:pt x="907926" y="77158"/>
                  </a:lnTo>
                  <a:lnTo>
                    <a:pt x="907926" y="119351"/>
                  </a:lnTo>
                  <a:lnTo>
                    <a:pt x="861045" y="119351"/>
                  </a:lnTo>
                  <a:lnTo>
                    <a:pt x="861045" y="124820"/>
                  </a:lnTo>
                  <a:lnTo>
                    <a:pt x="847762" y="124820"/>
                  </a:lnTo>
                  <a:close/>
                  <a:moveTo>
                    <a:pt x="999344" y="67782"/>
                  </a:moveTo>
                  <a:lnTo>
                    <a:pt x="1031184" y="67782"/>
                  </a:lnTo>
                  <a:lnTo>
                    <a:pt x="1031184" y="150995"/>
                  </a:lnTo>
                  <a:cubicBezTo>
                    <a:pt x="1038346" y="146307"/>
                    <a:pt x="1045574" y="141359"/>
                    <a:pt x="1052866" y="136150"/>
                  </a:cubicBezTo>
                  <a:cubicBezTo>
                    <a:pt x="1052996" y="141619"/>
                    <a:pt x="1053452" y="146893"/>
                    <a:pt x="1054234" y="151972"/>
                  </a:cubicBezTo>
                  <a:cubicBezTo>
                    <a:pt x="1040430" y="160827"/>
                    <a:pt x="1029035" y="168706"/>
                    <a:pt x="1020050" y="175608"/>
                  </a:cubicBezTo>
                  <a:lnTo>
                    <a:pt x="1011064" y="163888"/>
                  </a:lnTo>
                  <a:cubicBezTo>
                    <a:pt x="1015362" y="159720"/>
                    <a:pt x="1017510" y="154121"/>
                    <a:pt x="1017510" y="147089"/>
                  </a:cubicBezTo>
                  <a:lnTo>
                    <a:pt x="1017510" y="81065"/>
                  </a:lnTo>
                  <a:lnTo>
                    <a:pt x="999344" y="81065"/>
                  </a:lnTo>
                  <a:close/>
                  <a:moveTo>
                    <a:pt x="1068298" y="65047"/>
                  </a:moveTo>
                  <a:lnTo>
                    <a:pt x="1068298" y="84385"/>
                  </a:lnTo>
                  <a:lnTo>
                    <a:pt x="1104435" y="84385"/>
                  </a:lnTo>
                  <a:lnTo>
                    <a:pt x="1104435" y="65047"/>
                  </a:lnTo>
                  <a:close/>
                  <a:moveTo>
                    <a:pt x="640510" y="53913"/>
                  </a:moveTo>
                  <a:lnTo>
                    <a:pt x="640510" y="70321"/>
                  </a:lnTo>
                  <a:lnTo>
                    <a:pt x="753805" y="70321"/>
                  </a:lnTo>
                  <a:lnTo>
                    <a:pt x="753805" y="53913"/>
                  </a:lnTo>
                  <a:close/>
                  <a:moveTo>
                    <a:pt x="841707" y="51959"/>
                  </a:moveTo>
                  <a:lnTo>
                    <a:pt x="912810" y="51959"/>
                  </a:lnTo>
                  <a:lnTo>
                    <a:pt x="912810" y="63680"/>
                  </a:lnTo>
                  <a:lnTo>
                    <a:pt x="841707" y="63680"/>
                  </a:lnTo>
                  <a:close/>
                  <a:moveTo>
                    <a:pt x="1068298" y="33598"/>
                  </a:moveTo>
                  <a:lnTo>
                    <a:pt x="1068298" y="52936"/>
                  </a:lnTo>
                  <a:lnTo>
                    <a:pt x="1104435" y="52936"/>
                  </a:lnTo>
                  <a:lnTo>
                    <a:pt x="1104435" y="33598"/>
                  </a:lnTo>
                  <a:close/>
                  <a:moveTo>
                    <a:pt x="640510" y="24222"/>
                  </a:moveTo>
                  <a:lnTo>
                    <a:pt x="640510" y="40239"/>
                  </a:lnTo>
                  <a:lnTo>
                    <a:pt x="753805" y="40239"/>
                  </a:lnTo>
                  <a:lnTo>
                    <a:pt x="753805" y="24222"/>
                  </a:lnTo>
                  <a:close/>
                  <a:moveTo>
                    <a:pt x="129899" y="21487"/>
                  </a:moveTo>
                  <a:lnTo>
                    <a:pt x="144940" y="21487"/>
                  </a:lnTo>
                  <a:lnTo>
                    <a:pt x="144940" y="141814"/>
                  </a:lnTo>
                  <a:lnTo>
                    <a:pt x="129899" y="141814"/>
                  </a:lnTo>
                  <a:close/>
                  <a:moveTo>
                    <a:pt x="403566" y="18362"/>
                  </a:moveTo>
                  <a:lnTo>
                    <a:pt x="589722" y="18362"/>
                  </a:lnTo>
                  <a:lnTo>
                    <a:pt x="589722" y="33598"/>
                  </a:lnTo>
                  <a:lnTo>
                    <a:pt x="517839" y="33598"/>
                  </a:lnTo>
                  <a:cubicBezTo>
                    <a:pt x="511588" y="44406"/>
                    <a:pt x="503253" y="57234"/>
                    <a:pt x="492835" y="72079"/>
                  </a:cubicBezTo>
                  <a:lnTo>
                    <a:pt x="504165" y="72079"/>
                  </a:lnTo>
                  <a:lnTo>
                    <a:pt x="504165" y="194555"/>
                  </a:lnTo>
                  <a:lnTo>
                    <a:pt x="487366" y="194555"/>
                  </a:lnTo>
                  <a:lnTo>
                    <a:pt x="487366" y="78135"/>
                  </a:lnTo>
                  <a:cubicBezTo>
                    <a:pt x="465097" y="105612"/>
                    <a:pt x="438857" y="129052"/>
                    <a:pt x="408645" y="148456"/>
                  </a:cubicBezTo>
                  <a:cubicBezTo>
                    <a:pt x="405390" y="143768"/>
                    <a:pt x="401743" y="139080"/>
                    <a:pt x="397706" y="134392"/>
                  </a:cubicBezTo>
                  <a:cubicBezTo>
                    <a:pt x="438727" y="108737"/>
                    <a:pt x="471804" y="75139"/>
                    <a:pt x="496937" y="33598"/>
                  </a:cubicBezTo>
                  <a:lnTo>
                    <a:pt x="403566" y="33598"/>
                  </a:lnTo>
                  <a:close/>
                  <a:moveTo>
                    <a:pt x="2036583" y="16310"/>
                  </a:moveTo>
                  <a:lnTo>
                    <a:pt x="2056312" y="16310"/>
                  </a:lnTo>
                  <a:lnTo>
                    <a:pt x="2054163" y="124527"/>
                  </a:lnTo>
                  <a:lnTo>
                    <a:pt x="2038732" y="124527"/>
                  </a:lnTo>
                  <a:close/>
                  <a:moveTo>
                    <a:pt x="1836558" y="16310"/>
                  </a:moveTo>
                  <a:lnTo>
                    <a:pt x="1856287" y="16310"/>
                  </a:lnTo>
                  <a:lnTo>
                    <a:pt x="1854138" y="124527"/>
                  </a:lnTo>
                  <a:lnTo>
                    <a:pt x="1838707" y="124527"/>
                  </a:lnTo>
                  <a:close/>
                  <a:moveTo>
                    <a:pt x="1636533" y="16310"/>
                  </a:moveTo>
                  <a:lnTo>
                    <a:pt x="1656262" y="16310"/>
                  </a:lnTo>
                  <a:lnTo>
                    <a:pt x="1654113" y="124527"/>
                  </a:lnTo>
                  <a:lnTo>
                    <a:pt x="1638682" y="124527"/>
                  </a:lnTo>
                  <a:close/>
                  <a:moveTo>
                    <a:pt x="625274" y="10548"/>
                  </a:moveTo>
                  <a:lnTo>
                    <a:pt x="769042" y="10548"/>
                  </a:lnTo>
                  <a:lnTo>
                    <a:pt x="769042" y="91808"/>
                  </a:lnTo>
                  <a:lnTo>
                    <a:pt x="753805" y="91808"/>
                  </a:lnTo>
                  <a:lnTo>
                    <a:pt x="753805" y="83995"/>
                  </a:lnTo>
                  <a:lnTo>
                    <a:pt x="625274" y="83995"/>
                  </a:lnTo>
                  <a:close/>
                  <a:moveTo>
                    <a:pt x="1022003" y="5079"/>
                  </a:moveTo>
                  <a:cubicBezTo>
                    <a:pt x="1033072" y="19794"/>
                    <a:pt x="1040951" y="30863"/>
                    <a:pt x="1045639" y="38286"/>
                  </a:cubicBezTo>
                  <a:lnTo>
                    <a:pt x="1031574" y="47467"/>
                  </a:lnTo>
                  <a:cubicBezTo>
                    <a:pt x="1025845" y="37049"/>
                    <a:pt x="1018422" y="25524"/>
                    <a:pt x="1009306" y="12892"/>
                  </a:cubicBezTo>
                  <a:close/>
                  <a:moveTo>
                    <a:pt x="56062" y="2930"/>
                  </a:moveTo>
                  <a:lnTo>
                    <a:pt x="71298" y="2930"/>
                  </a:lnTo>
                  <a:lnTo>
                    <a:pt x="71298" y="32816"/>
                  </a:lnTo>
                  <a:lnTo>
                    <a:pt x="113686" y="32816"/>
                  </a:lnTo>
                  <a:lnTo>
                    <a:pt x="113686" y="46490"/>
                  </a:lnTo>
                  <a:lnTo>
                    <a:pt x="71298" y="46490"/>
                  </a:lnTo>
                  <a:lnTo>
                    <a:pt x="71298" y="72665"/>
                  </a:lnTo>
                  <a:lnTo>
                    <a:pt x="122281" y="72665"/>
                  </a:lnTo>
                  <a:lnTo>
                    <a:pt x="122281" y="86339"/>
                  </a:lnTo>
                  <a:lnTo>
                    <a:pt x="71298" y="86339"/>
                  </a:lnTo>
                  <a:lnTo>
                    <a:pt x="71298" y="108216"/>
                  </a:lnTo>
                  <a:lnTo>
                    <a:pt x="114077" y="108216"/>
                  </a:lnTo>
                  <a:lnTo>
                    <a:pt x="114077" y="154707"/>
                  </a:lnTo>
                  <a:cubicBezTo>
                    <a:pt x="114077" y="168771"/>
                    <a:pt x="107696" y="175868"/>
                    <a:pt x="94934" y="175998"/>
                  </a:cubicBezTo>
                  <a:cubicBezTo>
                    <a:pt x="90897" y="176129"/>
                    <a:pt x="85493" y="176129"/>
                    <a:pt x="78721" y="175998"/>
                  </a:cubicBezTo>
                  <a:cubicBezTo>
                    <a:pt x="78070" y="171831"/>
                    <a:pt x="77093" y="167143"/>
                    <a:pt x="75791" y="161934"/>
                  </a:cubicBezTo>
                  <a:cubicBezTo>
                    <a:pt x="82172" y="162325"/>
                    <a:pt x="87381" y="162520"/>
                    <a:pt x="91418" y="162520"/>
                  </a:cubicBezTo>
                  <a:cubicBezTo>
                    <a:pt x="96887" y="162520"/>
                    <a:pt x="99622" y="159265"/>
                    <a:pt x="99622" y="152753"/>
                  </a:cubicBezTo>
                  <a:lnTo>
                    <a:pt x="99622" y="121499"/>
                  </a:lnTo>
                  <a:lnTo>
                    <a:pt x="71298" y="121499"/>
                  </a:lnTo>
                  <a:lnTo>
                    <a:pt x="71298" y="193969"/>
                  </a:lnTo>
                  <a:lnTo>
                    <a:pt x="56062" y="193969"/>
                  </a:lnTo>
                  <a:lnTo>
                    <a:pt x="56062" y="121499"/>
                  </a:lnTo>
                  <a:lnTo>
                    <a:pt x="29105" y="121499"/>
                  </a:lnTo>
                  <a:lnTo>
                    <a:pt x="29105" y="179319"/>
                  </a:lnTo>
                  <a:lnTo>
                    <a:pt x="14651" y="179319"/>
                  </a:lnTo>
                  <a:lnTo>
                    <a:pt x="14651" y="108216"/>
                  </a:lnTo>
                  <a:lnTo>
                    <a:pt x="56062" y="108216"/>
                  </a:lnTo>
                  <a:lnTo>
                    <a:pt x="56062" y="86339"/>
                  </a:lnTo>
                  <a:lnTo>
                    <a:pt x="0" y="86339"/>
                  </a:lnTo>
                  <a:lnTo>
                    <a:pt x="0" y="72665"/>
                  </a:lnTo>
                  <a:lnTo>
                    <a:pt x="56062" y="72665"/>
                  </a:lnTo>
                  <a:lnTo>
                    <a:pt x="56062" y="46490"/>
                  </a:lnTo>
                  <a:lnTo>
                    <a:pt x="27152" y="46490"/>
                  </a:lnTo>
                  <a:cubicBezTo>
                    <a:pt x="23831" y="53978"/>
                    <a:pt x="20055" y="61075"/>
                    <a:pt x="15823" y="67782"/>
                  </a:cubicBezTo>
                  <a:cubicBezTo>
                    <a:pt x="11525" y="65307"/>
                    <a:pt x="7098" y="62833"/>
                    <a:pt x="2540" y="60359"/>
                  </a:cubicBezTo>
                  <a:cubicBezTo>
                    <a:pt x="12827" y="44862"/>
                    <a:pt x="19990" y="28063"/>
                    <a:pt x="24027" y="9962"/>
                  </a:cubicBezTo>
                  <a:lnTo>
                    <a:pt x="38482" y="13673"/>
                  </a:lnTo>
                  <a:cubicBezTo>
                    <a:pt x="36789" y="20315"/>
                    <a:pt x="34868" y="26696"/>
                    <a:pt x="32719" y="32816"/>
                  </a:cubicBezTo>
                  <a:lnTo>
                    <a:pt x="56062" y="32816"/>
                  </a:lnTo>
                  <a:close/>
                  <a:moveTo>
                    <a:pt x="167404" y="2735"/>
                  </a:moveTo>
                  <a:lnTo>
                    <a:pt x="183031" y="2735"/>
                  </a:lnTo>
                  <a:lnTo>
                    <a:pt x="183031" y="163692"/>
                  </a:lnTo>
                  <a:cubicBezTo>
                    <a:pt x="183031" y="181272"/>
                    <a:pt x="175283" y="190063"/>
                    <a:pt x="159786" y="190063"/>
                  </a:cubicBezTo>
                  <a:cubicBezTo>
                    <a:pt x="154707" y="190063"/>
                    <a:pt x="145982" y="189998"/>
                    <a:pt x="133611" y="189867"/>
                  </a:cubicBezTo>
                  <a:cubicBezTo>
                    <a:pt x="132829" y="184789"/>
                    <a:pt x="131788" y="179124"/>
                    <a:pt x="130485" y="172873"/>
                  </a:cubicBezTo>
                  <a:cubicBezTo>
                    <a:pt x="141424" y="173915"/>
                    <a:pt x="149628" y="174436"/>
                    <a:pt x="155098" y="174436"/>
                  </a:cubicBezTo>
                  <a:cubicBezTo>
                    <a:pt x="163302" y="174436"/>
                    <a:pt x="167404" y="169813"/>
                    <a:pt x="167404" y="160567"/>
                  </a:cubicBezTo>
                  <a:close/>
                  <a:moveTo>
                    <a:pt x="1160888" y="2344"/>
                  </a:moveTo>
                  <a:lnTo>
                    <a:pt x="1174561" y="2344"/>
                  </a:lnTo>
                  <a:lnTo>
                    <a:pt x="1174561" y="49225"/>
                  </a:lnTo>
                  <a:lnTo>
                    <a:pt x="1192923" y="49225"/>
                  </a:lnTo>
                  <a:lnTo>
                    <a:pt x="1192923" y="62312"/>
                  </a:lnTo>
                  <a:lnTo>
                    <a:pt x="1174561" y="62312"/>
                  </a:lnTo>
                  <a:lnTo>
                    <a:pt x="1174561" y="167404"/>
                  </a:lnTo>
                  <a:cubicBezTo>
                    <a:pt x="1174561" y="182119"/>
                    <a:pt x="1167204" y="189542"/>
                    <a:pt x="1152488" y="189672"/>
                  </a:cubicBezTo>
                  <a:cubicBezTo>
                    <a:pt x="1148191" y="189672"/>
                    <a:pt x="1142331" y="189672"/>
                    <a:pt x="1134908" y="189672"/>
                  </a:cubicBezTo>
                  <a:cubicBezTo>
                    <a:pt x="1134127" y="184593"/>
                    <a:pt x="1133150" y="179645"/>
                    <a:pt x="1131978" y="174826"/>
                  </a:cubicBezTo>
                  <a:cubicBezTo>
                    <a:pt x="1137968" y="175608"/>
                    <a:pt x="1143307" y="175998"/>
                    <a:pt x="1147995" y="175998"/>
                  </a:cubicBezTo>
                  <a:cubicBezTo>
                    <a:pt x="1156590" y="175998"/>
                    <a:pt x="1160888" y="171961"/>
                    <a:pt x="1160888" y="163888"/>
                  </a:cubicBezTo>
                  <a:lnTo>
                    <a:pt x="1160888" y="62312"/>
                  </a:lnTo>
                  <a:lnTo>
                    <a:pt x="1123578" y="62312"/>
                  </a:lnTo>
                  <a:lnTo>
                    <a:pt x="1123578" y="49225"/>
                  </a:lnTo>
                  <a:lnTo>
                    <a:pt x="1160888" y="49225"/>
                  </a:lnTo>
                  <a:close/>
                  <a:moveTo>
                    <a:pt x="918475" y="2344"/>
                  </a:moveTo>
                  <a:lnTo>
                    <a:pt x="932929" y="2344"/>
                  </a:lnTo>
                  <a:cubicBezTo>
                    <a:pt x="932929" y="9767"/>
                    <a:pt x="933092" y="17450"/>
                    <a:pt x="933418" y="25394"/>
                  </a:cubicBezTo>
                  <a:lnTo>
                    <a:pt x="990358" y="25394"/>
                  </a:lnTo>
                  <a:lnTo>
                    <a:pt x="990358" y="37895"/>
                  </a:lnTo>
                  <a:lnTo>
                    <a:pt x="934101" y="37895"/>
                  </a:lnTo>
                  <a:cubicBezTo>
                    <a:pt x="935469" y="57950"/>
                    <a:pt x="938887" y="74781"/>
                    <a:pt x="944357" y="88390"/>
                  </a:cubicBezTo>
                  <a:cubicBezTo>
                    <a:pt x="953147" y="76800"/>
                    <a:pt x="960081" y="63875"/>
                    <a:pt x="965160" y="49615"/>
                  </a:cubicBezTo>
                  <a:lnTo>
                    <a:pt x="978443" y="56257"/>
                  </a:lnTo>
                  <a:cubicBezTo>
                    <a:pt x="970890" y="73316"/>
                    <a:pt x="961807" y="88487"/>
                    <a:pt x="951193" y="101770"/>
                  </a:cubicBezTo>
                  <a:cubicBezTo>
                    <a:pt x="953537" y="105547"/>
                    <a:pt x="956109" y="108933"/>
                    <a:pt x="958909" y="111928"/>
                  </a:cubicBezTo>
                  <a:cubicBezTo>
                    <a:pt x="962035" y="115183"/>
                    <a:pt x="964965" y="116811"/>
                    <a:pt x="967700" y="116811"/>
                  </a:cubicBezTo>
                  <a:cubicBezTo>
                    <a:pt x="970174" y="116811"/>
                    <a:pt x="972192" y="114728"/>
                    <a:pt x="973755" y="110561"/>
                  </a:cubicBezTo>
                  <a:cubicBezTo>
                    <a:pt x="975708" y="105091"/>
                    <a:pt x="977662" y="97799"/>
                    <a:pt x="979615" y="88683"/>
                  </a:cubicBezTo>
                  <a:cubicBezTo>
                    <a:pt x="983001" y="90506"/>
                    <a:pt x="987819" y="92590"/>
                    <a:pt x="994070" y="94934"/>
                  </a:cubicBezTo>
                  <a:cubicBezTo>
                    <a:pt x="991075" y="106524"/>
                    <a:pt x="988470" y="115053"/>
                    <a:pt x="986256" y="120523"/>
                  </a:cubicBezTo>
                  <a:cubicBezTo>
                    <a:pt x="982480" y="129638"/>
                    <a:pt x="976945" y="134196"/>
                    <a:pt x="969653" y="134196"/>
                  </a:cubicBezTo>
                  <a:cubicBezTo>
                    <a:pt x="963662" y="134196"/>
                    <a:pt x="957281" y="131071"/>
                    <a:pt x="950510" y="124820"/>
                  </a:cubicBezTo>
                  <a:cubicBezTo>
                    <a:pt x="946994" y="121565"/>
                    <a:pt x="943771" y="117821"/>
                    <a:pt x="940841" y="113588"/>
                  </a:cubicBezTo>
                  <a:cubicBezTo>
                    <a:pt x="933808" y="120881"/>
                    <a:pt x="926223" y="127490"/>
                    <a:pt x="918084" y="133415"/>
                  </a:cubicBezTo>
                  <a:cubicBezTo>
                    <a:pt x="914959" y="129899"/>
                    <a:pt x="911247" y="126448"/>
                    <a:pt x="906949" y="123062"/>
                  </a:cubicBezTo>
                  <a:cubicBezTo>
                    <a:pt x="916977" y="116421"/>
                    <a:pt x="925897" y="109030"/>
                    <a:pt x="933711" y="100891"/>
                  </a:cubicBezTo>
                  <a:cubicBezTo>
                    <a:pt x="926093" y="84678"/>
                    <a:pt x="921470" y="63680"/>
                    <a:pt x="919842" y="37895"/>
                  </a:cubicBezTo>
                  <a:lnTo>
                    <a:pt x="834480" y="37895"/>
                  </a:lnTo>
                  <a:lnTo>
                    <a:pt x="834480" y="63680"/>
                  </a:lnTo>
                  <a:cubicBezTo>
                    <a:pt x="834480" y="95324"/>
                    <a:pt x="826666" y="120848"/>
                    <a:pt x="811039" y="140252"/>
                  </a:cubicBezTo>
                  <a:cubicBezTo>
                    <a:pt x="808304" y="134782"/>
                    <a:pt x="804919" y="129834"/>
                    <a:pt x="800882" y="125406"/>
                  </a:cubicBezTo>
                  <a:cubicBezTo>
                    <a:pt x="813904" y="111081"/>
                    <a:pt x="820415" y="90441"/>
                    <a:pt x="820415" y="63484"/>
                  </a:cubicBezTo>
                  <a:lnTo>
                    <a:pt x="820415" y="25394"/>
                  </a:lnTo>
                  <a:lnTo>
                    <a:pt x="919158" y="25394"/>
                  </a:lnTo>
                  <a:cubicBezTo>
                    <a:pt x="918768" y="17450"/>
                    <a:pt x="918540" y="9767"/>
                    <a:pt x="918475" y="2344"/>
                  </a:cubicBezTo>
                  <a:close/>
                  <a:moveTo>
                    <a:pt x="1520894" y="1758"/>
                  </a:moveTo>
                  <a:lnTo>
                    <a:pt x="1536130" y="1758"/>
                  </a:lnTo>
                  <a:lnTo>
                    <a:pt x="1536130" y="29300"/>
                  </a:lnTo>
                  <a:lnTo>
                    <a:pt x="1581839" y="29300"/>
                  </a:lnTo>
                  <a:lnTo>
                    <a:pt x="1581839" y="43365"/>
                  </a:lnTo>
                  <a:lnTo>
                    <a:pt x="1536130" y="43365"/>
                  </a:lnTo>
                  <a:lnTo>
                    <a:pt x="1536130" y="70712"/>
                  </a:lnTo>
                  <a:lnTo>
                    <a:pt x="1594145" y="70712"/>
                  </a:lnTo>
                  <a:lnTo>
                    <a:pt x="1594145" y="84776"/>
                  </a:lnTo>
                  <a:lnTo>
                    <a:pt x="1464637" y="84776"/>
                  </a:lnTo>
                  <a:lnTo>
                    <a:pt x="1464637" y="70712"/>
                  </a:lnTo>
                  <a:lnTo>
                    <a:pt x="1520894" y="70712"/>
                  </a:lnTo>
                  <a:lnTo>
                    <a:pt x="1520894" y="43365"/>
                  </a:lnTo>
                  <a:lnTo>
                    <a:pt x="1475771" y="43365"/>
                  </a:lnTo>
                  <a:lnTo>
                    <a:pt x="1475771" y="29300"/>
                  </a:lnTo>
                  <a:lnTo>
                    <a:pt x="1520894" y="29300"/>
                  </a:lnTo>
                  <a:close/>
                  <a:moveTo>
                    <a:pt x="1426741" y="1758"/>
                  </a:moveTo>
                  <a:lnTo>
                    <a:pt x="1441977" y="1758"/>
                  </a:lnTo>
                  <a:lnTo>
                    <a:pt x="1441977" y="39458"/>
                  </a:lnTo>
                  <a:lnTo>
                    <a:pt x="1466981" y="39458"/>
                  </a:lnTo>
                  <a:lnTo>
                    <a:pt x="1466981" y="53522"/>
                  </a:lnTo>
                  <a:lnTo>
                    <a:pt x="1441977" y="53522"/>
                  </a:lnTo>
                  <a:lnTo>
                    <a:pt x="1441977" y="95520"/>
                  </a:lnTo>
                  <a:cubicBezTo>
                    <a:pt x="1450116" y="93371"/>
                    <a:pt x="1457279" y="91352"/>
                    <a:pt x="1463465" y="89464"/>
                  </a:cubicBezTo>
                  <a:cubicBezTo>
                    <a:pt x="1463595" y="94152"/>
                    <a:pt x="1464050" y="99231"/>
                    <a:pt x="1464832" y="104700"/>
                  </a:cubicBezTo>
                  <a:cubicBezTo>
                    <a:pt x="1456693" y="106849"/>
                    <a:pt x="1449075" y="108900"/>
                    <a:pt x="1441977" y="110854"/>
                  </a:cubicBezTo>
                  <a:lnTo>
                    <a:pt x="1441977" y="169748"/>
                  </a:lnTo>
                  <a:cubicBezTo>
                    <a:pt x="1441977" y="184333"/>
                    <a:pt x="1435336" y="191625"/>
                    <a:pt x="1422053" y="191625"/>
                  </a:cubicBezTo>
                  <a:cubicBezTo>
                    <a:pt x="1418016" y="191625"/>
                    <a:pt x="1411830" y="191495"/>
                    <a:pt x="1403496" y="191235"/>
                  </a:cubicBezTo>
                  <a:cubicBezTo>
                    <a:pt x="1402975" y="185895"/>
                    <a:pt x="1402129" y="180491"/>
                    <a:pt x="1400957" y="175022"/>
                  </a:cubicBezTo>
                  <a:cubicBezTo>
                    <a:pt x="1409161" y="175933"/>
                    <a:pt x="1415086" y="176389"/>
                    <a:pt x="1418732" y="176389"/>
                  </a:cubicBezTo>
                  <a:cubicBezTo>
                    <a:pt x="1424072" y="176389"/>
                    <a:pt x="1426741" y="173329"/>
                    <a:pt x="1426741" y="167208"/>
                  </a:cubicBezTo>
                  <a:lnTo>
                    <a:pt x="1426741" y="115053"/>
                  </a:lnTo>
                  <a:cubicBezTo>
                    <a:pt x="1417105" y="117788"/>
                    <a:pt x="1408640" y="120262"/>
                    <a:pt x="1401347" y="122476"/>
                  </a:cubicBezTo>
                  <a:lnTo>
                    <a:pt x="1399394" y="105677"/>
                  </a:lnTo>
                  <a:cubicBezTo>
                    <a:pt x="1409291" y="103463"/>
                    <a:pt x="1418407" y="101347"/>
                    <a:pt x="1426741" y="99329"/>
                  </a:cubicBezTo>
                  <a:lnTo>
                    <a:pt x="1426741" y="53522"/>
                  </a:lnTo>
                  <a:lnTo>
                    <a:pt x="1401152" y="53522"/>
                  </a:lnTo>
                  <a:lnTo>
                    <a:pt x="1401152" y="39458"/>
                  </a:lnTo>
                  <a:lnTo>
                    <a:pt x="1426741" y="39458"/>
                  </a:lnTo>
                  <a:close/>
                  <a:moveTo>
                    <a:pt x="242218" y="1758"/>
                  </a:moveTo>
                  <a:lnTo>
                    <a:pt x="258236" y="6446"/>
                  </a:lnTo>
                  <a:cubicBezTo>
                    <a:pt x="253222" y="21812"/>
                    <a:pt x="247883" y="36235"/>
                    <a:pt x="242218" y="49713"/>
                  </a:cubicBezTo>
                  <a:lnTo>
                    <a:pt x="242218" y="193188"/>
                  </a:lnTo>
                  <a:lnTo>
                    <a:pt x="226982" y="193188"/>
                  </a:lnTo>
                  <a:lnTo>
                    <a:pt x="226982" y="81553"/>
                  </a:lnTo>
                  <a:cubicBezTo>
                    <a:pt x="220406" y="93859"/>
                    <a:pt x="213438" y="105091"/>
                    <a:pt x="206081" y="115249"/>
                  </a:cubicBezTo>
                  <a:cubicBezTo>
                    <a:pt x="204127" y="110300"/>
                    <a:pt x="201653" y="104700"/>
                    <a:pt x="198658" y="98450"/>
                  </a:cubicBezTo>
                  <a:cubicBezTo>
                    <a:pt x="217020" y="71233"/>
                    <a:pt x="231540" y="39002"/>
                    <a:pt x="242218" y="1758"/>
                  </a:cubicBezTo>
                  <a:close/>
                  <a:moveTo>
                    <a:pt x="291248" y="1172"/>
                  </a:moveTo>
                  <a:lnTo>
                    <a:pt x="307265" y="4102"/>
                  </a:lnTo>
                  <a:cubicBezTo>
                    <a:pt x="304205" y="14129"/>
                    <a:pt x="300754" y="23831"/>
                    <a:pt x="296912" y="33207"/>
                  </a:cubicBezTo>
                  <a:lnTo>
                    <a:pt x="393214" y="33207"/>
                  </a:lnTo>
                  <a:lnTo>
                    <a:pt x="393214" y="46881"/>
                  </a:lnTo>
                  <a:lnTo>
                    <a:pt x="322111" y="46881"/>
                  </a:lnTo>
                  <a:lnTo>
                    <a:pt x="322111" y="81065"/>
                  </a:lnTo>
                  <a:lnTo>
                    <a:pt x="385400" y="81065"/>
                  </a:lnTo>
                  <a:lnTo>
                    <a:pt x="385400" y="94738"/>
                  </a:lnTo>
                  <a:lnTo>
                    <a:pt x="322111" y="94738"/>
                  </a:lnTo>
                  <a:lnTo>
                    <a:pt x="322111" y="130290"/>
                  </a:lnTo>
                  <a:lnTo>
                    <a:pt x="387939" y="130290"/>
                  </a:lnTo>
                  <a:lnTo>
                    <a:pt x="387939" y="143963"/>
                  </a:lnTo>
                  <a:lnTo>
                    <a:pt x="322111" y="143963"/>
                  </a:lnTo>
                  <a:lnTo>
                    <a:pt x="322111" y="193188"/>
                  </a:lnTo>
                  <a:lnTo>
                    <a:pt x="306875" y="193188"/>
                  </a:lnTo>
                  <a:lnTo>
                    <a:pt x="306875" y="46881"/>
                  </a:lnTo>
                  <a:lnTo>
                    <a:pt x="290955" y="46881"/>
                  </a:lnTo>
                  <a:cubicBezTo>
                    <a:pt x="283597" y="62768"/>
                    <a:pt x="275035" y="77679"/>
                    <a:pt x="265268" y="91613"/>
                  </a:cubicBezTo>
                  <a:cubicBezTo>
                    <a:pt x="261622" y="88097"/>
                    <a:pt x="257519" y="84385"/>
                    <a:pt x="252962" y="80479"/>
                  </a:cubicBezTo>
                  <a:cubicBezTo>
                    <a:pt x="270282" y="56778"/>
                    <a:pt x="283043" y="30342"/>
                    <a:pt x="291248" y="1172"/>
                  </a:cubicBezTo>
                  <a:close/>
                  <a:moveTo>
                    <a:pt x="1290396" y="781"/>
                  </a:moveTo>
                  <a:lnTo>
                    <a:pt x="1306414" y="781"/>
                  </a:lnTo>
                  <a:lnTo>
                    <a:pt x="1306414" y="28910"/>
                  </a:lnTo>
                  <a:lnTo>
                    <a:pt x="1390995" y="28910"/>
                  </a:lnTo>
                  <a:lnTo>
                    <a:pt x="1390995" y="43169"/>
                  </a:lnTo>
                  <a:lnTo>
                    <a:pt x="1306414" y="43169"/>
                  </a:lnTo>
                  <a:lnTo>
                    <a:pt x="1306414" y="72079"/>
                  </a:lnTo>
                  <a:lnTo>
                    <a:pt x="1361499" y="72079"/>
                  </a:lnTo>
                  <a:lnTo>
                    <a:pt x="1361499" y="85557"/>
                  </a:lnTo>
                  <a:cubicBezTo>
                    <a:pt x="1349779" y="111472"/>
                    <a:pt x="1333175" y="133122"/>
                    <a:pt x="1311688" y="150507"/>
                  </a:cubicBezTo>
                  <a:cubicBezTo>
                    <a:pt x="1332980" y="162032"/>
                    <a:pt x="1360327" y="170203"/>
                    <a:pt x="1393729" y="175022"/>
                  </a:cubicBezTo>
                  <a:cubicBezTo>
                    <a:pt x="1389041" y="181533"/>
                    <a:pt x="1385330" y="187198"/>
                    <a:pt x="1382595" y="192016"/>
                  </a:cubicBezTo>
                  <a:cubicBezTo>
                    <a:pt x="1345416" y="184658"/>
                    <a:pt x="1316864" y="174273"/>
                    <a:pt x="1296940" y="160860"/>
                  </a:cubicBezTo>
                  <a:cubicBezTo>
                    <a:pt x="1275648" y="174012"/>
                    <a:pt x="1246576" y="185375"/>
                    <a:pt x="1209722" y="194946"/>
                  </a:cubicBezTo>
                  <a:cubicBezTo>
                    <a:pt x="1207117" y="188956"/>
                    <a:pt x="1204253" y="183812"/>
                    <a:pt x="1201127" y="179514"/>
                  </a:cubicBezTo>
                  <a:cubicBezTo>
                    <a:pt x="1236613" y="171571"/>
                    <a:pt x="1264253" y="162032"/>
                    <a:pt x="1284048" y="150898"/>
                  </a:cubicBezTo>
                  <a:cubicBezTo>
                    <a:pt x="1265165" y="134685"/>
                    <a:pt x="1250547" y="113165"/>
                    <a:pt x="1240195" y="86339"/>
                  </a:cubicBezTo>
                  <a:lnTo>
                    <a:pt x="1220856" y="86339"/>
                  </a:lnTo>
                  <a:lnTo>
                    <a:pt x="1220856" y="72079"/>
                  </a:lnTo>
                  <a:lnTo>
                    <a:pt x="1290396" y="72079"/>
                  </a:lnTo>
                  <a:lnTo>
                    <a:pt x="1290396" y="43169"/>
                  </a:lnTo>
                  <a:lnTo>
                    <a:pt x="1201713" y="43169"/>
                  </a:lnTo>
                  <a:lnTo>
                    <a:pt x="1201713" y="28910"/>
                  </a:lnTo>
                  <a:lnTo>
                    <a:pt x="1290396" y="28910"/>
                  </a:lnTo>
                  <a:close/>
                  <a:moveTo>
                    <a:pt x="954026" y="195"/>
                  </a:moveTo>
                  <a:cubicBezTo>
                    <a:pt x="960798" y="5144"/>
                    <a:pt x="967244" y="10222"/>
                    <a:pt x="973364" y="15431"/>
                  </a:cubicBezTo>
                  <a:lnTo>
                    <a:pt x="963793" y="25003"/>
                  </a:lnTo>
                  <a:cubicBezTo>
                    <a:pt x="958193" y="19794"/>
                    <a:pt x="952072" y="14520"/>
                    <a:pt x="945431" y="9181"/>
                  </a:cubicBezTo>
                  <a:close/>
                  <a:moveTo>
                    <a:pt x="1082167" y="0"/>
                  </a:moveTo>
                  <a:lnTo>
                    <a:pt x="1096036" y="3907"/>
                  </a:lnTo>
                  <a:cubicBezTo>
                    <a:pt x="1093236" y="10092"/>
                    <a:pt x="1090501" y="15757"/>
                    <a:pt x="1087832" y="20901"/>
                  </a:cubicBezTo>
                  <a:lnTo>
                    <a:pt x="1118109" y="20901"/>
                  </a:lnTo>
                  <a:lnTo>
                    <a:pt x="1118109" y="167404"/>
                  </a:lnTo>
                  <a:cubicBezTo>
                    <a:pt x="1118109" y="182119"/>
                    <a:pt x="1110946" y="189542"/>
                    <a:pt x="1096622" y="189672"/>
                  </a:cubicBezTo>
                  <a:cubicBezTo>
                    <a:pt x="1091934" y="189672"/>
                    <a:pt x="1085943" y="189672"/>
                    <a:pt x="1078651" y="189672"/>
                  </a:cubicBezTo>
                  <a:cubicBezTo>
                    <a:pt x="1077869" y="184723"/>
                    <a:pt x="1076893" y="179905"/>
                    <a:pt x="1075721" y="175217"/>
                  </a:cubicBezTo>
                  <a:cubicBezTo>
                    <a:pt x="1082232" y="175998"/>
                    <a:pt x="1087897" y="176389"/>
                    <a:pt x="1092715" y="176389"/>
                  </a:cubicBezTo>
                  <a:cubicBezTo>
                    <a:pt x="1100528" y="176389"/>
                    <a:pt x="1104435" y="172352"/>
                    <a:pt x="1104435" y="164278"/>
                  </a:cubicBezTo>
                  <a:lnTo>
                    <a:pt x="1104435" y="134099"/>
                  </a:lnTo>
                  <a:cubicBezTo>
                    <a:pt x="1091087" y="154218"/>
                    <a:pt x="1071619" y="172027"/>
                    <a:pt x="1046029" y="187523"/>
                  </a:cubicBezTo>
                  <a:cubicBezTo>
                    <a:pt x="1042383" y="182965"/>
                    <a:pt x="1038867" y="179189"/>
                    <a:pt x="1035481" y="176194"/>
                  </a:cubicBezTo>
                  <a:cubicBezTo>
                    <a:pt x="1060094" y="162585"/>
                    <a:pt x="1079269" y="146763"/>
                    <a:pt x="1093008" y="128727"/>
                  </a:cubicBezTo>
                  <a:lnTo>
                    <a:pt x="1042904" y="128727"/>
                  </a:lnTo>
                  <a:lnTo>
                    <a:pt x="1042904" y="116030"/>
                  </a:lnTo>
                  <a:lnTo>
                    <a:pt x="1054624" y="116030"/>
                  </a:lnTo>
                  <a:lnTo>
                    <a:pt x="1054624" y="20901"/>
                  </a:lnTo>
                  <a:lnTo>
                    <a:pt x="1073963" y="20901"/>
                  </a:lnTo>
                  <a:cubicBezTo>
                    <a:pt x="1076762" y="14455"/>
                    <a:pt x="1079497" y="7488"/>
                    <a:pt x="1082167"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p>
          </p:txBody>
        </p:sp>
        <p:sp>
          <p:nvSpPr>
            <p:cNvPr id="5" name="箭头: V 形 4">
              <a:extLst>
                <a:ext uri="{FF2B5EF4-FFF2-40B4-BE49-F238E27FC236}">
                  <a16:creationId xmlns:a16="http://schemas.microsoft.com/office/drawing/2014/main" id="{76B151A2-7858-6895-E401-7323FC3A69F2}"/>
                </a:ext>
              </a:extLst>
            </p:cNvPr>
            <p:cNvSpPr/>
            <p:nvPr/>
          </p:nvSpPr>
          <p:spPr>
            <a:xfrm>
              <a:off x="4405431" y="6018066"/>
              <a:ext cx="251013" cy="251013"/>
            </a:xfrm>
            <a:prstGeom prst="chevr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a:extLst>
                <a:ext uri="{FF2B5EF4-FFF2-40B4-BE49-F238E27FC236}">
                  <a16:creationId xmlns:a16="http://schemas.microsoft.com/office/drawing/2014/main" id="{10B28255-7324-035D-5358-CDDC0A09B27B}"/>
                </a:ext>
              </a:extLst>
            </p:cNvPr>
            <p:cNvSpPr/>
            <p:nvPr/>
          </p:nvSpPr>
          <p:spPr>
            <a:xfrm>
              <a:off x="4649849" y="6018066"/>
              <a:ext cx="251013" cy="251013"/>
            </a:xfrm>
            <a:prstGeom prst="chevr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a:extLst>
                <a:ext uri="{FF2B5EF4-FFF2-40B4-BE49-F238E27FC236}">
                  <a16:creationId xmlns:a16="http://schemas.microsoft.com/office/drawing/2014/main" id="{639A6512-E8AF-5352-9E50-0C509B751B26}"/>
                </a:ext>
              </a:extLst>
            </p:cNvPr>
            <p:cNvSpPr/>
            <p:nvPr/>
          </p:nvSpPr>
          <p:spPr>
            <a:xfrm>
              <a:off x="4894267" y="6018066"/>
              <a:ext cx="251013" cy="251013"/>
            </a:xfrm>
            <a:prstGeom prst="chevron">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a:extLst>
                <a:ext uri="{FF2B5EF4-FFF2-40B4-BE49-F238E27FC236}">
                  <a16:creationId xmlns:a16="http://schemas.microsoft.com/office/drawing/2014/main" id="{92D66A20-5A27-9D68-B29D-21F38B2AAB19}"/>
                </a:ext>
              </a:extLst>
            </p:cNvPr>
            <p:cNvPicPr>
              <a:picLocks noChangeAspect="1"/>
            </p:cNvPicPr>
            <p:nvPr/>
          </p:nvPicPr>
          <p:blipFill rotWithShape="1">
            <a:blip r:embed="rId23" cstate="screen">
              <a:extLst>
                <a:ext uri="{28A0092B-C50C-407E-A947-70E740481C1C}">
                  <a14:useLocalDpi xmlns:a14="http://schemas.microsoft.com/office/drawing/2010/main"/>
                </a:ext>
              </a:extLst>
            </a:blip>
            <a:srcRect/>
            <a:stretch/>
          </p:blipFill>
          <p:spPr>
            <a:xfrm>
              <a:off x="11000425" y="5815462"/>
              <a:ext cx="830851" cy="842719"/>
            </a:xfrm>
            <a:prstGeom prst="rect">
              <a:avLst/>
            </a:prstGeom>
          </p:spPr>
        </p:pic>
      </p:grpSp>
    </p:spTree>
    <p:extLst>
      <p:ext uri="{BB962C8B-B14F-4D97-AF65-F5344CB8AC3E}">
        <p14:creationId xmlns:p14="http://schemas.microsoft.com/office/powerpoint/2010/main" val="15385489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DF3773D-1A08-5FE5-E954-78522110419C}"/>
              </a:ext>
            </a:extLst>
          </p:cNvPr>
          <p:cNvSpPr txBox="1"/>
          <p:nvPr/>
        </p:nvSpPr>
        <p:spPr>
          <a:xfrm>
            <a:off x="993792" y="4799615"/>
            <a:ext cx="9927083" cy="1420389"/>
          </a:xfrm>
          <a:prstGeom prst="rect">
            <a:avLst/>
          </a:prstGeom>
          <a:noFill/>
        </p:spPr>
        <p:txBody>
          <a:bodyPr wrap="square">
            <a:spAutoFit/>
          </a:bodyPr>
          <a:lstStyle/>
          <a:p>
            <a:pPr>
              <a:lnSpc>
                <a:spcPct val="150000"/>
              </a:lnSpc>
            </a:pP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3200" b="1"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sp>
        <p:nvSpPr>
          <p:cNvPr id="3" name="文本框 2">
            <a:extLst>
              <a:ext uri="{FF2B5EF4-FFF2-40B4-BE49-F238E27FC236}">
                <a16:creationId xmlns:a16="http://schemas.microsoft.com/office/drawing/2014/main" id="{8B270F3C-DD99-28EE-69F4-9F827B82C657}"/>
              </a:ext>
            </a:extLst>
          </p:cNvPr>
          <p:cNvSpPr txBox="1"/>
          <p:nvPr/>
        </p:nvSpPr>
        <p:spPr>
          <a:xfrm>
            <a:off x="993792" y="1003917"/>
            <a:ext cx="10734029" cy="1323439"/>
          </a:xfrm>
          <a:prstGeom prst="rect">
            <a:avLst/>
          </a:prstGeom>
          <a:noFill/>
        </p:spPr>
        <p:txBody>
          <a:bodyPr wrap="none" rtlCol="0">
            <a:spAutoFit/>
          </a:bodyPr>
          <a:lstStyle/>
          <a:p>
            <a:r>
              <a:rPr lang="zh-CN" altLang="en-US" sz="2800" dirty="0">
                <a:hlinkClick r:id="rId3"/>
              </a:rPr>
              <a:t>苘苘</a:t>
            </a:r>
            <a:r>
              <a:rPr lang="zh-CN" altLang="en-US" sz="2800" dirty="0"/>
              <a:t>  </a:t>
            </a:r>
            <a:r>
              <a:rPr lang="en-US" altLang="zh-CN" sz="26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www.51pptmoban.com  </a:t>
            </a:r>
            <a:r>
              <a:rPr lang="zh-CN" altLang="en-US" sz="2600" b="1"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原创作品</a:t>
            </a:r>
            <a:endParaRPr lang="en-US" altLang="zh-CN" sz="2600" b="1"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endParaRPr lang="en-US" altLang="zh-CN" sz="26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r>
              <a:rPr lang="zh-CN" altLang="en-US"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仅供学习参考之用！未经许可禁止在</a:t>
            </a:r>
            <a:r>
              <a:rPr lang="en-US" altLang="zh-CN"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6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8383851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95B58E8-400F-0F2D-FAAB-03EFF787A7A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0287000" cy="6858000"/>
          </a:xfrm>
          <a:prstGeom prst="rect">
            <a:avLst/>
          </a:prstGeom>
        </p:spPr>
      </p:pic>
      <p:sp>
        <p:nvSpPr>
          <p:cNvPr id="4" name="矩形 3">
            <a:extLst>
              <a:ext uri="{FF2B5EF4-FFF2-40B4-BE49-F238E27FC236}">
                <a16:creationId xmlns:a16="http://schemas.microsoft.com/office/drawing/2014/main" id="{D3FBC793-3072-D52E-FF49-6EFAE4D85D96}"/>
              </a:ext>
            </a:extLst>
          </p:cNvPr>
          <p:cNvSpPr/>
          <p:nvPr/>
        </p:nvSpPr>
        <p:spPr>
          <a:xfrm rot="16200000">
            <a:off x="3933825" y="504825"/>
            <a:ext cx="6858000" cy="5848350"/>
          </a:xfrm>
          <a:prstGeom prst="rect">
            <a:avLst/>
          </a:prstGeom>
          <a:gradFill>
            <a:gsLst>
              <a:gs pos="26000">
                <a:srgbClr val="5C3D2E">
                  <a:alpha val="60000"/>
                </a:srgbClr>
              </a:gs>
              <a:gs pos="0">
                <a:schemeClr val="accent3">
                  <a:alpha val="0"/>
                </a:schemeClr>
              </a:gs>
              <a:gs pos="80000">
                <a:schemeClr val="accent4">
                  <a:alpha val="9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E59982EB-FCA7-E8A1-80F5-664CE99C77F3}"/>
              </a:ext>
            </a:extLst>
          </p:cNvPr>
          <p:cNvSpPr/>
          <p:nvPr/>
        </p:nvSpPr>
        <p:spPr>
          <a:xfrm>
            <a:off x="3458296" y="609599"/>
            <a:ext cx="8733704" cy="5638800"/>
          </a:xfrm>
          <a:custGeom>
            <a:avLst/>
            <a:gdLst>
              <a:gd name="connsiteX0" fmla="*/ 244836 w 8733704"/>
              <a:gd name="connsiteY0" fmla="*/ 0 h 5638800"/>
              <a:gd name="connsiteX1" fmla="*/ 8733704 w 8733704"/>
              <a:gd name="connsiteY1" fmla="*/ 0 h 5638800"/>
              <a:gd name="connsiteX2" fmla="*/ 8733704 w 8733704"/>
              <a:gd name="connsiteY2" fmla="*/ 5638800 h 5638800"/>
              <a:gd name="connsiteX3" fmla="*/ 244836 w 8733704"/>
              <a:gd name="connsiteY3" fmla="*/ 5638800 h 5638800"/>
              <a:gd name="connsiteX4" fmla="*/ 0 w 8733704"/>
              <a:gd name="connsiteY4" fmla="*/ 5393963 h 5638800"/>
              <a:gd name="connsiteX5" fmla="*/ 0 w 8733704"/>
              <a:gd name="connsiteY5" fmla="*/ 244837 h 5638800"/>
              <a:gd name="connsiteX6" fmla="*/ 244836 w 8733704"/>
              <a:gd name="connsiteY6" fmla="*/ 0 h 563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33704" h="5638800">
                <a:moveTo>
                  <a:pt x="244836" y="0"/>
                </a:moveTo>
                <a:lnTo>
                  <a:pt x="8733704" y="0"/>
                </a:lnTo>
                <a:lnTo>
                  <a:pt x="8733704" y="5638800"/>
                </a:lnTo>
                <a:lnTo>
                  <a:pt x="244836" y="5638800"/>
                </a:lnTo>
                <a:cubicBezTo>
                  <a:pt x="109617" y="5638800"/>
                  <a:pt x="0" y="5529183"/>
                  <a:pt x="0" y="5393963"/>
                </a:cubicBezTo>
                <a:lnTo>
                  <a:pt x="0" y="244837"/>
                </a:lnTo>
                <a:cubicBezTo>
                  <a:pt x="0" y="109617"/>
                  <a:pt x="109617" y="0"/>
                  <a:pt x="244836" y="0"/>
                </a:cubicBezTo>
                <a:close/>
              </a:path>
            </a:pathLst>
          </a:custGeom>
          <a:gradFill>
            <a:gsLst>
              <a:gs pos="100000">
                <a:srgbClr val="5C3D2E"/>
              </a:gs>
              <a:gs pos="0">
                <a:schemeClr val="accent3"/>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文本框 8">
            <a:extLst>
              <a:ext uri="{FF2B5EF4-FFF2-40B4-BE49-F238E27FC236}">
                <a16:creationId xmlns:a16="http://schemas.microsoft.com/office/drawing/2014/main" id="{71F871CF-9F85-EDFA-E765-45C838A7E767}"/>
              </a:ext>
            </a:extLst>
          </p:cNvPr>
          <p:cNvSpPr txBox="1"/>
          <p:nvPr/>
        </p:nvSpPr>
        <p:spPr>
          <a:xfrm>
            <a:off x="1173466" y="393467"/>
            <a:ext cx="1635383" cy="1862048"/>
          </a:xfrm>
          <a:prstGeom prst="rect">
            <a:avLst/>
          </a:prstGeom>
          <a:noFill/>
        </p:spPr>
        <p:txBody>
          <a:bodyPr wrap="none">
            <a:spAutoFit/>
          </a:bodyPr>
          <a:lstStyle/>
          <a:p>
            <a:pPr algn="ctr"/>
            <a:r>
              <a:rPr kumimoji="0" lang="zh-CN" altLang="en-US" sz="11500" b="0" i="0" u="none" strike="noStrike" kern="1200" cap="none" spc="0" normalizeH="0" baseline="0" noProof="0" dirty="0">
                <a:ln>
                  <a:noFill/>
                </a:ln>
                <a:solidFill>
                  <a:prstClr val="white">
                    <a:alpha val="67000"/>
                  </a:prstClr>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咖</a:t>
            </a:r>
            <a:endParaRPr lang="zh-CN" altLang="en-US" sz="11500" dirty="0">
              <a:solidFill>
                <a:schemeClr val="tx1">
                  <a:alpha val="67000"/>
                </a:schemeClr>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10" name="文本框 9">
            <a:extLst>
              <a:ext uri="{FF2B5EF4-FFF2-40B4-BE49-F238E27FC236}">
                <a16:creationId xmlns:a16="http://schemas.microsoft.com/office/drawing/2014/main" id="{FB6B48E4-625A-604F-D9E6-7AC593F9A9C9}"/>
              </a:ext>
            </a:extLst>
          </p:cNvPr>
          <p:cNvSpPr txBox="1"/>
          <p:nvPr/>
        </p:nvSpPr>
        <p:spPr>
          <a:xfrm>
            <a:off x="1173466" y="4602486"/>
            <a:ext cx="1635383" cy="1862048"/>
          </a:xfrm>
          <a:prstGeom prst="rect">
            <a:avLst/>
          </a:prstGeom>
          <a:noFill/>
        </p:spPr>
        <p:txBody>
          <a:bodyPr wrap="none">
            <a:spAutoFit/>
          </a:bodyPr>
          <a:lstStyle/>
          <a:p>
            <a:pPr algn="ctr"/>
            <a:r>
              <a:rPr kumimoji="0" lang="zh-CN" altLang="en-US" sz="11500" b="0" i="0" u="none" strike="noStrike" kern="1200" cap="none" spc="0" normalizeH="0" baseline="0" noProof="0" dirty="0">
                <a:ln>
                  <a:noFill/>
                </a:ln>
                <a:solidFill>
                  <a:prstClr val="white">
                    <a:alpha val="67000"/>
                  </a:prstClr>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啡</a:t>
            </a:r>
            <a:endParaRPr lang="zh-CN" altLang="en-US" sz="11500" dirty="0">
              <a:solidFill>
                <a:schemeClr val="tx1">
                  <a:alpha val="67000"/>
                </a:schemeClr>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12" name="文本框 11">
            <a:extLst>
              <a:ext uri="{FF2B5EF4-FFF2-40B4-BE49-F238E27FC236}">
                <a16:creationId xmlns:a16="http://schemas.microsoft.com/office/drawing/2014/main" id="{D76D4BC4-2D14-9A96-C010-29492D6C89A8}"/>
              </a:ext>
            </a:extLst>
          </p:cNvPr>
          <p:cNvSpPr txBox="1"/>
          <p:nvPr/>
        </p:nvSpPr>
        <p:spPr>
          <a:xfrm>
            <a:off x="9428059" y="831618"/>
            <a:ext cx="2545890" cy="707886"/>
          </a:xfrm>
          <a:prstGeom prst="rect">
            <a:avLst/>
          </a:prstGeom>
          <a:noFill/>
        </p:spPr>
        <p:txBody>
          <a:bodyPr wrap="none">
            <a:spAutoFit/>
          </a:bodyPr>
          <a:lstStyle/>
          <a:p>
            <a:pPr algn="ctr"/>
            <a:r>
              <a:rPr lang="en-US" altLang="zh-CN" sz="4000" dirty="0">
                <a:solidFill>
                  <a:prstClr val="white"/>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CENTONS</a:t>
            </a:r>
            <a:endParaRPr lang="zh-CN" altLang="en-US" sz="4000" dirty="0">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
        <p:nvSpPr>
          <p:cNvPr id="13" name="文本框 12">
            <a:extLst>
              <a:ext uri="{FF2B5EF4-FFF2-40B4-BE49-F238E27FC236}">
                <a16:creationId xmlns:a16="http://schemas.microsoft.com/office/drawing/2014/main" id="{9E3B7DA9-6719-661E-96DE-B1DE79472B45}"/>
              </a:ext>
            </a:extLst>
          </p:cNvPr>
          <p:cNvSpPr txBox="1"/>
          <p:nvPr/>
        </p:nvSpPr>
        <p:spPr>
          <a:xfrm>
            <a:off x="1579256" y="3013500"/>
            <a:ext cx="1396536" cy="830997"/>
          </a:xfrm>
          <a:prstGeom prst="rect">
            <a:avLst/>
          </a:prstGeom>
          <a:noFill/>
        </p:spPr>
        <p:txBody>
          <a:bodyPr wrap="none">
            <a:spAutoFit/>
          </a:bodyPr>
          <a:lstStyle/>
          <a:p>
            <a:pPr algn="ctr"/>
            <a:r>
              <a:rPr lang="zh-CN" altLang="en-US" sz="4800" dirty="0">
                <a:solidFill>
                  <a:prstClr val="white"/>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目录</a:t>
            </a:r>
            <a:endParaRPr lang="zh-CN" altLang="en-US" sz="4800" dirty="0">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14" name="espresso_204912">
            <a:extLst>
              <a:ext uri="{FF2B5EF4-FFF2-40B4-BE49-F238E27FC236}">
                <a16:creationId xmlns:a16="http://schemas.microsoft.com/office/drawing/2014/main" id="{067DB537-CA5F-4EF0-E8F4-2A3F8A2FEFCB}"/>
              </a:ext>
            </a:extLst>
          </p:cNvPr>
          <p:cNvSpPr/>
          <p:nvPr/>
        </p:nvSpPr>
        <p:spPr>
          <a:xfrm>
            <a:off x="5002797" y="2000060"/>
            <a:ext cx="368345" cy="247844"/>
          </a:xfrm>
          <a:custGeom>
            <a:avLst/>
            <a:gdLst>
              <a:gd name="T0" fmla="*/ 4832 w 6827"/>
              <a:gd name="T1" fmla="*/ 3265 h 4601"/>
              <a:gd name="T2" fmla="*/ 5181 w 6827"/>
              <a:gd name="T3" fmla="*/ 1930 h 4601"/>
              <a:gd name="T4" fmla="*/ 5565 w 6827"/>
              <a:gd name="T5" fmla="*/ 223 h 4601"/>
              <a:gd name="T6" fmla="*/ 5565 w 6827"/>
              <a:gd name="T7" fmla="*/ 0 h 4601"/>
              <a:gd name="T8" fmla="*/ 1113 w 6827"/>
              <a:gd name="T9" fmla="*/ 0 h 4601"/>
              <a:gd name="T10" fmla="*/ 0 w 6827"/>
              <a:gd name="T11" fmla="*/ 1113 h 4601"/>
              <a:gd name="T12" fmla="*/ 1113 w 6827"/>
              <a:gd name="T13" fmla="*/ 2226 h 4601"/>
              <a:gd name="T14" fmla="*/ 1750 w 6827"/>
              <a:gd name="T15" fmla="*/ 2226 h 4601"/>
              <a:gd name="T16" fmla="*/ 1994 w 6827"/>
              <a:gd name="T17" fmla="*/ 3265 h 4601"/>
              <a:gd name="T18" fmla="*/ 0 w 6827"/>
              <a:gd name="T19" fmla="*/ 3265 h 4601"/>
              <a:gd name="T20" fmla="*/ 0 w 6827"/>
              <a:gd name="T21" fmla="*/ 3710 h 4601"/>
              <a:gd name="T22" fmla="*/ 434 w 6827"/>
              <a:gd name="T23" fmla="*/ 3710 h 4601"/>
              <a:gd name="T24" fmla="*/ 735 w 6827"/>
              <a:gd name="T25" fmla="*/ 4601 h 4601"/>
              <a:gd name="T26" fmla="*/ 6099 w 6827"/>
              <a:gd name="T27" fmla="*/ 4601 h 4601"/>
              <a:gd name="T28" fmla="*/ 6394 w 6827"/>
              <a:gd name="T29" fmla="*/ 3710 h 4601"/>
              <a:gd name="T30" fmla="*/ 6827 w 6827"/>
              <a:gd name="T31" fmla="*/ 3710 h 4601"/>
              <a:gd name="T32" fmla="*/ 6827 w 6827"/>
              <a:gd name="T33" fmla="*/ 3265 h 4601"/>
              <a:gd name="T34" fmla="*/ 4832 w 6827"/>
              <a:gd name="T35" fmla="*/ 3265 h 4601"/>
              <a:gd name="T36" fmla="*/ 1113 w 6827"/>
              <a:gd name="T37" fmla="*/ 1781 h 4601"/>
              <a:gd name="T38" fmla="*/ 445 w 6827"/>
              <a:gd name="T39" fmla="*/ 1113 h 4601"/>
              <a:gd name="T40" fmla="*/ 1113 w 6827"/>
              <a:gd name="T41" fmla="*/ 445 h 4601"/>
              <a:gd name="T42" fmla="*/ 1269 w 6827"/>
              <a:gd name="T43" fmla="*/ 445 h 4601"/>
              <a:gd name="T44" fmla="*/ 1592 w 6827"/>
              <a:gd name="T45" fmla="*/ 1781 h 4601"/>
              <a:gd name="T46" fmla="*/ 1113 w 6827"/>
              <a:gd name="T47" fmla="*/ 1781 h 4601"/>
              <a:gd name="T48" fmla="*/ 1716 w 6827"/>
              <a:gd name="T49" fmla="*/ 445 h 4601"/>
              <a:gd name="T50" fmla="*/ 5111 w 6827"/>
              <a:gd name="T51" fmla="*/ 445 h 4601"/>
              <a:gd name="T52" fmla="*/ 4762 w 6827"/>
              <a:gd name="T53" fmla="*/ 1780 h 4601"/>
              <a:gd name="T54" fmla="*/ 4386 w 6827"/>
              <a:gd name="T55" fmla="*/ 3265 h 4601"/>
              <a:gd name="T56" fmla="*/ 2441 w 6827"/>
              <a:gd name="T57" fmla="*/ 3265 h 4601"/>
              <a:gd name="T58" fmla="*/ 2065 w 6827"/>
              <a:gd name="T59" fmla="*/ 1780 h 4601"/>
              <a:gd name="T60" fmla="*/ 1716 w 6827"/>
              <a:gd name="T61" fmla="*/ 445 h 4601"/>
              <a:gd name="T62" fmla="*/ 5777 w 6827"/>
              <a:gd name="T63" fmla="*/ 4155 h 4601"/>
              <a:gd name="T64" fmla="*/ 1054 w 6827"/>
              <a:gd name="T65" fmla="*/ 4155 h 4601"/>
              <a:gd name="T66" fmla="*/ 904 w 6827"/>
              <a:gd name="T67" fmla="*/ 3710 h 4601"/>
              <a:gd name="T68" fmla="*/ 5925 w 6827"/>
              <a:gd name="T69" fmla="*/ 3710 h 4601"/>
              <a:gd name="T70" fmla="*/ 5777 w 6827"/>
              <a:gd name="T71" fmla="*/ 4155 h 4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827" h="4601">
                <a:moveTo>
                  <a:pt x="4832" y="3265"/>
                </a:moveTo>
                <a:cubicBezTo>
                  <a:pt x="4870" y="2796"/>
                  <a:pt x="5022" y="2374"/>
                  <a:pt x="5181" y="1930"/>
                </a:cubicBezTo>
                <a:cubicBezTo>
                  <a:pt x="5370" y="1405"/>
                  <a:pt x="5565" y="861"/>
                  <a:pt x="5565" y="223"/>
                </a:cubicBezTo>
                <a:lnTo>
                  <a:pt x="5565" y="0"/>
                </a:lnTo>
                <a:lnTo>
                  <a:pt x="1113" y="0"/>
                </a:lnTo>
                <a:cubicBezTo>
                  <a:pt x="499" y="0"/>
                  <a:pt x="0" y="499"/>
                  <a:pt x="0" y="1113"/>
                </a:cubicBezTo>
                <a:cubicBezTo>
                  <a:pt x="0" y="1727"/>
                  <a:pt x="499" y="2226"/>
                  <a:pt x="1113" y="2226"/>
                </a:cubicBezTo>
                <a:lnTo>
                  <a:pt x="1750" y="2226"/>
                </a:lnTo>
                <a:cubicBezTo>
                  <a:pt x="1867" y="2565"/>
                  <a:pt x="1965" y="2901"/>
                  <a:pt x="1994" y="3265"/>
                </a:cubicBezTo>
                <a:lnTo>
                  <a:pt x="0" y="3265"/>
                </a:lnTo>
                <a:lnTo>
                  <a:pt x="0" y="3710"/>
                </a:lnTo>
                <a:lnTo>
                  <a:pt x="434" y="3710"/>
                </a:lnTo>
                <a:lnTo>
                  <a:pt x="735" y="4601"/>
                </a:lnTo>
                <a:lnTo>
                  <a:pt x="6099" y="4601"/>
                </a:lnTo>
                <a:lnTo>
                  <a:pt x="6394" y="3710"/>
                </a:lnTo>
                <a:lnTo>
                  <a:pt x="6827" y="3710"/>
                </a:lnTo>
                <a:lnTo>
                  <a:pt x="6827" y="3265"/>
                </a:lnTo>
                <a:lnTo>
                  <a:pt x="4832" y="3265"/>
                </a:lnTo>
                <a:close/>
                <a:moveTo>
                  <a:pt x="1113" y="1781"/>
                </a:moveTo>
                <a:cubicBezTo>
                  <a:pt x="745" y="1781"/>
                  <a:pt x="445" y="1481"/>
                  <a:pt x="445" y="1113"/>
                </a:cubicBezTo>
                <a:cubicBezTo>
                  <a:pt x="445" y="745"/>
                  <a:pt x="745" y="445"/>
                  <a:pt x="1113" y="445"/>
                </a:cubicBezTo>
                <a:lnTo>
                  <a:pt x="1269" y="445"/>
                </a:lnTo>
                <a:cubicBezTo>
                  <a:pt x="1304" y="931"/>
                  <a:pt x="1444" y="1364"/>
                  <a:pt x="1592" y="1781"/>
                </a:cubicBezTo>
                <a:lnTo>
                  <a:pt x="1113" y="1781"/>
                </a:lnTo>
                <a:close/>
                <a:moveTo>
                  <a:pt x="1716" y="445"/>
                </a:moveTo>
                <a:lnTo>
                  <a:pt x="5111" y="445"/>
                </a:lnTo>
                <a:cubicBezTo>
                  <a:pt x="5073" y="914"/>
                  <a:pt x="4921" y="1336"/>
                  <a:pt x="4762" y="1780"/>
                </a:cubicBezTo>
                <a:cubicBezTo>
                  <a:pt x="4596" y="2243"/>
                  <a:pt x="4424" y="2721"/>
                  <a:pt x="4386" y="3265"/>
                </a:cubicBezTo>
                <a:lnTo>
                  <a:pt x="2441" y="3265"/>
                </a:lnTo>
                <a:cubicBezTo>
                  <a:pt x="2403" y="2721"/>
                  <a:pt x="2231" y="2243"/>
                  <a:pt x="2065" y="1780"/>
                </a:cubicBezTo>
                <a:cubicBezTo>
                  <a:pt x="1905" y="1336"/>
                  <a:pt x="1754" y="914"/>
                  <a:pt x="1716" y="445"/>
                </a:cubicBezTo>
                <a:close/>
                <a:moveTo>
                  <a:pt x="5777" y="4155"/>
                </a:moveTo>
                <a:lnTo>
                  <a:pt x="1054" y="4155"/>
                </a:lnTo>
                <a:lnTo>
                  <a:pt x="904" y="3710"/>
                </a:lnTo>
                <a:lnTo>
                  <a:pt x="5925" y="3710"/>
                </a:lnTo>
                <a:lnTo>
                  <a:pt x="5777" y="415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mocha_273056">
            <a:extLst>
              <a:ext uri="{FF2B5EF4-FFF2-40B4-BE49-F238E27FC236}">
                <a16:creationId xmlns:a16="http://schemas.microsoft.com/office/drawing/2014/main" id="{A1210619-B4CE-782B-9199-88DFE20441A8}"/>
              </a:ext>
            </a:extLst>
          </p:cNvPr>
          <p:cNvSpPr/>
          <p:nvPr/>
        </p:nvSpPr>
        <p:spPr>
          <a:xfrm>
            <a:off x="5002797" y="2990005"/>
            <a:ext cx="368345" cy="329033"/>
          </a:xfrm>
          <a:custGeom>
            <a:avLst/>
            <a:gdLst>
              <a:gd name="T0" fmla="*/ 5785 w 6827"/>
              <a:gd name="T1" fmla="*/ 4291 h 6107"/>
              <a:gd name="T2" fmla="*/ 6827 w 6827"/>
              <a:gd name="T3" fmla="*/ 3249 h 6107"/>
              <a:gd name="T4" fmla="*/ 5785 w 6827"/>
              <a:gd name="T5" fmla="*/ 2207 h 6107"/>
              <a:gd name="T6" fmla="*/ 5451 w 6827"/>
              <a:gd name="T7" fmla="*/ 2207 h 6107"/>
              <a:gd name="T8" fmla="*/ 5451 w 6827"/>
              <a:gd name="T9" fmla="*/ 1731 h 6107"/>
              <a:gd name="T10" fmla="*/ 4032 w 6827"/>
              <a:gd name="T11" fmla="*/ 323 h 6107"/>
              <a:gd name="T12" fmla="*/ 3636 w 6827"/>
              <a:gd name="T13" fmla="*/ 378 h 6107"/>
              <a:gd name="T14" fmla="*/ 2556 w 6827"/>
              <a:gd name="T15" fmla="*/ 0 h 6107"/>
              <a:gd name="T16" fmla="*/ 825 w 6827"/>
              <a:gd name="T17" fmla="*/ 1731 h 6107"/>
              <a:gd name="T18" fmla="*/ 825 w 6827"/>
              <a:gd name="T19" fmla="*/ 3513 h 6107"/>
              <a:gd name="T20" fmla="*/ 1274 w 6827"/>
              <a:gd name="T21" fmla="*/ 4783 h 6107"/>
              <a:gd name="T22" fmla="*/ 747 w 6827"/>
              <a:gd name="T23" fmla="*/ 4783 h 6107"/>
              <a:gd name="T24" fmla="*/ 746 w 6827"/>
              <a:gd name="T25" fmla="*/ 4783 h 6107"/>
              <a:gd name="T26" fmla="*/ 210 w 6827"/>
              <a:gd name="T27" fmla="*/ 4783 h 6107"/>
              <a:gd name="T28" fmla="*/ 0 w 6827"/>
              <a:gd name="T29" fmla="*/ 4993 h 6107"/>
              <a:gd name="T30" fmla="*/ 210 w 6827"/>
              <a:gd name="T31" fmla="*/ 5203 h 6107"/>
              <a:gd name="T32" fmla="*/ 618 w 6827"/>
              <a:gd name="T33" fmla="*/ 5203 h 6107"/>
              <a:gd name="T34" fmla="*/ 773 w 6827"/>
              <a:gd name="T35" fmla="*/ 5493 h 6107"/>
              <a:gd name="T36" fmla="*/ 1793 w 6827"/>
              <a:gd name="T37" fmla="*/ 6107 h 6107"/>
              <a:gd name="T38" fmla="*/ 4493 w 6827"/>
              <a:gd name="T39" fmla="*/ 6107 h 6107"/>
              <a:gd name="T40" fmla="*/ 5513 w 6827"/>
              <a:gd name="T41" fmla="*/ 5493 h 6107"/>
              <a:gd name="T42" fmla="*/ 5668 w 6827"/>
              <a:gd name="T43" fmla="*/ 5203 h 6107"/>
              <a:gd name="T44" fmla="*/ 6076 w 6827"/>
              <a:gd name="T45" fmla="*/ 5203 h 6107"/>
              <a:gd name="T46" fmla="*/ 6286 w 6827"/>
              <a:gd name="T47" fmla="*/ 4993 h 6107"/>
              <a:gd name="T48" fmla="*/ 6076 w 6827"/>
              <a:gd name="T49" fmla="*/ 4783 h 6107"/>
              <a:gd name="T50" fmla="*/ 5003 w 6827"/>
              <a:gd name="T51" fmla="*/ 4783 h 6107"/>
              <a:gd name="T52" fmla="*/ 5296 w 6827"/>
              <a:gd name="T53" fmla="*/ 4291 h 6107"/>
              <a:gd name="T54" fmla="*/ 5785 w 6827"/>
              <a:gd name="T55" fmla="*/ 4291 h 6107"/>
              <a:gd name="T56" fmla="*/ 5451 w 6827"/>
              <a:gd name="T57" fmla="*/ 3513 h 6107"/>
              <a:gd name="T58" fmla="*/ 5451 w 6827"/>
              <a:gd name="T59" fmla="*/ 2627 h 6107"/>
              <a:gd name="T60" fmla="*/ 5785 w 6827"/>
              <a:gd name="T61" fmla="*/ 2627 h 6107"/>
              <a:gd name="T62" fmla="*/ 5785 w 6827"/>
              <a:gd name="T63" fmla="*/ 2627 h 6107"/>
              <a:gd name="T64" fmla="*/ 6407 w 6827"/>
              <a:gd name="T65" fmla="*/ 3249 h 6107"/>
              <a:gd name="T66" fmla="*/ 5785 w 6827"/>
              <a:gd name="T67" fmla="*/ 3871 h 6107"/>
              <a:gd name="T68" fmla="*/ 5420 w 6827"/>
              <a:gd name="T69" fmla="*/ 3871 h 6107"/>
              <a:gd name="T70" fmla="*/ 5451 w 6827"/>
              <a:gd name="T71" fmla="*/ 3513 h 6107"/>
              <a:gd name="T72" fmla="*/ 2556 w 6827"/>
              <a:gd name="T73" fmla="*/ 420 h 6107"/>
              <a:gd name="T74" fmla="*/ 3447 w 6827"/>
              <a:gd name="T75" fmla="*/ 769 h 6107"/>
              <a:gd name="T76" fmla="*/ 3666 w 6827"/>
              <a:gd name="T77" fmla="*/ 811 h 6107"/>
              <a:gd name="T78" fmla="*/ 4032 w 6827"/>
              <a:gd name="T79" fmla="*/ 742 h 6107"/>
              <a:gd name="T80" fmla="*/ 5009 w 6827"/>
              <a:gd name="T81" fmla="*/ 1521 h 6107"/>
              <a:gd name="T82" fmla="*/ 1262 w 6827"/>
              <a:gd name="T83" fmla="*/ 1521 h 6107"/>
              <a:gd name="T84" fmla="*/ 2556 w 6827"/>
              <a:gd name="T85" fmla="*/ 420 h 6107"/>
              <a:gd name="T86" fmla="*/ 5192 w 6827"/>
              <a:gd name="T87" fmla="*/ 5203 h 6107"/>
              <a:gd name="T88" fmla="*/ 5143 w 6827"/>
              <a:gd name="T89" fmla="*/ 5296 h 6107"/>
              <a:gd name="T90" fmla="*/ 4493 w 6827"/>
              <a:gd name="T91" fmla="*/ 5687 h 6107"/>
              <a:gd name="T92" fmla="*/ 1793 w 6827"/>
              <a:gd name="T93" fmla="*/ 5687 h 6107"/>
              <a:gd name="T94" fmla="*/ 1143 w 6827"/>
              <a:gd name="T95" fmla="*/ 5296 h 6107"/>
              <a:gd name="T96" fmla="*/ 1093 w 6827"/>
              <a:gd name="T97" fmla="*/ 5203 h 6107"/>
              <a:gd name="T98" fmla="*/ 5192 w 6827"/>
              <a:gd name="T99" fmla="*/ 5203 h 6107"/>
              <a:gd name="T100" fmla="*/ 5032 w 6827"/>
              <a:gd name="T101" fmla="*/ 3513 h 6107"/>
              <a:gd name="T102" fmla="*/ 4408 w 6827"/>
              <a:gd name="T103" fmla="*/ 4783 h 6107"/>
              <a:gd name="T104" fmla="*/ 1869 w 6827"/>
              <a:gd name="T105" fmla="*/ 4783 h 6107"/>
              <a:gd name="T106" fmla="*/ 1245 w 6827"/>
              <a:gd name="T107" fmla="*/ 3513 h 6107"/>
              <a:gd name="T108" fmla="*/ 1245 w 6827"/>
              <a:gd name="T109" fmla="*/ 1941 h 6107"/>
              <a:gd name="T110" fmla="*/ 5032 w 6827"/>
              <a:gd name="T111" fmla="*/ 1941 h 6107"/>
              <a:gd name="T112" fmla="*/ 5032 w 6827"/>
              <a:gd name="T113" fmla="*/ 3513 h 6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27" h="6107">
                <a:moveTo>
                  <a:pt x="5785" y="4291"/>
                </a:moveTo>
                <a:cubicBezTo>
                  <a:pt x="6359" y="4291"/>
                  <a:pt x="6827" y="3824"/>
                  <a:pt x="6827" y="3249"/>
                </a:cubicBezTo>
                <a:cubicBezTo>
                  <a:pt x="6827" y="2675"/>
                  <a:pt x="6359" y="2207"/>
                  <a:pt x="5785" y="2207"/>
                </a:cubicBezTo>
                <a:lnTo>
                  <a:pt x="5451" y="2207"/>
                </a:lnTo>
                <a:lnTo>
                  <a:pt x="5451" y="1731"/>
                </a:lnTo>
                <a:cubicBezTo>
                  <a:pt x="5451" y="954"/>
                  <a:pt x="4815" y="323"/>
                  <a:pt x="4032" y="323"/>
                </a:cubicBezTo>
                <a:cubicBezTo>
                  <a:pt x="3897" y="323"/>
                  <a:pt x="3764" y="341"/>
                  <a:pt x="3636" y="378"/>
                </a:cubicBezTo>
                <a:cubicBezTo>
                  <a:pt x="3330" y="134"/>
                  <a:pt x="2951" y="0"/>
                  <a:pt x="2556" y="0"/>
                </a:cubicBezTo>
                <a:cubicBezTo>
                  <a:pt x="1602" y="0"/>
                  <a:pt x="825" y="776"/>
                  <a:pt x="825" y="1731"/>
                </a:cubicBezTo>
                <a:lnTo>
                  <a:pt x="825" y="3513"/>
                </a:lnTo>
                <a:cubicBezTo>
                  <a:pt x="825" y="3993"/>
                  <a:pt x="993" y="4435"/>
                  <a:pt x="1274" y="4783"/>
                </a:cubicBezTo>
                <a:lnTo>
                  <a:pt x="747" y="4783"/>
                </a:lnTo>
                <a:lnTo>
                  <a:pt x="746" y="4783"/>
                </a:lnTo>
                <a:lnTo>
                  <a:pt x="210" y="4783"/>
                </a:lnTo>
                <a:cubicBezTo>
                  <a:pt x="94" y="4783"/>
                  <a:pt x="0" y="4877"/>
                  <a:pt x="0" y="4993"/>
                </a:cubicBezTo>
                <a:cubicBezTo>
                  <a:pt x="0" y="5109"/>
                  <a:pt x="94" y="5203"/>
                  <a:pt x="210" y="5203"/>
                </a:cubicBezTo>
                <a:lnTo>
                  <a:pt x="618" y="5203"/>
                </a:lnTo>
                <a:lnTo>
                  <a:pt x="773" y="5493"/>
                </a:lnTo>
                <a:cubicBezTo>
                  <a:pt x="973" y="5872"/>
                  <a:pt x="1364" y="6107"/>
                  <a:pt x="1793" y="6107"/>
                </a:cubicBezTo>
                <a:lnTo>
                  <a:pt x="4493" y="6107"/>
                </a:lnTo>
                <a:cubicBezTo>
                  <a:pt x="4922" y="6107"/>
                  <a:pt x="5312" y="5872"/>
                  <a:pt x="5513" y="5493"/>
                </a:cubicBezTo>
                <a:lnTo>
                  <a:pt x="5668" y="5203"/>
                </a:lnTo>
                <a:lnTo>
                  <a:pt x="6076" y="5203"/>
                </a:lnTo>
                <a:cubicBezTo>
                  <a:pt x="6192" y="5203"/>
                  <a:pt x="6286" y="5109"/>
                  <a:pt x="6286" y="4993"/>
                </a:cubicBezTo>
                <a:cubicBezTo>
                  <a:pt x="6286" y="4877"/>
                  <a:pt x="6192" y="4783"/>
                  <a:pt x="6076" y="4783"/>
                </a:cubicBezTo>
                <a:lnTo>
                  <a:pt x="5003" y="4783"/>
                </a:lnTo>
                <a:cubicBezTo>
                  <a:pt x="5122" y="4635"/>
                  <a:pt x="5221" y="4469"/>
                  <a:pt x="5296" y="4291"/>
                </a:cubicBezTo>
                <a:lnTo>
                  <a:pt x="5785" y="4291"/>
                </a:lnTo>
                <a:close/>
                <a:moveTo>
                  <a:pt x="5451" y="3513"/>
                </a:moveTo>
                <a:lnTo>
                  <a:pt x="5451" y="2627"/>
                </a:lnTo>
                <a:lnTo>
                  <a:pt x="5785" y="2627"/>
                </a:lnTo>
                <a:lnTo>
                  <a:pt x="5785" y="2627"/>
                </a:lnTo>
                <a:cubicBezTo>
                  <a:pt x="6128" y="2627"/>
                  <a:pt x="6407" y="2906"/>
                  <a:pt x="6407" y="3249"/>
                </a:cubicBezTo>
                <a:cubicBezTo>
                  <a:pt x="6407" y="3592"/>
                  <a:pt x="6128" y="3871"/>
                  <a:pt x="5785" y="3871"/>
                </a:cubicBezTo>
                <a:lnTo>
                  <a:pt x="5420" y="3871"/>
                </a:lnTo>
                <a:cubicBezTo>
                  <a:pt x="5441" y="3755"/>
                  <a:pt x="5451" y="3635"/>
                  <a:pt x="5451" y="3513"/>
                </a:cubicBezTo>
                <a:close/>
                <a:moveTo>
                  <a:pt x="2556" y="420"/>
                </a:moveTo>
                <a:cubicBezTo>
                  <a:pt x="2887" y="420"/>
                  <a:pt x="3204" y="544"/>
                  <a:pt x="3447" y="769"/>
                </a:cubicBezTo>
                <a:cubicBezTo>
                  <a:pt x="3506" y="824"/>
                  <a:pt x="3591" y="840"/>
                  <a:pt x="3666" y="811"/>
                </a:cubicBezTo>
                <a:cubicBezTo>
                  <a:pt x="3783" y="765"/>
                  <a:pt x="3906" y="742"/>
                  <a:pt x="4032" y="742"/>
                </a:cubicBezTo>
                <a:cubicBezTo>
                  <a:pt x="4510" y="742"/>
                  <a:pt x="4911" y="1076"/>
                  <a:pt x="5009" y="1521"/>
                </a:cubicBezTo>
                <a:lnTo>
                  <a:pt x="1262" y="1521"/>
                </a:lnTo>
                <a:cubicBezTo>
                  <a:pt x="1362" y="897"/>
                  <a:pt x="1904" y="420"/>
                  <a:pt x="2556" y="420"/>
                </a:cubicBezTo>
                <a:close/>
                <a:moveTo>
                  <a:pt x="5192" y="5203"/>
                </a:moveTo>
                <a:lnTo>
                  <a:pt x="5143" y="5296"/>
                </a:lnTo>
                <a:cubicBezTo>
                  <a:pt x="5015" y="5537"/>
                  <a:pt x="4766" y="5687"/>
                  <a:pt x="4493" y="5687"/>
                </a:cubicBezTo>
                <a:lnTo>
                  <a:pt x="1793" y="5687"/>
                </a:lnTo>
                <a:cubicBezTo>
                  <a:pt x="1520" y="5687"/>
                  <a:pt x="1271" y="5537"/>
                  <a:pt x="1143" y="5296"/>
                </a:cubicBezTo>
                <a:lnTo>
                  <a:pt x="1093" y="5203"/>
                </a:lnTo>
                <a:lnTo>
                  <a:pt x="5192" y="5203"/>
                </a:lnTo>
                <a:close/>
                <a:moveTo>
                  <a:pt x="5032" y="3513"/>
                </a:moveTo>
                <a:cubicBezTo>
                  <a:pt x="5032" y="4029"/>
                  <a:pt x="4787" y="4489"/>
                  <a:pt x="4408" y="4783"/>
                </a:cubicBezTo>
                <a:lnTo>
                  <a:pt x="1869" y="4783"/>
                </a:lnTo>
                <a:cubicBezTo>
                  <a:pt x="1489" y="4489"/>
                  <a:pt x="1245" y="4029"/>
                  <a:pt x="1245" y="3513"/>
                </a:cubicBezTo>
                <a:lnTo>
                  <a:pt x="1245" y="1941"/>
                </a:lnTo>
                <a:lnTo>
                  <a:pt x="5032" y="1941"/>
                </a:lnTo>
                <a:lnTo>
                  <a:pt x="5032" y="35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appuccino_204913">
            <a:extLst>
              <a:ext uri="{FF2B5EF4-FFF2-40B4-BE49-F238E27FC236}">
                <a16:creationId xmlns:a16="http://schemas.microsoft.com/office/drawing/2014/main" id="{6B81FDF1-FA61-4EE4-B8F3-D8B4512F18C8}"/>
              </a:ext>
            </a:extLst>
          </p:cNvPr>
          <p:cNvSpPr/>
          <p:nvPr/>
        </p:nvSpPr>
        <p:spPr>
          <a:xfrm>
            <a:off x="5008093" y="4061139"/>
            <a:ext cx="368345" cy="319837"/>
          </a:xfrm>
          <a:custGeom>
            <a:avLst/>
            <a:gdLst>
              <a:gd name="T0" fmla="*/ 5565 w 6827"/>
              <a:gd name="T1" fmla="*/ 2894 h 5936"/>
              <a:gd name="T2" fmla="*/ 4452 w 6827"/>
              <a:gd name="T3" fmla="*/ 445 h 5936"/>
              <a:gd name="T4" fmla="*/ 3413 w 6827"/>
              <a:gd name="T5" fmla="*/ 0 h 5936"/>
              <a:gd name="T6" fmla="*/ 2374 w 6827"/>
              <a:gd name="T7" fmla="*/ 445 h 5936"/>
              <a:gd name="T8" fmla="*/ 1113 w 6827"/>
              <a:gd name="T9" fmla="*/ 1336 h 5936"/>
              <a:gd name="T10" fmla="*/ 1113 w 6827"/>
              <a:gd name="T11" fmla="*/ 3562 h 5936"/>
              <a:gd name="T12" fmla="*/ 2104 w 6827"/>
              <a:gd name="T13" fmla="*/ 4601 h 5936"/>
              <a:gd name="T14" fmla="*/ 0 w 6827"/>
              <a:gd name="T15" fmla="*/ 5046 h 5936"/>
              <a:gd name="T16" fmla="*/ 735 w 6827"/>
              <a:gd name="T17" fmla="*/ 5936 h 5936"/>
              <a:gd name="T18" fmla="*/ 6394 w 6827"/>
              <a:gd name="T19" fmla="*/ 5046 h 5936"/>
              <a:gd name="T20" fmla="*/ 6827 w 6827"/>
              <a:gd name="T21" fmla="*/ 4601 h 5936"/>
              <a:gd name="T22" fmla="*/ 1113 w 6827"/>
              <a:gd name="T23" fmla="*/ 3117 h 5936"/>
              <a:gd name="T24" fmla="*/ 1113 w 6827"/>
              <a:gd name="T25" fmla="*/ 1781 h 5936"/>
              <a:gd name="T26" fmla="*/ 1261 w 6827"/>
              <a:gd name="T27" fmla="*/ 2894 h 5936"/>
              <a:gd name="T28" fmla="*/ 1113 w 6827"/>
              <a:gd name="T29" fmla="*/ 3117 h 5936"/>
              <a:gd name="T30" fmla="*/ 2771 w 6827"/>
              <a:gd name="T31" fmla="*/ 891 h 5936"/>
              <a:gd name="T32" fmla="*/ 3413 w 6827"/>
              <a:gd name="T33" fmla="*/ 445 h 5936"/>
              <a:gd name="T34" fmla="*/ 4056 w 6827"/>
              <a:gd name="T35" fmla="*/ 891 h 5936"/>
              <a:gd name="T36" fmla="*/ 5082 w 6827"/>
              <a:gd name="T37" fmla="*/ 1336 h 5936"/>
              <a:gd name="T38" fmla="*/ 2374 w 6827"/>
              <a:gd name="T39" fmla="*/ 891 h 5936"/>
              <a:gd name="T40" fmla="*/ 5120 w 6827"/>
              <a:gd name="T41" fmla="*/ 1781 h 5936"/>
              <a:gd name="T42" fmla="*/ 4732 w 6827"/>
              <a:gd name="T43" fmla="*/ 2438 h 5936"/>
              <a:gd name="T44" fmla="*/ 4024 w 6827"/>
              <a:gd name="T45" fmla="*/ 2438 h 5936"/>
              <a:gd name="T46" fmla="*/ 2803 w 6827"/>
              <a:gd name="T47" fmla="*/ 2438 h 5936"/>
              <a:gd name="T48" fmla="*/ 2095 w 6827"/>
              <a:gd name="T49" fmla="*/ 2438 h 5936"/>
              <a:gd name="T50" fmla="*/ 1707 w 6827"/>
              <a:gd name="T51" fmla="*/ 1781 h 5936"/>
              <a:gd name="T52" fmla="*/ 1707 w 6827"/>
              <a:gd name="T53" fmla="*/ 2718 h 5936"/>
              <a:gd name="T54" fmla="*/ 2449 w 6827"/>
              <a:gd name="T55" fmla="*/ 3012 h 5936"/>
              <a:gd name="T56" fmla="*/ 3413 w 6827"/>
              <a:gd name="T57" fmla="*/ 2672 h 5936"/>
              <a:gd name="T58" fmla="*/ 4378 w 6827"/>
              <a:gd name="T59" fmla="*/ 3012 h 5936"/>
              <a:gd name="T60" fmla="*/ 5120 w 6827"/>
              <a:gd name="T61" fmla="*/ 2718 h 5936"/>
              <a:gd name="T62" fmla="*/ 3413 w 6827"/>
              <a:gd name="T63" fmla="*/ 4601 h 5936"/>
              <a:gd name="T64" fmla="*/ 5777 w 6827"/>
              <a:gd name="T65" fmla="*/ 5491 h 5936"/>
              <a:gd name="T66" fmla="*/ 904 w 6827"/>
              <a:gd name="T67" fmla="*/ 5046 h 5936"/>
              <a:gd name="T68" fmla="*/ 5777 w 6827"/>
              <a:gd name="T69" fmla="*/ 5491 h 5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27" h="5936">
                <a:moveTo>
                  <a:pt x="4722" y="4601"/>
                </a:moveTo>
                <a:cubicBezTo>
                  <a:pt x="5234" y="4207"/>
                  <a:pt x="5565" y="3589"/>
                  <a:pt x="5565" y="2894"/>
                </a:cubicBezTo>
                <a:lnTo>
                  <a:pt x="5565" y="1558"/>
                </a:lnTo>
                <a:cubicBezTo>
                  <a:pt x="5565" y="945"/>
                  <a:pt x="5066" y="445"/>
                  <a:pt x="4452" y="445"/>
                </a:cubicBezTo>
                <a:lnTo>
                  <a:pt x="4303" y="445"/>
                </a:lnTo>
                <a:cubicBezTo>
                  <a:pt x="4095" y="168"/>
                  <a:pt x="3764" y="0"/>
                  <a:pt x="3413" y="0"/>
                </a:cubicBezTo>
                <a:cubicBezTo>
                  <a:pt x="3062" y="0"/>
                  <a:pt x="2732" y="168"/>
                  <a:pt x="2523" y="445"/>
                </a:cubicBezTo>
                <a:lnTo>
                  <a:pt x="2374" y="445"/>
                </a:lnTo>
                <a:cubicBezTo>
                  <a:pt x="1837" y="445"/>
                  <a:pt x="1387" y="828"/>
                  <a:pt x="1284" y="1336"/>
                </a:cubicBezTo>
                <a:lnTo>
                  <a:pt x="1113" y="1336"/>
                </a:lnTo>
                <a:cubicBezTo>
                  <a:pt x="499" y="1336"/>
                  <a:pt x="0" y="1835"/>
                  <a:pt x="0" y="2449"/>
                </a:cubicBezTo>
                <a:cubicBezTo>
                  <a:pt x="0" y="3063"/>
                  <a:pt x="499" y="3562"/>
                  <a:pt x="1113" y="3562"/>
                </a:cubicBezTo>
                <a:lnTo>
                  <a:pt x="1368" y="3562"/>
                </a:lnTo>
                <a:cubicBezTo>
                  <a:pt x="1504" y="3978"/>
                  <a:pt x="1764" y="4339"/>
                  <a:pt x="2104" y="4601"/>
                </a:cubicBezTo>
                <a:lnTo>
                  <a:pt x="0" y="4601"/>
                </a:lnTo>
                <a:lnTo>
                  <a:pt x="0" y="5046"/>
                </a:lnTo>
                <a:lnTo>
                  <a:pt x="434" y="5046"/>
                </a:lnTo>
                <a:lnTo>
                  <a:pt x="735" y="5936"/>
                </a:lnTo>
                <a:lnTo>
                  <a:pt x="6099" y="5936"/>
                </a:lnTo>
                <a:lnTo>
                  <a:pt x="6394" y="5046"/>
                </a:lnTo>
                <a:lnTo>
                  <a:pt x="6827" y="5046"/>
                </a:lnTo>
                <a:lnTo>
                  <a:pt x="6827" y="4601"/>
                </a:lnTo>
                <a:lnTo>
                  <a:pt x="4722" y="4601"/>
                </a:lnTo>
                <a:close/>
                <a:moveTo>
                  <a:pt x="1113" y="3117"/>
                </a:moveTo>
                <a:cubicBezTo>
                  <a:pt x="745" y="3117"/>
                  <a:pt x="445" y="2817"/>
                  <a:pt x="445" y="2449"/>
                </a:cubicBezTo>
                <a:cubicBezTo>
                  <a:pt x="445" y="2081"/>
                  <a:pt x="745" y="1781"/>
                  <a:pt x="1113" y="1781"/>
                </a:cubicBezTo>
                <a:lnTo>
                  <a:pt x="1261" y="1781"/>
                </a:lnTo>
                <a:lnTo>
                  <a:pt x="1261" y="2894"/>
                </a:lnTo>
                <a:cubicBezTo>
                  <a:pt x="1261" y="2969"/>
                  <a:pt x="1265" y="3044"/>
                  <a:pt x="1273" y="3117"/>
                </a:cubicBezTo>
                <a:lnTo>
                  <a:pt x="1113" y="3117"/>
                </a:lnTo>
                <a:close/>
                <a:moveTo>
                  <a:pt x="2374" y="891"/>
                </a:moveTo>
                <a:lnTo>
                  <a:pt x="2771" y="891"/>
                </a:lnTo>
                <a:lnTo>
                  <a:pt x="2835" y="780"/>
                </a:lnTo>
                <a:cubicBezTo>
                  <a:pt x="2954" y="573"/>
                  <a:pt x="3176" y="445"/>
                  <a:pt x="3413" y="445"/>
                </a:cubicBezTo>
                <a:cubicBezTo>
                  <a:pt x="3651" y="445"/>
                  <a:pt x="3872" y="573"/>
                  <a:pt x="3992" y="780"/>
                </a:cubicBezTo>
                <a:lnTo>
                  <a:pt x="4056" y="891"/>
                </a:lnTo>
                <a:lnTo>
                  <a:pt x="4452" y="891"/>
                </a:lnTo>
                <a:cubicBezTo>
                  <a:pt x="4742" y="891"/>
                  <a:pt x="4990" y="1077"/>
                  <a:pt x="5082" y="1336"/>
                </a:cubicBezTo>
                <a:lnTo>
                  <a:pt x="1745" y="1336"/>
                </a:lnTo>
                <a:cubicBezTo>
                  <a:pt x="1837" y="1077"/>
                  <a:pt x="2084" y="891"/>
                  <a:pt x="2374" y="891"/>
                </a:cubicBezTo>
                <a:close/>
                <a:moveTo>
                  <a:pt x="1707" y="1781"/>
                </a:moveTo>
                <a:lnTo>
                  <a:pt x="5120" y="1781"/>
                </a:lnTo>
                <a:lnTo>
                  <a:pt x="5120" y="2249"/>
                </a:lnTo>
                <a:cubicBezTo>
                  <a:pt x="4944" y="2288"/>
                  <a:pt x="4829" y="2369"/>
                  <a:pt x="4732" y="2438"/>
                </a:cubicBezTo>
                <a:cubicBezTo>
                  <a:pt x="4621" y="2516"/>
                  <a:pt x="4548" y="2567"/>
                  <a:pt x="4378" y="2567"/>
                </a:cubicBezTo>
                <a:cubicBezTo>
                  <a:pt x="4207" y="2567"/>
                  <a:pt x="4135" y="2516"/>
                  <a:pt x="4024" y="2438"/>
                </a:cubicBezTo>
                <a:cubicBezTo>
                  <a:pt x="3891" y="2343"/>
                  <a:pt x="3725" y="2226"/>
                  <a:pt x="3413" y="2226"/>
                </a:cubicBezTo>
                <a:cubicBezTo>
                  <a:pt x="3101" y="2226"/>
                  <a:pt x="2936" y="2343"/>
                  <a:pt x="2803" y="2438"/>
                </a:cubicBezTo>
                <a:cubicBezTo>
                  <a:pt x="2692" y="2516"/>
                  <a:pt x="2619" y="2567"/>
                  <a:pt x="2449" y="2567"/>
                </a:cubicBezTo>
                <a:cubicBezTo>
                  <a:pt x="2278" y="2567"/>
                  <a:pt x="2205" y="2516"/>
                  <a:pt x="2095" y="2438"/>
                </a:cubicBezTo>
                <a:cubicBezTo>
                  <a:pt x="1998" y="2369"/>
                  <a:pt x="1883" y="2288"/>
                  <a:pt x="1707" y="2249"/>
                </a:cubicBezTo>
                <a:lnTo>
                  <a:pt x="1707" y="1781"/>
                </a:lnTo>
                <a:close/>
                <a:moveTo>
                  <a:pt x="1707" y="2894"/>
                </a:moveTo>
                <a:lnTo>
                  <a:pt x="1707" y="2718"/>
                </a:lnTo>
                <a:cubicBezTo>
                  <a:pt x="1751" y="2739"/>
                  <a:pt x="1791" y="2768"/>
                  <a:pt x="1838" y="2801"/>
                </a:cubicBezTo>
                <a:cubicBezTo>
                  <a:pt x="1971" y="2895"/>
                  <a:pt x="2137" y="3012"/>
                  <a:pt x="2449" y="3012"/>
                </a:cubicBezTo>
                <a:cubicBezTo>
                  <a:pt x="2761" y="3012"/>
                  <a:pt x="2926" y="2895"/>
                  <a:pt x="3059" y="2801"/>
                </a:cubicBezTo>
                <a:cubicBezTo>
                  <a:pt x="3170" y="2723"/>
                  <a:pt x="3243" y="2672"/>
                  <a:pt x="3413" y="2672"/>
                </a:cubicBezTo>
                <a:cubicBezTo>
                  <a:pt x="3584" y="2672"/>
                  <a:pt x="3657" y="2723"/>
                  <a:pt x="3767" y="2801"/>
                </a:cubicBezTo>
                <a:cubicBezTo>
                  <a:pt x="3900" y="2895"/>
                  <a:pt x="4066" y="3012"/>
                  <a:pt x="4378" y="3012"/>
                </a:cubicBezTo>
                <a:cubicBezTo>
                  <a:pt x="4690" y="3012"/>
                  <a:pt x="4856" y="2895"/>
                  <a:pt x="4989" y="2801"/>
                </a:cubicBezTo>
                <a:cubicBezTo>
                  <a:pt x="5036" y="2768"/>
                  <a:pt x="5076" y="2739"/>
                  <a:pt x="5120" y="2718"/>
                </a:cubicBezTo>
                <a:lnTo>
                  <a:pt x="5120" y="2894"/>
                </a:lnTo>
                <a:cubicBezTo>
                  <a:pt x="5120" y="3835"/>
                  <a:pt x="4354" y="4601"/>
                  <a:pt x="3413" y="4601"/>
                </a:cubicBezTo>
                <a:cubicBezTo>
                  <a:pt x="2472" y="4601"/>
                  <a:pt x="1707" y="3835"/>
                  <a:pt x="1707" y="2894"/>
                </a:cubicBezTo>
                <a:close/>
                <a:moveTo>
                  <a:pt x="5777" y="5491"/>
                </a:moveTo>
                <a:lnTo>
                  <a:pt x="1054" y="5491"/>
                </a:lnTo>
                <a:lnTo>
                  <a:pt x="904" y="5046"/>
                </a:lnTo>
                <a:lnTo>
                  <a:pt x="5925" y="5046"/>
                </a:lnTo>
                <a:lnTo>
                  <a:pt x="5777" y="549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appuccino_346324">
            <a:extLst>
              <a:ext uri="{FF2B5EF4-FFF2-40B4-BE49-F238E27FC236}">
                <a16:creationId xmlns:a16="http://schemas.microsoft.com/office/drawing/2014/main" id="{2681A6A9-171A-F517-D6F0-36704C0C170D}"/>
              </a:ext>
            </a:extLst>
          </p:cNvPr>
          <p:cNvSpPr/>
          <p:nvPr/>
        </p:nvSpPr>
        <p:spPr>
          <a:xfrm>
            <a:off x="5008092" y="5123076"/>
            <a:ext cx="368345" cy="350251"/>
          </a:xfrm>
          <a:custGeom>
            <a:avLst/>
            <a:gdLst>
              <a:gd name="connsiteX0" fmla="*/ 118021 w 607639"/>
              <a:gd name="connsiteY0" fmla="*/ 519309 h 577790"/>
              <a:gd name="connsiteX1" fmla="*/ 194388 w 607639"/>
              <a:gd name="connsiteY1" fmla="*/ 538862 h 577790"/>
              <a:gd name="connsiteX2" fmla="*/ 382456 w 607639"/>
              <a:gd name="connsiteY2" fmla="*/ 538862 h 577790"/>
              <a:gd name="connsiteX3" fmla="*/ 458822 w 607639"/>
              <a:gd name="connsiteY3" fmla="*/ 519309 h 577790"/>
              <a:gd name="connsiteX4" fmla="*/ 166540 w 607639"/>
              <a:gd name="connsiteY4" fmla="*/ 300936 h 577790"/>
              <a:gd name="connsiteX5" fmla="*/ 170188 w 607639"/>
              <a:gd name="connsiteY5" fmla="*/ 302091 h 577790"/>
              <a:gd name="connsiteX6" fmla="*/ 173569 w 607639"/>
              <a:gd name="connsiteY6" fmla="*/ 303867 h 577790"/>
              <a:gd name="connsiteX7" fmla="*/ 176506 w 607639"/>
              <a:gd name="connsiteY7" fmla="*/ 306266 h 577790"/>
              <a:gd name="connsiteX8" fmla="*/ 178908 w 607639"/>
              <a:gd name="connsiteY8" fmla="*/ 309287 h 577790"/>
              <a:gd name="connsiteX9" fmla="*/ 180687 w 607639"/>
              <a:gd name="connsiteY9" fmla="*/ 312573 h 577790"/>
              <a:gd name="connsiteX10" fmla="*/ 181844 w 607639"/>
              <a:gd name="connsiteY10" fmla="*/ 316216 h 577790"/>
              <a:gd name="connsiteX11" fmla="*/ 182200 w 607639"/>
              <a:gd name="connsiteY11" fmla="*/ 320036 h 577790"/>
              <a:gd name="connsiteX12" fmla="*/ 181844 w 607639"/>
              <a:gd name="connsiteY12" fmla="*/ 323856 h 577790"/>
              <a:gd name="connsiteX13" fmla="*/ 180687 w 607639"/>
              <a:gd name="connsiteY13" fmla="*/ 327498 h 577790"/>
              <a:gd name="connsiteX14" fmla="*/ 178908 w 607639"/>
              <a:gd name="connsiteY14" fmla="*/ 330785 h 577790"/>
              <a:gd name="connsiteX15" fmla="*/ 176506 w 607639"/>
              <a:gd name="connsiteY15" fmla="*/ 333806 h 577790"/>
              <a:gd name="connsiteX16" fmla="*/ 173569 w 607639"/>
              <a:gd name="connsiteY16" fmla="*/ 336204 h 577790"/>
              <a:gd name="connsiteX17" fmla="*/ 170188 w 607639"/>
              <a:gd name="connsiteY17" fmla="*/ 337981 h 577790"/>
              <a:gd name="connsiteX18" fmla="*/ 166540 w 607639"/>
              <a:gd name="connsiteY18" fmla="*/ 339047 h 577790"/>
              <a:gd name="connsiteX19" fmla="*/ 162715 w 607639"/>
              <a:gd name="connsiteY19" fmla="*/ 339491 h 577790"/>
              <a:gd name="connsiteX20" fmla="*/ 158978 w 607639"/>
              <a:gd name="connsiteY20" fmla="*/ 339047 h 577790"/>
              <a:gd name="connsiteX21" fmla="*/ 155330 w 607639"/>
              <a:gd name="connsiteY21" fmla="*/ 337981 h 577790"/>
              <a:gd name="connsiteX22" fmla="*/ 151949 w 607639"/>
              <a:gd name="connsiteY22" fmla="*/ 336204 h 577790"/>
              <a:gd name="connsiteX23" fmla="*/ 149012 w 607639"/>
              <a:gd name="connsiteY23" fmla="*/ 333806 h 577790"/>
              <a:gd name="connsiteX24" fmla="*/ 146521 w 607639"/>
              <a:gd name="connsiteY24" fmla="*/ 330785 h 577790"/>
              <a:gd name="connsiteX25" fmla="*/ 144742 w 607639"/>
              <a:gd name="connsiteY25" fmla="*/ 327498 h 577790"/>
              <a:gd name="connsiteX26" fmla="*/ 143674 w 607639"/>
              <a:gd name="connsiteY26" fmla="*/ 323856 h 577790"/>
              <a:gd name="connsiteX27" fmla="*/ 143318 w 607639"/>
              <a:gd name="connsiteY27" fmla="*/ 320036 h 577790"/>
              <a:gd name="connsiteX28" fmla="*/ 143674 w 607639"/>
              <a:gd name="connsiteY28" fmla="*/ 316216 h 577790"/>
              <a:gd name="connsiteX29" fmla="*/ 144742 w 607639"/>
              <a:gd name="connsiteY29" fmla="*/ 312573 h 577790"/>
              <a:gd name="connsiteX30" fmla="*/ 146521 w 607639"/>
              <a:gd name="connsiteY30" fmla="*/ 309287 h 577790"/>
              <a:gd name="connsiteX31" fmla="*/ 149012 w 607639"/>
              <a:gd name="connsiteY31" fmla="*/ 306266 h 577790"/>
              <a:gd name="connsiteX32" fmla="*/ 166540 w 607639"/>
              <a:gd name="connsiteY32" fmla="*/ 300936 h 577790"/>
              <a:gd name="connsiteX33" fmla="*/ 517477 w 607639"/>
              <a:gd name="connsiteY33" fmla="*/ 196685 h 577790"/>
              <a:gd name="connsiteX34" fmla="*/ 517477 w 607639"/>
              <a:gd name="connsiteY34" fmla="*/ 285384 h 577790"/>
              <a:gd name="connsiteX35" fmla="*/ 517032 w 607639"/>
              <a:gd name="connsiteY35" fmla="*/ 298271 h 577790"/>
              <a:gd name="connsiteX36" fmla="*/ 568655 w 607639"/>
              <a:gd name="connsiteY36" fmla="*/ 231347 h 577790"/>
              <a:gd name="connsiteX37" fmla="*/ 568655 w 607639"/>
              <a:gd name="connsiteY37" fmla="*/ 196685 h 577790"/>
              <a:gd name="connsiteX38" fmla="*/ 98351 w 607639"/>
              <a:gd name="connsiteY38" fmla="*/ 196685 h 577790"/>
              <a:gd name="connsiteX39" fmla="*/ 98351 w 607639"/>
              <a:gd name="connsiteY39" fmla="*/ 285384 h 577790"/>
              <a:gd name="connsiteX40" fmla="*/ 288466 w 607639"/>
              <a:gd name="connsiteY40" fmla="*/ 475137 h 577790"/>
              <a:gd name="connsiteX41" fmla="*/ 470571 w 607639"/>
              <a:gd name="connsiteY41" fmla="*/ 339511 h 577790"/>
              <a:gd name="connsiteX42" fmla="*/ 221178 w 607639"/>
              <a:gd name="connsiteY42" fmla="*/ 339511 h 577790"/>
              <a:gd name="connsiteX43" fmla="*/ 201686 w 607639"/>
              <a:gd name="connsiteY43" fmla="*/ 320047 h 577790"/>
              <a:gd name="connsiteX44" fmla="*/ 221178 w 607639"/>
              <a:gd name="connsiteY44" fmla="*/ 300582 h 577790"/>
              <a:gd name="connsiteX45" fmla="*/ 477869 w 607639"/>
              <a:gd name="connsiteY45" fmla="*/ 300582 h 577790"/>
              <a:gd name="connsiteX46" fmla="*/ 478492 w 607639"/>
              <a:gd name="connsiteY46" fmla="*/ 285384 h 577790"/>
              <a:gd name="connsiteX47" fmla="*/ 478492 w 607639"/>
              <a:gd name="connsiteY47" fmla="*/ 196685 h 577790"/>
              <a:gd name="connsiteX48" fmla="*/ 471995 w 607639"/>
              <a:gd name="connsiteY48" fmla="*/ 196685 h 577790"/>
              <a:gd name="connsiteX49" fmla="*/ 104937 w 607639"/>
              <a:gd name="connsiteY49" fmla="*/ 196685 h 577790"/>
              <a:gd name="connsiteX50" fmla="*/ 285618 w 607639"/>
              <a:gd name="connsiteY50" fmla="*/ 38928 h 577790"/>
              <a:gd name="connsiteX51" fmla="*/ 217529 w 607639"/>
              <a:gd name="connsiteY51" fmla="*/ 92699 h 577790"/>
              <a:gd name="connsiteX52" fmla="*/ 190382 w 607639"/>
              <a:gd name="connsiteY52" fmla="*/ 109763 h 577790"/>
              <a:gd name="connsiteX53" fmla="*/ 178100 w 607639"/>
              <a:gd name="connsiteY53" fmla="*/ 108341 h 577790"/>
              <a:gd name="connsiteX54" fmla="*/ 123361 w 607639"/>
              <a:gd name="connsiteY54" fmla="*/ 157757 h 577790"/>
              <a:gd name="connsiteX55" fmla="*/ 453482 w 607639"/>
              <a:gd name="connsiteY55" fmla="*/ 157757 h 577790"/>
              <a:gd name="connsiteX56" fmla="*/ 398744 w 607639"/>
              <a:gd name="connsiteY56" fmla="*/ 108341 h 577790"/>
              <a:gd name="connsiteX57" fmla="*/ 385660 w 607639"/>
              <a:gd name="connsiteY57" fmla="*/ 109941 h 577790"/>
              <a:gd name="connsiteX58" fmla="*/ 353440 w 607639"/>
              <a:gd name="connsiteY58" fmla="*/ 91543 h 577790"/>
              <a:gd name="connsiteX59" fmla="*/ 285618 w 607639"/>
              <a:gd name="connsiteY59" fmla="*/ 38928 h 577790"/>
              <a:gd name="connsiteX60" fmla="*/ 285618 w 607639"/>
              <a:gd name="connsiteY60" fmla="*/ 0 h 577790"/>
              <a:gd name="connsiteX61" fmla="*/ 387440 w 607639"/>
              <a:gd name="connsiteY61" fmla="*/ 70124 h 577790"/>
              <a:gd name="connsiteX62" fmla="*/ 398744 w 607639"/>
              <a:gd name="connsiteY62" fmla="*/ 69502 h 577790"/>
              <a:gd name="connsiteX63" fmla="*/ 492555 w 607639"/>
              <a:gd name="connsiteY63" fmla="*/ 157757 h 577790"/>
              <a:gd name="connsiteX64" fmla="*/ 497984 w 607639"/>
              <a:gd name="connsiteY64" fmla="*/ 157757 h 577790"/>
              <a:gd name="connsiteX65" fmla="*/ 498608 w 607639"/>
              <a:gd name="connsiteY65" fmla="*/ 157846 h 577790"/>
              <a:gd name="connsiteX66" fmla="*/ 499231 w 607639"/>
              <a:gd name="connsiteY66" fmla="*/ 157757 h 577790"/>
              <a:gd name="connsiteX67" fmla="*/ 588147 w 607639"/>
              <a:gd name="connsiteY67" fmla="*/ 157757 h 577790"/>
              <a:gd name="connsiteX68" fmla="*/ 607639 w 607639"/>
              <a:gd name="connsiteY68" fmla="*/ 177221 h 577790"/>
              <a:gd name="connsiteX69" fmla="*/ 607639 w 607639"/>
              <a:gd name="connsiteY69" fmla="*/ 231347 h 577790"/>
              <a:gd name="connsiteX70" fmla="*/ 511068 w 607639"/>
              <a:gd name="connsiteY70" fmla="*/ 338800 h 577790"/>
              <a:gd name="connsiteX71" fmla="*/ 407911 w 607639"/>
              <a:gd name="connsiteY71" fmla="*/ 480381 h 577790"/>
              <a:gd name="connsiteX72" fmla="*/ 514450 w 607639"/>
              <a:gd name="connsiteY72" fmla="*/ 480381 h 577790"/>
              <a:gd name="connsiteX73" fmla="*/ 557440 w 607639"/>
              <a:gd name="connsiteY73" fmla="*/ 480381 h 577790"/>
              <a:gd name="connsiteX74" fmla="*/ 576843 w 607639"/>
              <a:gd name="connsiteY74" fmla="*/ 499845 h 577790"/>
              <a:gd name="connsiteX75" fmla="*/ 557440 w 607639"/>
              <a:gd name="connsiteY75" fmla="*/ 519309 h 577790"/>
              <a:gd name="connsiteX76" fmla="*/ 522817 w 607639"/>
              <a:gd name="connsiteY76" fmla="*/ 519309 h 577790"/>
              <a:gd name="connsiteX77" fmla="*/ 382456 w 607639"/>
              <a:gd name="connsiteY77" fmla="*/ 577790 h 577790"/>
              <a:gd name="connsiteX78" fmla="*/ 194388 w 607639"/>
              <a:gd name="connsiteY78" fmla="*/ 577790 h 577790"/>
              <a:gd name="connsiteX79" fmla="*/ 54115 w 607639"/>
              <a:gd name="connsiteY79" fmla="*/ 519309 h 577790"/>
              <a:gd name="connsiteX80" fmla="*/ 19492 w 607639"/>
              <a:gd name="connsiteY80" fmla="*/ 519309 h 577790"/>
              <a:gd name="connsiteX81" fmla="*/ 0 w 607639"/>
              <a:gd name="connsiteY81" fmla="*/ 499845 h 577790"/>
              <a:gd name="connsiteX82" fmla="*/ 19492 w 607639"/>
              <a:gd name="connsiteY82" fmla="*/ 480381 h 577790"/>
              <a:gd name="connsiteX83" fmla="*/ 62393 w 607639"/>
              <a:gd name="connsiteY83" fmla="*/ 480381 h 577790"/>
              <a:gd name="connsiteX84" fmla="*/ 168932 w 607639"/>
              <a:gd name="connsiteY84" fmla="*/ 480381 h 577790"/>
              <a:gd name="connsiteX85" fmla="*/ 59456 w 607639"/>
              <a:gd name="connsiteY85" fmla="*/ 285384 h 577790"/>
              <a:gd name="connsiteX86" fmla="*/ 59456 w 607639"/>
              <a:gd name="connsiteY86" fmla="*/ 177221 h 577790"/>
              <a:gd name="connsiteX87" fmla="*/ 78948 w 607639"/>
              <a:gd name="connsiteY87" fmla="*/ 157757 h 577790"/>
              <a:gd name="connsiteX88" fmla="*/ 84288 w 607639"/>
              <a:gd name="connsiteY88" fmla="*/ 157757 h 577790"/>
              <a:gd name="connsiteX89" fmla="*/ 178189 w 607639"/>
              <a:gd name="connsiteY89" fmla="*/ 69502 h 577790"/>
              <a:gd name="connsiteX90" fmla="*/ 183974 w 607639"/>
              <a:gd name="connsiteY90" fmla="*/ 69680 h 577790"/>
              <a:gd name="connsiteX91" fmla="*/ 285618 w 607639"/>
              <a:gd name="connsiteY91" fmla="*/ 0 h 577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7639" h="577790">
                <a:moveTo>
                  <a:pt x="118021" y="519309"/>
                </a:moveTo>
                <a:cubicBezTo>
                  <a:pt x="141251" y="532018"/>
                  <a:pt x="167419" y="538862"/>
                  <a:pt x="194388" y="538862"/>
                </a:cubicBezTo>
                <a:lnTo>
                  <a:pt x="382456" y="538862"/>
                </a:lnTo>
                <a:cubicBezTo>
                  <a:pt x="409424" y="538862"/>
                  <a:pt x="435681" y="532018"/>
                  <a:pt x="458822" y="519309"/>
                </a:cubicBezTo>
                <a:close/>
                <a:moveTo>
                  <a:pt x="166540" y="300936"/>
                </a:moveTo>
                <a:cubicBezTo>
                  <a:pt x="167786" y="301202"/>
                  <a:pt x="169032" y="301558"/>
                  <a:pt x="170188" y="302091"/>
                </a:cubicBezTo>
                <a:cubicBezTo>
                  <a:pt x="171345" y="302535"/>
                  <a:pt x="172502" y="303157"/>
                  <a:pt x="173569" y="303867"/>
                </a:cubicBezTo>
                <a:cubicBezTo>
                  <a:pt x="174637" y="304578"/>
                  <a:pt x="175616" y="305378"/>
                  <a:pt x="176506" y="306266"/>
                </a:cubicBezTo>
                <a:cubicBezTo>
                  <a:pt x="177395" y="307154"/>
                  <a:pt x="178196" y="308220"/>
                  <a:pt x="178908" y="309287"/>
                </a:cubicBezTo>
                <a:cubicBezTo>
                  <a:pt x="179620" y="310264"/>
                  <a:pt x="180243" y="311419"/>
                  <a:pt x="180687" y="312573"/>
                </a:cubicBezTo>
                <a:cubicBezTo>
                  <a:pt x="181221" y="313817"/>
                  <a:pt x="181577" y="314972"/>
                  <a:pt x="181844" y="316216"/>
                </a:cubicBezTo>
                <a:cubicBezTo>
                  <a:pt x="182111" y="317460"/>
                  <a:pt x="182200" y="318792"/>
                  <a:pt x="182200" y="320036"/>
                </a:cubicBezTo>
                <a:cubicBezTo>
                  <a:pt x="182200" y="321280"/>
                  <a:pt x="182111" y="322612"/>
                  <a:pt x="181844" y="323856"/>
                </a:cubicBezTo>
                <a:cubicBezTo>
                  <a:pt x="181577" y="325100"/>
                  <a:pt x="181221" y="326254"/>
                  <a:pt x="180687" y="327498"/>
                </a:cubicBezTo>
                <a:cubicBezTo>
                  <a:pt x="180243" y="328653"/>
                  <a:pt x="179620" y="329808"/>
                  <a:pt x="178908" y="330785"/>
                </a:cubicBezTo>
                <a:cubicBezTo>
                  <a:pt x="178196" y="331851"/>
                  <a:pt x="177395" y="332917"/>
                  <a:pt x="176506" y="333806"/>
                </a:cubicBezTo>
                <a:cubicBezTo>
                  <a:pt x="175616" y="334694"/>
                  <a:pt x="174637" y="335493"/>
                  <a:pt x="173569" y="336204"/>
                </a:cubicBezTo>
                <a:cubicBezTo>
                  <a:pt x="172502" y="336915"/>
                  <a:pt x="171345" y="337537"/>
                  <a:pt x="170188" y="337981"/>
                </a:cubicBezTo>
                <a:cubicBezTo>
                  <a:pt x="169032" y="338425"/>
                  <a:pt x="167786" y="338869"/>
                  <a:pt x="166540" y="339047"/>
                </a:cubicBezTo>
                <a:cubicBezTo>
                  <a:pt x="165295" y="339313"/>
                  <a:pt x="164049" y="339491"/>
                  <a:pt x="162715" y="339491"/>
                </a:cubicBezTo>
                <a:cubicBezTo>
                  <a:pt x="161469" y="339491"/>
                  <a:pt x="160223" y="339313"/>
                  <a:pt x="158978" y="339047"/>
                </a:cubicBezTo>
                <a:cubicBezTo>
                  <a:pt x="157732" y="338869"/>
                  <a:pt x="156486" y="338425"/>
                  <a:pt x="155330" y="337981"/>
                </a:cubicBezTo>
                <a:cubicBezTo>
                  <a:pt x="154173" y="337448"/>
                  <a:pt x="153016" y="336915"/>
                  <a:pt x="151949" y="336204"/>
                </a:cubicBezTo>
                <a:cubicBezTo>
                  <a:pt x="150881" y="335493"/>
                  <a:pt x="149902" y="334694"/>
                  <a:pt x="149012" y="333806"/>
                </a:cubicBezTo>
                <a:cubicBezTo>
                  <a:pt x="148123" y="332917"/>
                  <a:pt x="147322" y="331851"/>
                  <a:pt x="146521" y="330785"/>
                </a:cubicBezTo>
                <a:cubicBezTo>
                  <a:pt x="145898" y="329808"/>
                  <a:pt x="145275" y="328653"/>
                  <a:pt x="144742" y="327498"/>
                </a:cubicBezTo>
                <a:cubicBezTo>
                  <a:pt x="144297" y="326343"/>
                  <a:pt x="143941" y="325100"/>
                  <a:pt x="143674" y="323856"/>
                </a:cubicBezTo>
                <a:cubicBezTo>
                  <a:pt x="143407" y="322612"/>
                  <a:pt x="143318" y="321280"/>
                  <a:pt x="143318" y="320036"/>
                </a:cubicBezTo>
                <a:cubicBezTo>
                  <a:pt x="143318" y="318792"/>
                  <a:pt x="143407" y="317460"/>
                  <a:pt x="143674" y="316216"/>
                </a:cubicBezTo>
                <a:cubicBezTo>
                  <a:pt x="143941" y="314972"/>
                  <a:pt x="144297" y="313817"/>
                  <a:pt x="144742" y="312573"/>
                </a:cubicBezTo>
                <a:cubicBezTo>
                  <a:pt x="145275" y="311419"/>
                  <a:pt x="145898" y="310264"/>
                  <a:pt x="146521" y="309287"/>
                </a:cubicBezTo>
                <a:cubicBezTo>
                  <a:pt x="147322" y="308220"/>
                  <a:pt x="148123" y="307154"/>
                  <a:pt x="149012" y="306266"/>
                </a:cubicBezTo>
                <a:cubicBezTo>
                  <a:pt x="153550" y="301735"/>
                  <a:pt x="160223" y="299692"/>
                  <a:pt x="166540" y="300936"/>
                </a:cubicBezTo>
                <a:close/>
                <a:moveTo>
                  <a:pt x="517477" y="196685"/>
                </a:moveTo>
                <a:lnTo>
                  <a:pt x="517477" y="285384"/>
                </a:lnTo>
                <a:cubicBezTo>
                  <a:pt x="517477" y="289739"/>
                  <a:pt x="517299" y="294005"/>
                  <a:pt x="517032" y="298271"/>
                </a:cubicBezTo>
                <a:cubicBezTo>
                  <a:pt x="546759" y="290450"/>
                  <a:pt x="568655" y="263343"/>
                  <a:pt x="568655" y="231347"/>
                </a:cubicBezTo>
                <a:lnTo>
                  <a:pt x="568655" y="196685"/>
                </a:lnTo>
                <a:close/>
                <a:moveTo>
                  <a:pt x="98351" y="196685"/>
                </a:moveTo>
                <a:lnTo>
                  <a:pt x="98351" y="285384"/>
                </a:lnTo>
                <a:cubicBezTo>
                  <a:pt x="98351" y="389993"/>
                  <a:pt x="183618" y="475137"/>
                  <a:pt x="288466" y="475137"/>
                </a:cubicBezTo>
                <a:cubicBezTo>
                  <a:pt x="374445" y="475137"/>
                  <a:pt x="447252" y="417811"/>
                  <a:pt x="470571" y="339511"/>
                </a:cubicBezTo>
                <a:lnTo>
                  <a:pt x="221178" y="339511"/>
                </a:lnTo>
                <a:cubicBezTo>
                  <a:pt x="210408" y="339511"/>
                  <a:pt x="201686" y="330801"/>
                  <a:pt x="201686" y="320047"/>
                </a:cubicBezTo>
                <a:cubicBezTo>
                  <a:pt x="201686" y="309292"/>
                  <a:pt x="210408" y="300582"/>
                  <a:pt x="221178" y="300582"/>
                </a:cubicBezTo>
                <a:lnTo>
                  <a:pt x="477869" y="300582"/>
                </a:lnTo>
                <a:cubicBezTo>
                  <a:pt x="478314" y="295605"/>
                  <a:pt x="478492" y="290539"/>
                  <a:pt x="478492" y="285384"/>
                </a:cubicBezTo>
                <a:lnTo>
                  <a:pt x="478492" y="196685"/>
                </a:lnTo>
                <a:lnTo>
                  <a:pt x="471995" y="196685"/>
                </a:lnTo>
                <a:lnTo>
                  <a:pt x="104937" y="196685"/>
                </a:lnTo>
                <a:close/>
                <a:moveTo>
                  <a:pt x="285618" y="38928"/>
                </a:moveTo>
                <a:cubicBezTo>
                  <a:pt x="252953" y="38928"/>
                  <a:pt x="224916" y="61058"/>
                  <a:pt x="217529" y="92699"/>
                </a:cubicBezTo>
                <a:cubicBezTo>
                  <a:pt x="214770" y="104253"/>
                  <a:pt x="201864" y="112341"/>
                  <a:pt x="190382" y="109763"/>
                </a:cubicBezTo>
                <a:cubicBezTo>
                  <a:pt x="186377" y="108874"/>
                  <a:pt x="182283" y="108341"/>
                  <a:pt x="178100" y="108341"/>
                </a:cubicBezTo>
                <a:cubicBezTo>
                  <a:pt x="149707" y="108341"/>
                  <a:pt x="126209" y="130116"/>
                  <a:pt x="123361" y="157757"/>
                </a:cubicBezTo>
                <a:lnTo>
                  <a:pt x="453482" y="157757"/>
                </a:lnTo>
                <a:cubicBezTo>
                  <a:pt x="450723" y="130116"/>
                  <a:pt x="427225" y="108341"/>
                  <a:pt x="398744" y="108341"/>
                </a:cubicBezTo>
                <a:cubicBezTo>
                  <a:pt x="394293" y="108341"/>
                  <a:pt x="389932" y="108874"/>
                  <a:pt x="385660" y="109941"/>
                </a:cubicBezTo>
                <a:cubicBezTo>
                  <a:pt x="373911" y="112785"/>
                  <a:pt x="356911" y="105230"/>
                  <a:pt x="353440" y="91543"/>
                </a:cubicBezTo>
                <a:cubicBezTo>
                  <a:pt x="345607" y="60525"/>
                  <a:pt x="317660" y="38928"/>
                  <a:pt x="285618" y="38928"/>
                </a:cubicBezTo>
                <a:close/>
                <a:moveTo>
                  <a:pt x="285618" y="0"/>
                </a:moveTo>
                <a:cubicBezTo>
                  <a:pt x="331367" y="0"/>
                  <a:pt x="371597" y="28263"/>
                  <a:pt x="387440" y="70124"/>
                </a:cubicBezTo>
                <a:cubicBezTo>
                  <a:pt x="391178" y="69680"/>
                  <a:pt x="395005" y="69502"/>
                  <a:pt x="398744" y="69502"/>
                </a:cubicBezTo>
                <a:cubicBezTo>
                  <a:pt x="448676" y="69502"/>
                  <a:pt x="489707" y="108608"/>
                  <a:pt x="492555" y="157757"/>
                </a:cubicBezTo>
                <a:lnTo>
                  <a:pt x="497984" y="157757"/>
                </a:lnTo>
                <a:cubicBezTo>
                  <a:pt x="498162" y="157757"/>
                  <a:pt x="498430" y="157846"/>
                  <a:pt x="498608" y="157846"/>
                </a:cubicBezTo>
                <a:cubicBezTo>
                  <a:pt x="498875" y="157846"/>
                  <a:pt x="499053" y="157757"/>
                  <a:pt x="499231" y="157757"/>
                </a:cubicBezTo>
                <a:lnTo>
                  <a:pt x="588147" y="157757"/>
                </a:lnTo>
                <a:cubicBezTo>
                  <a:pt x="598916" y="157757"/>
                  <a:pt x="607639" y="166467"/>
                  <a:pt x="607639" y="177221"/>
                </a:cubicBezTo>
                <a:lnTo>
                  <a:pt x="607639" y="231347"/>
                </a:lnTo>
                <a:cubicBezTo>
                  <a:pt x="607639" y="286984"/>
                  <a:pt x="565272" y="332934"/>
                  <a:pt x="511068" y="338800"/>
                </a:cubicBezTo>
                <a:cubicBezTo>
                  <a:pt x="496738" y="398525"/>
                  <a:pt x="458911" y="449096"/>
                  <a:pt x="407911" y="480381"/>
                </a:cubicBezTo>
                <a:lnTo>
                  <a:pt x="514450" y="480381"/>
                </a:lnTo>
                <a:lnTo>
                  <a:pt x="557440" y="480381"/>
                </a:lnTo>
                <a:cubicBezTo>
                  <a:pt x="568210" y="480381"/>
                  <a:pt x="576843" y="489091"/>
                  <a:pt x="576843" y="499845"/>
                </a:cubicBezTo>
                <a:cubicBezTo>
                  <a:pt x="576843" y="510599"/>
                  <a:pt x="568210" y="519309"/>
                  <a:pt x="557440" y="519309"/>
                </a:cubicBezTo>
                <a:lnTo>
                  <a:pt x="522817" y="519309"/>
                </a:lnTo>
                <a:cubicBezTo>
                  <a:pt x="485880" y="556549"/>
                  <a:pt x="435236" y="577790"/>
                  <a:pt x="382456" y="577790"/>
                </a:cubicBezTo>
                <a:lnTo>
                  <a:pt x="194388" y="577790"/>
                </a:lnTo>
                <a:cubicBezTo>
                  <a:pt x="141696" y="577790"/>
                  <a:pt x="91052" y="556549"/>
                  <a:pt x="54115" y="519309"/>
                </a:cubicBezTo>
                <a:lnTo>
                  <a:pt x="19492" y="519309"/>
                </a:lnTo>
                <a:cubicBezTo>
                  <a:pt x="8723" y="519309"/>
                  <a:pt x="0" y="510599"/>
                  <a:pt x="0" y="499845"/>
                </a:cubicBezTo>
                <a:cubicBezTo>
                  <a:pt x="0" y="489091"/>
                  <a:pt x="8723" y="480381"/>
                  <a:pt x="19492" y="480381"/>
                </a:cubicBezTo>
                <a:lnTo>
                  <a:pt x="62393" y="480381"/>
                </a:lnTo>
                <a:lnTo>
                  <a:pt x="168932" y="480381"/>
                </a:lnTo>
                <a:cubicBezTo>
                  <a:pt x="103335" y="440120"/>
                  <a:pt x="59456" y="367774"/>
                  <a:pt x="59456" y="285384"/>
                </a:cubicBezTo>
                <a:lnTo>
                  <a:pt x="59456" y="177221"/>
                </a:lnTo>
                <a:cubicBezTo>
                  <a:pt x="59456" y="166467"/>
                  <a:pt x="68178" y="157757"/>
                  <a:pt x="78948" y="157757"/>
                </a:cubicBezTo>
                <a:lnTo>
                  <a:pt x="84288" y="157757"/>
                </a:lnTo>
                <a:cubicBezTo>
                  <a:pt x="87225" y="108608"/>
                  <a:pt x="128168" y="69502"/>
                  <a:pt x="178189" y="69502"/>
                </a:cubicBezTo>
                <a:cubicBezTo>
                  <a:pt x="180058" y="69502"/>
                  <a:pt x="182016" y="69502"/>
                  <a:pt x="183974" y="69680"/>
                </a:cubicBezTo>
                <a:cubicBezTo>
                  <a:pt x="199906" y="27996"/>
                  <a:pt x="239780" y="0"/>
                  <a:pt x="28561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组合 21">
            <a:extLst>
              <a:ext uri="{FF2B5EF4-FFF2-40B4-BE49-F238E27FC236}">
                <a16:creationId xmlns:a16="http://schemas.microsoft.com/office/drawing/2014/main" id="{5E346549-2583-0251-C2FD-A367A191DA17}"/>
              </a:ext>
            </a:extLst>
          </p:cNvPr>
          <p:cNvGrpSpPr/>
          <p:nvPr/>
        </p:nvGrpSpPr>
        <p:grpSpPr>
          <a:xfrm>
            <a:off x="4045815" y="1615339"/>
            <a:ext cx="5984241" cy="769441"/>
            <a:chOff x="3982315" y="1615339"/>
            <a:chExt cx="5984241" cy="769441"/>
          </a:xfrm>
        </p:grpSpPr>
        <p:sp>
          <p:nvSpPr>
            <p:cNvPr id="18" name="文本框 17">
              <a:extLst>
                <a:ext uri="{FF2B5EF4-FFF2-40B4-BE49-F238E27FC236}">
                  <a16:creationId xmlns:a16="http://schemas.microsoft.com/office/drawing/2014/main" id="{4FA3EFA6-79D2-E869-CA88-2997CE5355A3}"/>
                </a:ext>
              </a:extLst>
            </p:cNvPr>
            <p:cNvSpPr txBox="1"/>
            <p:nvPr/>
          </p:nvSpPr>
          <p:spPr>
            <a:xfrm>
              <a:off x="3982315" y="1615339"/>
              <a:ext cx="857927" cy="769441"/>
            </a:xfrm>
            <a:prstGeom prst="rect">
              <a:avLst/>
            </a:prstGeom>
            <a:noFill/>
          </p:spPr>
          <p:txBody>
            <a:bodyPr wrap="none">
              <a:spAutoFit/>
            </a:bodyPr>
            <a:lstStyle/>
            <a:p>
              <a:pPr algn="ctr"/>
              <a:r>
                <a:rPr kumimoji="0" lang="en-US" altLang="zh-CN" sz="4400" b="0" i="0" u="none" strike="noStrike" kern="1200" cap="none" spc="0" normalizeH="0" baseline="0" noProof="0" dirty="0">
                  <a:ln>
                    <a:noFill/>
                  </a:ln>
                  <a:solidFill>
                    <a:prstClr val="white"/>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01</a:t>
              </a:r>
              <a:endParaRPr lang="zh-CN" altLang="en-US" sz="4400" dirty="0">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19" name="文本框 18">
              <a:extLst>
                <a:ext uri="{FF2B5EF4-FFF2-40B4-BE49-F238E27FC236}">
                  <a16:creationId xmlns:a16="http://schemas.microsoft.com/office/drawing/2014/main" id="{92905601-F997-7661-2144-FBBAA4AB80E3}"/>
                </a:ext>
              </a:extLst>
            </p:cNvPr>
            <p:cNvSpPr txBox="1"/>
            <p:nvPr/>
          </p:nvSpPr>
          <p:spPr>
            <a:xfrm>
              <a:off x="5470409" y="1715488"/>
              <a:ext cx="1999265" cy="646331"/>
            </a:xfrm>
            <a:prstGeom prst="rect">
              <a:avLst/>
            </a:prstGeom>
            <a:noFill/>
          </p:spPr>
          <p:txBody>
            <a:bodyPr wrap="none">
              <a:spAutoFit/>
            </a:bodyPr>
            <a:lstStyle/>
            <a:p>
              <a:r>
                <a:rPr kumimoji="0" lang="zh-CN" altLang="en-US" sz="3600" b="0" i="0" u="none" strike="noStrike" kern="1200" cap="none" spc="0" normalizeH="0" baseline="0" noProof="0" dirty="0">
                  <a:ln>
                    <a:noFill/>
                  </a:ln>
                  <a:solidFill>
                    <a:prstClr val="white"/>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咖啡介绍</a:t>
              </a:r>
            </a:p>
          </p:txBody>
        </p:sp>
        <p:sp>
          <p:nvSpPr>
            <p:cNvPr id="20" name="文本框 19">
              <a:extLst>
                <a:ext uri="{FF2B5EF4-FFF2-40B4-BE49-F238E27FC236}">
                  <a16:creationId xmlns:a16="http://schemas.microsoft.com/office/drawing/2014/main" id="{FE319A60-7039-29ED-0719-EFE302F416FB}"/>
                </a:ext>
              </a:extLst>
            </p:cNvPr>
            <p:cNvSpPr txBox="1"/>
            <p:nvPr/>
          </p:nvSpPr>
          <p:spPr>
            <a:xfrm>
              <a:off x="7420667" y="1923927"/>
              <a:ext cx="2545889" cy="400110"/>
            </a:xfrm>
            <a:prstGeom prst="rect">
              <a:avLst/>
            </a:prstGeom>
            <a:noFill/>
          </p:spPr>
          <p:txBody>
            <a:bodyPr wrap="none">
              <a:spAutoFit/>
            </a:bodyPr>
            <a:lstStyle/>
            <a:p>
              <a:r>
                <a:rPr kumimoji="0" lang="en-US" altLang="zh-CN" sz="2000" b="0" i="0" u="none" strike="noStrike" kern="1200" cap="none" spc="0" normalizeH="0" baseline="0" noProof="0" dirty="0">
                  <a:ln>
                    <a:noFill/>
                  </a:ln>
                  <a:solidFill>
                    <a:prstClr val="white"/>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Coffee introduction</a:t>
              </a:r>
              <a:endParaRPr kumimoji="0" lang="zh-CN" altLang="en-US" sz="2000" b="0" i="0" u="none" strike="noStrike" kern="1200" cap="none" spc="0" normalizeH="0" baseline="0" noProof="0" dirty="0">
                <a:ln>
                  <a:noFill/>
                </a:ln>
                <a:solidFill>
                  <a:prstClr val="white"/>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grpSp>
      <p:grpSp>
        <p:nvGrpSpPr>
          <p:cNvPr id="23" name="组合 22">
            <a:extLst>
              <a:ext uri="{FF2B5EF4-FFF2-40B4-BE49-F238E27FC236}">
                <a16:creationId xmlns:a16="http://schemas.microsoft.com/office/drawing/2014/main" id="{64275C3F-C8D6-97B1-3AC6-EEDB19C17554}"/>
              </a:ext>
            </a:extLst>
          </p:cNvPr>
          <p:cNvGrpSpPr/>
          <p:nvPr/>
        </p:nvGrpSpPr>
        <p:grpSpPr>
          <a:xfrm>
            <a:off x="4045815" y="2699432"/>
            <a:ext cx="6181411" cy="769441"/>
            <a:chOff x="3982315" y="1615339"/>
            <a:chExt cx="6181411" cy="769441"/>
          </a:xfrm>
        </p:grpSpPr>
        <p:sp>
          <p:nvSpPr>
            <p:cNvPr id="24" name="文本框 23">
              <a:extLst>
                <a:ext uri="{FF2B5EF4-FFF2-40B4-BE49-F238E27FC236}">
                  <a16:creationId xmlns:a16="http://schemas.microsoft.com/office/drawing/2014/main" id="{ECEDAD22-ADE2-FCB9-9D4B-D0DC98D0C05B}"/>
                </a:ext>
              </a:extLst>
            </p:cNvPr>
            <p:cNvSpPr txBox="1"/>
            <p:nvPr/>
          </p:nvSpPr>
          <p:spPr>
            <a:xfrm>
              <a:off x="3982315" y="1615339"/>
              <a:ext cx="857927" cy="769441"/>
            </a:xfrm>
            <a:prstGeom prst="rect">
              <a:avLst/>
            </a:prstGeom>
            <a:noFill/>
          </p:spPr>
          <p:txBody>
            <a:bodyPr wrap="none">
              <a:spAutoFit/>
            </a:bodyPr>
            <a:lstStyle/>
            <a:p>
              <a:pPr algn="ctr"/>
              <a:r>
                <a:rPr kumimoji="0" lang="en-US" altLang="zh-CN" sz="4400" b="0" i="0" u="none" strike="noStrike" kern="1200" cap="none" spc="0" normalizeH="0" baseline="0" noProof="0" dirty="0">
                  <a:ln>
                    <a:noFill/>
                  </a:ln>
                  <a:solidFill>
                    <a:prstClr val="white"/>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02</a:t>
              </a:r>
              <a:endParaRPr lang="zh-CN" altLang="en-US" sz="4400" dirty="0">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25" name="文本框 24">
              <a:extLst>
                <a:ext uri="{FF2B5EF4-FFF2-40B4-BE49-F238E27FC236}">
                  <a16:creationId xmlns:a16="http://schemas.microsoft.com/office/drawing/2014/main" id="{4A84C2BD-5684-3E60-4909-2B56EF264A40}"/>
                </a:ext>
              </a:extLst>
            </p:cNvPr>
            <p:cNvSpPr txBox="1"/>
            <p:nvPr/>
          </p:nvSpPr>
          <p:spPr>
            <a:xfrm>
              <a:off x="5470409" y="1715488"/>
              <a:ext cx="1999265" cy="646331"/>
            </a:xfrm>
            <a:prstGeom prst="rect">
              <a:avLst/>
            </a:prstGeom>
            <a:noFill/>
          </p:spPr>
          <p:txBody>
            <a:bodyPr wrap="none">
              <a:spAutoFit/>
            </a:bodyPr>
            <a:lstStyle/>
            <a:p>
              <a:r>
                <a:rPr kumimoji="0" lang="zh-CN" altLang="en-US" sz="3600" b="0" i="0" u="none" strike="noStrike" kern="1200" cap="none" spc="0" normalizeH="0" baseline="0" noProof="0" dirty="0">
                  <a:ln>
                    <a:noFill/>
                  </a:ln>
                  <a:solidFill>
                    <a:prstClr val="white"/>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发展历史</a:t>
              </a:r>
            </a:p>
          </p:txBody>
        </p:sp>
        <p:sp>
          <p:nvSpPr>
            <p:cNvPr id="26" name="文本框 25">
              <a:extLst>
                <a:ext uri="{FF2B5EF4-FFF2-40B4-BE49-F238E27FC236}">
                  <a16:creationId xmlns:a16="http://schemas.microsoft.com/office/drawing/2014/main" id="{3AD8938E-E641-A742-A8FC-8340028C9F79}"/>
                </a:ext>
              </a:extLst>
            </p:cNvPr>
            <p:cNvSpPr txBox="1"/>
            <p:nvPr/>
          </p:nvSpPr>
          <p:spPr>
            <a:xfrm>
              <a:off x="7420667" y="1923927"/>
              <a:ext cx="2743059" cy="400110"/>
            </a:xfrm>
            <a:prstGeom prst="rect">
              <a:avLst/>
            </a:prstGeom>
            <a:noFill/>
          </p:spPr>
          <p:txBody>
            <a:bodyPr wrap="none">
              <a:spAutoFit/>
            </a:bodyPr>
            <a:lstStyle/>
            <a:p>
              <a:r>
                <a:rPr kumimoji="0" lang="en-US" altLang="zh-CN" sz="2000" b="0" i="0" u="none" strike="noStrike" kern="1200" cap="none" spc="0" normalizeH="0" baseline="0" noProof="0" dirty="0">
                  <a:ln>
                    <a:noFill/>
                  </a:ln>
                  <a:solidFill>
                    <a:prstClr val="white"/>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Development history</a:t>
              </a:r>
              <a:endParaRPr kumimoji="0" lang="zh-CN" altLang="en-US" sz="2000" b="0" i="0" u="none" strike="noStrike" kern="1200" cap="none" spc="0" normalizeH="0" baseline="0" noProof="0" dirty="0">
                <a:ln>
                  <a:noFill/>
                </a:ln>
                <a:solidFill>
                  <a:prstClr val="white"/>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grpSp>
      <p:grpSp>
        <p:nvGrpSpPr>
          <p:cNvPr id="27" name="组合 26">
            <a:extLst>
              <a:ext uri="{FF2B5EF4-FFF2-40B4-BE49-F238E27FC236}">
                <a16:creationId xmlns:a16="http://schemas.microsoft.com/office/drawing/2014/main" id="{0E509154-43BB-AC09-E830-23AC116D806A}"/>
              </a:ext>
            </a:extLst>
          </p:cNvPr>
          <p:cNvGrpSpPr/>
          <p:nvPr/>
        </p:nvGrpSpPr>
        <p:grpSpPr>
          <a:xfrm>
            <a:off x="4045815" y="3833045"/>
            <a:ext cx="5522577" cy="769441"/>
            <a:chOff x="3982315" y="1615339"/>
            <a:chExt cx="5522577" cy="769441"/>
          </a:xfrm>
        </p:grpSpPr>
        <p:sp>
          <p:nvSpPr>
            <p:cNvPr id="28" name="文本框 27">
              <a:extLst>
                <a:ext uri="{FF2B5EF4-FFF2-40B4-BE49-F238E27FC236}">
                  <a16:creationId xmlns:a16="http://schemas.microsoft.com/office/drawing/2014/main" id="{EF3879AC-839F-58A3-8987-7BCEF5D765C3}"/>
                </a:ext>
              </a:extLst>
            </p:cNvPr>
            <p:cNvSpPr txBox="1"/>
            <p:nvPr/>
          </p:nvSpPr>
          <p:spPr>
            <a:xfrm>
              <a:off x="3982315" y="1615339"/>
              <a:ext cx="857927" cy="769441"/>
            </a:xfrm>
            <a:prstGeom prst="rect">
              <a:avLst/>
            </a:prstGeom>
            <a:noFill/>
          </p:spPr>
          <p:txBody>
            <a:bodyPr wrap="none">
              <a:spAutoFit/>
            </a:bodyPr>
            <a:lstStyle/>
            <a:p>
              <a:pPr algn="ctr"/>
              <a:r>
                <a:rPr kumimoji="0" lang="en-US" altLang="zh-CN" sz="4400" b="0" i="0" u="none" strike="noStrike" kern="1200" cap="none" spc="0" normalizeH="0" baseline="0" noProof="0" dirty="0">
                  <a:ln>
                    <a:noFill/>
                  </a:ln>
                  <a:solidFill>
                    <a:prstClr val="white"/>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03</a:t>
              </a:r>
              <a:endParaRPr lang="zh-CN" altLang="en-US" sz="4400" dirty="0">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29" name="文本框 28">
              <a:extLst>
                <a:ext uri="{FF2B5EF4-FFF2-40B4-BE49-F238E27FC236}">
                  <a16:creationId xmlns:a16="http://schemas.microsoft.com/office/drawing/2014/main" id="{6DB29473-049C-C170-36BB-DD3908467784}"/>
                </a:ext>
              </a:extLst>
            </p:cNvPr>
            <p:cNvSpPr txBox="1"/>
            <p:nvPr/>
          </p:nvSpPr>
          <p:spPr>
            <a:xfrm>
              <a:off x="5470409" y="1715488"/>
              <a:ext cx="1999265" cy="646331"/>
            </a:xfrm>
            <a:prstGeom prst="rect">
              <a:avLst/>
            </a:prstGeom>
            <a:noFill/>
          </p:spPr>
          <p:txBody>
            <a:bodyPr wrap="none">
              <a:spAutoFit/>
            </a:bodyPr>
            <a:lstStyle/>
            <a:p>
              <a:r>
                <a:rPr kumimoji="0" lang="zh-CN" altLang="en-US" sz="3600" b="0" i="0" u="none" strike="noStrike" kern="1200" cap="none" spc="0" normalizeH="0" baseline="0" noProof="0" dirty="0">
                  <a:ln>
                    <a:noFill/>
                  </a:ln>
                  <a:solidFill>
                    <a:prstClr val="white"/>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咖啡起源</a:t>
              </a:r>
            </a:p>
          </p:txBody>
        </p:sp>
        <p:sp>
          <p:nvSpPr>
            <p:cNvPr id="30" name="文本框 29">
              <a:extLst>
                <a:ext uri="{FF2B5EF4-FFF2-40B4-BE49-F238E27FC236}">
                  <a16:creationId xmlns:a16="http://schemas.microsoft.com/office/drawing/2014/main" id="{15DE6524-192C-2D8A-0656-2600B570B005}"/>
                </a:ext>
              </a:extLst>
            </p:cNvPr>
            <p:cNvSpPr txBox="1"/>
            <p:nvPr/>
          </p:nvSpPr>
          <p:spPr>
            <a:xfrm>
              <a:off x="7420667" y="1923927"/>
              <a:ext cx="2084225" cy="400110"/>
            </a:xfrm>
            <a:prstGeom prst="rect">
              <a:avLst/>
            </a:prstGeom>
            <a:noFill/>
          </p:spPr>
          <p:txBody>
            <a:bodyPr wrap="none">
              <a:spAutoFit/>
            </a:bodyPr>
            <a:lstStyle/>
            <a:p>
              <a:r>
                <a:rPr kumimoji="0" lang="en-US" altLang="zh-CN" sz="2000" b="0" i="0" u="none" strike="noStrike" kern="1200" cap="none" spc="0" normalizeH="0" baseline="0" noProof="0" dirty="0">
                  <a:ln>
                    <a:noFill/>
                  </a:ln>
                  <a:solidFill>
                    <a:prstClr val="white"/>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Origin of coffee</a:t>
              </a:r>
              <a:endParaRPr kumimoji="0" lang="zh-CN" altLang="en-US" sz="2000" b="0" i="0" u="none" strike="noStrike" kern="1200" cap="none" spc="0" normalizeH="0" baseline="0" noProof="0" dirty="0">
                <a:ln>
                  <a:noFill/>
                </a:ln>
                <a:solidFill>
                  <a:prstClr val="white"/>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grpSp>
      <p:grpSp>
        <p:nvGrpSpPr>
          <p:cNvPr id="31" name="组合 30">
            <a:extLst>
              <a:ext uri="{FF2B5EF4-FFF2-40B4-BE49-F238E27FC236}">
                <a16:creationId xmlns:a16="http://schemas.microsoft.com/office/drawing/2014/main" id="{54EA8E0D-EA25-1B26-FD4D-E962CD4E8BF8}"/>
              </a:ext>
            </a:extLst>
          </p:cNvPr>
          <p:cNvGrpSpPr/>
          <p:nvPr/>
        </p:nvGrpSpPr>
        <p:grpSpPr>
          <a:xfrm>
            <a:off x="4045815" y="4879038"/>
            <a:ext cx="5019234" cy="769441"/>
            <a:chOff x="3982315" y="1615339"/>
            <a:chExt cx="5019234" cy="769441"/>
          </a:xfrm>
        </p:grpSpPr>
        <p:sp>
          <p:nvSpPr>
            <p:cNvPr id="32" name="文本框 31">
              <a:extLst>
                <a:ext uri="{FF2B5EF4-FFF2-40B4-BE49-F238E27FC236}">
                  <a16:creationId xmlns:a16="http://schemas.microsoft.com/office/drawing/2014/main" id="{89CEB248-B867-BEDB-95D0-04E17077A46C}"/>
                </a:ext>
              </a:extLst>
            </p:cNvPr>
            <p:cNvSpPr txBox="1"/>
            <p:nvPr/>
          </p:nvSpPr>
          <p:spPr>
            <a:xfrm>
              <a:off x="3982315" y="1615339"/>
              <a:ext cx="857927" cy="769441"/>
            </a:xfrm>
            <a:prstGeom prst="rect">
              <a:avLst/>
            </a:prstGeom>
            <a:noFill/>
          </p:spPr>
          <p:txBody>
            <a:bodyPr wrap="none">
              <a:spAutoFit/>
            </a:bodyPr>
            <a:lstStyle/>
            <a:p>
              <a:pPr algn="ctr"/>
              <a:r>
                <a:rPr kumimoji="0" lang="en-US" altLang="zh-CN" sz="4400" b="0" i="0" u="none" strike="noStrike" kern="1200" cap="none" spc="0" normalizeH="0" baseline="0" noProof="0" dirty="0">
                  <a:ln>
                    <a:noFill/>
                  </a:ln>
                  <a:solidFill>
                    <a:prstClr val="white"/>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04</a:t>
              </a:r>
              <a:endParaRPr lang="zh-CN" altLang="en-US" sz="4400" dirty="0">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33" name="文本框 32">
              <a:extLst>
                <a:ext uri="{FF2B5EF4-FFF2-40B4-BE49-F238E27FC236}">
                  <a16:creationId xmlns:a16="http://schemas.microsoft.com/office/drawing/2014/main" id="{091D28EC-7153-C03A-ABF4-57898122FE8E}"/>
                </a:ext>
              </a:extLst>
            </p:cNvPr>
            <p:cNvSpPr txBox="1"/>
            <p:nvPr/>
          </p:nvSpPr>
          <p:spPr>
            <a:xfrm>
              <a:off x="5470409" y="1715488"/>
              <a:ext cx="1999265" cy="646331"/>
            </a:xfrm>
            <a:prstGeom prst="rect">
              <a:avLst/>
            </a:prstGeom>
            <a:noFill/>
          </p:spPr>
          <p:txBody>
            <a:bodyPr wrap="none">
              <a:spAutoFit/>
            </a:bodyPr>
            <a:lstStyle/>
            <a:p>
              <a:r>
                <a:rPr kumimoji="0" lang="zh-CN" altLang="en-US" sz="3600" b="0" i="0" u="none" strike="noStrike" kern="1200" cap="none" spc="0" normalizeH="0" baseline="0" noProof="0" dirty="0">
                  <a:ln>
                    <a:noFill/>
                  </a:ln>
                  <a:solidFill>
                    <a:prstClr val="white"/>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咖啡种类</a:t>
              </a:r>
            </a:p>
          </p:txBody>
        </p:sp>
        <p:sp>
          <p:nvSpPr>
            <p:cNvPr id="34" name="文本框 33">
              <a:extLst>
                <a:ext uri="{FF2B5EF4-FFF2-40B4-BE49-F238E27FC236}">
                  <a16:creationId xmlns:a16="http://schemas.microsoft.com/office/drawing/2014/main" id="{DAF4436C-AD71-90EC-8946-7C88FE4C9389}"/>
                </a:ext>
              </a:extLst>
            </p:cNvPr>
            <p:cNvSpPr txBox="1"/>
            <p:nvPr/>
          </p:nvSpPr>
          <p:spPr>
            <a:xfrm>
              <a:off x="7420667" y="1923927"/>
              <a:ext cx="1580882" cy="400110"/>
            </a:xfrm>
            <a:prstGeom prst="rect">
              <a:avLst/>
            </a:prstGeom>
            <a:noFill/>
          </p:spPr>
          <p:txBody>
            <a:bodyPr wrap="none">
              <a:spAutoFit/>
            </a:bodyPr>
            <a:lstStyle/>
            <a:p>
              <a:r>
                <a:rPr kumimoji="0" lang="en-US" altLang="zh-CN" sz="2000" b="0" i="0" u="none" strike="noStrike" kern="1200" cap="none" spc="0" normalizeH="0" baseline="0" noProof="0" dirty="0">
                  <a:ln>
                    <a:noFill/>
                  </a:ln>
                  <a:solidFill>
                    <a:prstClr val="white"/>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Coffee type</a:t>
              </a:r>
              <a:endParaRPr kumimoji="0" lang="zh-CN" altLang="en-US" sz="2000" b="0" i="0" u="none" strike="noStrike" kern="1200" cap="none" spc="0" normalizeH="0" baseline="0" noProof="0" dirty="0">
                <a:ln>
                  <a:noFill/>
                </a:ln>
                <a:solidFill>
                  <a:prstClr val="white"/>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grpSp>
    </p:spTree>
    <p:extLst>
      <p:ext uri="{BB962C8B-B14F-4D97-AF65-F5344CB8AC3E}">
        <p14:creationId xmlns:p14="http://schemas.microsoft.com/office/powerpoint/2010/main" val="1692334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椭圆 39">
            <a:extLst>
              <a:ext uri="{FF2B5EF4-FFF2-40B4-BE49-F238E27FC236}">
                <a16:creationId xmlns:a16="http://schemas.microsoft.com/office/drawing/2014/main" id="{897E1B72-691D-A12E-1DFE-B2C10E40B26A}"/>
              </a:ext>
            </a:extLst>
          </p:cNvPr>
          <p:cNvSpPr/>
          <p:nvPr/>
        </p:nvSpPr>
        <p:spPr>
          <a:xfrm>
            <a:off x="8483339" y="3083807"/>
            <a:ext cx="3394362" cy="3394362"/>
          </a:xfrm>
          <a:prstGeom prst="ellipse">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C81BE3FA-1A3F-9687-10AF-33225D5F034D}"/>
              </a:ext>
            </a:extLst>
          </p:cNvPr>
          <p:cNvSpPr txBox="1"/>
          <p:nvPr/>
        </p:nvSpPr>
        <p:spPr>
          <a:xfrm>
            <a:off x="4546602"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咖啡介绍</a:t>
            </a:r>
          </a:p>
        </p:txBody>
      </p:sp>
      <p:sp>
        <p:nvSpPr>
          <p:cNvPr id="12" name="文本框 11">
            <a:extLst>
              <a:ext uri="{FF2B5EF4-FFF2-40B4-BE49-F238E27FC236}">
                <a16:creationId xmlns:a16="http://schemas.microsoft.com/office/drawing/2014/main" id="{63F11475-23FD-7974-225E-D1AB23262BEE}"/>
              </a:ext>
            </a:extLst>
          </p:cNvPr>
          <p:cNvSpPr txBox="1"/>
          <p:nvPr/>
        </p:nvSpPr>
        <p:spPr>
          <a:xfrm>
            <a:off x="6311900"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发展历史</a:t>
            </a:r>
          </a:p>
        </p:txBody>
      </p:sp>
      <p:sp>
        <p:nvSpPr>
          <p:cNvPr id="13" name="文本框 12">
            <a:extLst>
              <a:ext uri="{FF2B5EF4-FFF2-40B4-BE49-F238E27FC236}">
                <a16:creationId xmlns:a16="http://schemas.microsoft.com/office/drawing/2014/main" id="{0E9D1C02-10D6-4037-5ED7-A9097CBE7C9D}"/>
              </a:ext>
            </a:extLst>
          </p:cNvPr>
          <p:cNvSpPr txBox="1"/>
          <p:nvPr/>
        </p:nvSpPr>
        <p:spPr>
          <a:xfrm>
            <a:off x="8077198"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咖啡起源</a:t>
            </a:r>
          </a:p>
        </p:txBody>
      </p:sp>
      <p:sp>
        <p:nvSpPr>
          <p:cNvPr id="14" name="文本框 13">
            <a:extLst>
              <a:ext uri="{FF2B5EF4-FFF2-40B4-BE49-F238E27FC236}">
                <a16:creationId xmlns:a16="http://schemas.microsoft.com/office/drawing/2014/main" id="{7AE1C4C6-A258-E2C8-3666-4C4EC20A5DA3}"/>
              </a:ext>
            </a:extLst>
          </p:cNvPr>
          <p:cNvSpPr txBox="1"/>
          <p:nvPr/>
        </p:nvSpPr>
        <p:spPr>
          <a:xfrm>
            <a:off x="9842496"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咖啡种类</a:t>
            </a:r>
          </a:p>
        </p:txBody>
      </p:sp>
      <p:sp>
        <p:nvSpPr>
          <p:cNvPr id="15" name="coffee-bean_173819">
            <a:extLst>
              <a:ext uri="{FF2B5EF4-FFF2-40B4-BE49-F238E27FC236}">
                <a16:creationId xmlns:a16="http://schemas.microsoft.com/office/drawing/2014/main" id="{BEBF5304-8350-1849-C7C5-D20236BDD880}"/>
              </a:ext>
            </a:extLst>
          </p:cNvPr>
          <p:cNvSpPr/>
          <p:nvPr/>
        </p:nvSpPr>
        <p:spPr>
          <a:xfrm>
            <a:off x="482317"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ffee-bean_173819">
            <a:extLst>
              <a:ext uri="{FF2B5EF4-FFF2-40B4-BE49-F238E27FC236}">
                <a16:creationId xmlns:a16="http://schemas.microsoft.com/office/drawing/2014/main" id="{D12261F2-BC3B-47D7-98BD-F2ACA9CB7942}"/>
              </a:ext>
            </a:extLst>
          </p:cNvPr>
          <p:cNvSpPr/>
          <p:nvPr/>
        </p:nvSpPr>
        <p:spPr>
          <a:xfrm>
            <a:off x="998255"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ffee-bean_173819">
            <a:extLst>
              <a:ext uri="{FF2B5EF4-FFF2-40B4-BE49-F238E27FC236}">
                <a16:creationId xmlns:a16="http://schemas.microsoft.com/office/drawing/2014/main" id="{47A97ABD-8C16-019C-2C7D-8E9AC512B9F4}"/>
              </a:ext>
            </a:extLst>
          </p:cNvPr>
          <p:cNvSpPr/>
          <p:nvPr/>
        </p:nvSpPr>
        <p:spPr>
          <a:xfrm>
            <a:off x="1514193"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ffee-beans_161475">
            <a:extLst>
              <a:ext uri="{FF2B5EF4-FFF2-40B4-BE49-F238E27FC236}">
                <a16:creationId xmlns:a16="http://schemas.microsoft.com/office/drawing/2014/main" id="{367BC9F4-BBAA-C3FC-32DB-B4ACF71766B7}"/>
              </a:ext>
            </a:extLst>
          </p:cNvPr>
          <p:cNvSpPr/>
          <p:nvPr/>
        </p:nvSpPr>
        <p:spPr>
          <a:xfrm>
            <a:off x="4509869" y="466929"/>
            <a:ext cx="234980" cy="228192"/>
          </a:xfrm>
          <a:custGeom>
            <a:avLst/>
            <a:gdLst>
              <a:gd name="connsiteX0" fmla="*/ 224490 w 609682"/>
              <a:gd name="connsiteY0" fmla="*/ 434878 h 592071"/>
              <a:gd name="connsiteX1" fmla="*/ 379442 w 609682"/>
              <a:gd name="connsiteY1" fmla="*/ 548159 h 592071"/>
              <a:gd name="connsiteX2" fmla="*/ 30637 w 609682"/>
              <a:gd name="connsiteY2" fmla="*/ 509496 h 592071"/>
              <a:gd name="connsiteX3" fmla="*/ 224490 w 609682"/>
              <a:gd name="connsiteY3" fmla="*/ 434878 h 592071"/>
              <a:gd name="connsiteX4" fmla="*/ 163428 w 609682"/>
              <a:gd name="connsiteY4" fmla="*/ 191427 h 592071"/>
              <a:gd name="connsiteX5" fmla="*/ 210932 w 609682"/>
              <a:gd name="connsiteY5" fmla="*/ 413578 h 592071"/>
              <a:gd name="connsiteX6" fmla="*/ 15678 w 609682"/>
              <a:gd name="connsiteY6" fmla="*/ 483799 h 592071"/>
              <a:gd name="connsiteX7" fmla="*/ 163428 w 609682"/>
              <a:gd name="connsiteY7" fmla="*/ 191427 h 592071"/>
              <a:gd name="connsiteX8" fmla="*/ 290776 w 609682"/>
              <a:gd name="connsiteY8" fmla="*/ 20729 h 592071"/>
              <a:gd name="connsiteX9" fmla="*/ 368868 w 609682"/>
              <a:gd name="connsiteY9" fmla="*/ 252128 h 592071"/>
              <a:gd name="connsiteX10" fmla="*/ 491477 w 609682"/>
              <a:gd name="connsiteY10" fmla="*/ 513782 h 592071"/>
              <a:gd name="connsiteX11" fmla="*/ 197253 w 609682"/>
              <a:gd name="connsiteY11" fmla="*/ 316841 h 592071"/>
              <a:gd name="connsiteX12" fmla="*/ 290776 w 609682"/>
              <a:gd name="connsiteY12" fmla="*/ 20729 h 592071"/>
              <a:gd name="connsiteX13" fmla="*/ 362409 w 609682"/>
              <a:gd name="connsiteY13" fmla="*/ 174 h 592071"/>
              <a:gd name="connsiteX14" fmla="*/ 598572 w 609682"/>
              <a:gd name="connsiteY14" fmla="*/ 211434 h 592071"/>
              <a:gd name="connsiteX15" fmla="*/ 517119 w 609682"/>
              <a:gd name="connsiteY15" fmla="*/ 499798 h 592071"/>
              <a:gd name="connsiteX16" fmla="*/ 387693 w 609682"/>
              <a:gd name="connsiteY16" fmla="*/ 236087 h 592071"/>
              <a:gd name="connsiteX17" fmla="*/ 318865 w 609682"/>
              <a:gd name="connsiteY17" fmla="*/ 8234 h 592071"/>
              <a:gd name="connsiteX18" fmla="*/ 362409 w 609682"/>
              <a:gd name="connsiteY18" fmla="*/ 174 h 59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9682" h="592071">
                <a:moveTo>
                  <a:pt x="224490" y="434878"/>
                </a:moveTo>
                <a:cubicBezTo>
                  <a:pt x="264608" y="493060"/>
                  <a:pt x="320342" y="534151"/>
                  <a:pt x="379442" y="548159"/>
                </a:cubicBezTo>
                <a:cubicBezTo>
                  <a:pt x="241416" y="626886"/>
                  <a:pt x="88241" y="591025"/>
                  <a:pt x="30637" y="509496"/>
                </a:cubicBezTo>
                <a:cubicBezTo>
                  <a:pt x="93665" y="513232"/>
                  <a:pt x="176331" y="484935"/>
                  <a:pt x="224490" y="434878"/>
                </a:cubicBezTo>
                <a:close/>
                <a:moveTo>
                  <a:pt x="163428" y="191427"/>
                </a:moveTo>
                <a:cubicBezTo>
                  <a:pt x="158004" y="234008"/>
                  <a:pt x="158191" y="325520"/>
                  <a:pt x="210932" y="413578"/>
                </a:cubicBezTo>
                <a:cubicBezTo>
                  <a:pt x="156414" y="472127"/>
                  <a:pt x="74217" y="489495"/>
                  <a:pt x="15678" y="483799"/>
                </a:cubicBezTo>
                <a:cubicBezTo>
                  <a:pt x="-34071" y="372864"/>
                  <a:pt x="39804" y="249136"/>
                  <a:pt x="163428" y="191427"/>
                </a:cubicBezTo>
                <a:close/>
                <a:moveTo>
                  <a:pt x="290776" y="20729"/>
                </a:moveTo>
                <a:cubicBezTo>
                  <a:pt x="279460" y="76945"/>
                  <a:pt x="286287" y="162482"/>
                  <a:pt x="368868" y="252128"/>
                </a:cubicBezTo>
                <a:cubicBezTo>
                  <a:pt x="490167" y="383328"/>
                  <a:pt x="495311" y="473628"/>
                  <a:pt x="491477" y="513782"/>
                </a:cubicBezTo>
                <a:cubicBezTo>
                  <a:pt x="367091" y="568316"/>
                  <a:pt x="234568" y="459994"/>
                  <a:pt x="197253" y="316841"/>
                </a:cubicBezTo>
                <a:cubicBezTo>
                  <a:pt x="163865" y="191617"/>
                  <a:pt x="205483" y="68727"/>
                  <a:pt x="290776" y="20729"/>
                </a:cubicBezTo>
                <a:close/>
                <a:moveTo>
                  <a:pt x="362409" y="174"/>
                </a:moveTo>
                <a:cubicBezTo>
                  <a:pt x="464346" y="-4524"/>
                  <a:pt x="565432" y="86582"/>
                  <a:pt x="598572" y="211434"/>
                </a:cubicBezTo>
                <a:cubicBezTo>
                  <a:pt x="629526" y="330403"/>
                  <a:pt x="593709" y="446944"/>
                  <a:pt x="517119" y="499798"/>
                </a:cubicBezTo>
                <a:cubicBezTo>
                  <a:pt x="518896" y="382884"/>
                  <a:pt x="425473" y="279603"/>
                  <a:pt x="387693" y="236087"/>
                </a:cubicBezTo>
                <a:cubicBezTo>
                  <a:pt x="304463" y="148121"/>
                  <a:pt x="302032" y="61836"/>
                  <a:pt x="318865" y="8234"/>
                </a:cubicBezTo>
                <a:cubicBezTo>
                  <a:pt x="333267" y="3472"/>
                  <a:pt x="347846" y="845"/>
                  <a:pt x="362409" y="174"/>
                </a:cubicBezTo>
                <a:close/>
              </a:path>
            </a:pathLst>
          </a:custGeom>
          <a:gradFill>
            <a:gsLst>
              <a:gs pos="0">
                <a:schemeClr val="accent3"/>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矩形: 圆角 1">
            <a:extLst>
              <a:ext uri="{FF2B5EF4-FFF2-40B4-BE49-F238E27FC236}">
                <a16:creationId xmlns:a16="http://schemas.microsoft.com/office/drawing/2014/main" id="{C21AFBE4-F1A0-8E5E-E6B4-141135748DDB}"/>
              </a:ext>
            </a:extLst>
          </p:cNvPr>
          <p:cNvSpPr/>
          <p:nvPr/>
        </p:nvSpPr>
        <p:spPr>
          <a:xfrm>
            <a:off x="1224245" y="1771650"/>
            <a:ext cx="5836955" cy="1885950"/>
          </a:xfrm>
          <a:prstGeom prst="roundRect">
            <a:avLst>
              <a:gd name="adj" fmla="val 4588"/>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CFBD283D-528E-8562-37BA-3B401AAB675E}"/>
              </a:ext>
            </a:extLst>
          </p:cNvPr>
          <p:cNvSpPr/>
          <p:nvPr/>
        </p:nvSpPr>
        <p:spPr>
          <a:xfrm>
            <a:off x="1514193" y="1527248"/>
            <a:ext cx="2471067" cy="486291"/>
          </a:xfrm>
          <a:prstGeom prst="roundRect">
            <a:avLst>
              <a:gd name="adj" fmla="val 50000"/>
            </a:avLst>
          </a:prstGeom>
          <a:gradFill>
            <a:gsLst>
              <a:gs pos="100000">
                <a:schemeClr val="accent4"/>
              </a:gs>
              <a:gs pos="50000">
                <a:srgbClr val="5C3D2E"/>
              </a:gs>
              <a:gs pos="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DFF4BE0A-388A-D579-ECF6-C9EFF3E5B09E}"/>
              </a:ext>
            </a:extLst>
          </p:cNvPr>
          <p:cNvSpPr txBox="1"/>
          <p:nvPr/>
        </p:nvSpPr>
        <p:spPr>
          <a:xfrm>
            <a:off x="1696849" y="1599074"/>
            <a:ext cx="2005677" cy="369332"/>
          </a:xfrm>
          <a:prstGeom prst="rect">
            <a:avLst/>
          </a:prstGeom>
          <a:noFill/>
        </p:spPr>
        <p:txBody>
          <a:bodyPr wrap="none">
            <a:spAutoFit/>
          </a:bodyPr>
          <a:lstStyle/>
          <a:p>
            <a:r>
              <a:rPr kumimoji="0" lang="zh-CN" altLang="en-US" b="0" i="0" u="none" strike="noStrike" kern="1200" cap="none" spc="0" normalizeH="0" baseline="0" noProof="0">
                <a:ln>
                  <a:noFill/>
                </a:ln>
                <a:solidFill>
                  <a:prstClr val="white"/>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输入内容输入内容</a:t>
            </a:r>
            <a:endParaRPr lang="zh-CN" altLang="en-US" dirty="0">
              <a:solidFill>
                <a:schemeClr val="bg1"/>
              </a:solidFill>
            </a:endParaRPr>
          </a:p>
        </p:txBody>
      </p:sp>
      <p:sp>
        <p:nvSpPr>
          <p:cNvPr id="7" name="文本框 6">
            <a:extLst>
              <a:ext uri="{FF2B5EF4-FFF2-40B4-BE49-F238E27FC236}">
                <a16:creationId xmlns:a16="http://schemas.microsoft.com/office/drawing/2014/main" id="{8480C46E-0FC2-CF34-AE64-50133F730171}"/>
              </a:ext>
            </a:extLst>
          </p:cNvPr>
          <p:cNvSpPr txBox="1"/>
          <p:nvPr/>
        </p:nvSpPr>
        <p:spPr>
          <a:xfrm>
            <a:off x="1488793" y="2013087"/>
            <a:ext cx="5458107" cy="1537152"/>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4"/>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输入内容输入内容输入内容输入内容输入内容输入内容输入内容输入内容输入内容输入内容输入内容输入内容输入内容输入内容输入内容输入内容输入内容输入内容输入内容输入内容输入</a:t>
            </a:r>
          </a:p>
        </p:txBody>
      </p:sp>
      <p:sp>
        <p:nvSpPr>
          <p:cNvPr id="20" name="矩形: 圆角 19">
            <a:extLst>
              <a:ext uri="{FF2B5EF4-FFF2-40B4-BE49-F238E27FC236}">
                <a16:creationId xmlns:a16="http://schemas.microsoft.com/office/drawing/2014/main" id="{104E8A39-BDAF-86C1-97C9-523D90EB9B05}"/>
              </a:ext>
            </a:extLst>
          </p:cNvPr>
          <p:cNvSpPr/>
          <p:nvPr/>
        </p:nvSpPr>
        <p:spPr>
          <a:xfrm>
            <a:off x="1224245" y="4194239"/>
            <a:ext cx="5836955" cy="1885950"/>
          </a:xfrm>
          <a:prstGeom prst="roundRect">
            <a:avLst>
              <a:gd name="adj" fmla="val 4588"/>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4D491715-AC69-41AF-6BEC-7E970450614E}"/>
              </a:ext>
            </a:extLst>
          </p:cNvPr>
          <p:cNvSpPr/>
          <p:nvPr/>
        </p:nvSpPr>
        <p:spPr>
          <a:xfrm>
            <a:off x="1514193" y="3949837"/>
            <a:ext cx="2471067" cy="486291"/>
          </a:xfrm>
          <a:prstGeom prst="roundRect">
            <a:avLst>
              <a:gd name="adj" fmla="val 50000"/>
            </a:avLst>
          </a:prstGeom>
          <a:gradFill>
            <a:gsLst>
              <a:gs pos="100000">
                <a:schemeClr val="accent4"/>
              </a:gs>
              <a:gs pos="50000">
                <a:srgbClr val="5C3D2E"/>
              </a:gs>
              <a:gs pos="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DED66B87-CC0E-D9AF-E354-53BFF6EEDEB4}"/>
              </a:ext>
            </a:extLst>
          </p:cNvPr>
          <p:cNvSpPr txBox="1"/>
          <p:nvPr/>
        </p:nvSpPr>
        <p:spPr>
          <a:xfrm>
            <a:off x="1696849" y="4021663"/>
            <a:ext cx="2005677" cy="369332"/>
          </a:xfrm>
          <a:prstGeom prst="rect">
            <a:avLst/>
          </a:prstGeom>
          <a:noFill/>
        </p:spPr>
        <p:txBody>
          <a:bodyPr wrap="none">
            <a:spAutoFit/>
          </a:bodyPr>
          <a:lstStyle/>
          <a:p>
            <a:r>
              <a:rPr kumimoji="0" lang="zh-CN" altLang="en-US" b="0" i="0" u="none" strike="noStrike" kern="1200" cap="none" spc="0" normalizeH="0" baseline="0" noProof="0">
                <a:ln>
                  <a:noFill/>
                </a:ln>
                <a:solidFill>
                  <a:prstClr val="white"/>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输入内容输入内容</a:t>
            </a:r>
            <a:endParaRPr lang="zh-CN" altLang="en-US" dirty="0">
              <a:solidFill>
                <a:schemeClr val="bg1"/>
              </a:solidFill>
            </a:endParaRPr>
          </a:p>
        </p:txBody>
      </p:sp>
      <p:sp>
        <p:nvSpPr>
          <p:cNvPr id="26" name="文本框 25">
            <a:extLst>
              <a:ext uri="{FF2B5EF4-FFF2-40B4-BE49-F238E27FC236}">
                <a16:creationId xmlns:a16="http://schemas.microsoft.com/office/drawing/2014/main" id="{299AB16F-CA5A-D56B-60F6-9A935A953ABA}"/>
              </a:ext>
            </a:extLst>
          </p:cNvPr>
          <p:cNvSpPr txBox="1"/>
          <p:nvPr/>
        </p:nvSpPr>
        <p:spPr>
          <a:xfrm>
            <a:off x="1488793" y="4435676"/>
            <a:ext cx="5458107" cy="1537152"/>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4"/>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输入内容输入内容输入内容输入内容输入内容输入内容输入内容输入内容输入内容输入内容输入内容输入内容输入内容输入内容输入内容输入内容输入内容输入内容输入内容输入内容输入</a:t>
            </a:r>
          </a:p>
        </p:txBody>
      </p:sp>
      <p:grpSp>
        <p:nvGrpSpPr>
          <p:cNvPr id="29" name="图形 27">
            <a:extLst>
              <a:ext uri="{FF2B5EF4-FFF2-40B4-BE49-F238E27FC236}">
                <a16:creationId xmlns:a16="http://schemas.microsoft.com/office/drawing/2014/main" id="{644E753A-77C0-42CC-AE56-49CBB1EFBEDC}"/>
              </a:ext>
            </a:extLst>
          </p:cNvPr>
          <p:cNvGrpSpPr/>
          <p:nvPr/>
        </p:nvGrpSpPr>
        <p:grpSpPr>
          <a:xfrm>
            <a:off x="8226543" y="1940363"/>
            <a:ext cx="2927110" cy="3985610"/>
            <a:chOff x="8912809" y="2463937"/>
            <a:chExt cx="2158064" cy="2938462"/>
          </a:xfrm>
        </p:grpSpPr>
        <p:grpSp>
          <p:nvGrpSpPr>
            <p:cNvPr id="30" name="图形 27">
              <a:extLst>
                <a:ext uri="{FF2B5EF4-FFF2-40B4-BE49-F238E27FC236}">
                  <a16:creationId xmlns:a16="http://schemas.microsoft.com/office/drawing/2014/main" id="{42F97263-684F-638E-2687-54BC9766F95D}"/>
                </a:ext>
              </a:extLst>
            </p:cNvPr>
            <p:cNvGrpSpPr/>
            <p:nvPr/>
          </p:nvGrpSpPr>
          <p:grpSpPr>
            <a:xfrm>
              <a:off x="8912809" y="3550453"/>
              <a:ext cx="2158064" cy="1851945"/>
              <a:chOff x="8912809" y="3550453"/>
              <a:chExt cx="2158064" cy="1851945"/>
            </a:xfrm>
          </p:grpSpPr>
          <p:sp>
            <p:nvSpPr>
              <p:cNvPr id="31" name="任意多边形: 形状 30">
                <a:extLst>
                  <a:ext uri="{FF2B5EF4-FFF2-40B4-BE49-F238E27FC236}">
                    <a16:creationId xmlns:a16="http://schemas.microsoft.com/office/drawing/2014/main" id="{7253B7F2-A069-55B8-4EA3-094AEEB721C1}"/>
                  </a:ext>
                </a:extLst>
              </p:cNvPr>
              <p:cNvSpPr/>
              <p:nvPr/>
            </p:nvSpPr>
            <p:spPr>
              <a:xfrm>
                <a:off x="9221499" y="3550453"/>
                <a:ext cx="1234535" cy="308610"/>
              </a:xfrm>
              <a:custGeom>
                <a:avLst/>
                <a:gdLst>
                  <a:gd name="connsiteX0" fmla="*/ 1234535 w 1234535"/>
                  <a:gd name="connsiteY0" fmla="*/ 0 h 308610"/>
                  <a:gd name="connsiteX1" fmla="*/ 1080326 w 1234535"/>
                  <a:gd name="connsiteY1" fmla="*/ 308610 h 308610"/>
                  <a:gd name="connsiteX2" fmla="*/ 617315 w 1234535"/>
                  <a:gd name="connsiteY2" fmla="*/ 308610 h 308610"/>
                  <a:gd name="connsiteX3" fmla="*/ 154400 w 1234535"/>
                  <a:gd name="connsiteY3" fmla="*/ 308610 h 308610"/>
                  <a:gd name="connsiteX4" fmla="*/ 0 w 1234535"/>
                  <a:gd name="connsiteY4" fmla="*/ 0 h 308610"/>
                  <a:gd name="connsiteX5" fmla="*/ 1234535 w 1234535"/>
                  <a:gd name="connsiteY5" fmla="*/ 0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4535" h="308610">
                    <a:moveTo>
                      <a:pt x="1234535" y="0"/>
                    </a:moveTo>
                    <a:cubicBezTo>
                      <a:pt x="1134523" y="120967"/>
                      <a:pt x="1080326" y="308610"/>
                      <a:pt x="1080326" y="308610"/>
                    </a:cubicBezTo>
                    <a:lnTo>
                      <a:pt x="617315" y="308610"/>
                    </a:lnTo>
                    <a:lnTo>
                      <a:pt x="154400" y="308610"/>
                    </a:lnTo>
                    <a:cubicBezTo>
                      <a:pt x="154400" y="308610"/>
                      <a:pt x="100013" y="120967"/>
                      <a:pt x="0" y="0"/>
                    </a:cubicBezTo>
                    <a:lnTo>
                      <a:pt x="1234535" y="0"/>
                    </a:lnTo>
                    <a:close/>
                  </a:path>
                </a:pathLst>
              </a:custGeom>
              <a:noFill/>
              <a:ln w="58326" cap="flat">
                <a:solidFill>
                  <a:srgbClr val="6A3906"/>
                </a:solidFill>
                <a:prstDash val="solid"/>
                <a:round/>
              </a:ln>
            </p:spPr>
            <p:txBody>
              <a:bodyPr rtlCol="0" anchor="ctr"/>
              <a:lstStyle/>
              <a:p>
                <a:endParaRPr lang="zh-CN" altLang="en-US"/>
              </a:p>
            </p:txBody>
          </p:sp>
          <p:sp>
            <p:nvSpPr>
              <p:cNvPr id="32" name="任意多边形: 形状 31">
                <a:extLst>
                  <a:ext uri="{FF2B5EF4-FFF2-40B4-BE49-F238E27FC236}">
                    <a16:creationId xmlns:a16="http://schemas.microsoft.com/office/drawing/2014/main" id="{21620513-1F65-955A-7158-D16C41A6C317}"/>
                  </a:ext>
                </a:extLst>
              </p:cNvPr>
              <p:cNvSpPr/>
              <p:nvPr/>
            </p:nvSpPr>
            <p:spPr>
              <a:xfrm>
                <a:off x="9257504" y="3828488"/>
                <a:ext cx="1162526" cy="184975"/>
              </a:xfrm>
              <a:custGeom>
                <a:avLst/>
                <a:gdLst>
                  <a:gd name="connsiteX0" fmla="*/ 0 w 1162526"/>
                  <a:gd name="connsiteY0" fmla="*/ 0 h 184975"/>
                  <a:gd name="connsiteX1" fmla="*/ 1162526 w 1162526"/>
                  <a:gd name="connsiteY1" fmla="*/ 0 h 184975"/>
                  <a:gd name="connsiteX2" fmla="*/ 1162526 w 1162526"/>
                  <a:gd name="connsiteY2" fmla="*/ 184975 h 184975"/>
                  <a:gd name="connsiteX3" fmla="*/ 0 w 1162526"/>
                  <a:gd name="connsiteY3" fmla="*/ 184975 h 184975"/>
                </a:gdLst>
                <a:ahLst/>
                <a:cxnLst>
                  <a:cxn ang="0">
                    <a:pos x="connsiteX0" y="connsiteY0"/>
                  </a:cxn>
                  <a:cxn ang="0">
                    <a:pos x="connsiteX1" y="connsiteY1"/>
                  </a:cxn>
                  <a:cxn ang="0">
                    <a:pos x="connsiteX2" y="connsiteY2"/>
                  </a:cxn>
                  <a:cxn ang="0">
                    <a:pos x="connsiteX3" y="connsiteY3"/>
                  </a:cxn>
                </a:cxnLst>
                <a:rect l="l" t="t" r="r" b="b"/>
                <a:pathLst>
                  <a:path w="1162526" h="184975">
                    <a:moveTo>
                      <a:pt x="0" y="0"/>
                    </a:moveTo>
                    <a:lnTo>
                      <a:pt x="1162526" y="0"/>
                    </a:lnTo>
                    <a:lnTo>
                      <a:pt x="1162526" y="184975"/>
                    </a:lnTo>
                    <a:lnTo>
                      <a:pt x="0" y="184975"/>
                    </a:lnTo>
                    <a:close/>
                  </a:path>
                </a:pathLst>
              </a:custGeom>
              <a:solidFill>
                <a:srgbClr val="6A3906"/>
              </a:solid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6AEC1345-463E-68BF-12E0-3D2287E50AF5}"/>
                  </a:ext>
                </a:extLst>
              </p:cNvPr>
              <p:cNvSpPr/>
              <p:nvPr/>
            </p:nvSpPr>
            <p:spPr>
              <a:xfrm>
                <a:off x="8912809" y="3936311"/>
                <a:ext cx="1851855" cy="1466087"/>
              </a:xfrm>
              <a:custGeom>
                <a:avLst/>
                <a:gdLst>
                  <a:gd name="connsiteX0" fmla="*/ 1829452 w 1851855"/>
                  <a:gd name="connsiteY0" fmla="*/ 1056132 h 1466087"/>
                  <a:gd name="connsiteX1" fmla="*/ 1706294 w 1851855"/>
                  <a:gd name="connsiteY1" fmla="*/ 771906 h 1466087"/>
                  <a:gd name="connsiteX2" fmla="*/ 1388825 w 1851855"/>
                  <a:gd name="connsiteY2" fmla="*/ 0 h 1466087"/>
                  <a:gd name="connsiteX3" fmla="*/ 462995 w 1851855"/>
                  <a:gd name="connsiteY3" fmla="*/ 0 h 1466087"/>
                  <a:gd name="connsiteX4" fmla="*/ 145527 w 1851855"/>
                  <a:gd name="connsiteY4" fmla="*/ 771906 h 1466087"/>
                  <a:gd name="connsiteX5" fmla="*/ 22369 w 1851855"/>
                  <a:gd name="connsiteY5" fmla="*/ 1056132 h 1466087"/>
                  <a:gd name="connsiteX6" fmla="*/ 359744 w 1851855"/>
                  <a:gd name="connsiteY6" fmla="*/ 1466088 h 1466087"/>
                  <a:gd name="connsiteX7" fmla="*/ 1492172 w 1851855"/>
                  <a:gd name="connsiteY7" fmla="*/ 1466088 h 1466087"/>
                  <a:gd name="connsiteX8" fmla="*/ 1829452 w 1851855"/>
                  <a:gd name="connsiteY8" fmla="*/ 1056132 h 146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1855" h="1466087">
                    <a:moveTo>
                      <a:pt x="1829452" y="1056132"/>
                    </a:moveTo>
                    <a:lnTo>
                      <a:pt x="1706294" y="771906"/>
                    </a:lnTo>
                    <a:lnTo>
                      <a:pt x="1388825" y="0"/>
                    </a:lnTo>
                    <a:lnTo>
                      <a:pt x="462995" y="0"/>
                    </a:lnTo>
                    <a:lnTo>
                      <a:pt x="145527" y="771906"/>
                    </a:lnTo>
                    <a:lnTo>
                      <a:pt x="22369" y="1056132"/>
                    </a:lnTo>
                    <a:cubicBezTo>
                      <a:pt x="-63832" y="1255109"/>
                      <a:pt x="109808" y="1466088"/>
                      <a:pt x="359744" y="1466088"/>
                    </a:cubicBezTo>
                    <a:lnTo>
                      <a:pt x="1492172" y="1466088"/>
                    </a:lnTo>
                    <a:cubicBezTo>
                      <a:pt x="1742012" y="1465993"/>
                      <a:pt x="1915748" y="1255109"/>
                      <a:pt x="1829452" y="1056132"/>
                    </a:cubicBezTo>
                    <a:close/>
                  </a:path>
                </a:pathLst>
              </a:custGeom>
              <a:noFill/>
              <a:ln w="58326" cap="flat">
                <a:solidFill>
                  <a:srgbClr val="6A3906"/>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7F85133-B77E-89E7-8BAA-85A7459E40A1}"/>
                  </a:ext>
                </a:extLst>
              </p:cNvPr>
              <p:cNvSpPr/>
              <p:nvPr/>
            </p:nvSpPr>
            <p:spPr>
              <a:xfrm>
                <a:off x="10323923" y="3727995"/>
                <a:ext cx="746950" cy="1075185"/>
              </a:xfrm>
              <a:custGeom>
                <a:avLst/>
                <a:gdLst>
                  <a:gd name="connsiteX0" fmla="*/ 0 w 746950"/>
                  <a:gd name="connsiteY0" fmla="*/ 147546 h 1075185"/>
                  <a:gd name="connsiteX1" fmla="*/ 274701 w 746950"/>
                  <a:gd name="connsiteY1" fmla="*/ 99 h 1075185"/>
                  <a:gd name="connsiteX2" fmla="*/ 422338 w 746950"/>
                  <a:gd name="connsiteY2" fmla="*/ 58392 h 1075185"/>
                  <a:gd name="connsiteX3" fmla="*/ 746951 w 746950"/>
                  <a:gd name="connsiteY3" fmla="*/ 990699 h 1075185"/>
                  <a:gd name="connsiteX4" fmla="*/ 663226 w 746950"/>
                  <a:gd name="connsiteY4" fmla="*/ 1075186 h 1075185"/>
                  <a:gd name="connsiteX5" fmla="*/ 579501 w 746950"/>
                  <a:gd name="connsiteY5" fmla="*/ 990699 h 1075185"/>
                  <a:gd name="connsiteX6" fmla="*/ 306038 w 746950"/>
                  <a:gd name="connsiteY6" fmla="*/ 179931 h 1075185"/>
                  <a:gd name="connsiteX7" fmla="*/ 278606 w 746950"/>
                  <a:gd name="connsiteY7" fmla="*/ 168977 h 1075185"/>
                  <a:gd name="connsiteX8" fmla="*/ 96107 w 746950"/>
                  <a:gd name="connsiteY8" fmla="*/ 285373 h 1075185"/>
                  <a:gd name="connsiteX9" fmla="*/ 0 w 746950"/>
                  <a:gd name="connsiteY9" fmla="*/ 147546 h 1075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6950" h="1075185">
                    <a:moveTo>
                      <a:pt x="0" y="147546"/>
                    </a:moveTo>
                    <a:cubicBezTo>
                      <a:pt x="13906" y="132782"/>
                      <a:pt x="139446" y="3147"/>
                      <a:pt x="274701" y="99"/>
                    </a:cubicBezTo>
                    <a:cubicBezTo>
                      <a:pt x="330327" y="-1615"/>
                      <a:pt x="381857" y="18959"/>
                      <a:pt x="422338" y="58392"/>
                    </a:cubicBezTo>
                    <a:cubicBezTo>
                      <a:pt x="557879" y="190409"/>
                      <a:pt x="746951" y="608937"/>
                      <a:pt x="746951" y="990699"/>
                    </a:cubicBezTo>
                    <a:cubicBezTo>
                      <a:pt x="746951" y="1037372"/>
                      <a:pt x="709422" y="1075186"/>
                      <a:pt x="663226" y="1075186"/>
                    </a:cubicBezTo>
                    <a:cubicBezTo>
                      <a:pt x="616934" y="1075186"/>
                      <a:pt x="579501" y="1037372"/>
                      <a:pt x="579501" y="990699"/>
                    </a:cubicBezTo>
                    <a:cubicBezTo>
                      <a:pt x="579501" y="638369"/>
                      <a:pt x="398907" y="270228"/>
                      <a:pt x="306038" y="179931"/>
                    </a:cubicBezTo>
                    <a:cubicBezTo>
                      <a:pt x="297751" y="171740"/>
                      <a:pt x="291370" y="168977"/>
                      <a:pt x="278606" y="168977"/>
                    </a:cubicBezTo>
                    <a:cubicBezTo>
                      <a:pt x="231362" y="169930"/>
                      <a:pt x="132969" y="246606"/>
                      <a:pt x="96107" y="285373"/>
                    </a:cubicBezTo>
                    <a:lnTo>
                      <a:pt x="0" y="147546"/>
                    </a:lnTo>
                    <a:close/>
                  </a:path>
                </a:pathLst>
              </a:custGeom>
              <a:solidFill>
                <a:srgbClr val="6A3906"/>
              </a:solid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2FBFF7C-F8B7-7391-F271-792EF0764A26}"/>
                  </a:ext>
                </a:extLst>
              </p:cNvPr>
              <p:cNvSpPr/>
              <p:nvPr/>
            </p:nvSpPr>
            <p:spPr>
              <a:xfrm>
                <a:off x="8995258" y="4867285"/>
                <a:ext cx="1686944" cy="452723"/>
              </a:xfrm>
              <a:custGeom>
                <a:avLst/>
                <a:gdLst>
                  <a:gd name="connsiteX0" fmla="*/ 277295 w 1686944"/>
                  <a:gd name="connsiteY0" fmla="*/ 452723 h 452723"/>
                  <a:gd name="connsiteX1" fmla="*/ 31931 w 1686944"/>
                  <a:gd name="connsiteY1" fmla="*/ 333089 h 452723"/>
                  <a:gd name="connsiteX2" fmla="*/ 15453 w 1686944"/>
                  <a:gd name="connsiteY2" fmla="*/ 157734 h 452723"/>
                  <a:gd name="connsiteX3" fmla="*/ 83652 w 1686944"/>
                  <a:gd name="connsiteY3" fmla="*/ 0 h 452723"/>
                  <a:gd name="connsiteX4" fmla="*/ 1603080 w 1686944"/>
                  <a:gd name="connsiteY4" fmla="*/ 0 h 452723"/>
                  <a:gd name="connsiteX5" fmla="*/ 1671375 w 1686944"/>
                  <a:gd name="connsiteY5" fmla="*/ 157734 h 452723"/>
                  <a:gd name="connsiteX6" fmla="*/ 1655182 w 1686944"/>
                  <a:gd name="connsiteY6" fmla="*/ 332994 h 452723"/>
                  <a:gd name="connsiteX7" fmla="*/ 1409818 w 1686944"/>
                  <a:gd name="connsiteY7" fmla="*/ 452628 h 452723"/>
                  <a:gd name="connsiteX8" fmla="*/ 277295 w 1686944"/>
                  <a:gd name="connsiteY8" fmla="*/ 452628 h 45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6944" h="452723">
                    <a:moveTo>
                      <a:pt x="277295" y="452723"/>
                    </a:moveTo>
                    <a:cubicBezTo>
                      <a:pt x="174425" y="452723"/>
                      <a:pt x="80414" y="406908"/>
                      <a:pt x="31931" y="333089"/>
                    </a:cubicBezTo>
                    <a:cubicBezTo>
                      <a:pt x="-3978" y="278511"/>
                      <a:pt x="-9788" y="216217"/>
                      <a:pt x="15453" y="157734"/>
                    </a:cubicBezTo>
                    <a:lnTo>
                      <a:pt x="83652" y="0"/>
                    </a:lnTo>
                    <a:lnTo>
                      <a:pt x="1603080" y="0"/>
                    </a:lnTo>
                    <a:lnTo>
                      <a:pt x="1671375" y="157734"/>
                    </a:lnTo>
                    <a:cubicBezTo>
                      <a:pt x="1696711" y="216217"/>
                      <a:pt x="1690996" y="278416"/>
                      <a:pt x="1655182" y="332994"/>
                    </a:cubicBezTo>
                    <a:cubicBezTo>
                      <a:pt x="1606795" y="406813"/>
                      <a:pt x="1512783" y="452628"/>
                      <a:pt x="1409818" y="452628"/>
                    </a:cubicBezTo>
                    <a:lnTo>
                      <a:pt x="277295" y="452628"/>
                    </a:lnTo>
                    <a:close/>
                  </a:path>
                </a:pathLst>
              </a:custGeom>
              <a:solidFill>
                <a:srgbClr val="6A3906"/>
              </a:solidFill>
              <a:ln w="9525" cap="flat">
                <a:noFill/>
                <a:prstDash val="solid"/>
                <a:miter/>
              </a:ln>
            </p:spPr>
            <p:txBody>
              <a:bodyPr rtlCol="0" anchor="ctr"/>
              <a:lstStyle/>
              <a:p>
                <a:endParaRPr lang="zh-CN" altLang="en-US"/>
              </a:p>
            </p:txBody>
          </p:sp>
        </p:grpSp>
        <p:grpSp>
          <p:nvGrpSpPr>
            <p:cNvPr id="36" name="图形 27">
              <a:extLst>
                <a:ext uri="{FF2B5EF4-FFF2-40B4-BE49-F238E27FC236}">
                  <a16:creationId xmlns:a16="http://schemas.microsoft.com/office/drawing/2014/main" id="{190760B5-E8BC-EF82-FAEC-19709FAE14FB}"/>
                </a:ext>
              </a:extLst>
            </p:cNvPr>
            <p:cNvGrpSpPr/>
            <p:nvPr/>
          </p:nvGrpSpPr>
          <p:grpSpPr>
            <a:xfrm>
              <a:off x="8928510" y="2463937"/>
              <a:ext cx="1966885" cy="1086516"/>
              <a:chOff x="8928510" y="2463937"/>
              <a:chExt cx="1966885" cy="1086516"/>
            </a:xfrm>
          </p:grpSpPr>
          <p:sp>
            <p:nvSpPr>
              <p:cNvPr id="37" name="任意多边形: 形状 36">
                <a:extLst>
                  <a:ext uri="{FF2B5EF4-FFF2-40B4-BE49-F238E27FC236}">
                    <a16:creationId xmlns:a16="http://schemas.microsoft.com/office/drawing/2014/main" id="{F77D5872-61B2-34EA-D013-5CDBB4832ECD}"/>
                  </a:ext>
                </a:extLst>
              </p:cNvPr>
              <p:cNvSpPr/>
              <p:nvPr/>
            </p:nvSpPr>
            <p:spPr>
              <a:xfrm>
                <a:off x="8928510" y="2463937"/>
                <a:ext cx="1820513" cy="1009364"/>
              </a:xfrm>
              <a:custGeom>
                <a:avLst/>
                <a:gdLst>
                  <a:gd name="connsiteX0" fmla="*/ 1373219 w 1820513"/>
                  <a:gd name="connsiteY0" fmla="*/ 1009364 h 1009364"/>
                  <a:gd name="connsiteX1" fmla="*/ 447294 w 1820513"/>
                  <a:gd name="connsiteY1" fmla="*/ 1009364 h 1009364"/>
                  <a:gd name="connsiteX2" fmla="*/ 0 w 1820513"/>
                  <a:gd name="connsiteY2" fmla="*/ 0 h 1009364"/>
                  <a:gd name="connsiteX3" fmla="*/ 1820513 w 1820513"/>
                  <a:gd name="connsiteY3" fmla="*/ 0 h 1009364"/>
                </a:gdLst>
                <a:ahLst/>
                <a:cxnLst>
                  <a:cxn ang="0">
                    <a:pos x="connsiteX0" y="connsiteY0"/>
                  </a:cxn>
                  <a:cxn ang="0">
                    <a:pos x="connsiteX1" y="connsiteY1"/>
                  </a:cxn>
                  <a:cxn ang="0">
                    <a:pos x="connsiteX2" y="connsiteY2"/>
                  </a:cxn>
                  <a:cxn ang="0">
                    <a:pos x="connsiteX3" y="connsiteY3"/>
                  </a:cxn>
                </a:cxnLst>
                <a:rect l="l" t="t" r="r" b="b"/>
                <a:pathLst>
                  <a:path w="1820513" h="1009364">
                    <a:moveTo>
                      <a:pt x="1373219" y="1009364"/>
                    </a:moveTo>
                    <a:lnTo>
                      <a:pt x="447294" y="1009364"/>
                    </a:lnTo>
                    <a:lnTo>
                      <a:pt x="0" y="0"/>
                    </a:lnTo>
                    <a:lnTo>
                      <a:pt x="1820513" y="0"/>
                    </a:lnTo>
                    <a:close/>
                  </a:path>
                </a:pathLst>
              </a:custGeom>
              <a:solidFill>
                <a:srgbClr val="6A3906"/>
              </a:solid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FBDC3611-7B0E-AA09-D7D2-5B58741DAB9C}"/>
                  </a:ext>
                </a:extLst>
              </p:cNvPr>
              <p:cNvSpPr/>
              <p:nvPr/>
            </p:nvSpPr>
            <p:spPr>
              <a:xfrm>
                <a:off x="10211432" y="2674806"/>
                <a:ext cx="683963" cy="537215"/>
              </a:xfrm>
              <a:custGeom>
                <a:avLst/>
                <a:gdLst>
                  <a:gd name="connsiteX0" fmla="*/ 82772 w 683963"/>
                  <a:gd name="connsiteY0" fmla="*/ 70689 h 537215"/>
                  <a:gd name="connsiteX1" fmla="*/ 647700 w 683963"/>
                  <a:gd name="connsiteY1" fmla="*/ 43829 h 537215"/>
                  <a:gd name="connsiteX2" fmla="*/ 553307 w 683963"/>
                  <a:gd name="connsiteY2" fmla="*/ 382728 h 537215"/>
                  <a:gd name="connsiteX3" fmla="*/ 0 w 683963"/>
                  <a:gd name="connsiteY3" fmla="*/ 525317 h 537215"/>
                </a:gdLst>
                <a:ahLst/>
                <a:cxnLst>
                  <a:cxn ang="0">
                    <a:pos x="connsiteX0" y="connsiteY0"/>
                  </a:cxn>
                  <a:cxn ang="0">
                    <a:pos x="connsiteX1" y="connsiteY1"/>
                  </a:cxn>
                  <a:cxn ang="0">
                    <a:pos x="connsiteX2" y="connsiteY2"/>
                  </a:cxn>
                  <a:cxn ang="0">
                    <a:pos x="connsiteX3" y="connsiteY3"/>
                  </a:cxn>
                </a:cxnLst>
                <a:rect l="l" t="t" r="r" b="b"/>
                <a:pathLst>
                  <a:path w="683963" h="537215">
                    <a:moveTo>
                      <a:pt x="82772" y="70689"/>
                    </a:moveTo>
                    <a:cubicBezTo>
                      <a:pt x="82772" y="70689"/>
                      <a:pt x="531019" y="-68566"/>
                      <a:pt x="647700" y="43829"/>
                    </a:cubicBezTo>
                    <a:cubicBezTo>
                      <a:pt x="738092" y="130887"/>
                      <a:pt x="641604" y="291669"/>
                      <a:pt x="553307" y="382728"/>
                    </a:cubicBezTo>
                    <a:cubicBezTo>
                      <a:pt x="445294" y="494171"/>
                      <a:pt x="244697" y="567037"/>
                      <a:pt x="0" y="525317"/>
                    </a:cubicBezTo>
                  </a:path>
                </a:pathLst>
              </a:custGeom>
              <a:noFill/>
              <a:ln w="116654" cap="flat">
                <a:solidFill>
                  <a:srgbClr val="6A3906"/>
                </a:solid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D4222B38-F4FE-B8A7-4FB9-6668E3517853}"/>
                  </a:ext>
                </a:extLst>
              </p:cNvPr>
              <p:cNvSpPr/>
              <p:nvPr/>
            </p:nvSpPr>
            <p:spPr>
              <a:xfrm>
                <a:off x="9067099" y="3473301"/>
                <a:ext cx="1543240" cy="77152"/>
              </a:xfrm>
              <a:custGeom>
                <a:avLst/>
                <a:gdLst>
                  <a:gd name="connsiteX0" fmla="*/ 0 w 1543240"/>
                  <a:gd name="connsiteY0" fmla="*/ 0 h 77152"/>
                  <a:gd name="connsiteX1" fmla="*/ 1543241 w 1543240"/>
                  <a:gd name="connsiteY1" fmla="*/ 0 h 77152"/>
                  <a:gd name="connsiteX2" fmla="*/ 1543241 w 1543240"/>
                  <a:gd name="connsiteY2" fmla="*/ 77153 h 77152"/>
                  <a:gd name="connsiteX3" fmla="*/ 0 w 1543240"/>
                  <a:gd name="connsiteY3" fmla="*/ 77153 h 77152"/>
                </a:gdLst>
                <a:ahLst/>
                <a:cxnLst>
                  <a:cxn ang="0">
                    <a:pos x="connsiteX0" y="connsiteY0"/>
                  </a:cxn>
                  <a:cxn ang="0">
                    <a:pos x="connsiteX1" y="connsiteY1"/>
                  </a:cxn>
                  <a:cxn ang="0">
                    <a:pos x="connsiteX2" y="connsiteY2"/>
                  </a:cxn>
                  <a:cxn ang="0">
                    <a:pos x="connsiteX3" y="connsiteY3"/>
                  </a:cxn>
                </a:cxnLst>
                <a:rect l="l" t="t" r="r" b="b"/>
                <a:pathLst>
                  <a:path w="1543240" h="77152">
                    <a:moveTo>
                      <a:pt x="0" y="0"/>
                    </a:moveTo>
                    <a:lnTo>
                      <a:pt x="1543241" y="0"/>
                    </a:lnTo>
                    <a:lnTo>
                      <a:pt x="1543241" y="77153"/>
                    </a:lnTo>
                    <a:lnTo>
                      <a:pt x="0" y="77153"/>
                    </a:lnTo>
                    <a:close/>
                  </a:path>
                </a:pathLst>
              </a:custGeom>
              <a:solidFill>
                <a:srgbClr val="6A3906"/>
              </a:solidFill>
              <a:ln w="9525"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2278359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14E15B21-FCF2-F937-C6F1-40EB1B27807D}"/>
              </a:ext>
            </a:extLst>
          </p:cNvPr>
          <p:cNvSpPr/>
          <p:nvPr/>
        </p:nvSpPr>
        <p:spPr>
          <a:xfrm>
            <a:off x="4497391" y="2121087"/>
            <a:ext cx="3197217" cy="3197217"/>
          </a:xfrm>
          <a:prstGeom prst="ellipse">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C81BE3FA-1A3F-9687-10AF-33225D5F034D}"/>
              </a:ext>
            </a:extLst>
          </p:cNvPr>
          <p:cNvSpPr txBox="1"/>
          <p:nvPr/>
        </p:nvSpPr>
        <p:spPr>
          <a:xfrm>
            <a:off x="4546602"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咖啡介绍</a:t>
            </a:r>
          </a:p>
        </p:txBody>
      </p:sp>
      <p:sp>
        <p:nvSpPr>
          <p:cNvPr id="12" name="文本框 11">
            <a:extLst>
              <a:ext uri="{FF2B5EF4-FFF2-40B4-BE49-F238E27FC236}">
                <a16:creationId xmlns:a16="http://schemas.microsoft.com/office/drawing/2014/main" id="{63F11475-23FD-7974-225E-D1AB23262BEE}"/>
              </a:ext>
            </a:extLst>
          </p:cNvPr>
          <p:cNvSpPr txBox="1"/>
          <p:nvPr/>
        </p:nvSpPr>
        <p:spPr>
          <a:xfrm>
            <a:off x="6311900"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发展历史</a:t>
            </a:r>
          </a:p>
        </p:txBody>
      </p:sp>
      <p:sp>
        <p:nvSpPr>
          <p:cNvPr id="13" name="文本框 12">
            <a:extLst>
              <a:ext uri="{FF2B5EF4-FFF2-40B4-BE49-F238E27FC236}">
                <a16:creationId xmlns:a16="http://schemas.microsoft.com/office/drawing/2014/main" id="{0E9D1C02-10D6-4037-5ED7-A9097CBE7C9D}"/>
              </a:ext>
            </a:extLst>
          </p:cNvPr>
          <p:cNvSpPr txBox="1"/>
          <p:nvPr/>
        </p:nvSpPr>
        <p:spPr>
          <a:xfrm>
            <a:off x="8077198"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咖啡起源</a:t>
            </a:r>
          </a:p>
        </p:txBody>
      </p:sp>
      <p:sp>
        <p:nvSpPr>
          <p:cNvPr id="14" name="文本框 13">
            <a:extLst>
              <a:ext uri="{FF2B5EF4-FFF2-40B4-BE49-F238E27FC236}">
                <a16:creationId xmlns:a16="http://schemas.microsoft.com/office/drawing/2014/main" id="{7AE1C4C6-A258-E2C8-3666-4C4EC20A5DA3}"/>
              </a:ext>
            </a:extLst>
          </p:cNvPr>
          <p:cNvSpPr txBox="1"/>
          <p:nvPr/>
        </p:nvSpPr>
        <p:spPr>
          <a:xfrm>
            <a:off x="9842496"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咖啡种类</a:t>
            </a:r>
          </a:p>
        </p:txBody>
      </p:sp>
      <p:sp>
        <p:nvSpPr>
          <p:cNvPr id="15" name="coffee-bean_173819">
            <a:extLst>
              <a:ext uri="{FF2B5EF4-FFF2-40B4-BE49-F238E27FC236}">
                <a16:creationId xmlns:a16="http://schemas.microsoft.com/office/drawing/2014/main" id="{BEBF5304-8350-1849-C7C5-D20236BDD880}"/>
              </a:ext>
            </a:extLst>
          </p:cNvPr>
          <p:cNvSpPr/>
          <p:nvPr/>
        </p:nvSpPr>
        <p:spPr>
          <a:xfrm>
            <a:off x="482317"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ffee-bean_173819">
            <a:extLst>
              <a:ext uri="{FF2B5EF4-FFF2-40B4-BE49-F238E27FC236}">
                <a16:creationId xmlns:a16="http://schemas.microsoft.com/office/drawing/2014/main" id="{D12261F2-BC3B-47D7-98BD-F2ACA9CB7942}"/>
              </a:ext>
            </a:extLst>
          </p:cNvPr>
          <p:cNvSpPr/>
          <p:nvPr/>
        </p:nvSpPr>
        <p:spPr>
          <a:xfrm>
            <a:off x="998255"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ffee-bean_173819">
            <a:extLst>
              <a:ext uri="{FF2B5EF4-FFF2-40B4-BE49-F238E27FC236}">
                <a16:creationId xmlns:a16="http://schemas.microsoft.com/office/drawing/2014/main" id="{47A97ABD-8C16-019C-2C7D-8E9AC512B9F4}"/>
              </a:ext>
            </a:extLst>
          </p:cNvPr>
          <p:cNvSpPr/>
          <p:nvPr/>
        </p:nvSpPr>
        <p:spPr>
          <a:xfrm>
            <a:off x="1514193"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ffee-beans_161475">
            <a:extLst>
              <a:ext uri="{FF2B5EF4-FFF2-40B4-BE49-F238E27FC236}">
                <a16:creationId xmlns:a16="http://schemas.microsoft.com/office/drawing/2014/main" id="{367BC9F4-BBAA-C3FC-32DB-B4ACF71766B7}"/>
              </a:ext>
            </a:extLst>
          </p:cNvPr>
          <p:cNvSpPr/>
          <p:nvPr/>
        </p:nvSpPr>
        <p:spPr>
          <a:xfrm>
            <a:off x="4509869" y="466929"/>
            <a:ext cx="234980" cy="228192"/>
          </a:xfrm>
          <a:custGeom>
            <a:avLst/>
            <a:gdLst>
              <a:gd name="connsiteX0" fmla="*/ 224490 w 609682"/>
              <a:gd name="connsiteY0" fmla="*/ 434878 h 592071"/>
              <a:gd name="connsiteX1" fmla="*/ 379442 w 609682"/>
              <a:gd name="connsiteY1" fmla="*/ 548159 h 592071"/>
              <a:gd name="connsiteX2" fmla="*/ 30637 w 609682"/>
              <a:gd name="connsiteY2" fmla="*/ 509496 h 592071"/>
              <a:gd name="connsiteX3" fmla="*/ 224490 w 609682"/>
              <a:gd name="connsiteY3" fmla="*/ 434878 h 592071"/>
              <a:gd name="connsiteX4" fmla="*/ 163428 w 609682"/>
              <a:gd name="connsiteY4" fmla="*/ 191427 h 592071"/>
              <a:gd name="connsiteX5" fmla="*/ 210932 w 609682"/>
              <a:gd name="connsiteY5" fmla="*/ 413578 h 592071"/>
              <a:gd name="connsiteX6" fmla="*/ 15678 w 609682"/>
              <a:gd name="connsiteY6" fmla="*/ 483799 h 592071"/>
              <a:gd name="connsiteX7" fmla="*/ 163428 w 609682"/>
              <a:gd name="connsiteY7" fmla="*/ 191427 h 592071"/>
              <a:gd name="connsiteX8" fmla="*/ 290776 w 609682"/>
              <a:gd name="connsiteY8" fmla="*/ 20729 h 592071"/>
              <a:gd name="connsiteX9" fmla="*/ 368868 w 609682"/>
              <a:gd name="connsiteY9" fmla="*/ 252128 h 592071"/>
              <a:gd name="connsiteX10" fmla="*/ 491477 w 609682"/>
              <a:gd name="connsiteY10" fmla="*/ 513782 h 592071"/>
              <a:gd name="connsiteX11" fmla="*/ 197253 w 609682"/>
              <a:gd name="connsiteY11" fmla="*/ 316841 h 592071"/>
              <a:gd name="connsiteX12" fmla="*/ 290776 w 609682"/>
              <a:gd name="connsiteY12" fmla="*/ 20729 h 592071"/>
              <a:gd name="connsiteX13" fmla="*/ 362409 w 609682"/>
              <a:gd name="connsiteY13" fmla="*/ 174 h 592071"/>
              <a:gd name="connsiteX14" fmla="*/ 598572 w 609682"/>
              <a:gd name="connsiteY14" fmla="*/ 211434 h 592071"/>
              <a:gd name="connsiteX15" fmla="*/ 517119 w 609682"/>
              <a:gd name="connsiteY15" fmla="*/ 499798 h 592071"/>
              <a:gd name="connsiteX16" fmla="*/ 387693 w 609682"/>
              <a:gd name="connsiteY16" fmla="*/ 236087 h 592071"/>
              <a:gd name="connsiteX17" fmla="*/ 318865 w 609682"/>
              <a:gd name="connsiteY17" fmla="*/ 8234 h 592071"/>
              <a:gd name="connsiteX18" fmla="*/ 362409 w 609682"/>
              <a:gd name="connsiteY18" fmla="*/ 174 h 59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9682" h="592071">
                <a:moveTo>
                  <a:pt x="224490" y="434878"/>
                </a:moveTo>
                <a:cubicBezTo>
                  <a:pt x="264608" y="493060"/>
                  <a:pt x="320342" y="534151"/>
                  <a:pt x="379442" y="548159"/>
                </a:cubicBezTo>
                <a:cubicBezTo>
                  <a:pt x="241416" y="626886"/>
                  <a:pt x="88241" y="591025"/>
                  <a:pt x="30637" y="509496"/>
                </a:cubicBezTo>
                <a:cubicBezTo>
                  <a:pt x="93665" y="513232"/>
                  <a:pt x="176331" y="484935"/>
                  <a:pt x="224490" y="434878"/>
                </a:cubicBezTo>
                <a:close/>
                <a:moveTo>
                  <a:pt x="163428" y="191427"/>
                </a:moveTo>
                <a:cubicBezTo>
                  <a:pt x="158004" y="234008"/>
                  <a:pt x="158191" y="325520"/>
                  <a:pt x="210932" y="413578"/>
                </a:cubicBezTo>
                <a:cubicBezTo>
                  <a:pt x="156414" y="472127"/>
                  <a:pt x="74217" y="489495"/>
                  <a:pt x="15678" y="483799"/>
                </a:cubicBezTo>
                <a:cubicBezTo>
                  <a:pt x="-34071" y="372864"/>
                  <a:pt x="39804" y="249136"/>
                  <a:pt x="163428" y="191427"/>
                </a:cubicBezTo>
                <a:close/>
                <a:moveTo>
                  <a:pt x="290776" y="20729"/>
                </a:moveTo>
                <a:cubicBezTo>
                  <a:pt x="279460" y="76945"/>
                  <a:pt x="286287" y="162482"/>
                  <a:pt x="368868" y="252128"/>
                </a:cubicBezTo>
                <a:cubicBezTo>
                  <a:pt x="490167" y="383328"/>
                  <a:pt x="495311" y="473628"/>
                  <a:pt x="491477" y="513782"/>
                </a:cubicBezTo>
                <a:cubicBezTo>
                  <a:pt x="367091" y="568316"/>
                  <a:pt x="234568" y="459994"/>
                  <a:pt x="197253" y="316841"/>
                </a:cubicBezTo>
                <a:cubicBezTo>
                  <a:pt x="163865" y="191617"/>
                  <a:pt x="205483" y="68727"/>
                  <a:pt x="290776" y="20729"/>
                </a:cubicBezTo>
                <a:close/>
                <a:moveTo>
                  <a:pt x="362409" y="174"/>
                </a:moveTo>
                <a:cubicBezTo>
                  <a:pt x="464346" y="-4524"/>
                  <a:pt x="565432" y="86582"/>
                  <a:pt x="598572" y="211434"/>
                </a:cubicBezTo>
                <a:cubicBezTo>
                  <a:pt x="629526" y="330403"/>
                  <a:pt x="593709" y="446944"/>
                  <a:pt x="517119" y="499798"/>
                </a:cubicBezTo>
                <a:cubicBezTo>
                  <a:pt x="518896" y="382884"/>
                  <a:pt x="425473" y="279603"/>
                  <a:pt x="387693" y="236087"/>
                </a:cubicBezTo>
                <a:cubicBezTo>
                  <a:pt x="304463" y="148121"/>
                  <a:pt x="302032" y="61836"/>
                  <a:pt x="318865" y="8234"/>
                </a:cubicBezTo>
                <a:cubicBezTo>
                  <a:pt x="333267" y="3472"/>
                  <a:pt x="347846" y="845"/>
                  <a:pt x="362409" y="174"/>
                </a:cubicBezTo>
                <a:close/>
              </a:path>
            </a:pathLst>
          </a:custGeom>
          <a:gradFill>
            <a:gsLst>
              <a:gs pos="0">
                <a:schemeClr val="accent3"/>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形 2">
            <a:extLst>
              <a:ext uri="{FF2B5EF4-FFF2-40B4-BE49-F238E27FC236}">
                <a16:creationId xmlns:a16="http://schemas.microsoft.com/office/drawing/2014/main" id="{2E9BF5B5-5C71-18CE-5323-7BDB5E1EF0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388431" y="2552995"/>
            <a:ext cx="1542142" cy="2042296"/>
          </a:xfrm>
          <a:prstGeom prst="rect">
            <a:avLst/>
          </a:prstGeom>
        </p:spPr>
      </p:pic>
      <p:sp>
        <p:nvSpPr>
          <p:cNvPr id="6" name="椭圆 5">
            <a:extLst>
              <a:ext uri="{FF2B5EF4-FFF2-40B4-BE49-F238E27FC236}">
                <a16:creationId xmlns:a16="http://schemas.microsoft.com/office/drawing/2014/main" id="{EA207BAE-9455-A510-75AA-A6BEAD85179C}"/>
              </a:ext>
            </a:extLst>
          </p:cNvPr>
          <p:cNvSpPr/>
          <p:nvPr/>
        </p:nvSpPr>
        <p:spPr>
          <a:xfrm>
            <a:off x="4234132" y="1857830"/>
            <a:ext cx="3723734" cy="3723732"/>
          </a:xfrm>
          <a:prstGeom prst="ellipse">
            <a:avLst/>
          </a:prstGeom>
          <a:noFill/>
          <a:ln>
            <a:gradFill>
              <a:gsLst>
                <a:gs pos="75000">
                  <a:srgbClr val="75523D">
                    <a:alpha val="0"/>
                  </a:srgbClr>
                </a:gs>
                <a:gs pos="50000">
                  <a:srgbClr val="75523D">
                    <a:alpha val="0"/>
                  </a:srgbClr>
                </a:gs>
                <a:gs pos="25000">
                  <a:srgbClr val="75523D">
                    <a:alpha val="0"/>
                  </a:srgbClr>
                </a:gs>
                <a:gs pos="0">
                  <a:schemeClr val="accent3"/>
                </a:gs>
                <a:gs pos="100000">
                  <a:schemeClr val="accent3"/>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72B19127-A83C-362F-E124-5C442BB3A527}"/>
              </a:ext>
            </a:extLst>
          </p:cNvPr>
          <p:cNvGrpSpPr/>
          <p:nvPr/>
        </p:nvGrpSpPr>
        <p:grpSpPr>
          <a:xfrm>
            <a:off x="8403275" y="2347339"/>
            <a:ext cx="2848992" cy="1280527"/>
            <a:chOff x="8403275" y="2347339"/>
            <a:chExt cx="2848992" cy="1280527"/>
          </a:xfrm>
        </p:grpSpPr>
        <p:sp>
          <p:nvSpPr>
            <p:cNvPr id="7" name="椭圆 6">
              <a:extLst>
                <a:ext uri="{FF2B5EF4-FFF2-40B4-BE49-F238E27FC236}">
                  <a16:creationId xmlns:a16="http://schemas.microsoft.com/office/drawing/2014/main" id="{D32B151C-3D55-D13D-7F0B-2B291C2E9DCA}"/>
                </a:ext>
              </a:extLst>
            </p:cNvPr>
            <p:cNvSpPr/>
            <p:nvPr/>
          </p:nvSpPr>
          <p:spPr>
            <a:xfrm>
              <a:off x="8403275" y="2484884"/>
              <a:ext cx="324464" cy="324464"/>
            </a:xfrm>
            <a:prstGeom prst="ellipse">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DB89F2AD-8B28-3715-9D25-5AB872D3660C}"/>
                </a:ext>
              </a:extLst>
            </p:cNvPr>
            <p:cNvSpPr txBox="1"/>
            <p:nvPr/>
          </p:nvSpPr>
          <p:spPr>
            <a:xfrm>
              <a:off x="8432724" y="2741148"/>
              <a:ext cx="2819543" cy="886718"/>
            </a:xfrm>
            <a:prstGeom prst="rect">
              <a:avLst/>
            </a:prstGeom>
            <a:noFill/>
          </p:spPr>
          <p:txBody>
            <a:bodyPr wrap="square">
              <a:spAutoFit/>
            </a:bodyPr>
            <a:lstStyle/>
            <a:p>
              <a:pP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
          <p:nvSpPr>
            <p:cNvPr id="9" name="文本框 8">
              <a:extLst>
                <a:ext uri="{FF2B5EF4-FFF2-40B4-BE49-F238E27FC236}">
                  <a16:creationId xmlns:a16="http://schemas.microsoft.com/office/drawing/2014/main" id="{B53F4D7B-146B-32CD-7BBD-B5BECA3C2265}"/>
                </a:ext>
              </a:extLst>
            </p:cNvPr>
            <p:cNvSpPr txBox="1"/>
            <p:nvPr/>
          </p:nvSpPr>
          <p:spPr>
            <a:xfrm>
              <a:off x="8432724" y="2347339"/>
              <a:ext cx="1191352" cy="400110"/>
            </a:xfrm>
            <a:prstGeom prst="rect">
              <a:avLst/>
            </a:prstGeom>
            <a:noFill/>
          </p:spPr>
          <p:txBody>
            <a:bodyPr wrap="none">
              <a:spAutoFit/>
            </a:bodyPr>
            <a:lstStyle/>
            <a:p>
              <a:r>
                <a:rPr kumimoji="0" lang="zh-CN" altLang="en-US" sz="2000" b="0" i="0" u="none" strike="noStrike" kern="1200" cap="none" spc="0" normalizeH="0" baseline="0" noProof="0" dirty="0">
                  <a:ln>
                    <a:noFill/>
                  </a:ln>
                  <a:solidFill>
                    <a:schemeClr val="accent4"/>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grpSp>
      <p:grpSp>
        <p:nvGrpSpPr>
          <p:cNvPr id="25" name="组合 24">
            <a:extLst>
              <a:ext uri="{FF2B5EF4-FFF2-40B4-BE49-F238E27FC236}">
                <a16:creationId xmlns:a16="http://schemas.microsoft.com/office/drawing/2014/main" id="{EB406432-4135-6E42-BC2A-3A47733D4BF1}"/>
              </a:ext>
            </a:extLst>
          </p:cNvPr>
          <p:cNvGrpSpPr/>
          <p:nvPr/>
        </p:nvGrpSpPr>
        <p:grpSpPr>
          <a:xfrm>
            <a:off x="8403275" y="4301035"/>
            <a:ext cx="2848992" cy="1280527"/>
            <a:chOff x="8403275" y="2347339"/>
            <a:chExt cx="2848992" cy="1280527"/>
          </a:xfrm>
        </p:grpSpPr>
        <p:sp>
          <p:nvSpPr>
            <p:cNvPr id="33" name="椭圆 32">
              <a:extLst>
                <a:ext uri="{FF2B5EF4-FFF2-40B4-BE49-F238E27FC236}">
                  <a16:creationId xmlns:a16="http://schemas.microsoft.com/office/drawing/2014/main" id="{AB5C9C57-D693-3C5E-8BA3-E3D9E07485AE}"/>
                </a:ext>
              </a:extLst>
            </p:cNvPr>
            <p:cNvSpPr/>
            <p:nvPr/>
          </p:nvSpPr>
          <p:spPr>
            <a:xfrm>
              <a:off x="8403275" y="2484884"/>
              <a:ext cx="324464" cy="324464"/>
            </a:xfrm>
            <a:prstGeom prst="ellipse">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2AFDDC31-3238-98FE-1EBE-2867AC4AD067}"/>
                </a:ext>
              </a:extLst>
            </p:cNvPr>
            <p:cNvSpPr txBox="1"/>
            <p:nvPr/>
          </p:nvSpPr>
          <p:spPr>
            <a:xfrm>
              <a:off x="8432724" y="2741148"/>
              <a:ext cx="2819543" cy="886718"/>
            </a:xfrm>
            <a:prstGeom prst="rect">
              <a:avLst/>
            </a:prstGeom>
            <a:noFill/>
          </p:spPr>
          <p:txBody>
            <a:bodyPr wrap="square">
              <a:spAutoFit/>
            </a:bodyPr>
            <a:lstStyle/>
            <a:p>
              <a:pP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
          <p:nvSpPr>
            <p:cNvPr id="35" name="文本框 34">
              <a:extLst>
                <a:ext uri="{FF2B5EF4-FFF2-40B4-BE49-F238E27FC236}">
                  <a16:creationId xmlns:a16="http://schemas.microsoft.com/office/drawing/2014/main" id="{0B85D030-F912-0E8A-9DFE-FD43CF380667}"/>
                </a:ext>
              </a:extLst>
            </p:cNvPr>
            <p:cNvSpPr txBox="1"/>
            <p:nvPr/>
          </p:nvSpPr>
          <p:spPr>
            <a:xfrm>
              <a:off x="8432724" y="2347339"/>
              <a:ext cx="1191352" cy="400110"/>
            </a:xfrm>
            <a:prstGeom prst="rect">
              <a:avLst/>
            </a:prstGeom>
            <a:noFill/>
          </p:spPr>
          <p:txBody>
            <a:bodyPr wrap="none">
              <a:spAutoFit/>
            </a:bodyPr>
            <a:lstStyle/>
            <a:p>
              <a:r>
                <a:rPr kumimoji="0" lang="zh-CN" altLang="en-US" sz="2000" b="0" i="0" u="none" strike="noStrike" kern="1200" cap="none" spc="0" normalizeH="0" baseline="0" noProof="0" dirty="0">
                  <a:ln>
                    <a:noFill/>
                  </a:ln>
                  <a:solidFill>
                    <a:schemeClr val="accent4"/>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grpSp>
      <p:grpSp>
        <p:nvGrpSpPr>
          <p:cNvPr id="36" name="组合 35">
            <a:extLst>
              <a:ext uri="{FF2B5EF4-FFF2-40B4-BE49-F238E27FC236}">
                <a16:creationId xmlns:a16="http://schemas.microsoft.com/office/drawing/2014/main" id="{1A9972BF-087B-445D-667F-3E8EE497D6D6}"/>
              </a:ext>
            </a:extLst>
          </p:cNvPr>
          <p:cNvGrpSpPr/>
          <p:nvPr/>
        </p:nvGrpSpPr>
        <p:grpSpPr>
          <a:xfrm>
            <a:off x="1121882" y="2347339"/>
            <a:ext cx="2848992" cy="1280527"/>
            <a:chOff x="8403275" y="2347339"/>
            <a:chExt cx="2848992" cy="1280527"/>
          </a:xfrm>
        </p:grpSpPr>
        <p:sp>
          <p:nvSpPr>
            <p:cNvPr id="37" name="椭圆 36">
              <a:extLst>
                <a:ext uri="{FF2B5EF4-FFF2-40B4-BE49-F238E27FC236}">
                  <a16:creationId xmlns:a16="http://schemas.microsoft.com/office/drawing/2014/main" id="{C1875F43-29D1-CF0B-1E3B-436777D7A4FD}"/>
                </a:ext>
              </a:extLst>
            </p:cNvPr>
            <p:cNvSpPr/>
            <p:nvPr/>
          </p:nvSpPr>
          <p:spPr>
            <a:xfrm>
              <a:off x="8403275" y="2484884"/>
              <a:ext cx="324464" cy="324464"/>
            </a:xfrm>
            <a:prstGeom prst="ellipse">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311803F5-FFCE-7B2A-20D1-E8D8B7B5BF71}"/>
                </a:ext>
              </a:extLst>
            </p:cNvPr>
            <p:cNvSpPr txBox="1"/>
            <p:nvPr/>
          </p:nvSpPr>
          <p:spPr>
            <a:xfrm>
              <a:off x="8432724" y="2741148"/>
              <a:ext cx="2819543" cy="886718"/>
            </a:xfrm>
            <a:prstGeom prst="rect">
              <a:avLst/>
            </a:prstGeom>
            <a:noFill/>
          </p:spPr>
          <p:txBody>
            <a:bodyPr wrap="square">
              <a:spAutoFit/>
            </a:bodyPr>
            <a:lstStyle/>
            <a:p>
              <a:pP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
          <p:nvSpPr>
            <p:cNvPr id="39" name="文本框 38">
              <a:extLst>
                <a:ext uri="{FF2B5EF4-FFF2-40B4-BE49-F238E27FC236}">
                  <a16:creationId xmlns:a16="http://schemas.microsoft.com/office/drawing/2014/main" id="{337F5BDC-040B-42E5-BE5C-3D49F1C2A6CA}"/>
                </a:ext>
              </a:extLst>
            </p:cNvPr>
            <p:cNvSpPr txBox="1"/>
            <p:nvPr/>
          </p:nvSpPr>
          <p:spPr>
            <a:xfrm>
              <a:off x="8432724" y="2347339"/>
              <a:ext cx="1191352" cy="400110"/>
            </a:xfrm>
            <a:prstGeom prst="rect">
              <a:avLst/>
            </a:prstGeom>
            <a:noFill/>
          </p:spPr>
          <p:txBody>
            <a:bodyPr wrap="none">
              <a:spAutoFit/>
            </a:bodyPr>
            <a:lstStyle/>
            <a:p>
              <a:r>
                <a:rPr kumimoji="0" lang="zh-CN" altLang="en-US" sz="2000" b="0" i="0" u="none" strike="noStrike" kern="1200" cap="none" spc="0" normalizeH="0" baseline="0" noProof="0" dirty="0">
                  <a:ln>
                    <a:noFill/>
                  </a:ln>
                  <a:solidFill>
                    <a:schemeClr val="accent4"/>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grpSp>
      <p:grpSp>
        <p:nvGrpSpPr>
          <p:cNvPr id="40" name="组合 39">
            <a:extLst>
              <a:ext uri="{FF2B5EF4-FFF2-40B4-BE49-F238E27FC236}">
                <a16:creationId xmlns:a16="http://schemas.microsoft.com/office/drawing/2014/main" id="{52CA20D4-C310-FDCF-CBCD-50301614EFB9}"/>
              </a:ext>
            </a:extLst>
          </p:cNvPr>
          <p:cNvGrpSpPr/>
          <p:nvPr/>
        </p:nvGrpSpPr>
        <p:grpSpPr>
          <a:xfrm>
            <a:off x="1121882" y="4301035"/>
            <a:ext cx="2848992" cy="1280527"/>
            <a:chOff x="8403275" y="2347339"/>
            <a:chExt cx="2848992" cy="1280527"/>
          </a:xfrm>
        </p:grpSpPr>
        <p:sp>
          <p:nvSpPr>
            <p:cNvPr id="41" name="椭圆 40">
              <a:extLst>
                <a:ext uri="{FF2B5EF4-FFF2-40B4-BE49-F238E27FC236}">
                  <a16:creationId xmlns:a16="http://schemas.microsoft.com/office/drawing/2014/main" id="{841F1D5D-3AF1-8C61-49EF-C8EAB33AFA87}"/>
                </a:ext>
              </a:extLst>
            </p:cNvPr>
            <p:cNvSpPr/>
            <p:nvPr/>
          </p:nvSpPr>
          <p:spPr>
            <a:xfrm>
              <a:off x="8403275" y="2484884"/>
              <a:ext cx="324464" cy="324464"/>
            </a:xfrm>
            <a:prstGeom prst="ellipse">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37C71679-B4B1-FBE0-459A-2F8AD77771EC}"/>
                </a:ext>
              </a:extLst>
            </p:cNvPr>
            <p:cNvSpPr txBox="1"/>
            <p:nvPr/>
          </p:nvSpPr>
          <p:spPr>
            <a:xfrm>
              <a:off x="8432724" y="2741148"/>
              <a:ext cx="2819543" cy="886718"/>
            </a:xfrm>
            <a:prstGeom prst="rect">
              <a:avLst/>
            </a:prstGeom>
            <a:noFill/>
          </p:spPr>
          <p:txBody>
            <a:bodyPr wrap="square">
              <a:spAutoFit/>
            </a:bodyPr>
            <a:lstStyle/>
            <a:p>
              <a:pP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
          <p:nvSpPr>
            <p:cNvPr id="43" name="文本框 42">
              <a:extLst>
                <a:ext uri="{FF2B5EF4-FFF2-40B4-BE49-F238E27FC236}">
                  <a16:creationId xmlns:a16="http://schemas.microsoft.com/office/drawing/2014/main" id="{0341809B-9B0F-375D-7A9F-E87BE56F1CEF}"/>
                </a:ext>
              </a:extLst>
            </p:cNvPr>
            <p:cNvSpPr txBox="1"/>
            <p:nvPr/>
          </p:nvSpPr>
          <p:spPr>
            <a:xfrm>
              <a:off x="8432724" y="2347339"/>
              <a:ext cx="1191352" cy="400110"/>
            </a:xfrm>
            <a:prstGeom prst="rect">
              <a:avLst/>
            </a:prstGeom>
            <a:noFill/>
          </p:spPr>
          <p:txBody>
            <a:bodyPr wrap="none">
              <a:spAutoFit/>
            </a:bodyPr>
            <a:lstStyle/>
            <a:p>
              <a:r>
                <a:rPr kumimoji="0" lang="zh-CN" altLang="en-US" sz="2000" b="0" i="0" u="none" strike="noStrike" kern="1200" cap="none" spc="0" normalizeH="0" baseline="0" noProof="0" dirty="0">
                  <a:ln>
                    <a:noFill/>
                  </a:ln>
                  <a:solidFill>
                    <a:schemeClr val="accent4"/>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grpSp>
      <p:sp>
        <p:nvSpPr>
          <p:cNvPr id="46" name="椭圆 45">
            <a:extLst>
              <a:ext uri="{FF2B5EF4-FFF2-40B4-BE49-F238E27FC236}">
                <a16:creationId xmlns:a16="http://schemas.microsoft.com/office/drawing/2014/main" id="{8E2B2F63-83F9-BFFA-0B12-3EDB9AA8A820}"/>
              </a:ext>
            </a:extLst>
          </p:cNvPr>
          <p:cNvSpPr/>
          <p:nvPr/>
        </p:nvSpPr>
        <p:spPr>
          <a:xfrm>
            <a:off x="4493917" y="4721418"/>
            <a:ext cx="164435" cy="16443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B7C71989-DD8B-017F-6D7A-ABEE62340454}"/>
              </a:ext>
            </a:extLst>
          </p:cNvPr>
          <p:cNvSpPr/>
          <p:nvPr/>
        </p:nvSpPr>
        <p:spPr>
          <a:xfrm>
            <a:off x="7558062" y="4721418"/>
            <a:ext cx="164435" cy="16443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847C399F-EF32-F21E-C447-2481F18323E3}"/>
              </a:ext>
            </a:extLst>
          </p:cNvPr>
          <p:cNvSpPr/>
          <p:nvPr/>
        </p:nvSpPr>
        <p:spPr>
          <a:xfrm>
            <a:off x="4493917" y="2576713"/>
            <a:ext cx="164435" cy="16443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5164CBE8-A557-B9DA-FE80-8F46E0A25ECC}"/>
              </a:ext>
            </a:extLst>
          </p:cNvPr>
          <p:cNvSpPr/>
          <p:nvPr/>
        </p:nvSpPr>
        <p:spPr>
          <a:xfrm>
            <a:off x="7558062" y="2576713"/>
            <a:ext cx="164435" cy="16443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4137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形状 21">
            <a:extLst>
              <a:ext uri="{FF2B5EF4-FFF2-40B4-BE49-F238E27FC236}">
                <a16:creationId xmlns:a16="http://schemas.microsoft.com/office/drawing/2014/main" id="{69DEDD74-E668-E03F-0EA3-CEBC81F4ABFC}"/>
              </a:ext>
            </a:extLst>
          </p:cNvPr>
          <p:cNvSpPr/>
          <p:nvPr/>
        </p:nvSpPr>
        <p:spPr>
          <a:xfrm rot="5400000" flipH="1">
            <a:off x="284353" y="1995346"/>
            <a:ext cx="2984402" cy="3553108"/>
          </a:xfrm>
          <a:custGeom>
            <a:avLst/>
            <a:gdLst>
              <a:gd name="connsiteX0" fmla="*/ 2984402 w 2984402"/>
              <a:gd name="connsiteY0" fmla="*/ 3553108 h 3553108"/>
              <a:gd name="connsiteX1" fmla="*/ 1492201 w 2984402"/>
              <a:gd name="connsiteY1" fmla="*/ 0 h 3553108"/>
              <a:gd name="connsiteX2" fmla="*/ 0 w 2984402"/>
              <a:gd name="connsiteY2" fmla="*/ 3553108 h 3553108"/>
            </a:gdLst>
            <a:ahLst/>
            <a:cxnLst>
              <a:cxn ang="0">
                <a:pos x="connsiteX0" y="connsiteY0"/>
              </a:cxn>
              <a:cxn ang="0">
                <a:pos x="connsiteX1" y="connsiteY1"/>
              </a:cxn>
              <a:cxn ang="0">
                <a:pos x="connsiteX2" y="connsiteY2"/>
              </a:cxn>
            </a:cxnLst>
            <a:rect l="l" t="t" r="r" b="b"/>
            <a:pathLst>
              <a:path w="2984402" h="3553108">
                <a:moveTo>
                  <a:pt x="2984402" y="3553108"/>
                </a:moveTo>
                <a:lnTo>
                  <a:pt x="1492201" y="0"/>
                </a:lnTo>
                <a:lnTo>
                  <a:pt x="0" y="3553108"/>
                </a:lnTo>
                <a:close/>
              </a:path>
            </a:pathLst>
          </a:cu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624AA8CF-1629-210B-A1AE-DEBE07F2160E}"/>
              </a:ext>
            </a:extLst>
          </p:cNvPr>
          <p:cNvSpPr/>
          <p:nvPr/>
        </p:nvSpPr>
        <p:spPr>
          <a:xfrm rot="16200000">
            <a:off x="4508500" y="-825500"/>
            <a:ext cx="6718300" cy="8648700"/>
          </a:xfrm>
          <a:custGeom>
            <a:avLst/>
            <a:gdLst>
              <a:gd name="connsiteX0" fmla="*/ 6718300 w 6718300"/>
              <a:gd name="connsiteY0" fmla="*/ 8648700 h 8648700"/>
              <a:gd name="connsiteX1" fmla="*/ 0 w 6718300"/>
              <a:gd name="connsiteY1" fmla="*/ 8648700 h 8648700"/>
              <a:gd name="connsiteX2" fmla="*/ 0 w 6718300"/>
              <a:gd name="connsiteY2" fmla="*/ 7348371 h 8648700"/>
              <a:gd name="connsiteX3" fmla="*/ 3086100 w 6718300"/>
              <a:gd name="connsiteY3" fmla="*/ 0 h 8648700"/>
            </a:gdLst>
            <a:ahLst/>
            <a:cxnLst>
              <a:cxn ang="0">
                <a:pos x="connsiteX0" y="connsiteY0"/>
              </a:cxn>
              <a:cxn ang="0">
                <a:pos x="connsiteX1" y="connsiteY1"/>
              </a:cxn>
              <a:cxn ang="0">
                <a:pos x="connsiteX2" y="connsiteY2"/>
              </a:cxn>
              <a:cxn ang="0">
                <a:pos x="connsiteX3" y="connsiteY3"/>
              </a:cxn>
            </a:cxnLst>
            <a:rect l="l" t="t" r="r" b="b"/>
            <a:pathLst>
              <a:path w="6718300" h="8648700">
                <a:moveTo>
                  <a:pt x="6718300" y="8648700"/>
                </a:moveTo>
                <a:lnTo>
                  <a:pt x="0" y="8648700"/>
                </a:lnTo>
                <a:lnTo>
                  <a:pt x="0" y="7348371"/>
                </a:lnTo>
                <a:lnTo>
                  <a:pt x="3086100" y="0"/>
                </a:lnTo>
                <a:close/>
              </a:path>
            </a:pathLst>
          </a:cu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a:extLst>
              <a:ext uri="{FF2B5EF4-FFF2-40B4-BE49-F238E27FC236}">
                <a16:creationId xmlns:a16="http://schemas.microsoft.com/office/drawing/2014/main" id="{388A93B8-D079-BEFF-4483-A5A7498D2C59}"/>
              </a:ext>
            </a:extLst>
          </p:cNvPr>
          <p:cNvSpPr txBox="1"/>
          <p:nvPr/>
        </p:nvSpPr>
        <p:spPr>
          <a:xfrm>
            <a:off x="4546602"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咖啡介绍</a:t>
            </a:r>
          </a:p>
        </p:txBody>
      </p:sp>
      <p:sp>
        <p:nvSpPr>
          <p:cNvPr id="3" name="文本框 2">
            <a:extLst>
              <a:ext uri="{FF2B5EF4-FFF2-40B4-BE49-F238E27FC236}">
                <a16:creationId xmlns:a16="http://schemas.microsoft.com/office/drawing/2014/main" id="{4ECA3D63-44EA-49AE-CFD3-BB48A661B883}"/>
              </a:ext>
            </a:extLst>
          </p:cNvPr>
          <p:cNvSpPr txBox="1"/>
          <p:nvPr/>
        </p:nvSpPr>
        <p:spPr>
          <a:xfrm>
            <a:off x="6311900"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sp>
        <p:nvSpPr>
          <p:cNvPr id="4" name="文本框 3">
            <a:extLst>
              <a:ext uri="{FF2B5EF4-FFF2-40B4-BE49-F238E27FC236}">
                <a16:creationId xmlns:a16="http://schemas.microsoft.com/office/drawing/2014/main" id="{DC906C2E-7540-8A2B-510F-10274D9D9C63}"/>
              </a:ext>
            </a:extLst>
          </p:cNvPr>
          <p:cNvSpPr txBox="1"/>
          <p:nvPr/>
        </p:nvSpPr>
        <p:spPr>
          <a:xfrm>
            <a:off x="8077198"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咖啡起源</a:t>
            </a:r>
          </a:p>
        </p:txBody>
      </p:sp>
      <p:sp>
        <p:nvSpPr>
          <p:cNvPr id="5" name="文本框 4">
            <a:extLst>
              <a:ext uri="{FF2B5EF4-FFF2-40B4-BE49-F238E27FC236}">
                <a16:creationId xmlns:a16="http://schemas.microsoft.com/office/drawing/2014/main" id="{20D82D26-8B4F-1EE6-5052-ACC9AA4662C0}"/>
              </a:ext>
            </a:extLst>
          </p:cNvPr>
          <p:cNvSpPr txBox="1"/>
          <p:nvPr/>
        </p:nvSpPr>
        <p:spPr>
          <a:xfrm>
            <a:off x="9842496"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咖啡种类</a:t>
            </a:r>
          </a:p>
        </p:txBody>
      </p:sp>
      <p:sp>
        <p:nvSpPr>
          <p:cNvPr id="6" name="coffee-bean_173819">
            <a:extLst>
              <a:ext uri="{FF2B5EF4-FFF2-40B4-BE49-F238E27FC236}">
                <a16:creationId xmlns:a16="http://schemas.microsoft.com/office/drawing/2014/main" id="{139650CD-2CA7-162E-DF47-1AEC765CFB69}"/>
              </a:ext>
            </a:extLst>
          </p:cNvPr>
          <p:cNvSpPr/>
          <p:nvPr/>
        </p:nvSpPr>
        <p:spPr>
          <a:xfrm>
            <a:off x="482317"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ffee-bean_173819">
            <a:extLst>
              <a:ext uri="{FF2B5EF4-FFF2-40B4-BE49-F238E27FC236}">
                <a16:creationId xmlns:a16="http://schemas.microsoft.com/office/drawing/2014/main" id="{65964151-06BA-5F7C-1907-F7D5AF4D1AB7}"/>
              </a:ext>
            </a:extLst>
          </p:cNvPr>
          <p:cNvSpPr/>
          <p:nvPr/>
        </p:nvSpPr>
        <p:spPr>
          <a:xfrm>
            <a:off x="998255"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ffee-bean_173819">
            <a:extLst>
              <a:ext uri="{FF2B5EF4-FFF2-40B4-BE49-F238E27FC236}">
                <a16:creationId xmlns:a16="http://schemas.microsoft.com/office/drawing/2014/main" id="{D4B88AA8-28CD-6098-6C0B-32868DDB0B94}"/>
              </a:ext>
            </a:extLst>
          </p:cNvPr>
          <p:cNvSpPr/>
          <p:nvPr/>
        </p:nvSpPr>
        <p:spPr>
          <a:xfrm>
            <a:off x="1514193"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ffee-beans_161475">
            <a:extLst>
              <a:ext uri="{FF2B5EF4-FFF2-40B4-BE49-F238E27FC236}">
                <a16:creationId xmlns:a16="http://schemas.microsoft.com/office/drawing/2014/main" id="{0248744B-BE6C-DC7C-4D36-B6BD8DB20750}"/>
              </a:ext>
            </a:extLst>
          </p:cNvPr>
          <p:cNvSpPr/>
          <p:nvPr/>
        </p:nvSpPr>
        <p:spPr>
          <a:xfrm>
            <a:off x="6358827" y="466929"/>
            <a:ext cx="234980" cy="228192"/>
          </a:xfrm>
          <a:custGeom>
            <a:avLst/>
            <a:gdLst>
              <a:gd name="connsiteX0" fmla="*/ 224490 w 609682"/>
              <a:gd name="connsiteY0" fmla="*/ 434878 h 592071"/>
              <a:gd name="connsiteX1" fmla="*/ 379442 w 609682"/>
              <a:gd name="connsiteY1" fmla="*/ 548159 h 592071"/>
              <a:gd name="connsiteX2" fmla="*/ 30637 w 609682"/>
              <a:gd name="connsiteY2" fmla="*/ 509496 h 592071"/>
              <a:gd name="connsiteX3" fmla="*/ 224490 w 609682"/>
              <a:gd name="connsiteY3" fmla="*/ 434878 h 592071"/>
              <a:gd name="connsiteX4" fmla="*/ 163428 w 609682"/>
              <a:gd name="connsiteY4" fmla="*/ 191427 h 592071"/>
              <a:gd name="connsiteX5" fmla="*/ 210932 w 609682"/>
              <a:gd name="connsiteY5" fmla="*/ 413578 h 592071"/>
              <a:gd name="connsiteX6" fmla="*/ 15678 w 609682"/>
              <a:gd name="connsiteY6" fmla="*/ 483799 h 592071"/>
              <a:gd name="connsiteX7" fmla="*/ 163428 w 609682"/>
              <a:gd name="connsiteY7" fmla="*/ 191427 h 592071"/>
              <a:gd name="connsiteX8" fmla="*/ 290776 w 609682"/>
              <a:gd name="connsiteY8" fmla="*/ 20729 h 592071"/>
              <a:gd name="connsiteX9" fmla="*/ 368868 w 609682"/>
              <a:gd name="connsiteY9" fmla="*/ 252128 h 592071"/>
              <a:gd name="connsiteX10" fmla="*/ 491477 w 609682"/>
              <a:gd name="connsiteY10" fmla="*/ 513782 h 592071"/>
              <a:gd name="connsiteX11" fmla="*/ 197253 w 609682"/>
              <a:gd name="connsiteY11" fmla="*/ 316841 h 592071"/>
              <a:gd name="connsiteX12" fmla="*/ 290776 w 609682"/>
              <a:gd name="connsiteY12" fmla="*/ 20729 h 592071"/>
              <a:gd name="connsiteX13" fmla="*/ 362409 w 609682"/>
              <a:gd name="connsiteY13" fmla="*/ 174 h 592071"/>
              <a:gd name="connsiteX14" fmla="*/ 598572 w 609682"/>
              <a:gd name="connsiteY14" fmla="*/ 211434 h 592071"/>
              <a:gd name="connsiteX15" fmla="*/ 517119 w 609682"/>
              <a:gd name="connsiteY15" fmla="*/ 499798 h 592071"/>
              <a:gd name="connsiteX16" fmla="*/ 387693 w 609682"/>
              <a:gd name="connsiteY16" fmla="*/ 236087 h 592071"/>
              <a:gd name="connsiteX17" fmla="*/ 318865 w 609682"/>
              <a:gd name="connsiteY17" fmla="*/ 8234 h 592071"/>
              <a:gd name="connsiteX18" fmla="*/ 362409 w 609682"/>
              <a:gd name="connsiteY18" fmla="*/ 174 h 59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9682" h="592071">
                <a:moveTo>
                  <a:pt x="224490" y="434878"/>
                </a:moveTo>
                <a:cubicBezTo>
                  <a:pt x="264608" y="493060"/>
                  <a:pt x="320342" y="534151"/>
                  <a:pt x="379442" y="548159"/>
                </a:cubicBezTo>
                <a:cubicBezTo>
                  <a:pt x="241416" y="626886"/>
                  <a:pt x="88241" y="591025"/>
                  <a:pt x="30637" y="509496"/>
                </a:cubicBezTo>
                <a:cubicBezTo>
                  <a:pt x="93665" y="513232"/>
                  <a:pt x="176331" y="484935"/>
                  <a:pt x="224490" y="434878"/>
                </a:cubicBezTo>
                <a:close/>
                <a:moveTo>
                  <a:pt x="163428" y="191427"/>
                </a:moveTo>
                <a:cubicBezTo>
                  <a:pt x="158004" y="234008"/>
                  <a:pt x="158191" y="325520"/>
                  <a:pt x="210932" y="413578"/>
                </a:cubicBezTo>
                <a:cubicBezTo>
                  <a:pt x="156414" y="472127"/>
                  <a:pt x="74217" y="489495"/>
                  <a:pt x="15678" y="483799"/>
                </a:cubicBezTo>
                <a:cubicBezTo>
                  <a:pt x="-34071" y="372864"/>
                  <a:pt x="39804" y="249136"/>
                  <a:pt x="163428" y="191427"/>
                </a:cubicBezTo>
                <a:close/>
                <a:moveTo>
                  <a:pt x="290776" y="20729"/>
                </a:moveTo>
                <a:cubicBezTo>
                  <a:pt x="279460" y="76945"/>
                  <a:pt x="286287" y="162482"/>
                  <a:pt x="368868" y="252128"/>
                </a:cubicBezTo>
                <a:cubicBezTo>
                  <a:pt x="490167" y="383328"/>
                  <a:pt x="495311" y="473628"/>
                  <a:pt x="491477" y="513782"/>
                </a:cubicBezTo>
                <a:cubicBezTo>
                  <a:pt x="367091" y="568316"/>
                  <a:pt x="234568" y="459994"/>
                  <a:pt x="197253" y="316841"/>
                </a:cubicBezTo>
                <a:cubicBezTo>
                  <a:pt x="163865" y="191617"/>
                  <a:pt x="205483" y="68727"/>
                  <a:pt x="290776" y="20729"/>
                </a:cubicBezTo>
                <a:close/>
                <a:moveTo>
                  <a:pt x="362409" y="174"/>
                </a:moveTo>
                <a:cubicBezTo>
                  <a:pt x="464346" y="-4524"/>
                  <a:pt x="565432" y="86582"/>
                  <a:pt x="598572" y="211434"/>
                </a:cubicBezTo>
                <a:cubicBezTo>
                  <a:pt x="629526" y="330403"/>
                  <a:pt x="593709" y="446944"/>
                  <a:pt x="517119" y="499798"/>
                </a:cubicBezTo>
                <a:cubicBezTo>
                  <a:pt x="518896" y="382884"/>
                  <a:pt x="425473" y="279603"/>
                  <a:pt x="387693" y="236087"/>
                </a:cubicBezTo>
                <a:cubicBezTo>
                  <a:pt x="304463" y="148121"/>
                  <a:pt x="302032" y="61836"/>
                  <a:pt x="318865" y="8234"/>
                </a:cubicBezTo>
                <a:cubicBezTo>
                  <a:pt x="333267" y="3472"/>
                  <a:pt x="347846" y="845"/>
                  <a:pt x="362409" y="174"/>
                </a:cubicBezTo>
                <a:close/>
              </a:path>
            </a:pathLst>
          </a:custGeom>
          <a:gradFill>
            <a:gsLst>
              <a:gs pos="0">
                <a:schemeClr val="accent3"/>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图片 14">
            <a:extLst>
              <a:ext uri="{FF2B5EF4-FFF2-40B4-BE49-F238E27FC236}">
                <a16:creationId xmlns:a16="http://schemas.microsoft.com/office/drawing/2014/main" id="{4195C51D-112D-71B6-14B8-49CB4DD1AD2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800000">
            <a:off x="2425749" y="2333542"/>
            <a:ext cx="2378700" cy="2831784"/>
          </a:xfrm>
          <a:prstGeom prst="rect">
            <a:avLst/>
          </a:prstGeom>
        </p:spPr>
      </p:pic>
      <p:sp>
        <p:nvSpPr>
          <p:cNvPr id="23" name="文本框 22">
            <a:extLst>
              <a:ext uri="{FF2B5EF4-FFF2-40B4-BE49-F238E27FC236}">
                <a16:creationId xmlns:a16="http://schemas.microsoft.com/office/drawing/2014/main" id="{FEAE0C40-5AE4-B714-1196-8F43B0852B3C}"/>
              </a:ext>
            </a:extLst>
          </p:cNvPr>
          <p:cNvSpPr txBox="1"/>
          <p:nvPr/>
        </p:nvSpPr>
        <p:spPr>
          <a:xfrm>
            <a:off x="1224245" y="3009900"/>
            <a:ext cx="1537912" cy="1479068"/>
          </a:xfrm>
          <a:prstGeom prst="rect">
            <a:avLst/>
          </a:prstGeom>
          <a:noFill/>
        </p:spPr>
        <p:txBody>
          <a:bodyPr wrap="none">
            <a:prstTxWarp prst="textFadeRight">
              <a:avLst>
                <a:gd name="adj" fmla="val 30527"/>
              </a:avLst>
            </a:prstTxWarp>
            <a:spAutoFit/>
          </a:bodyPr>
          <a:lstStyle/>
          <a:p>
            <a:pPr algn="r"/>
            <a:r>
              <a:rPr lang="zh-CN" altLang="en-US" sz="4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放大</a:t>
            </a:r>
            <a:endParaRPr kumimoji="0" lang="zh-CN" altLang="en-US" sz="4000" b="0" i="0" u="none" strike="noStrike" kern="1200" cap="none" spc="0" normalizeH="0" baseline="0" noProof="0" dirty="0">
              <a:ln>
                <a:noFill/>
              </a:ln>
              <a:solidFill>
                <a:schemeClr val="accent4"/>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cxnSp>
        <p:nvCxnSpPr>
          <p:cNvPr id="25" name="直接连接符 24">
            <a:extLst>
              <a:ext uri="{FF2B5EF4-FFF2-40B4-BE49-F238E27FC236}">
                <a16:creationId xmlns:a16="http://schemas.microsoft.com/office/drawing/2014/main" id="{ADB818EB-5ED1-AD8B-AE36-2580440FCEC8}"/>
              </a:ext>
            </a:extLst>
          </p:cNvPr>
          <p:cNvCxnSpPr/>
          <p:nvPr/>
        </p:nvCxnSpPr>
        <p:spPr>
          <a:xfrm>
            <a:off x="5016500" y="3683000"/>
            <a:ext cx="68707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6CB87D9F-57D9-BC61-3692-E8D38357BAE2}"/>
              </a:ext>
            </a:extLst>
          </p:cNvPr>
          <p:cNvSpPr txBox="1"/>
          <p:nvPr/>
        </p:nvSpPr>
        <p:spPr>
          <a:xfrm>
            <a:off x="8451850" y="4038281"/>
            <a:ext cx="3441700" cy="1302216"/>
          </a:xfrm>
          <a:prstGeom prst="rect">
            <a:avLst/>
          </a:prstGeom>
          <a:noFill/>
        </p:spPr>
        <p:txBody>
          <a:bodyPr wrap="square">
            <a:spAutoFit/>
          </a:bodyPr>
          <a:lstStyle/>
          <a:p>
            <a:pPr>
              <a:lnSpc>
                <a:spcPct val="150000"/>
              </a:lnSpc>
            </a:pPr>
            <a:r>
              <a:rPr kumimoji="0" lang="zh-CN" altLang="en-US"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输入内容输入内容输入内容输入内容输入内容输入内容输入内容输入内容输入内容输入内容</a:t>
            </a:r>
          </a:p>
        </p:txBody>
      </p:sp>
      <p:sp>
        <p:nvSpPr>
          <p:cNvPr id="27" name="文本框 26">
            <a:extLst>
              <a:ext uri="{FF2B5EF4-FFF2-40B4-BE49-F238E27FC236}">
                <a16:creationId xmlns:a16="http://schemas.microsoft.com/office/drawing/2014/main" id="{B659AB9A-CCAA-EDCE-3240-85993ADF9DAE}"/>
              </a:ext>
            </a:extLst>
          </p:cNvPr>
          <p:cNvSpPr txBox="1"/>
          <p:nvPr/>
        </p:nvSpPr>
        <p:spPr>
          <a:xfrm>
            <a:off x="7207246" y="2107587"/>
            <a:ext cx="3441700" cy="1302216"/>
          </a:xfrm>
          <a:prstGeom prst="rect">
            <a:avLst/>
          </a:prstGeom>
          <a:noFill/>
        </p:spPr>
        <p:txBody>
          <a:bodyPr wrap="square">
            <a:spAutoFit/>
          </a:bodyPr>
          <a:lstStyle/>
          <a:p>
            <a:pPr>
              <a:lnSpc>
                <a:spcPct val="150000"/>
              </a:lnSpc>
            </a:pPr>
            <a:r>
              <a:rPr kumimoji="0" lang="zh-CN" altLang="en-US"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输入内容输入内容输入内容输入内容输入内容输入内容输入内容输入内容输入内容输入内容</a:t>
            </a:r>
          </a:p>
        </p:txBody>
      </p:sp>
      <p:cxnSp>
        <p:nvCxnSpPr>
          <p:cNvPr id="30" name="直接连接符 29">
            <a:extLst>
              <a:ext uri="{FF2B5EF4-FFF2-40B4-BE49-F238E27FC236}">
                <a16:creationId xmlns:a16="http://schemas.microsoft.com/office/drawing/2014/main" id="{B2981C81-77D8-4CA3-29DF-46C3BF26FBE6}"/>
              </a:ext>
            </a:extLst>
          </p:cNvPr>
          <p:cNvCxnSpPr>
            <a:cxnSpLocks/>
          </p:cNvCxnSpPr>
          <p:nvPr/>
        </p:nvCxnSpPr>
        <p:spPr>
          <a:xfrm>
            <a:off x="8331200" y="3683000"/>
            <a:ext cx="0" cy="1136650"/>
          </a:xfrm>
          <a:prstGeom prst="line">
            <a:avLst/>
          </a:prstGeom>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1B72555A-E795-BB64-D88B-415143E373F2}"/>
              </a:ext>
            </a:extLst>
          </p:cNvPr>
          <p:cNvCxnSpPr>
            <a:cxnSpLocks/>
          </p:cNvCxnSpPr>
          <p:nvPr/>
        </p:nvCxnSpPr>
        <p:spPr>
          <a:xfrm>
            <a:off x="7139836" y="2667000"/>
            <a:ext cx="0" cy="1082434"/>
          </a:xfrm>
          <a:prstGeom prst="line">
            <a:avLst/>
          </a:prstGeom>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36" name="椭圆 35">
            <a:extLst>
              <a:ext uri="{FF2B5EF4-FFF2-40B4-BE49-F238E27FC236}">
                <a16:creationId xmlns:a16="http://schemas.microsoft.com/office/drawing/2014/main" id="{A60BB788-BD53-3053-DCD0-58BDB687DD8B}"/>
              </a:ext>
            </a:extLst>
          </p:cNvPr>
          <p:cNvSpPr/>
          <p:nvPr/>
        </p:nvSpPr>
        <p:spPr>
          <a:xfrm flipH="1">
            <a:off x="7059726" y="3609240"/>
            <a:ext cx="147520" cy="147520"/>
          </a:xfrm>
          <a:prstGeom prst="ellipse">
            <a:avLst/>
          </a:prstGeom>
          <a:gradFill>
            <a:gsLst>
              <a:gs pos="0">
                <a:schemeClr val="accent4"/>
              </a:gs>
              <a:gs pos="100000">
                <a:schemeClr val="accent3"/>
              </a:gs>
            </a:gsLst>
            <a:lin ang="33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E02B3BCE-0923-E4A3-A96D-A2A224690D8A}"/>
              </a:ext>
            </a:extLst>
          </p:cNvPr>
          <p:cNvSpPr/>
          <p:nvPr/>
        </p:nvSpPr>
        <p:spPr>
          <a:xfrm flipH="1">
            <a:off x="8257440" y="3609240"/>
            <a:ext cx="147520" cy="147520"/>
          </a:xfrm>
          <a:prstGeom prst="ellipse">
            <a:avLst/>
          </a:prstGeom>
          <a:gradFill>
            <a:gsLst>
              <a:gs pos="0">
                <a:schemeClr val="accent4"/>
              </a:gs>
              <a:gs pos="100000">
                <a:schemeClr val="accent3"/>
              </a:gs>
            </a:gsLst>
            <a:lin ang="33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83933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F446387-A088-1483-AF91-0AA058DC60CD}"/>
              </a:ext>
            </a:extLst>
          </p:cNvPr>
          <p:cNvSpPr txBox="1"/>
          <p:nvPr/>
        </p:nvSpPr>
        <p:spPr>
          <a:xfrm>
            <a:off x="4546602"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咖啡介绍</a:t>
            </a:r>
          </a:p>
        </p:txBody>
      </p:sp>
      <p:sp>
        <p:nvSpPr>
          <p:cNvPr id="4" name="文本框 3">
            <a:extLst>
              <a:ext uri="{FF2B5EF4-FFF2-40B4-BE49-F238E27FC236}">
                <a16:creationId xmlns:a16="http://schemas.microsoft.com/office/drawing/2014/main" id="{0BCBD9C0-F4FB-76CC-6BD7-A8E7E5B8B336}"/>
              </a:ext>
            </a:extLst>
          </p:cNvPr>
          <p:cNvSpPr txBox="1"/>
          <p:nvPr/>
        </p:nvSpPr>
        <p:spPr>
          <a:xfrm>
            <a:off x="6311900"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sp>
        <p:nvSpPr>
          <p:cNvPr id="5" name="文本框 4">
            <a:extLst>
              <a:ext uri="{FF2B5EF4-FFF2-40B4-BE49-F238E27FC236}">
                <a16:creationId xmlns:a16="http://schemas.microsoft.com/office/drawing/2014/main" id="{067AAF5E-B7DB-E5E5-1CC2-509C51FACF9C}"/>
              </a:ext>
            </a:extLst>
          </p:cNvPr>
          <p:cNvSpPr txBox="1"/>
          <p:nvPr/>
        </p:nvSpPr>
        <p:spPr>
          <a:xfrm>
            <a:off x="8077198"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咖啡起源</a:t>
            </a:r>
          </a:p>
        </p:txBody>
      </p:sp>
      <p:sp>
        <p:nvSpPr>
          <p:cNvPr id="6" name="文本框 5">
            <a:extLst>
              <a:ext uri="{FF2B5EF4-FFF2-40B4-BE49-F238E27FC236}">
                <a16:creationId xmlns:a16="http://schemas.microsoft.com/office/drawing/2014/main" id="{0899ABD1-7D4C-2275-2673-73BB14E58108}"/>
              </a:ext>
            </a:extLst>
          </p:cNvPr>
          <p:cNvSpPr txBox="1"/>
          <p:nvPr/>
        </p:nvSpPr>
        <p:spPr>
          <a:xfrm>
            <a:off x="9842496"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咖啡种类</a:t>
            </a:r>
          </a:p>
        </p:txBody>
      </p:sp>
      <p:sp>
        <p:nvSpPr>
          <p:cNvPr id="7" name="coffee-bean_173819">
            <a:extLst>
              <a:ext uri="{FF2B5EF4-FFF2-40B4-BE49-F238E27FC236}">
                <a16:creationId xmlns:a16="http://schemas.microsoft.com/office/drawing/2014/main" id="{70881897-9393-FDC6-D2B2-C1A3213C229A}"/>
              </a:ext>
            </a:extLst>
          </p:cNvPr>
          <p:cNvSpPr/>
          <p:nvPr/>
        </p:nvSpPr>
        <p:spPr>
          <a:xfrm>
            <a:off x="482317"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ffee-bean_173819">
            <a:extLst>
              <a:ext uri="{FF2B5EF4-FFF2-40B4-BE49-F238E27FC236}">
                <a16:creationId xmlns:a16="http://schemas.microsoft.com/office/drawing/2014/main" id="{4D02F85B-31E3-5386-A52A-324F739B6BB3}"/>
              </a:ext>
            </a:extLst>
          </p:cNvPr>
          <p:cNvSpPr/>
          <p:nvPr/>
        </p:nvSpPr>
        <p:spPr>
          <a:xfrm>
            <a:off x="998255"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ffee-bean_173819">
            <a:extLst>
              <a:ext uri="{FF2B5EF4-FFF2-40B4-BE49-F238E27FC236}">
                <a16:creationId xmlns:a16="http://schemas.microsoft.com/office/drawing/2014/main" id="{B26E4810-40EB-CC13-1554-F8485DF3CBEC}"/>
              </a:ext>
            </a:extLst>
          </p:cNvPr>
          <p:cNvSpPr/>
          <p:nvPr/>
        </p:nvSpPr>
        <p:spPr>
          <a:xfrm>
            <a:off x="1514193"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ffee-beans_161475">
            <a:extLst>
              <a:ext uri="{FF2B5EF4-FFF2-40B4-BE49-F238E27FC236}">
                <a16:creationId xmlns:a16="http://schemas.microsoft.com/office/drawing/2014/main" id="{23E42DA5-0588-1E98-80C3-0E0131C6F72D}"/>
              </a:ext>
            </a:extLst>
          </p:cNvPr>
          <p:cNvSpPr/>
          <p:nvPr/>
        </p:nvSpPr>
        <p:spPr>
          <a:xfrm>
            <a:off x="6358827" y="466929"/>
            <a:ext cx="234980" cy="228192"/>
          </a:xfrm>
          <a:custGeom>
            <a:avLst/>
            <a:gdLst>
              <a:gd name="connsiteX0" fmla="*/ 224490 w 609682"/>
              <a:gd name="connsiteY0" fmla="*/ 434878 h 592071"/>
              <a:gd name="connsiteX1" fmla="*/ 379442 w 609682"/>
              <a:gd name="connsiteY1" fmla="*/ 548159 h 592071"/>
              <a:gd name="connsiteX2" fmla="*/ 30637 w 609682"/>
              <a:gd name="connsiteY2" fmla="*/ 509496 h 592071"/>
              <a:gd name="connsiteX3" fmla="*/ 224490 w 609682"/>
              <a:gd name="connsiteY3" fmla="*/ 434878 h 592071"/>
              <a:gd name="connsiteX4" fmla="*/ 163428 w 609682"/>
              <a:gd name="connsiteY4" fmla="*/ 191427 h 592071"/>
              <a:gd name="connsiteX5" fmla="*/ 210932 w 609682"/>
              <a:gd name="connsiteY5" fmla="*/ 413578 h 592071"/>
              <a:gd name="connsiteX6" fmla="*/ 15678 w 609682"/>
              <a:gd name="connsiteY6" fmla="*/ 483799 h 592071"/>
              <a:gd name="connsiteX7" fmla="*/ 163428 w 609682"/>
              <a:gd name="connsiteY7" fmla="*/ 191427 h 592071"/>
              <a:gd name="connsiteX8" fmla="*/ 290776 w 609682"/>
              <a:gd name="connsiteY8" fmla="*/ 20729 h 592071"/>
              <a:gd name="connsiteX9" fmla="*/ 368868 w 609682"/>
              <a:gd name="connsiteY9" fmla="*/ 252128 h 592071"/>
              <a:gd name="connsiteX10" fmla="*/ 491477 w 609682"/>
              <a:gd name="connsiteY10" fmla="*/ 513782 h 592071"/>
              <a:gd name="connsiteX11" fmla="*/ 197253 w 609682"/>
              <a:gd name="connsiteY11" fmla="*/ 316841 h 592071"/>
              <a:gd name="connsiteX12" fmla="*/ 290776 w 609682"/>
              <a:gd name="connsiteY12" fmla="*/ 20729 h 592071"/>
              <a:gd name="connsiteX13" fmla="*/ 362409 w 609682"/>
              <a:gd name="connsiteY13" fmla="*/ 174 h 592071"/>
              <a:gd name="connsiteX14" fmla="*/ 598572 w 609682"/>
              <a:gd name="connsiteY14" fmla="*/ 211434 h 592071"/>
              <a:gd name="connsiteX15" fmla="*/ 517119 w 609682"/>
              <a:gd name="connsiteY15" fmla="*/ 499798 h 592071"/>
              <a:gd name="connsiteX16" fmla="*/ 387693 w 609682"/>
              <a:gd name="connsiteY16" fmla="*/ 236087 h 592071"/>
              <a:gd name="connsiteX17" fmla="*/ 318865 w 609682"/>
              <a:gd name="connsiteY17" fmla="*/ 8234 h 592071"/>
              <a:gd name="connsiteX18" fmla="*/ 362409 w 609682"/>
              <a:gd name="connsiteY18" fmla="*/ 174 h 59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9682" h="592071">
                <a:moveTo>
                  <a:pt x="224490" y="434878"/>
                </a:moveTo>
                <a:cubicBezTo>
                  <a:pt x="264608" y="493060"/>
                  <a:pt x="320342" y="534151"/>
                  <a:pt x="379442" y="548159"/>
                </a:cubicBezTo>
                <a:cubicBezTo>
                  <a:pt x="241416" y="626886"/>
                  <a:pt x="88241" y="591025"/>
                  <a:pt x="30637" y="509496"/>
                </a:cubicBezTo>
                <a:cubicBezTo>
                  <a:pt x="93665" y="513232"/>
                  <a:pt x="176331" y="484935"/>
                  <a:pt x="224490" y="434878"/>
                </a:cubicBezTo>
                <a:close/>
                <a:moveTo>
                  <a:pt x="163428" y="191427"/>
                </a:moveTo>
                <a:cubicBezTo>
                  <a:pt x="158004" y="234008"/>
                  <a:pt x="158191" y="325520"/>
                  <a:pt x="210932" y="413578"/>
                </a:cubicBezTo>
                <a:cubicBezTo>
                  <a:pt x="156414" y="472127"/>
                  <a:pt x="74217" y="489495"/>
                  <a:pt x="15678" y="483799"/>
                </a:cubicBezTo>
                <a:cubicBezTo>
                  <a:pt x="-34071" y="372864"/>
                  <a:pt x="39804" y="249136"/>
                  <a:pt x="163428" y="191427"/>
                </a:cubicBezTo>
                <a:close/>
                <a:moveTo>
                  <a:pt x="290776" y="20729"/>
                </a:moveTo>
                <a:cubicBezTo>
                  <a:pt x="279460" y="76945"/>
                  <a:pt x="286287" y="162482"/>
                  <a:pt x="368868" y="252128"/>
                </a:cubicBezTo>
                <a:cubicBezTo>
                  <a:pt x="490167" y="383328"/>
                  <a:pt x="495311" y="473628"/>
                  <a:pt x="491477" y="513782"/>
                </a:cubicBezTo>
                <a:cubicBezTo>
                  <a:pt x="367091" y="568316"/>
                  <a:pt x="234568" y="459994"/>
                  <a:pt x="197253" y="316841"/>
                </a:cubicBezTo>
                <a:cubicBezTo>
                  <a:pt x="163865" y="191617"/>
                  <a:pt x="205483" y="68727"/>
                  <a:pt x="290776" y="20729"/>
                </a:cubicBezTo>
                <a:close/>
                <a:moveTo>
                  <a:pt x="362409" y="174"/>
                </a:moveTo>
                <a:cubicBezTo>
                  <a:pt x="464346" y="-4524"/>
                  <a:pt x="565432" y="86582"/>
                  <a:pt x="598572" y="211434"/>
                </a:cubicBezTo>
                <a:cubicBezTo>
                  <a:pt x="629526" y="330403"/>
                  <a:pt x="593709" y="446944"/>
                  <a:pt x="517119" y="499798"/>
                </a:cubicBezTo>
                <a:cubicBezTo>
                  <a:pt x="518896" y="382884"/>
                  <a:pt x="425473" y="279603"/>
                  <a:pt x="387693" y="236087"/>
                </a:cubicBezTo>
                <a:cubicBezTo>
                  <a:pt x="304463" y="148121"/>
                  <a:pt x="302032" y="61836"/>
                  <a:pt x="318865" y="8234"/>
                </a:cubicBezTo>
                <a:cubicBezTo>
                  <a:pt x="333267" y="3472"/>
                  <a:pt x="347846" y="845"/>
                  <a:pt x="362409" y="174"/>
                </a:cubicBezTo>
                <a:close/>
              </a:path>
            </a:pathLst>
          </a:custGeom>
          <a:gradFill>
            <a:gsLst>
              <a:gs pos="0">
                <a:schemeClr val="accent3"/>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任意多边形: 形状 30">
            <a:extLst>
              <a:ext uri="{FF2B5EF4-FFF2-40B4-BE49-F238E27FC236}">
                <a16:creationId xmlns:a16="http://schemas.microsoft.com/office/drawing/2014/main" id="{B4950BCD-7CE9-B208-2C9F-FE6A0FA756DF}"/>
              </a:ext>
            </a:extLst>
          </p:cNvPr>
          <p:cNvSpPr/>
          <p:nvPr/>
        </p:nvSpPr>
        <p:spPr>
          <a:xfrm rot="13682577">
            <a:off x="3905778" y="-1012696"/>
            <a:ext cx="4380444" cy="8570465"/>
          </a:xfrm>
          <a:custGeom>
            <a:avLst/>
            <a:gdLst>
              <a:gd name="connsiteX0" fmla="*/ 4661995 w 4661995"/>
              <a:gd name="connsiteY0" fmla="*/ 0 h 9121328"/>
              <a:gd name="connsiteX1" fmla="*/ 437139 w 4661995"/>
              <a:gd name="connsiteY1" fmla="*/ 8813297 h 9121328"/>
              <a:gd name="connsiteX2" fmla="*/ 433466 w 4661995"/>
              <a:gd name="connsiteY2" fmla="*/ 9121328 h 9121328"/>
              <a:gd name="connsiteX3" fmla="*/ 0 w 4661995"/>
              <a:gd name="connsiteY3" fmla="*/ 8954806 h 9121328"/>
              <a:gd name="connsiteX4" fmla="*/ 2187 w 4661995"/>
              <a:gd name="connsiteY4" fmla="*/ 8783152 h 9121328"/>
              <a:gd name="connsiteX5" fmla="*/ 4661995 w 4661995"/>
              <a:gd name="connsiteY5" fmla="*/ 0 h 912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61995" h="9121328">
                <a:moveTo>
                  <a:pt x="4661995" y="0"/>
                </a:moveTo>
                <a:cubicBezTo>
                  <a:pt x="2336698" y="453109"/>
                  <a:pt x="546740" y="4226337"/>
                  <a:pt x="437139" y="8813297"/>
                </a:cubicBezTo>
                <a:lnTo>
                  <a:pt x="433466" y="9121328"/>
                </a:lnTo>
                <a:lnTo>
                  <a:pt x="0" y="8954806"/>
                </a:lnTo>
                <a:lnTo>
                  <a:pt x="2187" y="8783152"/>
                </a:lnTo>
                <a:cubicBezTo>
                  <a:pt x="127154" y="3890631"/>
                  <a:pt x="2165629" y="0"/>
                  <a:pt x="466199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2" name="组合 31">
            <a:extLst>
              <a:ext uri="{FF2B5EF4-FFF2-40B4-BE49-F238E27FC236}">
                <a16:creationId xmlns:a16="http://schemas.microsoft.com/office/drawing/2014/main" id="{38BF75BD-8932-D710-F637-728737E55A96}"/>
              </a:ext>
            </a:extLst>
          </p:cNvPr>
          <p:cNvGrpSpPr/>
          <p:nvPr/>
        </p:nvGrpSpPr>
        <p:grpSpPr>
          <a:xfrm rot="2907141">
            <a:off x="9756931" y="839463"/>
            <a:ext cx="1309058" cy="2290850"/>
            <a:chOff x="5732235" y="1657804"/>
            <a:chExt cx="2873829" cy="5029200"/>
          </a:xfrm>
        </p:grpSpPr>
        <p:sp>
          <p:nvSpPr>
            <p:cNvPr id="33" name="椭圆 32">
              <a:extLst>
                <a:ext uri="{FF2B5EF4-FFF2-40B4-BE49-F238E27FC236}">
                  <a16:creationId xmlns:a16="http://schemas.microsoft.com/office/drawing/2014/main" id="{C3A43FC0-E6DF-7236-71DC-176E35635C26}"/>
                </a:ext>
              </a:extLst>
            </p:cNvPr>
            <p:cNvSpPr/>
            <p:nvPr/>
          </p:nvSpPr>
          <p:spPr>
            <a:xfrm>
              <a:off x="6670007" y="3006725"/>
              <a:ext cx="778543" cy="777875"/>
            </a:xfrm>
            <a:prstGeom prst="ellipse">
              <a:avLst/>
            </a:prstGeom>
            <a:gradFill>
              <a:gsLst>
                <a:gs pos="0">
                  <a:schemeClr val="accent3">
                    <a:alpha val="26000"/>
                  </a:schemeClr>
                </a:gs>
                <a:gs pos="86000">
                  <a:schemeClr val="accent4">
                    <a:alpha val="4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a:extLst>
                <a:ext uri="{FF2B5EF4-FFF2-40B4-BE49-F238E27FC236}">
                  <a16:creationId xmlns:a16="http://schemas.microsoft.com/office/drawing/2014/main" id="{5EA90B28-2DF4-18B8-CA6C-27F1DB89DA9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732235" y="1657804"/>
              <a:ext cx="2873829" cy="5029200"/>
            </a:xfrm>
            <a:custGeom>
              <a:avLst/>
              <a:gdLst>
                <a:gd name="connsiteX0" fmla="*/ 1327044 w 2873829"/>
                <a:gd name="connsiteY0" fmla="*/ 1371599 h 5029200"/>
                <a:gd name="connsiteX1" fmla="*/ 937772 w 2873829"/>
                <a:gd name="connsiteY1" fmla="*/ 1748971 h 5029200"/>
                <a:gd name="connsiteX2" fmla="*/ 1327044 w 2873829"/>
                <a:gd name="connsiteY2" fmla="*/ 2126343 h 5029200"/>
                <a:gd name="connsiteX3" fmla="*/ 1716316 w 2873829"/>
                <a:gd name="connsiteY3" fmla="*/ 1748971 h 5029200"/>
                <a:gd name="connsiteX4" fmla="*/ 1327044 w 2873829"/>
                <a:gd name="connsiteY4" fmla="*/ 1371599 h 5029200"/>
                <a:gd name="connsiteX5" fmla="*/ 0 w 2873829"/>
                <a:gd name="connsiteY5" fmla="*/ 0 h 5029200"/>
                <a:gd name="connsiteX6" fmla="*/ 2873829 w 2873829"/>
                <a:gd name="connsiteY6" fmla="*/ 0 h 5029200"/>
                <a:gd name="connsiteX7" fmla="*/ 2873829 w 2873829"/>
                <a:gd name="connsiteY7" fmla="*/ 5029200 h 5029200"/>
                <a:gd name="connsiteX8" fmla="*/ 0 w 2873829"/>
                <a:gd name="connsiteY8" fmla="*/ 5029200 h 502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3829" h="5029200">
                  <a:moveTo>
                    <a:pt x="1327044" y="1371599"/>
                  </a:moveTo>
                  <a:cubicBezTo>
                    <a:pt x="1112055" y="1371599"/>
                    <a:pt x="937772" y="1540554"/>
                    <a:pt x="937772" y="1748971"/>
                  </a:cubicBezTo>
                  <a:cubicBezTo>
                    <a:pt x="937772" y="1957388"/>
                    <a:pt x="1112055" y="2126343"/>
                    <a:pt x="1327044" y="2126343"/>
                  </a:cubicBezTo>
                  <a:cubicBezTo>
                    <a:pt x="1542033" y="2126343"/>
                    <a:pt x="1716316" y="1957388"/>
                    <a:pt x="1716316" y="1748971"/>
                  </a:cubicBezTo>
                  <a:cubicBezTo>
                    <a:pt x="1716316" y="1540554"/>
                    <a:pt x="1542033" y="1371599"/>
                    <a:pt x="1327044" y="1371599"/>
                  </a:cubicBezTo>
                  <a:close/>
                  <a:moveTo>
                    <a:pt x="0" y="0"/>
                  </a:moveTo>
                  <a:lnTo>
                    <a:pt x="2873829" y="0"/>
                  </a:lnTo>
                  <a:lnTo>
                    <a:pt x="2873829" y="5029200"/>
                  </a:lnTo>
                  <a:lnTo>
                    <a:pt x="0" y="5029200"/>
                  </a:lnTo>
                  <a:close/>
                </a:path>
              </a:pathLst>
            </a:custGeom>
          </p:spPr>
        </p:pic>
        <p:pic>
          <p:nvPicPr>
            <p:cNvPr id="35" name="图片 34">
              <a:extLst>
                <a:ext uri="{FF2B5EF4-FFF2-40B4-BE49-F238E27FC236}">
                  <a16:creationId xmlns:a16="http://schemas.microsoft.com/office/drawing/2014/main" id="{8A964752-09D7-3FE8-A1CD-D58653A7A8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800000">
              <a:off x="6753794" y="3059619"/>
              <a:ext cx="564552" cy="672086"/>
            </a:xfrm>
            <a:prstGeom prst="rect">
              <a:avLst/>
            </a:prstGeom>
          </p:spPr>
        </p:pic>
      </p:grpSp>
      <p:grpSp>
        <p:nvGrpSpPr>
          <p:cNvPr id="36" name="组合 35">
            <a:extLst>
              <a:ext uri="{FF2B5EF4-FFF2-40B4-BE49-F238E27FC236}">
                <a16:creationId xmlns:a16="http://schemas.microsoft.com/office/drawing/2014/main" id="{3E2F4CE8-39B4-EE82-EBD8-9E5D39957348}"/>
              </a:ext>
            </a:extLst>
          </p:cNvPr>
          <p:cNvGrpSpPr/>
          <p:nvPr/>
        </p:nvGrpSpPr>
        <p:grpSpPr>
          <a:xfrm>
            <a:off x="8853821" y="3579567"/>
            <a:ext cx="2848992" cy="1280527"/>
            <a:chOff x="8403275" y="2347339"/>
            <a:chExt cx="2848992" cy="1280527"/>
          </a:xfrm>
        </p:grpSpPr>
        <p:sp>
          <p:nvSpPr>
            <p:cNvPr id="37" name="椭圆 36">
              <a:extLst>
                <a:ext uri="{FF2B5EF4-FFF2-40B4-BE49-F238E27FC236}">
                  <a16:creationId xmlns:a16="http://schemas.microsoft.com/office/drawing/2014/main" id="{D3D48ED0-161A-44D2-0E7C-FA41BC32CAF2}"/>
                </a:ext>
              </a:extLst>
            </p:cNvPr>
            <p:cNvSpPr/>
            <p:nvPr/>
          </p:nvSpPr>
          <p:spPr>
            <a:xfrm>
              <a:off x="8403275" y="2484884"/>
              <a:ext cx="324464" cy="324464"/>
            </a:xfrm>
            <a:prstGeom prst="ellipse">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a:extLst>
                <a:ext uri="{FF2B5EF4-FFF2-40B4-BE49-F238E27FC236}">
                  <a16:creationId xmlns:a16="http://schemas.microsoft.com/office/drawing/2014/main" id="{26CA5693-A121-BAD1-9712-54D412C2F216}"/>
                </a:ext>
              </a:extLst>
            </p:cNvPr>
            <p:cNvSpPr txBox="1"/>
            <p:nvPr/>
          </p:nvSpPr>
          <p:spPr>
            <a:xfrm>
              <a:off x="8432724" y="2741148"/>
              <a:ext cx="2819543" cy="886718"/>
            </a:xfrm>
            <a:prstGeom prst="rect">
              <a:avLst/>
            </a:prstGeom>
            <a:noFill/>
          </p:spPr>
          <p:txBody>
            <a:bodyPr wrap="square">
              <a:spAutoFit/>
            </a:bodyPr>
            <a:lstStyle/>
            <a:p>
              <a:pP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
          <p:nvSpPr>
            <p:cNvPr id="57" name="文本框 56">
              <a:extLst>
                <a:ext uri="{FF2B5EF4-FFF2-40B4-BE49-F238E27FC236}">
                  <a16:creationId xmlns:a16="http://schemas.microsoft.com/office/drawing/2014/main" id="{D7951D0A-1A50-94EB-7478-3F616B16BA5C}"/>
                </a:ext>
              </a:extLst>
            </p:cNvPr>
            <p:cNvSpPr txBox="1"/>
            <p:nvPr/>
          </p:nvSpPr>
          <p:spPr>
            <a:xfrm>
              <a:off x="8432724" y="2347339"/>
              <a:ext cx="1191352" cy="400110"/>
            </a:xfrm>
            <a:prstGeom prst="rect">
              <a:avLst/>
            </a:prstGeom>
            <a:noFill/>
          </p:spPr>
          <p:txBody>
            <a:bodyPr wrap="none">
              <a:spAutoFit/>
            </a:bodyPr>
            <a:lstStyle/>
            <a:p>
              <a:r>
                <a:rPr kumimoji="0" lang="zh-CN" altLang="en-US" sz="2000" b="0" i="0" u="none" strike="noStrike" kern="1200" cap="none" spc="0" normalizeH="0" baseline="0" noProof="0" dirty="0">
                  <a:ln>
                    <a:noFill/>
                  </a:ln>
                  <a:solidFill>
                    <a:schemeClr val="accent4"/>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grpSp>
      <p:grpSp>
        <p:nvGrpSpPr>
          <p:cNvPr id="58" name="组合 57">
            <a:extLst>
              <a:ext uri="{FF2B5EF4-FFF2-40B4-BE49-F238E27FC236}">
                <a16:creationId xmlns:a16="http://schemas.microsoft.com/office/drawing/2014/main" id="{ABE558A9-28C1-40E3-DE54-5C823BB3ADCA}"/>
              </a:ext>
            </a:extLst>
          </p:cNvPr>
          <p:cNvGrpSpPr/>
          <p:nvPr/>
        </p:nvGrpSpPr>
        <p:grpSpPr>
          <a:xfrm>
            <a:off x="5391150" y="5182548"/>
            <a:ext cx="2848992" cy="1280527"/>
            <a:chOff x="8403275" y="2347339"/>
            <a:chExt cx="2848992" cy="1280527"/>
          </a:xfrm>
        </p:grpSpPr>
        <p:sp>
          <p:nvSpPr>
            <p:cNvPr id="59" name="椭圆 58">
              <a:extLst>
                <a:ext uri="{FF2B5EF4-FFF2-40B4-BE49-F238E27FC236}">
                  <a16:creationId xmlns:a16="http://schemas.microsoft.com/office/drawing/2014/main" id="{03396E18-5F24-EB78-5F9C-709C8D2CE8F8}"/>
                </a:ext>
              </a:extLst>
            </p:cNvPr>
            <p:cNvSpPr/>
            <p:nvPr/>
          </p:nvSpPr>
          <p:spPr>
            <a:xfrm>
              <a:off x="8403275" y="2484884"/>
              <a:ext cx="324464" cy="324464"/>
            </a:xfrm>
            <a:prstGeom prst="ellipse">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id="{BD5794B7-6E3D-AE8D-C5A9-4D7AC5BFC512}"/>
                </a:ext>
              </a:extLst>
            </p:cNvPr>
            <p:cNvSpPr txBox="1"/>
            <p:nvPr/>
          </p:nvSpPr>
          <p:spPr>
            <a:xfrm>
              <a:off x="8432724" y="2741148"/>
              <a:ext cx="2819543" cy="886718"/>
            </a:xfrm>
            <a:prstGeom prst="rect">
              <a:avLst/>
            </a:prstGeom>
            <a:noFill/>
          </p:spPr>
          <p:txBody>
            <a:bodyPr wrap="square">
              <a:spAutoFit/>
            </a:bodyPr>
            <a:lstStyle/>
            <a:p>
              <a:pP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
          <p:nvSpPr>
            <p:cNvPr id="61" name="文本框 60">
              <a:extLst>
                <a:ext uri="{FF2B5EF4-FFF2-40B4-BE49-F238E27FC236}">
                  <a16:creationId xmlns:a16="http://schemas.microsoft.com/office/drawing/2014/main" id="{377A63CB-57DE-897C-2A0C-DDF2C2F2E597}"/>
                </a:ext>
              </a:extLst>
            </p:cNvPr>
            <p:cNvSpPr txBox="1"/>
            <p:nvPr/>
          </p:nvSpPr>
          <p:spPr>
            <a:xfrm>
              <a:off x="8432724" y="2347339"/>
              <a:ext cx="1191352" cy="400110"/>
            </a:xfrm>
            <a:prstGeom prst="rect">
              <a:avLst/>
            </a:prstGeom>
            <a:noFill/>
          </p:spPr>
          <p:txBody>
            <a:bodyPr wrap="none">
              <a:spAutoFit/>
            </a:bodyPr>
            <a:lstStyle/>
            <a:p>
              <a:r>
                <a:rPr kumimoji="0" lang="zh-CN" altLang="en-US" sz="2000" b="0" i="0" u="none" strike="noStrike" kern="1200" cap="none" spc="0" normalizeH="0" baseline="0" noProof="0" dirty="0">
                  <a:ln>
                    <a:noFill/>
                  </a:ln>
                  <a:solidFill>
                    <a:schemeClr val="accent4"/>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grpSp>
      <p:grpSp>
        <p:nvGrpSpPr>
          <p:cNvPr id="62" name="组合 61">
            <a:extLst>
              <a:ext uri="{FF2B5EF4-FFF2-40B4-BE49-F238E27FC236}">
                <a16:creationId xmlns:a16="http://schemas.microsoft.com/office/drawing/2014/main" id="{454369BF-4EA2-2650-6417-6C1741115749}"/>
              </a:ext>
            </a:extLst>
          </p:cNvPr>
          <p:cNvGrpSpPr/>
          <p:nvPr/>
        </p:nvGrpSpPr>
        <p:grpSpPr>
          <a:xfrm>
            <a:off x="4975268" y="2598817"/>
            <a:ext cx="2848992" cy="1280527"/>
            <a:chOff x="8403275" y="2347339"/>
            <a:chExt cx="2848992" cy="1280527"/>
          </a:xfrm>
        </p:grpSpPr>
        <p:sp>
          <p:nvSpPr>
            <p:cNvPr id="63" name="椭圆 62">
              <a:extLst>
                <a:ext uri="{FF2B5EF4-FFF2-40B4-BE49-F238E27FC236}">
                  <a16:creationId xmlns:a16="http://schemas.microsoft.com/office/drawing/2014/main" id="{53A65287-83BE-8F55-FFB1-C0E8ED701102}"/>
                </a:ext>
              </a:extLst>
            </p:cNvPr>
            <p:cNvSpPr/>
            <p:nvPr/>
          </p:nvSpPr>
          <p:spPr>
            <a:xfrm>
              <a:off x="8403275" y="2484884"/>
              <a:ext cx="324464" cy="324464"/>
            </a:xfrm>
            <a:prstGeom prst="ellipse">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id="{64BF017A-E51D-A26E-BA38-5BB71D9D8B78}"/>
                </a:ext>
              </a:extLst>
            </p:cNvPr>
            <p:cNvSpPr txBox="1"/>
            <p:nvPr/>
          </p:nvSpPr>
          <p:spPr>
            <a:xfrm>
              <a:off x="8432724" y="2741148"/>
              <a:ext cx="2819543" cy="886718"/>
            </a:xfrm>
            <a:prstGeom prst="rect">
              <a:avLst/>
            </a:prstGeom>
            <a:noFill/>
          </p:spPr>
          <p:txBody>
            <a:bodyPr wrap="square">
              <a:spAutoFit/>
            </a:bodyPr>
            <a:lstStyle/>
            <a:p>
              <a:pP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
          <p:nvSpPr>
            <p:cNvPr id="65" name="文本框 64">
              <a:extLst>
                <a:ext uri="{FF2B5EF4-FFF2-40B4-BE49-F238E27FC236}">
                  <a16:creationId xmlns:a16="http://schemas.microsoft.com/office/drawing/2014/main" id="{1182C797-AC42-7185-5891-2F9134A6EBC9}"/>
                </a:ext>
              </a:extLst>
            </p:cNvPr>
            <p:cNvSpPr txBox="1"/>
            <p:nvPr/>
          </p:nvSpPr>
          <p:spPr>
            <a:xfrm>
              <a:off x="8432724" y="2347339"/>
              <a:ext cx="1191352" cy="400110"/>
            </a:xfrm>
            <a:prstGeom prst="rect">
              <a:avLst/>
            </a:prstGeom>
            <a:noFill/>
          </p:spPr>
          <p:txBody>
            <a:bodyPr wrap="none">
              <a:spAutoFit/>
            </a:bodyPr>
            <a:lstStyle/>
            <a:p>
              <a:r>
                <a:rPr kumimoji="0" lang="zh-CN" altLang="en-US" sz="2000" b="0" i="0" u="none" strike="noStrike" kern="1200" cap="none" spc="0" normalizeH="0" baseline="0" noProof="0" dirty="0">
                  <a:ln>
                    <a:noFill/>
                  </a:ln>
                  <a:solidFill>
                    <a:schemeClr val="accent4"/>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grpSp>
      <p:grpSp>
        <p:nvGrpSpPr>
          <p:cNvPr id="66" name="组合 65">
            <a:extLst>
              <a:ext uri="{FF2B5EF4-FFF2-40B4-BE49-F238E27FC236}">
                <a16:creationId xmlns:a16="http://schemas.microsoft.com/office/drawing/2014/main" id="{306DA2CA-2383-AABF-3D37-CC2E0B609D0B}"/>
              </a:ext>
            </a:extLst>
          </p:cNvPr>
          <p:cNvGrpSpPr/>
          <p:nvPr/>
        </p:nvGrpSpPr>
        <p:grpSpPr>
          <a:xfrm>
            <a:off x="1800352" y="3293593"/>
            <a:ext cx="2848992" cy="1280527"/>
            <a:chOff x="8403275" y="2347339"/>
            <a:chExt cx="2848992" cy="1280527"/>
          </a:xfrm>
        </p:grpSpPr>
        <p:sp>
          <p:nvSpPr>
            <p:cNvPr id="67" name="椭圆 66">
              <a:extLst>
                <a:ext uri="{FF2B5EF4-FFF2-40B4-BE49-F238E27FC236}">
                  <a16:creationId xmlns:a16="http://schemas.microsoft.com/office/drawing/2014/main" id="{9F0021FD-1CAF-4698-E3B2-64B06634A309}"/>
                </a:ext>
              </a:extLst>
            </p:cNvPr>
            <p:cNvSpPr/>
            <p:nvPr/>
          </p:nvSpPr>
          <p:spPr>
            <a:xfrm>
              <a:off x="8403275" y="2484884"/>
              <a:ext cx="324464" cy="324464"/>
            </a:xfrm>
            <a:prstGeom prst="ellipse">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a:extLst>
                <a:ext uri="{FF2B5EF4-FFF2-40B4-BE49-F238E27FC236}">
                  <a16:creationId xmlns:a16="http://schemas.microsoft.com/office/drawing/2014/main" id="{53063F76-D19A-C995-21E5-907BF933C318}"/>
                </a:ext>
              </a:extLst>
            </p:cNvPr>
            <p:cNvSpPr txBox="1"/>
            <p:nvPr/>
          </p:nvSpPr>
          <p:spPr>
            <a:xfrm>
              <a:off x="8432724" y="2741148"/>
              <a:ext cx="2819543" cy="886718"/>
            </a:xfrm>
            <a:prstGeom prst="rect">
              <a:avLst/>
            </a:prstGeom>
            <a:noFill/>
          </p:spPr>
          <p:txBody>
            <a:bodyPr wrap="square">
              <a:spAutoFit/>
            </a:bodyPr>
            <a:lstStyle/>
            <a:p>
              <a:pP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
          <p:nvSpPr>
            <p:cNvPr id="69" name="文本框 68">
              <a:extLst>
                <a:ext uri="{FF2B5EF4-FFF2-40B4-BE49-F238E27FC236}">
                  <a16:creationId xmlns:a16="http://schemas.microsoft.com/office/drawing/2014/main" id="{D897A5D3-BF7D-ADF9-D95C-102230B8808A}"/>
                </a:ext>
              </a:extLst>
            </p:cNvPr>
            <p:cNvSpPr txBox="1"/>
            <p:nvPr/>
          </p:nvSpPr>
          <p:spPr>
            <a:xfrm>
              <a:off x="8432724" y="2347339"/>
              <a:ext cx="1191352" cy="400110"/>
            </a:xfrm>
            <a:prstGeom prst="rect">
              <a:avLst/>
            </a:prstGeom>
            <a:noFill/>
          </p:spPr>
          <p:txBody>
            <a:bodyPr wrap="none">
              <a:spAutoFit/>
            </a:bodyPr>
            <a:lstStyle/>
            <a:p>
              <a:r>
                <a:rPr kumimoji="0" lang="zh-CN" altLang="en-US" sz="2000" b="0" i="0" u="none" strike="noStrike" kern="1200" cap="none" spc="0" normalizeH="0" baseline="0" noProof="0" dirty="0">
                  <a:ln>
                    <a:noFill/>
                  </a:ln>
                  <a:solidFill>
                    <a:schemeClr val="accent4"/>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grpSp>
    </p:spTree>
    <p:extLst>
      <p:ext uri="{BB962C8B-B14F-4D97-AF65-F5344CB8AC3E}">
        <p14:creationId xmlns:p14="http://schemas.microsoft.com/office/powerpoint/2010/main" val="2466769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5F7346E-1AEA-61CA-3AE4-2F40AECCF6B5}"/>
              </a:ext>
            </a:extLst>
          </p:cNvPr>
          <p:cNvSpPr txBox="1"/>
          <p:nvPr/>
        </p:nvSpPr>
        <p:spPr>
          <a:xfrm>
            <a:off x="4546602"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咖啡介绍</a:t>
            </a:r>
          </a:p>
        </p:txBody>
      </p:sp>
      <p:sp>
        <p:nvSpPr>
          <p:cNvPr id="3" name="文本框 2">
            <a:extLst>
              <a:ext uri="{FF2B5EF4-FFF2-40B4-BE49-F238E27FC236}">
                <a16:creationId xmlns:a16="http://schemas.microsoft.com/office/drawing/2014/main" id="{0E3FAF49-BAFE-053A-AA04-CAF0FD67A3AD}"/>
              </a:ext>
            </a:extLst>
          </p:cNvPr>
          <p:cNvSpPr txBox="1"/>
          <p:nvPr/>
        </p:nvSpPr>
        <p:spPr>
          <a:xfrm>
            <a:off x="6311900"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sp>
        <p:nvSpPr>
          <p:cNvPr id="4" name="文本框 3">
            <a:extLst>
              <a:ext uri="{FF2B5EF4-FFF2-40B4-BE49-F238E27FC236}">
                <a16:creationId xmlns:a16="http://schemas.microsoft.com/office/drawing/2014/main" id="{70AE9F1C-F8B7-B0BD-8FFB-678718992B4D}"/>
              </a:ext>
            </a:extLst>
          </p:cNvPr>
          <p:cNvSpPr txBox="1"/>
          <p:nvPr/>
        </p:nvSpPr>
        <p:spPr>
          <a:xfrm>
            <a:off x="8077198"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咖啡起源</a:t>
            </a:r>
          </a:p>
        </p:txBody>
      </p:sp>
      <p:sp>
        <p:nvSpPr>
          <p:cNvPr id="5" name="文本框 4">
            <a:extLst>
              <a:ext uri="{FF2B5EF4-FFF2-40B4-BE49-F238E27FC236}">
                <a16:creationId xmlns:a16="http://schemas.microsoft.com/office/drawing/2014/main" id="{FC93A048-60C1-92FB-004F-10BC4F5CAAEB}"/>
              </a:ext>
            </a:extLst>
          </p:cNvPr>
          <p:cNvSpPr txBox="1"/>
          <p:nvPr/>
        </p:nvSpPr>
        <p:spPr>
          <a:xfrm>
            <a:off x="9842496"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咖啡种类</a:t>
            </a:r>
          </a:p>
        </p:txBody>
      </p:sp>
      <p:sp>
        <p:nvSpPr>
          <p:cNvPr id="6" name="coffee-bean_173819">
            <a:extLst>
              <a:ext uri="{FF2B5EF4-FFF2-40B4-BE49-F238E27FC236}">
                <a16:creationId xmlns:a16="http://schemas.microsoft.com/office/drawing/2014/main" id="{BE9DA3AF-75A1-D3F7-28B6-64DD0414E942}"/>
              </a:ext>
            </a:extLst>
          </p:cNvPr>
          <p:cNvSpPr/>
          <p:nvPr/>
        </p:nvSpPr>
        <p:spPr>
          <a:xfrm>
            <a:off x="482317"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ffee-bean_173819">
            <a:extLst>
              <a:ext uri="{FF2B5EF4-FFF2-40B4-BE49-F238E27FC236}">
                <a16:creationId xmlns:a16="http://schemas.microsoft.com/office/drawing/2014/main" id="{E36ECE3E-B86E-CDBC-DEE5-9B12FE3F5205}"/>
              </a:ext>
            </a:extLst>
          </p:cNvPr>
          <p:cNvSpPr/>
          <p:nvPr/>
        </p:nvSpPr>
        <p:spPr>
          <a:xfrm>
            <a:off x="998255"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ffee-bean_173819">
            <a:extLst>
              <a:ext uri="{FF2B5EF4-FFF2-40B4-BE49-F238E27FC236}">
                <a16:creationId xmlns:a16="http://schemas.microsoft.com/office/drawing/2014/main" id="{3D016A9A-A15A-0CA1-79C3-8BF1ED430506}"/>
              </a:ext>
            </a:extLst>
          </p:cNvPr>
          <p:cNvSpPr/>
          <p:nvPr/>
        </p:nvSpPr>
        <p:spPr>
          <a:xfrm>
            <a:off x="1514193"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ffee-beans_161475">
            <a:extLst>
              <a:ext uri="{FF2B5EF4-FFF2-40B4-BE49-F238E27FC236}">
                <a16:creationId xmlns:a16="http://schemas.microsoft.com/office/drawing/2014/main" id="{E093C772-5C75-11EF-1E2E-5FF809BFE1EC}"/>
              </a:ext>
            </a:extLst>
          </p:cNvPr>
          <p:cNvSpPr/>
          <p:nvPr/>
        </p:nvSpPr>
        <p:spPr>
          <a:xfrm>
            <a:off x="6358827" y="466929"/>
            <a:ext cx="234980" cy="228192"/>
          </a:xfrm>
          <a:custGeom>
            <a:avLst/>
            <a:gdLst>
              <a:gd name="connsiteX0" fmla="*/ 224490 w 609682"/>
              <a:gd name="connsiteY0" fmla="*/ 434878 h 592071"/>
              <a:gd name="connsiteX1" fmla="*/ 379442 w 609682"/>
              <a:gd name="connsiteY1" fmla="*/ 548159 h 592071"/>
              <a:gd name="connsiteX2" fmla="*/ 30637 w 609682"/>
              <a:gd name="connsiteY2" fmla="*/ 509496 h 592071"/>
              <a:gd name="connsiteX3" fmla="*/ 224490 w 609682"/>
              <a:gd name="connsiteY3" fmla="*/ 434878 h 592071"/>
              <a:gd name="connsiteX4" fmla="*/ 163428 w 609682"/>
              <a:gd name="connsiteY4" fmla="*/ 191427 h 592071"/>
              <a:gd name="connsiteX5" fmla="*/ 210932 w 609682"/>
              <a:gd name="connsiteY5" fmla="*/ 413578 h 592071"/>
              <a:gd name="connsiteX6" fmla="*/ 15678 w 609682"/>
              <a:gd name="connsiteY6" fmla="*/ 483799 h 592071"/>
              <a:gd name="connsiteX7" fmla="*/ 163428 w 609682"/>
              <a:gd name="connsiteY7" fmla="*/ 191427 h 592071"/>
              <a:gd name="connsiteX8" fmla="*/ 290776 w 609682"/>
              <a:gd name="connsiteY8" fmla="*/ 20729 h 592071"/>
              <a:gd name="connsiteX9" fmla="*/ 368868 w 609682"/>
              <a:gd name="connsiteY9" fmla="*/ 252128 h 592071"/>
              <a:gd name="connsiteX10" fmla="*/ 491477 w 609682"/>
              <a:gd name="connsiteY10" fmla="*/ 513782 h 592071"/>
              <a:gd name="connsiteX11" fmla="*/ 197253 w 609682"/>
              <a:gd name="connsiteY11" fmla="*/ 316841 h 592071"/>
              <a:gd name="connsiteX12" fmla="*/ 290776 w 609682"/>
              <a:gd name="connsiteY12" fmla="*/ 20729 h 592071"/>
              <a:gd name="connsiteX13" fmla="*/ 362409 w 609682"/>
              <a:gd name="connsiteY13" fmla="*/ 174 h 592071"/>
              <a:gd name="connsiteX14" fmla="*/ 598572 w 609682"/>
              <a:gd name="connsiteY14" fmla="*/ 211434 h 592071"/>
              <a:gd name="connsiteX15" fmla="*/ 517119 w 609682"/>
              <a:gd name="connsiteY15" fmla="*/ 499798 h 592071"/>
              <a:gd name="connsiteX16" fmla="*/ 387693 w 609682"/>
              <a:gd name="connsiteY16" fmla="*/ 236087 h 592071"/>
              <a:gd name="connsiteX17" fmla="*/ 318865 w 609682"/>
              <a:gd name="connsiteY17" fmla="*/ 8234 h 592071"/>
              <a:gd name="connsiteX18" fmla="*/ 362409 w 609682"/>
              <a:gd name="connsiteY18" fmla="*/ 174 h 59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9682" h="592071">
                <a:moveTo>
                  <a:pt x="224490" y="434878"/>
                </a:moveTo>
                <a:cubicBezTo>
                  <a:pt x="264608" y="493060"/>
                  <a:pt x="320342" y="534151"/>
                  <a:pt x="379442" y="548159"/>
                </a:cubicBezTo>
                <a:cubicBezTo>
                  <a:pt x="241416" y="626886"/>
                  <a:pt x="88241" y="591025"/>
                  <a:pt x="30637" y="509496"/>
                </a:cubicBezTo>
                <a:cubicBezTo>
                  <a:pt x="93665" y="513232"/>
                  <a:pt x="176331" y="484935"/>
                  <a:pt x="224490" y="434878"/>
                </a:cubicBezTo>
                <a:close/>
                <a:moveTo>
                  <a:pt x="163428" y="191427"/>
                </a:moveTo>
                <a:cubicBezTo>
                  <a:pt x="158004" y="234008"/>
                  <a:pt x="158191" y="325520"/>
                  <a:pt x="210932" y="413578"/>
                </a:cubicBezTo>
                <a:cubicBezTo>
                  <a:pt x="156414" y="472127"/>
                  <a:pt x="74217" y="489495"/>
                  <a:pt x="15678" y="483799"/>
                </a:cubicBezTo>
                <a:cubicBezTo>
                  <a:pt x="-34071" y="372864"/>
                  <a:pt x="39804" y="249136"/>
                  <a:pt x="163428" y="191427"/>
                </a:cubicBezTo>
                <a:close/>
                <a:moveTo>
                  <a:pt x="290776" y="20729"/>
                </a:moveTo>
                <a:cubicBezTo>
                  <a:pt x="279460" y="76945"/>
                  <a:pt x="286287" y="162482"/>
                  <a:pt x="368868" y="252128"/>
                </a:cubicBezTo>
                <a:cubicBezTo>
                  <a:pt x="490167" y="383328"/>
                  <a:pt x="495311" y="473628"/>
                  <a:pt x="491477" y="513782"/>
                </a:cubicBezTo>
                <a:cubicBezTo>
                  <a:pt x="367091" y="568316"/>
                  <a:pt x="234568" y="459994"/>
                  <a:pt x="197253" y="316841"/>
                </a:cubicBezTo>
                <a:cubicBezTo>
                  <a:pt x="163865" y="191617"/>
                  <a:pt x="205483" y="68727"/>
                  <a:pt x="290776" y="20729"/>
                </a:cubicBezTo>
                <a:close/>
                <a:moveTo>
                  <a:pt x="362409" y="174"/>
                </a:moveTo>
                <a:cubicBezTo>
                  <a:pt x="464346" y="-4524"/>
                  <a:pt x="565432" y="86582"/>
                  <a:pt x="598572" y="211434"/>
                </a:cubicBezTo>
                <a:cubicBezTo>
                  <a:pt x="629526" y="330403"/>
                  <a:pt x="593709" y="446944"/>
                  <a:pt x="517119" y="499798"/>
                </a:cubicBezTo>
                <a:cubicBezTo>
                  <a:pt x="518896" y="382884"/>
                  <a:pt x="425473" y="279603"/>
                  <a:pt x="387693" y="236087"/>
                </a:cubicBezTo>
                <a:cubicBezTo>
                  <a:pt x="304463" y="148121"/>
                  <a:pt x="302032" y="61836"/>
                  <a:pt x="318865" y="8234"/>
                </a:cubicBezTo>
                <a:cubicBezTo>
                  <a:pt x="333267" y="3472"/>
                  <a:pt x="347846" y="845"/>
                  <a:pt x="362409" y="174"/>
                </a:cubicBezTo>
                <a:close/>
              </a:path>
            </a:pathLst>
          </a:custGeom>
          <a:gradFill>
            <a:gsLst>
              <a:gs pos="0">
                <a:schemeClr val="accent3"/>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矩形 10">
            <a:extLst>
              <a:ext uri="{FF2B5EF4-FFF2-40B4-BE49-F238E27FC236}">
                <a16:creationId xmlns:a16="http://schemas.microsoft.com/office/drawing/2014/main" id="{CBE3F317-E251-2F52-AEAA-ACB7C1AD9426}"/>
              </a:ext>
            </a:extLst>
          </p:cNvPr>
          <p:cNvSpPr/>
          <p:nvPr/>
        </p:nvSpPr>
        <p:spPr>
          <a:xfrm>
            <a:off x="565150" y="2120900"/>
            <a:ext cx="3454400" cy="3911600"/>
          </a:xfrm>
          <a:prstGeom prst="rect">
            <a:avLst/>
          </a:prstGeom>
          <a:solidFill>
            <a:schemeClr val="accent5">
              <a:lumMod val="90000"/>
            </a:schemeClr>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1567CEE0-E3E1-F3C0-D757-DA9A9F3A4301}"/>
              </a:ext>
            </a:extLst>
          </p:cNvPr>
          <p:cNvSpPr txBox="1"/>
          <p:nvPr/>
        </p:nvSpPr>
        <p:spPr>
          <a:xfrm>
            <a:off x="1485900" y="5423499"/>
            <a:ext cx="1612900" cy="400110"/>
          </a:xfrm>
          <a:prstGeom prst="rect">
            <a:avLst/>
          </a:prstGeom>
          <a:solidFill>
            <a:schemeClr val="accent3"/>
          </a:solidFill>
        </p:spPr>
        <p:txBody>
          <a:bodyPr wrap="square" rtlCol="0">
            <a:spAutoFit/>
          </a:bodyPr>
          <a:lstStyle/>
          <a:p>
            <a:pPr algn="ctr"/>
            <a:r>
              <a:rPr lang="zh-CN" altLang="en-US" sz="20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文本内容</a:t>
            </a:r>
          </a:p>
        </p:txBody>
      </p:sp>
      <p:sp>
        <p:nvSpPr>
          <p:cNvPr id="15" name="文本框 14">
            <a:extLst>
              <a:ext uri="{FF2B5EF4-FFF2-40B4-BE49-F238E27FC236}">
                <a16:creationId xmlns:a16="http://schemas.microsoft.com/office/drawing/2014/main" id="{3FB5E467-9F8D-7BD8-B523-8EFF9A3664A7}"/>
              </a:ext>
            </a:extLst>
          </p:cNvPr>
          <p:cNvSpPr txBox="1"/>
          <p:nvPr/>
        </p:nvSpPr>
        <p:spPr>
          <a:xfrm>
            <a:off x="850900" y="2938792"/>
            <a:ext cx="2882900" cy="2275816"/>
          </a:xfrm>
          <a:prstGeom prst="rect">
            <a:avLst/>
          </a:prstGeom>
          <a:noFill/>
        </p:spPr>
        <p:txBody>
          <a:bodyPr wrap="square">
            <a:spAutoFit/>
          </a:bodyPr>
          <a:lstStyle/>
          <a:p>
            <a:pPr algn="ct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输入内容输入内容输入内容输入内容输入内容输入内容输入内容输入内容输入内容输入内容输入内容输入内容输入内容输入内容输入内容输入内容输入内容输入内容输入</a:t>
            </a:r>
          </a:p>
        </p:txBody>
      </p:sp>
      <p:sp>
        <p:nvSpPr>
          <p:cNvPr id="16" name="文本框 15">
            <a:extLst>
              <a:ext uri="{FF2B5EF4-FFF2-40B4-BE49-F238E27FC236}">
                <a16:creationId xmlns:a16="http://schemas.microsoft.com/office/drawing/2014/main" id="{155C195C-C99E-BAA5-4742-67261FB6CF72}"/>
              </a:ext>
            </a:extLst>
          </p:cNvPr>
          <p:cNvSpPr txBox="1"/>
          <p:nvPr/>
        </p:nvSpPr>
        <p:spPr>
          <a:xfrm>
            <a:off x="1485900" y="2325158"/>
            <a:ext cx="1612900" cy="707886"/>
          </a:xfrm>
          <a:prstGeom prst="rect">
            <a:avLst/>
          </a:prstGeom>
          <a:noFill/>
        </p:spPr>
        <p:txBody>
          <a:bodyPr wrap="square" rtlCol="0">
            <a:spAutoFit/>
          </a:bodyPr>
          <a:lstStyle/>
          <a:p>
            <a:pPr algn="ctr"/>
            <a:r>
              <a:rPr lang="en-US" altLang="zh-CN" sz="4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33</a:t>
            </a:r>
            <a:r>
              <a:rPr lang="en-US" altLang="zh-CN"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a:t>
            </a:r>
            <a:endParaRPr lang="zh-CN" altLang="en-US"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29" name="矩形 28">
            <a:extLst>
              <a:ext uri="{FF2B5EF4-FFF2-40B4-BE49-F238E27FC236}">
                <a16:creationId xmlns:a16="http://schemas.microsoft.com/office/drawing/2014/main" id="{8BDA8A24-71D4-1474-5D09-8BB0394D99DE}"/>
              </a:ext>
            </a:extLst>
          </p:cNvPr>
          <p:cNvSpPr/>
          <p:nvPr/>
        </p:nvSpPr>
        <p:spPr>
          <a:xfrm>
            <a:off x="4368800" y="2120900"/>
            <a:ext cx="3454400" cy="3911600"/>
          </a:xfrm>
          <a:prstGeom prst="rect">
            <a:avLst/>
          </a:prstGeom>
          <a:solidFill>
            <a:schemeClr val="accent5">
              <a:lumMod val="90000"/>
            </a:schemeClr>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D74DC0FB-BA60-4E0E-1830-62801E9C6289}"/>
              </a:ext>
            </a:extLst>
          </p:cNvPr>
          <p:cNvSpPr txBox="1"/>
          <p:nvPr/>
        </p:nvSpPr>
        <p:spPr>
          <a:xfrm>
            <a:off x="5289550" y="5423499"/>
            <a:ext cx="1612900" cy="400110"/>
          </a:xfrm>
          <a:prstGeom prst="rect">
            <a:avLst/>
          </a:prstGeom>
          <a:solidFill>
            <a:schemeClr val="accent4"/>
          </a:solidFill>
        </p:spPr>
        <p:txBody>
          <a:bodyPr wrap="square" rtlCol="0">
            <a:spAutoFit/>
          </a:bodyPr>
          <a:lstStyle/>
          <a:p>
            <a:pPr algn="ctr"/>
            <a:r>
              <a:rPr lang="zh-CN" altLang="en-US" sz="20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文本内容</a:t>
            </a:r>
          </a:p>
        </p:txBody>
      </p:sp>
      <p:sp>
        <p:nvSpPr>
          <p:cNvPr id="32" name="文本框 31">
            <a:extLst>
              <a:ext uri="{FF2B5EF4-FFF2-40B4-BE49-F238E27FC236}">
                <a16:creationId xmlns:a16="http://schemas.microsoft.com/office/drawing/2014/main" id="{CAE1FCEA-D191-4A6D-84F5-A8031EB6965D}"/>
              </a:ext>
            </a:extLst>
          </p:cNvPr>
          <p:cNvSpPr txBox="1"/>
          <p:nvPr/>
        </p:nvSpPr>
        <p:spPr>
          <a:xfrm>
            <a:off x="4654550" y="2938792"/>
            <a:ext cx="2882900" cy="2275816"/>
          </a:xfrm>
          <a:prstGeom prst="rect">
            <a:avLst/>
          </a:prstGeom>
          <a:noFill/>
        </p:spPr>
        <p:txBody>
          <a:bodyPr wrap="square">
            <a:spAutoFit/>
          </a:bodyPr>
          <a:lstStyle/>
          <a:p>
            <a:pPr algn="ct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输入内容输入内容输入内容输入内容输入内容输入内容输入内容输入内容输入内容输入内容输入内容输入内容输入内容输入内容输入内容输入内容输入内容输入内容输入</a:t>
            </a:r>
          </a:p>
        </p:txBody>
      </p:sp>
      <p:sp>
        <p:nvSpPr>
          <p:cNvPr id="34" name="文本框 33">
            <a:extLst>
              <a:ext uri="{FF2B5EF4-FFF2-40B4-BE49-F238E27FC236}">
                <a16:creationId xmlns:a16="http://schemas.microsoft.com/office/drawing/2014/main" id="{80D919B1-84A3-67C6-EF83-55CB0B4D7FE2}"/>
              </a:ext>
            </a:extLst>
          </p:cNvPr>
          <p:cNvSpPr txBox="1"/>
          <p:nvPr/>
        </p:nvSpPr>
        <p:spPr>
          <a:xfrm>
            <a:off x="5289550" y="2325158"/>
            <a:ext cx="1612900" cy="707886"/>
          </a:xfrm>
          <a:prstGeom prst="rect">
            <a:avLst/>
          </a:prstGeom>
          <a:noFill/>
        </p:spPr>
        <p:txBody>
          <a:bodyPr wrap="square" rtlCol="0">
            <a:spAutoFit/>
          </a:bodyPr>
          <a:lstStyle/>
          <a:p>
            <a:pPr algn="ctr"/>
            <a:r>
              <a:rPr lang="en-US" altLang="zh-CN" sz="4000" dirty="0">
                <a:solidFill>
                  <a:schemeClr val="accent4">
                    <a:lumMod val="75000"/>
                    <a:lumOff val="25000"/>
                  </a:schemeClr>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33</a:t>
            </a:r>
            <a:r>
              <a:rPr lang="en-US" altLang="zh-CN" sz="2000" dirty="0">
                <a:solidFill>
                  <a:schemeClr val="accent4">
                    <a:lumMod val="75000"/>
                    <a:lumOff val="25000"/>
                  </a:schemeClr>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a:t>
            </a:r>
            <a:endParaRPr lang="zh-CN" altLang="en-US" sz="2000" dirty="0">
              <a:solidFill>
                <a:schemeClr val="accent4">
                  <a:lumMod val="75000"/>
                  <a:lumOff val="25000"/>
                </a:schemeClr>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37" name="矩形 36">
            <a:extLst>
              <a:ext uri="{FF2B5EF4-FFF2-40B4-BE49-F238E27FC236}">
                <a16:creationId xmlns:a16="http://schemas.microsoft.com/office/drawing/2014/main" id="{B958FC04-6B4E-684D-6077-427BC0D3661A}"/>
              </a:ext>
            </a:extLst>
          </p:cNvPr>
          <p:cNvSpPr/>
          <p:nvPr/>
        </p:nvSpPr>
        <p:spPr>
          <a:xfrm>
            <a:off x="8172450" y="2120900"/>
            <a:ext cx="3454400" cy="3911600"/>
          </a:xfrm>
          <a:prstGeom prst="rect">
            <a:avLst/>
          </a:prstGeom>
          <a:solidFill>
            <a:schemeClr val="accent5">
              <a:lumMod val="90000"/>
            </a:schemeClr>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5F4F071C-E11A-2AF8-0C42-D9F02EDA5A43}"/>
              </a:ext>
            </a:extLst>
          </p:cNvPr>
          <p:cNvSpPr txBox="1"/>
          <p:nvPr/>
        </p:nvSpPr>
        <p:spPr>
          <a:xfrm>
            <a:off x="9093200" y="5423499"/>
            <a:ext cx="1612900" cy="400110"/>
          </a:xfrm>
          <a:prstGeom prst="rect">
            <a:avLst/>
          </a:prstGeom>
          <a:solidFill>
            <a:schemeClr val="accent3"/>
          </a:solidFill>
        </p:spPr>
        <p:txBody>
          <a:bodyPr wrap="square" rtlCol="0">
            <a:spAutoFit/>
          </a:bodyPr>
          <a:lstStyle/>
          <a:p>
            <a:pPr algn="ctr"/>
            <a:r>
              <a:rPr lang="zh-CN" altLang="en-US" sz="20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文本内容</a:t>
            </a:r>
          </a:p>
        </p:txBody>
      </p:sp>
      <p:sp>
        <p:nvSpPr>
          <p:cNvPr id="40" name="文本框 39">
            <a:extLst>
              <a:ext uri="{FF2B5EF4-FFF2-40B4-BE49-F238E27FC236}">
                <a16:creationId xmlns:a16="http://schemas.microsoft.com/office/drawing/2014/main" id="{57100D75-BEEB-6B67-9663-B330FF88368B}"/>
              </a:ext>
            </a:extLst>
          </p:cNvPr>
          <p:cNvSpPr txBox="1"/>
          <p:nvPr/>
        </p:nvSpPr>
        <p:spPr>
          <a:xfrm>
            <a:off x="8458200" y="2938792"/>
            <a:ext cx="2882900" cy="2275816"/>
          </a:xfrm>
          <a:prstGeom prst="rect">
            <a:avLst/>
          </a:prstGeom>
          <a:noFill/>
        </p:spPr>
        <p:txBody>
          <a:bodyPr wrap="square">
            <a:spAutoFit/>
          </a:bodyPr>
          <a:lstStyle/>
          <a:p>
            <a:pPr algn="ct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输入内容输入内容输入内容输入内容输入内容输入内容输入内容输入内容输入内容输入内容输入内容输入内容输入内容输入内容输入内容输入内容输入内容输入内容输入</a:t>
            </a:r>
          </a:p>
        </p:txBody>
      </p:sp>
      <p:sp>
        <p:nvSpPr>
          <p:cNvPr id="41" name="文本框 40">
            <a:extLst>
              <a:ext uri="{FF2B5EF4-FFF2-40B4-BE49-F238E27FC236}">
                <a16:creationId xmlns:a16="http://schemas.microsoft.com/office/drawing/2014/main" id="{9C536BDC-57A2-E252-EDE2-AA09389FE06B}"/>
              </a:ext>
            </a:extLst>
          </p:cNvPr>
          <p:cNvSpPr txBox="1"/>
          <p:nvPr/>
        </p:nvSpPr>
        <p:spPr>
          <a:xfrm>
            <a:off x="9093200" y="2325158"/>
            <a:ext cx="1612900" cy="707886"/>
          </a:xfrm>
          <a:prstGeom prst="rect">
            <a:avLst/>
          </a:prstGeom>
          <a:noFill/>
        </p:spPr>
        <p:txBody>
          <a:bodyPr wrap="square" rtlCol="0">
            <a:spAutoFit/>
          </a:bodyPr>
          <a:lstStyle/>
          <a:p>
            <a:pPr algn="ctr"/>
            <a:r>
              <a:rPr lang="en-US" altLang="zh-CN" sz="4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33</a:t>
            </a:r>
            <a:r>
              <a:rPr lang="en-US" altLang="zh-CN"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a:t>
            </a:r>
            <a:endParaRPr lang="zh-CN" altLang="en-US"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52" name="文本框 51">
            <a:extLst>
              <a:ext uri="{FF2B5EF4-FFF2-40B4-BE49-F238E27FC236}">
                <a16:creationId xmlns:a16="http://schemas.microsoft.com/office/drawing/2014/main" id="{512A29A8-8A32-7872-1147-BB493CDF209D}"/>
              </a:ext>
            </a:extLst>
          </p:cNvPr>
          <p:cNvSpPr txBox="1"/>
          <p:nvPr/>
        </p:nvSpPr>
        <p:spPr>
          <a:xfrm>
            <a:off x="3048000" y="1349172"/>
            <a:ext cx="6096000" cy="400110"/>
          </a:xfrm>
          <a:prstGeom prst="rect">
            <a:avLst/>
          </a:prstGeom>
          <a:noFill/>
        </p:spPr>
        <p:txBody>
          <a:bodyPr wrap="square">
            <a:spAutoFit/>
          </a:bodyPr>
          <a:lstStyle/>
          <a:p>
            <a:pPr algn="ctr"/>
            <a:r>
              <a:rPr kumimoji="0" lang="zh-CN" altLang="en-US" sz="20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endParaRPr lang="zh-CN" altLang="en-US" sz="2000" dirty="0"/>
          </a:p>
        </p:txBody>
      </p:sp>
    </p:spTree>
    <p:extLst>
      <p:ext uri="{BB962C8B-B14F-4D97-AF65-F5344CB8AC3E}">
        <p14:creationId xmlns:p14="http://schemas.microsoft.com/office/powerpoint/2010/main" val="40235962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88A93B8-D079-BEFF-4483-A5A7498D2C59}"/>
              </a:ext>
            </a:extLst>
          </p:cNvPr>
          <p:cNvSpPr txBox="1"/>
          <p:nvPr/>
        </p:nvSpPr>
        <p:spPr>
          <a:xfrm>
            <a:off x="4546602"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咖啡介绍</a:t>
            </a:r>
          </a:p>
        </p:txBody>
      </p:sp>
      <p:sp>
        <p:nvSpPr>
          <p:cNvPr id="3" name="文本框 2">
            <a:extLst>
              <a:ext uri="{FF2B5EF4-FFF2-40B4-BE49-F238E27FC236}">
                <a16:creationId xmlns:a16="http://schemas.microsoft.com/office/drawing/2014/main" id="{4ECA3D63-44EA-49AE-CFD3-BB48A661B883}"/>
              </a:ext>
            </a:extLst>
          </p:cNvPr>
          <p:cNvSpPr txBox="1"/>
          <p:nvPr/>
        </p:nvSpPr>
        <p:spPr>
          <a:xfrm>
            <a:off x="6311900"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sp>
        <p:nvSpPr>
          <p:cNvPr id="4" name="文本框 3">
            <a:extLst>
              <a:ext uri="{FF2B5EF4-FFF2-40B4-BE49-F238E27FC236}">
                <a16:creationId xmlns:a16="http://schemas.microsoft.com/office/drawing/2014/main" id="{DC906C2E-7540-8A2B-510F-10274D9D9C63}"/>
              </a:ext>
            </a:extLst>
          </p:cNvPr>
          <p:cNvSpPr txBox="1"/>
          <p:nvPr/>
        </p:nvSpPr>
        <p:spPr>
          <a:xfrm>
            <a:off x="8077198"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咖啡起源</a:t>
            </a:r>
          </a:p>
        </p:txBody>
      </p:sp>
      <p:sp>
        <p:nvSpPr>
          <p:cNvPr id="5" name="文本框 4">
            <a:extLst>
              <a:ext uri="{FF2B5EF4-FFF2-40B4-BE49-F238E27FC236}">
                <a16:creationId xmlns:a16="http://schemas.microsoft.com/office/drawing/2014/main" id="{20D82D26-8B4F-1EE6-5052-ACC9AA4662C0}"/>
              </a:ext>
            </a:extLst>
          </p:cNvPr>
          <p:cNvSpPr txBox="1"/>
          <p:nvPr/>
        </p:nvSpPr>
        <p:spPr>
          <a:xfrm>
            <a:off x="9842496"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咖啡种类</a:t>
            </a:r>
          </a:p>
        </p:txBody>
      </p:sp>
      <p:sp>
        <p:nvSpPr>
          <p:cNvPr id="6" name="coffee-bean_173819">
            <a:extLst>
              <a:ext uri="{FF2B5EF4-FFF2-40B4-BE49-F238E27FC236}">
                <a16:creationId xmlns:a16="http://schemas.microsoft.com/office/drawing/2014/main" id="{139650CD-2CA7-162E-DF47-1AEC765CFB69}"/>
              </a:ext>
            </a:extLst>
          </p:cNvPr>
          <p:cNvSpPr/>
          <p:nvPr/>
        </p:nvSpPr>
        <p:spPr>
          <a:xfrm>
            <a:off x="482317"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ffee-bean_173819">
            <a:extLst>
              <a:ext uri="{FF2B5EF4-FFF2-40B4-BE49-F238E27FC236}">
                <a16:creationId xmlns:a16="http://schemas.microsoft.com/office/drawing/2014/main" id="{65964151-06BA-5F7C-1907-F7D5AF4D1AB7}"/>
              </a:ext>
            </a:extLst>
          </p:cNvPr>
          <p:cNvSpPr/>
          <p:nvPr/>
        </p:nvSpPr>
        <p:spPr>
          <a:xfrm>
            <a:off x="998255"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ffee-bean_173819">
            <a:extLst>
              <a:ext uri="{FF2B5EF4-FFF2-40B4-BE49-F238E27FC236}">
                <a16:creationId xmlns:a16="http://schemas.microsoft.com/office/drawing/2014/main" id="{D4B88AA8-28CD-6098-6C0B-32868DDB0B94}"/>
              </a:ext>
            </a:extLst>
          </p:cNvPr>
          <p:cNvSpPr/>
          <p:nvPr/>
        </p:nvSpPr>
        <p:spPr>
          <a:xfrm>
            <a:off x="1514193"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ffee-beans_161475">
            <a:extLst>
              <a:ext uri="{FF2B5EF4-FFF2-40B4-BE49-F238E27FC236}">
                <a16:creationId xmlns:a16="http://schemas.microsoft.com/office/drawing/2014/main" id="{0248744B-BE6C-DC7C-4D36-B6BD8DB20750}"/>
              </a:ext>
            </a:extLst>
          </p:cNvPr>
          <p:cNvSpPr/>
          <p:nvPr/>
        </p:nvSpPr>
        <p:spPr>
          <a:xfrm>
            <a:off x="6358827" y="466929"/>
            <a:ext cx="234980" cy="228192"/>
          </a:xfrm>
          <a:custGeom>
            <a:avLst/>
            <a:gdLst>
              <a:gd name="connsiteX0" fmla="*/ 224490 w 609682"/>
              <a:gd name="connsiteY0" fmla="*/ 434878 h 592071"/>
              <a:gd name="connsiteX1" fmla="*/ 379442 w 609682"/>
              <a:gd name="connsiteY1" fmla="*/ 548159 h 592071"/>
              <a:gd name="connsiteX2" fmla="*/ 30637 w 609682"/>
              <a:gd name="connsiteY2" fmla="*/ 509496 h 592071"/>
              <a:gd name="connsiteX3" fmla="*/ 224490 w 609682"/>
              <a:gd name="connsiteY3" fmla="*/ 434878 h 592071"/>
              <a:gd name="connsiteX4" fmla="*/ 163428 w 609682"/>
              <a:gd name="connsiteY4" fmla="*/ 191427 h 592071"/>
              <a:gd name="connsiteX5" fmla="*/ 210932 w 609682"/>
              <a:gd name="connsiteY5" fmla="*/ 413578 h 592071"/>
              <a:gd name="connsiteX6" fmla="*/ 15678 w 609682"/>
              <a:gd name="connsiteY6" fmla="*/ 483799 h 592071"/>
              <a:gd name="connsiteX7" fmla="*/ 163428 w 609682"/>
              <a:gd name="connsiteY7" fmla="*/ 191427 h 592071"/>
              <a:gd name="connsiteX8" fmla="*/ 290776 w 609682"/>
              <a:gd name="connsiteY8" fmla="*/ 20729 h 592071"/>
              <a:gd name="connsiteX9" fmla="*/ 368868 w 609682"/>
              <a:gd name="connsiteY9" fmla="*/ 252128 h 592071"/>
              <a:gd name="connsiteX10" fmla="*/ 491477 w 609682"/>
              <a:gd name="connsiteY10" fmla="*/ 513782 h 592071"/>
              <a:gd name="connsiteX11" fmla="*/ 197253 w 609682"/>
              <a:gd name="connsiteY11" fmla="*/ 316841 h 592071"/>
              <a:gd name="connsiteX12" fmla="*/ 290776 w 609682"/>
              <a:gd name="connsiteY12" fmla="*/ 20729 h 592071"/>
              <a:gd name="connsiteX13" fmla="*/ 362409 w 609682"/>
              <a:gd name="connsiteY13" fmla="*/ 174 h 592071"/>
              <a:gd name="connsiteX14" fmla="*/ 598572 w 609682"/>
              <a:gd name="connsiteY14" fmla="*/ 211434 h 592071"/>
              <a:gd name="connsiteX15" fmla="*/ 517119 w 609682"/>
              <a:gd name="connsiteY15" fmla="*/ 499798 h 592071"/>
              <a:gd name="connsiteX16" fmla="*/ 387693 w 609682"/>
              <a:gd name="connsiteY16" fmla="*/ 236087 h 592071"/>
              <a:gd name="connsiteX17" fmla="*/ 318865 w 609682"/>
              <a:gd name="connsiteY17" fmla="*/ 8234 h 592071"/>
              <a:gd name="connsiteX18" fmla="*/ 362409 w 609682"/>
              <a:gd name="connsiteY18" fmla="*/ 174 h 59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9682" h="592071">
                <a:moveTo>
                  <a:pt x="224490" y="434878"/>
                </a:moveTo>
                <a:cubicBezTo>
                  <a:pt x="264608" y="493060"/>
                  <a:pt x="320342" y="534151"/>
                  <a:pt x="379442" y="548159"/>
                </a:cubicBezTo>
                <a:cubicBezTo>
                  <a:pt x="241416" y="626886"/>
                  <a:pt x="88241" y="591025"/>
                  <a:pt x="30637" y="509496"/>
                </a:cubicBezTo>
                <a:cubicBezTo>
                  <a:pt x="93665" y="513232"/>
                  <a:pt x="176331" y="484935"/>
                  <a:pt x="224490" y="434878"/>
                </a:cubicBezTo>
                <a:close/>
                <a:moveTo>
                  <a:pt x="163428" y="191427"/>
                </a:moveTo>
                <a:cubicBezTo>
                  <a:pt x="158004" y="234008"/>
                  <a:pt x="158191" y="325520"/>
                  <a:pt x="210932" y="413578"/>
                </a:cubicBezTo>
                <a:cubicBezTo>
                  <a:pt x="156414" y="472127"/>
                  <a:pt x="74217" y="489495"/>
                  <a:pt x="15678" y="483799"/>
                </a:cubicBezTo>
                <a:cubicBezTo>
                  <a:pt x="-34071" y="372864"/>
                  <a:pt x="39804" y="249136"/>
                  <a:pt x="163428" y="191427"/>
                </a:cubicBezTo>
                <a:close/>
                <a:moveTo>
                  <a:pt x="290776" y="20729"/>
                </a:moveTo>
                <a:cubicBezTo>
                  <a:pt x="279460" y="76945"/>
                  <a:pt x="286287" y="162482"/>
                  <a:pt x="368868" y="252128"/>
                </a:cubicBezTo>
                <a:cubicBezTo>
                  <a:pt x="490167" y="383328"/>
                  <a:pt x="495311" y="473628"/>
                  <a:pt x="491477" y="513782"/>
                </a:cubicBezTo>
                <a:cubicBezTo>
                  <a:pt x="367091" y="568316"/>
                  <a:pt x="234568" y="459994"/>
                  <a:pt x="197253" y="316841"/>
                </a:cubicBezTo>
                <a:cubicBezTo>
                  <a:pt x="163865" y="191617"/>
                  <a:pt x="205483" y="68727"/>
                  <a:pt x="290776" y="20729"/>
                </a:cubicBezTo>
                <a:close/>
                <a:moveTo>
                  <a:pt x="362409" y="174"/>
                </a:moveTo>
                <a:cubicBezTo>
                  <a:pt x="464346" y="-4524"/>
                  <a:pt x="565432" y="86582"/>
                  <a:pt x="598572" y="211434"/>
                </a:cubicBezTo>
                <a:cubicBezTo>
                  <a:pt x="629526" y="330403"/>
                  <a:pt x="593709" y="446944"/>
                  <a:pt x="517119" y="499798"/>
                </a:cubicBezTo>
                <a:cubicBezTo>
                  <a:pt x="518896" y="382884"/>
                  <a:pt x="425473" y="279603"/>
                  <a:pt x="387693" y="236087"/>
                </a:cubicBezTo>
                <a:cubicBezTo>
                  <a:pt x="304463" y="148121"/>
                  <a:pt x="302032" y="61836"/>
                  <a:pt x="318865" y="8234"/>
                </a:cubicBezTo>
                <a:cubicBezTo>
                  <a:pt x="333267" y="3472"/>
                  <a:pt x="347846" y="845"/>
                  <a:pt x="362409" y="174"/>
                </a:cubicBezTo>
                <a:close/>
              </a:path>
            </a:pathLst>
          </a:custGeom>
          <a:gradFill>
            <a:gsLst>
              <a:gs pos="0">
                <a:schemeClr val="accent3"/>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矩形: 圆角 9">
            <a:extLst>
              <a:ext uri="{FF2B5EF4-FFF2-40B4-BE49-F238E27FC236}">
                <a16:creationId xmlns:a16="http://schemas.microsoft.com/office/drawing/2014/main" id="{885E3141-24A6-929F-093F-800B32DD108F}"/>
              </a:ext>
            </a:extLst>
          </p:cNvPr>
          <p:cNvSpPr/>
          <p:nvPr/>
        </p:nvSpPr>
        <p:spPr>
          <a:xfrm>
            <a:off x="1801143" y="2148840"/>
            <a:ext cx="710917" cy="710917"/>
          </a:xfrm>
          <a:prstGeom prst="roundRect">
            <a:avLst>
              <a:gd name="adj" fmla="val 42392"/>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图形 13">
            <a:extLst>
              <a:ext uri="{FF2B5EF4-FFF2-40B4-BE49-F238E27FC236}">
                <a16:creationId xmlns:a16="http://schemas.microsoft.com/office/drawing/2014/main" id="{154971B6-2253-70FD-EC15-0E7941874291}"/>
              </a:ext>
            </a:extLst>
          </p:cNvPr>
          <p:cNvGrpSpPr/>
          <p:nvPr/>
        </p:nvGrpSpPr>
        <p:grpSpPr>
          <a:xfrm>
            <a:off x="1966073" y="2359542"/>
            <a:ext cx="380887" cy="289512"/>
            <a:chOff x="4386264" y="3159770"/>
            <a:chExt cx="714689" cy="543234"/>
          </a:xfrm>
          <a:solidFill>
            <a:srgbClr val="6A3906"/>
          </a:solidFill>
        </p:grpSpPr>
        <p:sp>
          <p:nvSpPr>
            <p:cNvPr id="20" name="任意多边形: 形状 19">
              <a:extLst>
                <a:ext uri="{FF2B5EF4-FFF2-40B4-BE49-F238E27FC236}">
                  <a16:creationId xmlns:a16="http://schemas.microsoft.com/office/drawing/2014/main" id="{C3453297-C212-C3D2-7109-DD86988F4511}"/>
                </a:ext>
              </a:extLst>
            </p:cNvPr>
            <p:cNvSpPr/>
            <p:nvPr/>
          </p:nvSpPr>
          <p:spPr>
            <a:xfrm>
              <a:off x="4451603" y="3159770"/>
              <a:ext cx="635699" cy="378385"/>
            </a:xfrm>
            <a:custGeom>
              <a:avLst/>
              <a:gdLst>
                <a:gd name="connsiteX0" fmla="*/ 362807 w 635699"/>
                <a:gd name="connsiteY0" fmla="*/ 76538 h 378385"/>
                <a:gd name="connsiteX1" fmla="*/ 513779 w 635699"/>
                <a:gd name="connsiteY1" fmla="*/ 182361 h 378385"/>
                <a:gd name="connsiteX2" fmla="*/ 626555 w 635699"/>
                <a:gd name="connsiteY2" fmla="*/ 302090 h 378385"/>
                <a:gd name="connsiteX3" fmla="*/ 610934 w 635699"/>
                <a:gd name="connsiteY3" fmla="*/ 378385 h 378385"/>
                <a:gd name="connsiteX4" fmla="*/ 583406 w 635699"/>
                <a:gd name="connsiteY4" fmla="*/ 373909 h 378385"/>
                <a:gd name="connsiteX5" fmla="*/ 597503 w 635699"/>
                <a:gd name="connsiteY5" fmla="*/ 318854 h 378385"/>
                <a:gd name="connsiteX6" fmla="*/ 559118 w 635699"/>
                <a:gd name="connsiteY6" fmla="*/ 367336 h 378385"/>
                <a:gd name="connsiteX7" fmla="*/ 546735 w 635699"/>
                <a:gd name="connsiteY7" fmla="*/ 311139 h 378385"/>
                <a:gd name="connsiteX8" fmla="*/ 538353 w 635699"/>
                <a:gd name="connsiteY8" fmla="*/ 357240 h 378385"/>
                <a:gd name="connsiteX9" fmla="*/ 447675 w 635699"/>
                <a:gd name="connsiteY9" fmla="*/ 303900 h 378385"/>
                <a:gd name="connsiteX10" fmla="*/ 256794 w 635699"/>
                <a:gd name="connsiteY10" fmla="*/ 201506 h 378385"/>
                <a:gd name="connsiteX11" fmla="*/ 105823 w 635699"/>
                <a:gd name="connsiteY11" fmla="*/ 126925 h 378385"/>
                <a:gd name="connsiteX12" fmla="*/ 0 w 635699"/>
                <a:gd name="connsiteY12" fmla="*/ 85301 h 378385"/>
                <a:gd name="connsiteX13" fmla="*/ 90202 w 635699"/>
                <a:gd name="connsiteY13" fmla="*/ 243 h 378385"/>
                <a:gd name="connsiteX14" fmla="*/ 274130 w 635699"/>
                <a:gd name="connsiteY14" fmla="*/ 41867 h 378385"/>
                <a:gd name="connsiteX15" fmla="*/ 362807 w 635699"/>
                <a:gd name="connsiteY15" fmla="*/ 76538 h 378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5699" h="378385">
                  <a:moveTo>
                    <a:pt x="362807" y="76538"/>
                  </a:moveTo>
                  <a:cubicBezTo>
                    <a:pt x="419671" y="102637"/>
                    <a:pt x="491204" y="156358"/>
                    <a:pt x="513779" y="182361"/>
                  </a:cubicBezTo>
                  <a:cubicBezTo>
                    <a:pt x="536353" y="208364"/>
                    <a:pt x="617887" y="267419"/>
                    <a:pt x="626555" y="302090"/>
                  </a:cubicBezTo>
                  <a:cubicBezTo>
                    <a:pt x="635222" y="336761"/>
                    <a:pt x="647414" y="378385"/>
                    <a:pt x="610934" y="378385"/>
                  </a:cubicBezTo>
                  <a:cubicBezTo>
                    <a:pt x="605219" y="378385"/>
                    <a:pt x="594551" y="376480"/>
                    <a:pt x="583406" y="373909"/>
                  </a:cubicBezTo>
                  <a:cubicBezTo>
                    <a:pt x="578930" y="372861"/>
                    <a:pt x="599408" y="314758"/>
                    <a:pt x="597503" y="318854"/>
                  </a:cubicBezTo>
                  <a:cubicBezTo>
                    <a:pt x="589598" y="335618"/>
                    <a:pt x="576358" y="372670"/>
                    <a:pt x="559118" y="367336"/>
                  </a:cubicBezTo>
                  <a:cubicBezTo>
                    <a:pt x="549878" y="364479"/>
                    <a:pt x="547783" y="300376"/>
                    <a:pt x="546735" y="311139"/>
                  </a:cubicBezTo>
                  <a:cubicBezTo>
                    <a:pt x="544068" y="338285"/>
                    <a:pt x="546354" y="361145"/>
                    <a:pt x="538353" y="357240"/>
                  </a:cubicBezTo>
                  <a:cubicBezTo>
                    <a:pt x="511493" y="344095"/>
                    <a:pt x="464915" y="319616"/>
                    <a:pt x="447675" y="303900"/>
                  </a:cubicBezTo>
                  <a:cubicBezTo>
                    <a:pt x="407765" y="267419"/>
                    <a:pt x="293275" y="213698"/>
                    <a:pt x="256794" y="201506"/>
                  </a:cubicBezTo>
                  <a:cubicBezTo>
                    <a:pt x="220313" y="189314"/>
                    <a:pt x="121444" y="132069"/>
                    <a:pt x="105823" y="126925"/>
                  </a:cubicBezTo>
                  <a:cubicBezTo>
                    <a:pt x="90202" y="121687"/>
                    <a:pt x="0" y="97398"/>
                    <a:pt x="0" y="85301"/>
                  </a:cubicBezTo>
                  <a:cubicBezTo>
                    <a:pt x="0" y="73204"/>
                    <a:pt x="48578" y="-4901"/>
                    <a:pt x="90202" y="243"/>
                  </a:cubicBezTo>
                  <a:cubicBezTo>
                    <a:pt x="131826" y="5482"/>
                    <a:pt x="256794" y="33199"/>
                    <a:pt x="274130" y="41867"/>
                  </a:cubicBezTo>
                  <a:cubicBezTo>
                    <a:pt x="291656" y="50535"/>
                    <a:pt x="325088" y="59203"/>
                    <a:pt x="362807" y="76538"/>
                  </a:cubicBezTo>
                  <a:close/>
                </a:path>
              </a:pathLst>
            </a:custGeom>
            <a:solidFill>
              <a:srgbClr val="6A3906"/>
            </a:solidFill>
            <a:ln w="9525"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21A88450-9866-B1DF-9C4C-2AB568E14B85}"/>
                </a:ext>
              </a:extLst>
            </p:cNvPr>
            <p:cNvSpPr/>
            <p:nvPr/>
          </p:nvSpPr>
          <p:spPr>
            <a:xfrm>
              <a:off x="4386264" y="3238764"/>
              <a:ext cx="714689" cy="464240"/>
            </a:xfrm>
            <a:custGeom>
              <a:avLst/>
              <a:gdLst>
                <a:gd name="connsiteX0" fmla="*/ 673415 w 714689"/>
                <a:gd name="connsiteY0" fmla="*/ 351303 h 464240"/>
                <a:gd name="connsiteX1" fmla="*/ 709705 w 714689"/>
                <a:gd name="connsiteY1" fmla="*/ 323299 h 464240"/>
                <a:gd name="connsiteX2" fmla="*/ 673701 w 714689"/>
                <a:gd name="connsiteY2" fmla="*/ 391213 h 464240"/>
                <a:gd name="connsiteX3" fmla="*/ 460722 w 714689"/>
                <a:gd name="connsiteY3" fmla="*/ 460174 h 464240"/>
                <a:gd name="connsiteX4" fmla="*/ 166876 w 714689"/>
                <a:gd name="connsiteY4" fmla="*/ 363114 h 464240"/>
                <a:gd name="connsiteX5" fmla="*/ 29144 w 714689"/>
                <a:gd name="connsiteY5" fmla="*/ 252910 h 464240"/>
                <a:gd name="connsiteX6" fmla="*/ 283 w 714689"/>
                <a:gd name="connsiteY6" fmla="*/ 112416 h 464240"/>
                <a:gd name="connsiteX7" fmla="*/ 73912 w 714689"/>
                <a:gd name="connsiteY7" fmla="*/ 21 h 464240"/>
                <a:gd name="connsiteX8" fmla="*/ 214691 w 714689"/>
                <a:gd name="connsiteY8" fmla="*/ 98986 h 464240"/>
                <a:gd name="connsiteX9" fmla="*/ 396619 w 714689"/>
                <a:gd name="connsiteY9" fmla="*/ 214143 h 464240"/>
                <a:gd name="connsiteX10" fmla="*/ 505013 w 714689"/>
                <a:gd name="connsiteY10" fmla="*/ 357970 h 464240"/>
                <a:gd name="connsiteX11" fmla="*/ 541208 w 714689"/>
                <a:gd name="connsiteY11" fmla="*/ 305202 h 464240"/>
                <a:gd name="connsiteX12" fmla="*/ 607502 w 714689"/>
                <a:gd name="connsiteY12" fmla="*/ 360352 h 464240"/>
                <a:gd name="connsiteX13" fmla="*/ 673415 w 714689"/>
                <a:gd name="connsiteY13" fmla="*/ 351303 h 464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4689" h="464240">
                  <a:moveTo>
                    <a:pt x="673415" y="351303"/>
                  </a:moveTo>
                  <a:cubicBezTo>
                    <a:pt x="692275" y="341683"/>
                    <a:pt x="694465" y="311298"/>
                    <a:pt x="709705" y="323299"/>
                  </a:cubicBezTo>
                  <a:cubicBezTo>
                    <a:pt x="724945" y="335396"/>
                    <a:pt x="703038" y="363209"/>
                    <a:pt x="673701" y="391213"/>
                  </a:cubicBezTo>
                  <a:cubicBezTo>
                    <a:pt x="644364" y="419121"/>
                    <a:pt x="535493" y="480557"/>
                    <a:pt x="460722" y="460174"/>
                  </a:cubicBezTo>
                  <a:cubicBezTo>
                    <a:pt x="385951" y="439790"/>
                    <a:pt x="232979" y="386926"/>
                    <a:pt x="166876" y="363114"/>
                  </a:cubicBezTo>
                  <a:cubicBezTo>
                    <a:pt x="100772" y="339206"/>
                    <a:pt x="30954" y="273769"/>
                    <a:pt x="29144" y="252910"/>
                  </a:cubicBezTo>
                  <a:cubicBezTo>
                    <a:pt x="27239" y="232145"/>
                    <a:pt x="-3241" y="133180"/>
                    <a:pt x="283" y="112416"/>
                  </a:cubicBezTo>
                  <a:cubicBezTo>
                    <a:pt x="3808" y="91747"/>
                    <a:pt x="58291" y="-1598"/>
                    <a:pt x="73912" y="21"/>
                  </a:cubicBezTo>
                  <a:cubicBezTo>
                    <a:pt x="89533" y="1640"/>
                    <a:pt x="180782" y="76697"/>
                    <a:pt x="214691" y="98986"/>
                  </a:cubicBezTo>
                  <a:cubicBezTo>
                    <a:pt x="248600" y="121369"/>
                    <a:pt x="368710" y="188235"/>
                    <a:pt x="396619" y="214143"/>
                  </a:cubicBezTo>
                  <a:cubicBezTo>
                    <a:pt x="417955" y="233955"/>
                    <a:pt x="532255" y="275960"/>
                    <a:pt x="505013" y="357970"/>
                  </a:cubicBezTo>
                  <a:cubicBezTo>
                    <a:pt x="500917" y="370258"/>
                    <a:pt x="536731" y="302440"/>
                    <a:pt x="541208" y="305202"/>
                  </a:cubicBezTo>
                  <a:cubicBezTo>
                    <a:pt x="560353" y="317203"/>
                    <a:pt x="590071" y="351779"/>
                    <a:pt x="607502" y="360352"/>
                  </a:cubicBezTo>
                  <a:cubicBezTo>
                    <a:pt x="624933" y="368924"/>
                    <a:pt x="656080" y="360066"/>
                    <a:pt x="673415" y="351303"/>
                  </a:cubicBezTo>
                  <a:close/>
                </a:path>
              </a:pathLst>
            </a:custGeom>
            <a:solidFill>
              <a:srgbClr val="6A3906"/>
            </a:solidFill>
            <a:ln w="9525" cap="flat">
              <a:noFill/>
              <a:prstDash val="solid"/>
              <a:miter/>
            </a:ln>
          </p:spPr>
          <p:txBody>
            <a:bodyPr rtlCol="0" anchor="ctr"/>
            <a:lstStyle/>
            <a:p>
              <a:endParaRPr lang="zh-CN" altLang="en-US"/>
            </a:p>
          </p:txBody>
        </p:sp>
      </p:grpSp>
      <p:sp>
        <p:nvSpPr>
          <p:cNvPr id="47" name="矩形: 圆角 46">
            <a:extLst>
              <a:ext uri="{FF2B5EF4-FFF2-40B4-BE49-F238E27FC236}">
                <a16:creationId xmlns:a16="http://schemas.microsoft.com/office/drawing/2014/main" id="{D7DBDFA1-4FF0-FD1C-46EE-3CCD62718EFF}"/>
              </a:ext>
            </a:extLst>
          </p:cNvPr>
          <p:cNvSpPr/>
          <p:nvPr/>
        </p:nvSpPr>
        <p:spPr>
          <a:xfrm>
            <a:off x="4320315" y="2992598"/>
            <a:ext cx="710917" cy="710917"/>
          </a:xfrm>
          <a:prstGeom prst="roundRect">
            <a:avLst>
              <a:gd name="adj" fmla="val 42392"/>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a:extLst>
              <a:ext uri="{FF2B5EF4-FFF2-40B4-BE49-F238E27FC236}">
                <a16:creationId xmlns:a16="http://schemas.microsoft.com/office/drawing/2014/main" id="{D686FE7A-A6E6-F4BC-20C9-DCC570C8F7FC}"/>
              </a:ext>
            </a:extLst>
          </p:cNvPr>
          <p:cNvSpPr/>
          <p:nvPr/>
        </p:nvSpPr>
        <p:spPr>
          <a:xfrm>
            <a:off x="6839487" y="2148840"/>
            <a:ext cx="710917" cy="710917"/>
          </a:xfrm>
          <a:prstGeom prst="roundRect">
            <a:avLst>
              <a:gd name="adj" fmla="val 42392"/>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圆角 56">
            <a:extLst>
              <a:ext uri="{FF2B5EF4-FFF2-40B4-BE49-F238E27FC236}">
                <a16:creationId xmlns:a16="http://schemas.microsoft.com/office/drawing/2014/main" id="{892B83D0-E5C8-8775-CC15-26910344B800}"/>
              </a:ext>
            </a:extLst>
          </p:cNvPr>
          <p:cNvSpPr/>
          <p:nvPr/>
        </p:nvSpPr>
        <p:spPr>
          <a:xfrm>
            <a:off x="9358660" y="2992598"/>
            <a:ext cx="710917" cy="710917"/>
          </a:xfrm>
          <a:prstGeom prst="roundRect">
            <a:avLst>
              <a:gd name="adj" fmla="val 42392"/>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a16="http://schemas.microsoft.com/office/drawing/2014/main" id="{55ABD835-96C9-59FA-CE0A-C941D45C13F0}"/>
              </a:ext>
            </a:extLst>
          </p:cNvPr>
          <p:cNvSpPr/>
          <p:nvPr/>
        </p:nvSpPr>
        <p:spPr>
          <a:xfrm>
            <a:off x="7085787" y="2329941"/>
            <a:ext cx="232757" cy="369386"/>
          </a:xfrm>
          <a:custGeom>
            <a:avLst/>
            <a:gdLst>
              <a:gd name="connsiteX0" fmla="*/ 332525 w 461973"/>
              <a:gd name="connsiteY0" fmla="*/ 28657 h 733151"/>
              <a:gd name="connsiteX1" fmla="*/ 101829 w 461973"/>
              <a:gd name="connsiteY1" fmla="*/ 51612 h 733151"/>
              <a:gd name="connsiteX2" fmla="*/ 17628 w 461973"/>
              <a:gd name="connsiteY2" fmla="*/ 235635 h 733151"/>
              <a:gd name="connsiteX3" fmla="*/ 7 w 461973"/>
              <a:gd name="connsiteY3" fmla="*/ 432231 h 733151"/>
              <a:gd name="connsiteX4" fmla="*/ 67349 w 461973"/>
              <a:gd name="connsiteY4" fmla="*/ 623398 h 733151"/>
              <a:gd name="connsiteX5" fmla="*/ 168599 w 461973"/>
              <a:gd name="connsiteY5" fmla="*/ 719505 h 733151"/>
              <a:gd name="connsiteX6" fmla="*/ 335287 w 461973"/>
              <a:gd name="connsiteY6" fmla="*/ 699502 h 733151"/>
              <a:gd name="connsiteX7" fmla="*/ 338049 w 461973"/>
              <a:gd name="connsiteY7" fmla="*/ 646734 h 733151"/>
              <a:gd name="connsiteX8" fmla="*/ 383102 w 461973"/>
              <a:gd name="connsiteY8" fmla="*/ 549103 h 733151"/>
              <a:gd name="connsiteX9" fmla="*/ 458255 w 461973"/>
              <a:gd name="connsiteY9" fmla="*/ 331933 h 733151"/>
              <a:gd name="connsiteX10" fmla="*/ 432728 w 461973"/>
              <a:gd name="connsiteY10" fmla="*/ 180961 h 733151"/>
              <a:gd name="connsiteX11" fmla="*/ 332525 w 461973"/>
              <a:gd name="connsiteY11" fmla="*/ 28657 h 733151"/>
              <a:gd name="connsiteX12" fmla="*/ 141739 w 461973"/>
              <a:gd name="connsiteY12" fmla="*/ 501382 h 733151"/>
              <a:gd name="connsiteX13" fmla="*/ 157646 w 461973"/>
              <a:gd name="connsiteY13" fmla="*/ 457663 h 733151"/>
              <a:gd name="connsiteX14" fmla="*/ 181934 w 461973"/>
              <a:gd name="connsiteY14" fmla="*/ 264115 h 733151"/>
              <a:gd name="connsiteX15" fmla="*/ 218891 w 461973"/>
              <a:gd name="connsiteY15" fmla="*/ 183819 h 733151"/>
              <a:gd name="connsiteX16" fmla="*/ 171552 w 461973"/>
              <a:gd name="connsiteY16" fmla="*/ 130669 h 733151"/>
              <a:gd name="connsiteX17" fmla="*/ 205080 w 461973"/>
              <a:gd name="connsiteY17" fmla="*/ 144576 h 733151"/>
              <a:gd name="connsiteX18" fmla="*/ 245847 w 461973"/>
              <a:gd name="connsiteY18" fmla="*/ 172960 h 733151"/>
              <a:gd name="connsiteX19" fmla="*/ 261087 w 461973"/>
              <a:gd name="connsiteY19" fmla="*/ 81520 h 733151"/>
              <a:gd name="connsiteX20" fmla="*/ 258039 w 461973"/>
              <a:gd name="connsiteY20" fmla="*/ 15322 h 733151"/>
              <a:gd name="connsiteX21" fmla="*/ 280328 w 461973"/>
              <a:gd name="connsiteY21" fmla="*/ 167055 h 733151"/>
              <a:gd name="connsiteX22" fmla="*/ 230417 w 461973"/>
              <a:gd name="connsiteY22" fmla="*/ 358031 h 733151"/>
              <a:gd name="connsiteX23" fmla="*/ 175838 w 461973"/>
              <a:gd name="connsiteY23" fmla="*/ 476141 h 733151"/>
              <a:gd name="connsiteX24" fmla="*/ 197651 w 461973"/>
              <a:gd name="connsiteY24" fmla="*/ 547864 h 733151"/>
              <a:gd name="connsiteX25" fmla="*/ 273374 w 461973"/>
              <a:gd name="connsiteY25" fmla="*/ 532053 h 733151"/>
              <a:gd name="connsiteX26" fmla="*/ 220892 w 461973"/>
              <a:gd name="connsiteY26" fmla="*/ 568057 h 733151"/>
              <a:gd name="connsiteX27" fmla="*/ 209938 w 461973"/>
              <a:gd name="connsiteY27" fmla="*/ 594251 h 733151"/>
              <a:gd name="connsiteX28" fmla="*/ 226416 w 461973"/>
              <a:gd name="connsiteY28" fmla="*/ 693978 h 733151"/>
              <a:gd name="connsiteX29" fmla="*/ 174124 w 461973"/>
              <a:gd name="connsiteY29" fmla="*/ 592060 h 733151"/>
              <a:gd name="connsiteX30" fmla="*/ 141739 w 461973"/>
              <a:gd name="connsiteY30" fmla="*/ 501382 h 733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1973" h="733151">
                <a:moveTo>
                  <a:pt x="332525" y="28657"/>
                </a:moveTo>
                <a:cubicBezTo>
                  <a:pt x="257372" y="-11253"/>
                  <a:pt x="164408" y="-14587"/>
                  <a:pt x="101829" y="51612"/>
                </a:cubicBezTo>
                <a:cubicBezTo>
                  <a:pt x="61062" y="94760"/>
                  <a:pt x="31344" y="178294"/>
                  <a:pt x="17628" y="235635"/>
                </a:cubicBezTo>
                <a:cubicBezTo>
                  <a:pt x="2579" y="298690"/>
                  <a:pt x="293" y="367747"/>
                  <a:pt x="7" y="432231"/>
                </a:cubicBezTo>
                <a:cubicBezTo>
                  <a:pt x="-374" y="504621"/>
                  <a:pt x="14771" y="569105"/>
                  <a:pt x="67349" y="623398"/>
                </a:cubicBezTo>
                <a:cubicBezTo>
                  <a:pt x="97162" y="654163"/>
                  <a:pt x="130404" y="699883"/>
                  <a:pt x="168599" y="719505"/>
                </a:cubicBezTo>
                <a:cubicBezTo>
                  <a:pt x="205080" y="738174"/>
                  <a:pt x="312141" y="742936"/>
                  <a:pt x="335287" y="699502"/>
                </a:cubicBezTo>
                <a:cubicBezTo>
                  <a:pt x="342240" y="686548"/>
                  <a:pt x="335477" y="661307"/>
                  <a:pt x="338049" y="646734"/>
                </a:cubicBezTo>
                <a:cubicBezTo>
                  <a:pt x="344336" y="611968"/>
                  <a:pt x="363957" y="578154"/>
                  <a:pt x="383102" y="549103"/>
                </a:cubicBezTo>
                <a:cubicBezTo>
                  <a:pt x="429775" y="478141"/>
                  <a:pt x="475495" y="421563"/>
                  <a:pt x="458255" y="331933"/>
                </a:cubicBezTo>
                <a:cubicBezTo>
                  <a:pt x="448539" y="281545"/>
                  <a:pt x="441395" y="231730"/>
                  <a:pt x="432728" y="180961"/>
                </a:cubicBezTo>
                <a:cubicBezTo>
                  <a:pt x="413392" y="123049"/>
                  <a:pt x="389008" y="58565"/>
                  <a:pt x="332525" y="28657"/>
                </a:cubicBezTo>
                <a:close/>
                <a:moveTo>
                  <a:pt x="141739" y="501382"/>
                </a:moveTo>
                <a:cubicBezTo>
                  <a:pt x="149168" y="525862"/>
                  <a:pt x="150216" y="433183"/>
                  <a:pt x="157646" y="457663"/>
                </a:cubicBezTo>
                <a:cubicBezTo>
                  <a:pt x="190221" y="397941"/>
                  <a:pt x="159170" y="323836"/>
                  <a:pt x="181934" y="264115"/>
                </a:cubicBezTo>
                <a:cubicBezTo>
                  <a:pt x="191936" y="237921"/>
                  <a:pt x="227654" y="218395"/>
                  <a:pt x="218891" y="183819"/>
                </a:cubicBezTo>
                <a:cubicBezTo>
                  <a:pt x="213081" y="160959"/>
                  <a:pt x="178696" y="152386"/>
                  <a:pt x="171552" y="130669"/>
                </a:cubicBezTo>
                <a:cubicBezTo>
                  <a:pt x="161265" y="99142"/>
                  <a:pt x="194984" y="133432"/>
                  <a:pt x="205080" y="144576"/>
                </a:cubicBezTo>
                <a:cubicBezTo>
                  <a:pt x="217844" y="158578"/>
                  <a:pt x="228893" y="185914"/>
                  <a:pt x="245847" y="172960"/>
                </a:cubicBezTo>
                <a:cubicBezTo>
                  <a:pt x="261373" y="161054"/>
                  <a:pt x="260039" y="98380"/>
                  <a:pt x="261087" y="81520"/>
                </a:cubicBezTo>
                <a:cubicBezTo>
                  <a:pt x="261659" y="71614"/>
                  <a:pt x="260325" y="16274"/>
                  <a:pt x="258039" y="15322"/>
                </a:cubicBezTo>
                <a:cubicBezTo>
                  <a:pt x="327953" y="43230"/>
                  <a:pt x="300521" y="119716"/>
                  <a:pt x="280328" y="167055"/>
                </a:cubicBezTo>
                <a:cubicBezTo>
                  <a:pt x="256896" y="221919"/>
                  <a:pt x="228702" y="297357"/>
                  <a:pt x="230417" y="358031"/>
                </a:cubicBezTo>
                <a:cubicBezTo>
                  <a:pt x="206318" y="397465"/>
                  <a:pt x="180410" y="429659"/>
                  <a:pt x="175838" y="476141"/>
                </a:cubicBezTo>
                <a:cubicBezTo>
                  <a:pt x="174410" y="490810"/>
                  <a:pt x="164504" y="551770"/>
                  <a:pt x="197651" y="547864"/>
                </a:cubicBezTo>
                <a:cubicBezTo>
                  <a:pt x="208985" y="546531"/>
                  <a:pt x="260897" y="528338"/>
                  <a:pt x="273374" y="532053"/>
                </a:cubicBezTo>
                <a:cubicBezTo>
                  <a:pt x="284328" y="535577"/>
                  <a:pt x="222035" y="564724"/>
                  <a:pt x="220892" y="568057"/>
                </a:cubicBezTo>
                <a:cubicBezTo>
                  <a:pt x="213367" y="588536"/>
                  <a:pt x="203747" y="567676"/>
                  <a:pt x="209938" y="594251"/>
                </a:cubicBezTo>
                <a:cubicBezTo>
                  <a:pt x="216320" y="621874"/>
                  <a:pt x="229464" y="666070"/>
                  <a:pt x="226416" y="693978"/>
                </a:cubicBezTo>
                <a:cubicBezTo>
                  <a:pt x="207176" y="661212"/>
                  <a:pt x="191555" y="625874"/>
                  <a:pt x="174124" y="592060"/>
                </a:cubicBezTo>
                <a:lnTo>
                  <a:pt x="141739" y="501382"/>
                </a:lnTo>
                <a:close/>
              </a:path>
            </a:pathLst>
          </a:custGeom>
          <a:solidFill>
            <a:srgbClr val="6A3906"/>
          </a:solidFill>
          <a:ln w="9525"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40F9CC54-812B-5B4B-4B21-3CA887E1E6D4}"/>
              </a:ext>
            </a:extLst>
          </p:cNvPr>
          <p:cNvSpPr/>
          <p:nvPr/>
        </p:nvSpPr>
        <p:spPr>
          <a:xfrm>
            <a:off x="4497971" y="3206235"/>
            <a:ext cx="343596" cy="306428"/>
          </a:xfrm>
          <a:custGeom>
            <a:avLst/>
            <a:gdLst>
              <a:gd name="connsiteX0" fmla="*/ 865 w 681963"/>
              <a:gd name="connsiteY0" fmla="*/ 404348 h 608193"/>
              <a:gd name="connsiteX1" fmla="*/ 120118 w 681963"/>
              <a:gd name="connsiteY1" fmla="*/ 602182 h 608193"/>
              <a:gd name="connsiteX2" fmla="*/ 222702 w 681963"/>
              <a:gd name="connsiteY2" fmla="*/ 596086 h 608193"/>
              <a:gd name="connsiteX3" fmla="*/ 297378 w 681963"/>
              <a:gd name="connsiteY3" fmla="*/ 597801 h 608193"/>
              <a:gd name="connsiteX4" fmla="*/ 617513 w 681963"/>
              <a:gd name="connsiteY4" fmla="*/ 383774 h 608193"/>
              <a:gd name="connsiteX5" fmla="*/ 680378 w 681963"/>
              <a:gd name="connsiteY5" fmla="*/ 106501 h 608193"/>
              <a:gd name="connsiteX6" fmla="*/ 636182 w 681963"/>
              <a:gd name="connsiteY6" fmla="*/ 23824 h 608193"/>
              <a:gd name="connsiteX7" fmla="*/ 481877 w 681963"/>
              <a:gd name="connsiteY7" fmla="*/ 1917 h 608193"/>
              <a:gd name="connsiteX8" fmla="*/ 318333 w 681963"/>
              <a:gd name="connsiteY8" fmla="*/ 15728 h 608193"/>
              <a:gd name="connsiteX9" fmla="*/ 74398 w 681963"/>
              <a:gd name="connsiteY9" fmla="*/ 178796 h 608193"/>
              <a:gd name="connsiteX10" fmla="*/ 51538 w 681963"/>
              <a:gd name="connsiteY10" fmla="*/ 205085 h 608193"/>
              <a:gd name="connsiteX11" fmla="*/ 865 w 681963"/>
              <a:gd name="connsiteY11" fmla="*/ 404348 h 608193"/>
              <a:gd name="connsiteX12" fmla="*/ 97829 w 681963"/>
              <a:gd name="connsiteY12" fmla="*/ 401110 h 608193"/>
              <a:gd name="connsiteX13" fmla="*/ 165266 w 681963"/>
              <a:gd name="connsiteY13" fmla="*/ 364343 h 608193"/>
              <a:gd name="connsiteX14" fmla="*/ 319476 w 681963"/>
              <a:gd name="connsiteY14" fmla="*/ 276142 h 608193"/>
              <a:gd name="connsiteX15" fmla="*/ 455874 w 681963"/>
              <a:gd name="connsiteY15" fmla="*/ 155555 h 608193"/>
              <a:gd name="connsiteX16" fmla="*/ 467685 w 681963"/>
              <a:gd name="connsiteY16" fmla="*/ 87928 h 608193"/>
              <a:gd name="connsiteX17" fmla="*/ 474829 w 681963"/>
              <a:gd name="connsiteY17" fmla="*/ 60210 h 608193"/>
              <a:gd name="connsiteX18" fmla="*/ 494831 w 681963"/>
              <a:gd name="connsiteY18" fmla="*/ 109264 h 608193"/>
              <a:gd name="connsiteX19" fmla="*/ 533884 w 681963"/>
              <a:gd name="connsiteY19" fmla="*/ 137553 h 608193"/>
              <a:gd name="connsiteX20" fmla="*/ 587986 w 681963"/>
              <a:gd name="connsiteY20" fmla="*/ 110502 h 608193"/>
              <a:gd name="connsiteX21" fmla="*/ 599511 w 681963"/>
              <a:gd name="connsiteY21" fmla="*/ 81165 h 608193"/>
              <a:gd name="connsiteX22" fmla="*/ 575794 w 681963"/>
              <a:gd name="connsiteY22" fmla="*/ 52495 h 608193"/>
              <a:gd name="connsiteX23" fmla="*/ 592082 w 681963"/>
              <a:gd name="connsiteY23" fmla="*/ 46684 h 608193"/>
              <a:gd name="connsiteX24" fmla="*/ 619514 w 681963"/>
              <a:gd name="connsiteY24" fmla="*/ 73354 h 608193"/>
              <a:gd name="connsiteX25" fmla="*/ 640373 w 681963"/>
              <a:gd name="connsiteY25" fmla="*/ 59543 h 608193"/>
              <a:gd name="connsiteX26" fmla="*/ 632658 w 681963"/>
              <a:gd name="connsiteY26" fmla="*/ 91642 h 608193"/>
              <a:gd name="connsiteX27" fmla="*/ 646184 w 681963"/>
              <a:gd name="connsiteY27" fmla="*/ 112502 h 608193"/>
              <a:gd name="connsiteX28" fmla="*/ 669139 w 681963"/>
              <a:gd name="connsiteY28" fmla="*/ 111073 h 608193"/>
              <a:gd name="connsiteX29" fmla="*/ 661424 w 681963"/>
              <a:gd name="connsiteY29" fmla="*/ 125837 h 608193"/>
              <a:gd name="connsiteX30" fmla="*/ 655423 w 681963"/>
              <a:gd name="connsiteY30" fmla="*/ 131171 h 608193"/>
              <a:gd name="connsiteX31" fmla="*/ 638183 w 681963"/>
              <a:gd name="connsiteY31" fmla="*/ 151459 h 608193"/>
              <a:gd name="connsiteX32" fmla="*/ 658661 w 681963"/>
              <a:gd name="connsiteY32" fmla="*/ 195274 h 608193"/>
              <a:gd name="connsiteX33" fmla="*/ 625800 w 681963"/>
              <a:gd name="connsiteY33" fmla="*/ 173557 h 608193"/>
              <a:gd name="connsiteX34" fmla="*/ 599797 w 681963"/>
              <a:gd name="connsiteY34" fmla="*/ 174510 h 608193"/>
              <a:gd name="connsiteX35" fmla="*/ 543790 w 681963"/>
              <a:gd name="connsiteY35" fmla="*/ 190131 h 608193"/>
              <a:gd name="connsiteX36" fmla="*/ 482258 w 681963"/>
              <a:gd name="connsiteY36" fmla="*/ 230041 h 608193"/>
              <a:gd name="connsiteX37" fmla="*/ 381293 w 681963"/>
              <a:gd name="connsiteY37" fmla="*/ 330625 h 608193"/>
              <a:gd name="connsiteX38" fmla="*/ 339860 w 681963"/>
              <a:gd name="connsiteY38" fmla="*/ 361962 h 608193"/>
              <a:gd name="connsiteX39" fmla="*/ 295664 w 681963"/>
              <a:gd name="connsiteY39" fmla="*/ 365772 h 608193"/>
              <a:gd name="connsiteX40" fmla="*/ 290996 w 681963"/>
              <a:gd name="connsiteY40" fmla="*/ 408349 h 608193"/>
              <a:gd name="connsiteX41" fmla="*/ 236990 w 681963"/>
              <a:gd name="connsiteY41" fmla="*/ 458260 h 608193"/>
              <a:gd name="connsiteX42" fmla="*/ 147550 w 681963"/>
              <a:gd name="connsiteY42" fmla="*/ 450925 h 608193"/>
              <a:gd name="connsiteX43" fmla="*/ 93924 w 681963"/>
              <a:gd name="connsiteY43" fmla="*/ 490359 h 608193"/>
              <a:gd name="connsiteX44" fmla="*/ 73731 w 681963"/>
              <a:gd name="connsiteY44" fmla="*/ 527792 h 608193"/>
              <a:gd name="connsiteX45" fmla="*/ 61349 w 681963"/>
              <a:gd name="connsiteY45" fmla="*/ 487311 h 608193"/>
              <a:gd name="connsiteX46" fmla="*/ 97829 w 681963"/>
              <a:gd name="connsiteY46" fmla="*/ 401110 h 608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81963" h="608193">
                <a:moveTo>
                  <a:pt x="865" y="404348"/>
                </a:moveTo>
                <a:cubicBezTo>
                  <a:pt x="9342" y="472166"/>
                  <a:pt x="78589" y="600563"/>
                  <a:pt x="120118" y="602182"/>
                </a:cubicBezTo>
                <a:cubicBezTo>
                  <a:pt x="161647" y="603897"/>
                  <a:pt x="204890" y="591419"/>
                  <a:pt x="222702" y="596086"/>
                </a:cubicBezTo>
                <a:cubicBezTo>
                  <a:pt x="240609" y="600754"/>
                  <a:pt x="242324" y="619804"/>
                  <a:pt x="297378" y="597801"/>
                </a:cubicBezTo>
                <a:cubicBezTo>
                  <a:pt x="352433" y="575608"/>
                  <a:pt x="582461" y="449497"/>
                  <a:pt x="617513" y="383774"/>
                </a:cubicBezTo>
                <a:cubicBezTo>
                  <a:pt x="652661" y="317956"/>
                  <a:pt x="690189" y="145935"/>
                  <a:pt x="680378" y="106501"/>
                </a:cubicBezTo>
                <a:cubicBezTo>
                  <a:pt x="670568" y="67068"/>
                  <a:pt x="664567" y="47161"/>
                  <a:pt x="636182" y="23824"/>
                </a:cubicBezTo>
                <a:cubicBezTo>
                  <a:pt x="598749" y="-6846"/>
                  <a:pt x="495403" y="202"/>
                  <a:pt x="481877" y="1917"/>
                </a:cubicBezTo>
                <a:cubicBezTo>
                  <a:pt x="468352" y="3631"/>
                  <a:pt x="346241" y="-3036"/>
                  <a:pt x="318333" y="15728"/>
                </a:cubicBezTo>
                <a:cubicBezTo>
                  <a:pt x="290330" y="34397"/>
                  <a:pt x="97163" y="152412"/>
                  <a:pt x="74398" y="178796"/>
                </a:cubicBezTo>
                <a:cubicBezTo>
                  <a:pt x="51538" y="205085"/>
                  <a:pt x="51538" y="205085"/>
                  <a:pt x="51538" y="205085"/>
                </a:cubicBezTo>
                <a:cubicBezTo>
                  <a:pt x="51538" y="205085"/>
                  <a:pt x="-7803" y="336625"/>
                  <a:pt x="865" y="404348"/>
                </a:cubicBezTo>
                <a:close/>
                <a:moveTo>
                  <a:pt x="97829" y="401110"/>
                </a:moveTo>
                <a:cubicBezTo>
                  <a:pt x="108307" y="390537"/>
                  <a:pt x="144502" y="369106"/>
                  <a:pt x="165266" y="364343"/>
                </a:cubicBezTo>
                <a:cubicBezTo>
                  <a:pt x="186126" y="359676"/>
                  <a:pt x="269946" y="309193"/>
                  <a:pt x="319476" y="276142"/>
                </a:cubicBezTo>
                <a:cubicBezTo>
                  <a:pt x="369101" y="242995"/>
                  <a:pt x="436348" y="178606"/>
                  <a:pt x="455874" y="155555"/>
                </a:cubicBezTo>
                <a:cubicBezTo>
                  <a:pt x="475400" y="132505"/>
                  <a:pt x="468733" y="101929"/>
                  <a:pt x="467685" y="87928"/>
                </a:cubicBezTo>
                <a:cubicBezTo>
                  <a:pt x="466637" y="74021"/>
                  <a:pt x="463399" y="62305"/>
                  <a:pt x="474829" y="60210"/>
                </a:cubicBezTo>
                <a:cubicBezTo>
                  <a:pt x="489307" y="70783"/>
                  <a:pt x="490355" y="96310"/>
                  <a:pt x="494831" y="109264"/>
                </a:cubicBezTo>
                <a:cubicBezTo>
                  <a:pt x="498260" y="119170"/>
                  <a:pt x="517025" y="133552"/>
                  <a:pt x="533884" y="137553"/>
                </a:cubicBezTo>
                <a:cubicBezTo>
                  <a:pt x="550743" y="141363"/>
                  <a:pt x="577889" y="119551"/>
                  <a:pt x="587986" y="110502"/>
                </a:cubicBezTo>
                <a:cubicBezTo>
                  <a:pt x="598082" y="101453"/>
                  <a:pt x="599130" y="88785"/>
                  <a:pt x="599511" y="81165"/>
                </a:cubicBezTo>
                <a:cubicBezTo>
                  <a:pt x="599797" y="73640"/>
                  <a:pt x="580842" y="61924"/>
                  <a:pt x="575794" y="52495"/>
                </a:cubicBezTo>
                <a:cubicBezTo>
                  <a:pt x="570841" y="42970"/>
                  <a:pt x="579794" y="39255"/>
                  <a:pt x="592082" y="46684"/>
                </a:cubicBezTo>
                <a:cubicBezTo>
                  <a:pt x="604464" y="54019"/>
                  <a:pt x="610941" y="75450"/>
                  <a:pt x="619514" y="73354"/>
                </a:cubicBezTo>
                <a:cubicBezTo>
                  <a:pt x="627705" y="71354"/>
                  <a:pt x="639040" y="60781"/>
                  <a:pt x="640373" y="59543"/>
                </a:cubicBezTo>
                <a:cubicBezTo>
                  <a:pt x="639707" y="62591"/>
                  <a:pt x="633515" y="86785"/>
                  <a:pt x="632658" y="91642"/>
                </a:cubicBezTo>
                <a:cubicBezTo>
                  <a:pt x="631991" y="96691"/>
                  <a:pt x="641421" y="111550"/>
                  <a:pt x="646184" y="112502"/>
                </a:cubicBezTo>
                <a:cubicBezTo>
                  <a:pt x="650946" y="113455"/>
                  <a:pt x="669139" y="111073"/>
                  <a:pt x="669139" y="111073"/>
                </a:cubicBezTo>
                <a:lnTo>
                  <a:pt x="661424" y="125837"/>
                </a:lnTo>
                <a:cubicBezTo>
                  <a:pt x="661424" y="125837"/>
                  <a:pt x="661424" y="125837"/>
                  <a:pt x="655423" y="131171"/>
                </a:cubicBezTo>
                <a:cubicBezTo>
                  <a:pt x="649327" y="136600"/>
                  <a:pt x="639802" y="143554"/>
                  <a:pt x="638183" y="151459"/>
                </a:cubicBezTo>
                <a:cubicBezTo>
                  <a:pt x="636563" y="159460"/>
                  <a:pt x="650565" y="183178"/>
                  <a:pt x="658661" y="195274"/>
                </a:cubicBezTo>
                <a:cubicBezTo>
                  <a:pt x="649422" y="196513"/>
                  <a:pt x="625800" y="173557"/>
                  <a:pt x="625800" y="173557"/>
                </a:cubicBezTo>
                <a:cubicBezTo>
                  <a:pt x="625800" y="173557"/>
                  <a:pt x="616656" y="159079"/>
                  <a:pt x="599797" y="174510"/>
                </a:cubicBezTo>
                <a:cubicBezTo>
                  <a:pt x="582938" y="189940"/>
                  <a:pt x="562649" y="183654"/>
                  <a:pt x="543790" y="190131"/>
                </a:cubicBezTo>
                <a:cubicBezTo>
                  <a:pt x="524835" y="196608"/>
                  <a:pt x="494546" y="219277"/>
                  <a:pt x="482258" y="230041"/>
                </a:cubicBezTo>
                <a:cubicBezTo>
                  <a:pt x="469781" y="240804"/>
                  <a:pt x="396057" y="312432"/>
                  <a:pt x="381293" y="330625"/>
                </a:cubicBezTo>
                <a:cubicBezTo>
                  <a:pt x="366530" y="348627"/>
                  <a:pt x="353576" y="357390"/>
                  <a:pt x="339860" y="361962"/>
                </a:cubicBezTo>
                <a:cubicBezTo>
                  <a:pt x="326334" y="366343"/>
                  <a:pt x="307094" y="358152"/>
                  <a:pt x="295664" y="365772"/>
                </a:cubicBezTo>
                <a:cubicBezTo>
                  <a:pt x="284138" y="373297"/>
                  <a:pt x="291377" y="395204"/>
                  <a:pt x="290996" y="408349"/>
                </a:cubicBezTo>
                <a:cubicBezTo>
                  <a:pt x="290615" y="421493"/>
                  <a:pt x="273470" y="446734"/>
                  <a:pt x="236990" y="458260"/>
                </a:cubicBezTo>
                <a:cubicBezTo>
                  <a:pt x="200509" y="469690"/>
                  <a:pt x="167171" y="454259"/>
                  <a:pt x="147550" y="450925"/>
                </a:cubicBezTo>
                <a:cubicBezTo>
                  <a:pt x="127738" y="447496"/>
                  <a:pt x="107069" y="471499"/>
                  <a:pt x="93924" y="490359"/>
                </a:cubicBezTo>
                <a:cubicBezTo>
                  <a:pt x="80780" y="509314"/>
                  <a:pt x="85256" y="514457"/>
                  <a:pt x="73731" y="527792"/>
                </a:cubicBezTo>
                <a:cubicBezTo>
                  <a:pt x="64682" y="538174"/>
                  <a:pt x="65254" y="512266"/>
                  <a:pt x="61349" y="487311"/>
                </a:cubicBezTo>
                <a:cubicBezTo>
                  <a:pt x="57634" y="461974"/>
                  <a:pt x="87447" y="411682"/>
                  <a:pt x="97829" y="401110"/>
                </a:cubicBezTo>
                <a:close/>
              </a:path>
            </a:pathLst>
          </a:custGeom>
          <a:solidFill>
            <a:srgbClr val="6A3906"/>
          </a:solid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89E31931-F8BA-0A6F-C6FC-76C2E72EAD97}"/>
              </a:ext>
            </a:extLst>
          </p:cNvPr>
          <p:cNvSpPr/>
          <p:nvPr/>
        </p:nvSpPr>
        <p:spPr>
          <a:xfrm>
            <a:off x="9540333" y="3192985"/>
            <a:ext cx="347570" cy="294026"/>
          </a:xfrm>
          <a:custGeom>
            <a:avLst/>
            <a:gdLst>
              <a:gd name="connsiteX0" fmla="*/ 137533 w 689851"/>
              <a:gd name="connsiteY0" fmla="*/ 17579 h 583577"/>
              <a:gd name="connsiteX1" fmla="*/ 361751 w 689851"/>
              <a:gd name="connsiteY1" fmla="*/ 25580 h 583577"/>
              <a:gd name="connsiteX2" fmla="*/ 630356 w 689851"/>
              <a:gd name="connsiteY2" fmla="*/ 191792 h 583577"/>
              <a:gd name="connsiteX3" fmla="*/ 687697 w 689851"/>
              <a:gd name="connsiteY3" fmla="*/ 395531 h 583577"/>
              <a:gd name="connsiteX4" fmla="*/ 538535 w 689851"/>
              <a:gd name="connsiteY4" fmla="*/ 583460 h 583577"/>
              <a:gd name="connsiteX5" fmla="*/ 325556 w 689851"/>
              <a:gd name="connsiteY5" fmla="*/ 548693 h 583577"/>
              <a:gd name="connsiteX6" fmla="*/ 99528 w 689851"/>
              <a:gd name="connsiteY6" fmla="*/ 391436 h 583577"/>
              <a:gd name="connsiteX7" fmla="*/ 17518 w 689851"/>
              <a:gd name="connsiteY7" fmla="*/ 279803 h 583577"/>
              <a:gd name="connsiteX8" fmla="*/ 1706 w 689851"/>
              <a:gd name="connsiteY8" fmla="*/ 195030 h 583577"/>
              <a:gd name="connsiteX9" fmla="*/ 44854 w 689851"/>
              <a:gd name="connsiteY9" fmla="*/ 102923 h 583577"/>
              <a:gd name="connsiteX10" fmla="*/ 84002 w 689851"/>
              <a:gd name="connsiteY10" fmla="*/ 120259 h 583577"/>
              <a:gd name="connsiteX11" fmla="*/ 90289 w 689851"/>
              <a:gd name="connsiteY11" fmla="*/ 188458 h 583577"/>
              <a:gd name="connsiteX12" fmla="*/ 112863 w 689851"/>
              <a:gd name="connsiteY12" fmla="*/ 243989 h 583577"/>
              <a:gd name="connsiteX13" fmla="*/ 212018 w 689851"/>
              <a:gd name="connsiteY13" fmla="*/ 265801 h 583577"/>
              <a:gd name="connsiteX14" fmla="*/ 262406 w 689851"/>
              <a:gd name="connsiteY14" fmla="*/ 383435 h 583577"/>
              <a:gd name="connsiteX15" fmla="*/ 268883 w 689851"/>
              <a:gd name="connsiteY15" fmla="*/ 291804 h 583577"/>
              <a:gd name="connsiteX16" fmla="*/ 396327 w 689851"/>
              <a:gd name="connsiteY16" fmla="*/ 349335 h 583577"/>
              <a:gd name="connsiteX17" fmla="*/ 431474 w 689851"/>
              <a:gd name="connsiteY17" fmla="*/ 422487 h 583577"/>
              <a:gd name="connsiteX18" fmla="*/ 540059 w 689851"/>
              <a:gd name="connsiteY18" fmla="*/ 464397 h 583577"/>
              <a:gd name="connsiteX19" fmla="*/ 611973 w 689851"/>
              <a:gd name="connsiteY19" fmla="*/ 465159 h 583577"/>
              <a:gd name="connsiteX20" fmla="*/ 647597 w 689851"/>
              <a:gd name="connsiteY20" fmla="*/ 426678 h 583577"/>
              <a:gd name="connsiteX21" fmla="*/ 626737 w 689851"/>
              <a:gd name="connsiteY21" fmla="*/ 403437 h 583577"/>
              <a:gd name="connsiteX22" fmla="*/ 557204 w 689851"/>
              <a:gd name="connsiteY22" fmla="*/ 391150 h 583577"/>
              <a:gd name="connsiteX23" fmla="*/ 473575 w 689851"/>
              <a:gd name="connsiteY23" fmla="*/ 373910 h 583577"/>
              <a:gd name="connsiteX24" fmla="*/ 391469 w 689851"/>
              <a:gd name="connsiteY24" fmla="*/ 273802 h 583577"/>
              <a:gd name="connsiteX25" fmla="*/ 298124 w 689851"/>
              <a:gd name="connsiteY25" fmla="*/ 247608 h 583577"/>
              <a:gd name="connsiteX26" fmla="*/ 198112 w 689851"/>
              <a:gd name="connsiteY26" fmla="*/ 227320 h 583577"/>
              <a:gd name="connsiteX27" fmla="*/ 128675 w 689851"/>
              <a:gd name="connsiteY27" fmla="*/ 204555 h 583577"/>
              <a:gd name="connsiteX28" fmla="*/ 109053 w 689851"/>
              <a:gd name="connsiteY28" fmla="*/ 130736 h 583577"/>
              <a:gd name="connsiteX29" fmla="*/ 80002 w 689851"/>
              <a:gd name="connsiteY29" fmla="*/ 83492 h 583577"/>
              <a:gd name="connsiteX30" fmla="*/ 137533 w 689851"/>
              <a:gd name="connsiteY30" fmla="*/ 17579 h 5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89851" h="583577">
                <a:moveTo>
                  <a:pt x="137533" y="17579"/>
                </a:moveTo>
                <a:cubicBezTo>
                  <a:pt x="175347" y="-6519"/>
                  <a:pt x="267835" y="-7662"/>
                  <a:pt x="361751" y="25580"/>
                </a:cubicBezTo>
                <a:cubicBezTo>
                  <a:pt x="455668" y="58823"/>
                  <a:pt x="596543" y="145500"/>
                  <a:pt x="630356" y="191792"/>
                </a:cubicBezTo>
                <a:cubicBezTo>
                  <a:pt x="664170" y="238083"/>
                  <a:pt x="698936" y="341429"/>
                  <a:pt x="687697" y="395531"/>
                </a:cubicBezTo>
                <a:cubicBezTo>
                  <a:pt x="676458" y="449633"/>
                  <a:pt x="614640" y="582221"/>
                  <a:pt x="538535" y="583460"/>
                </a:cubicBezTo>
                <a:cubicBezTo>
                  <a:pt x="462431" y="584698"/>
                  <a:pt x="379087" y="576411"/>
                  <a:pt x="325556" y="548693"/>
                </a:cubicBezTo>
                <a:cubicBezTo>
                  <a:pt x="272026" y="520976"/>
                  <a:pt x="124293" y="416010"/>
                  <a:pt x="99528" y="391436"/>
                </a:cubicBezTo>
                <a:cubicBezTo>
                  <a:pt x="74763" y="366861"/>
                  <a:pt x="15232" y="291233"/>
                  <a:pt x="17518" y="279803"/>
                </a:cubicBezTo>
                <a:cubicBezTo>
                  <a:pt x="19804" y="268277"/>
                  <a:pt x="11803" y="216176"/>
                  <a:pt x="1706" y="195030"/>
                </a:cubicBezTo>
                <a:cubicBezTo>
                  <a:pt x="-8390" y="173885"/>
                  <a:pt x="28948" y="107876"/>
                  <a:pt x="44854" y="102923"/>
                </a:cubicBezTo>
                <a:cubicBezTo>
                  <a:pt x="60666" y="97970"/>
                  <a:pt x="86860" y="115973"/>
                  <a:pt x="84002" y="120259"/>
                </a:cubicBezTo>
                <a:cubicBezTo>
                  <a:pt x="81240" y="124545"/>
                  <a:pt x="91718" y="173123"/>
                  <a:pt x="90289" y="188458"/>
                </a:cubicBezTo>
                <a:cubicBezTo>
                  <a:pt x="88860" y="203793"/>
                  <a:pt x="94575" y="236178"/>
                  <a:pt x="112863" y="243989"/>
                </a:cubicBezTo>
                <a:cubicBezTo>
                  <a:pt x="131246" y="251799"/>
                  <a:pt x="188016" y="266563"/>
                  <a:pt x="212018" y="265801"/>
                </a:cubicBezTo>
                <a:cubicBezTo>
                  <a:pt x="236021" y="265039"/>
                  <a:pt x="252690" y="373433"/>
                  <a:pt x="262406" y="383435"/>
                </a:cubicBezTo>
                <a:cubicBezTo>
                  <a:pt x="272121" y="393436"/>
                  <a:pt x="258215" y="288089"/>
                  <a:pt x="268883" y="291804"/>
                </a:cubicBezTo>
                <a:cubicBezTo>
                  <a:pt x="279551" y="295519"/>
                  <a:pt x="387278" y="326380"/>
                  <a:pt x="396327" y="349335"/>
                </a:cubicBezTo>
                <a:cubicBezTo>
                  <a:pt x="405376" y="372290"/>
                  <a:pt x="406519" y="397817"/>
                  <a:pt x="431474" y="422487"/>
                </a:cubicBezTo>
                <a:cubicBezTo>
                  <a:pt x="456430" y="447157"/>
                  <a:pt x="524438" y="458873"/>
                  <a:pt x="540059" y="464397"/>
                </a:cubicBezTo>
                <a:cubicBezTo>
                  <a:pt x="555680" y="469922"/>
                  <a:pt x="601877" y="468683"/>
                  <a:pt x="611973" y="465159"/>
                </a:cubicBezTo>
                <a:cubicBezTo>
                  <a:pt x="621975" y="461635"/>
                  <a:pt x="643596" y="435822"/>
                  <a:pt x="647597" y="426678"/>
                </a:cubicBezTo>
                <a:cubicBezTo>
                  <a:pt x="651597" y="417534"/>
                  <a:pt x="655502" y="406580"/>
                  <a:pt x="626737" y="403437"/>
                </a:cubicBezTo>
                <a:cubicBezTo>
                  <a:pt x="597971" y="400294"/>
                  <a:pt x="583398" y="391626"/>
                  <a:pt x="557204" y="391150"/>
                </a:cubicBezTo>
                <a:cubicBezTo>
                  <a:pt x="531011" y="390674"/>
                  <a:pt x="482338" y="378767"/>
                  <a:pt x="473575" y="373910"/>
                </a:cubicBezTo>
                <a:cubicBezTo>
                  <a:pt x="464717" y="369052"/>
                  <a:pt x="397089" y="282851"/>
                  <a:pt x="391469" y="273802"/>
                </a:cubicBezTo>
                <a:cubicBezTo>
                  <a:pt x="385850" y="264753"/>
                  <a:pt x="313269" y="249418"/>
                  <a:pt x="298124" y="247608"/>
                </a:cubicBezTo>
                <a:cubicBezTo>
                  <a:pt x="282979" y="245798"/>
                  <a:pt x="208113" y="223796"/>
                  <a:pt x="198112" y="227320"/>
                </a:cubicBezTo>
                <a:cubicBezTo>
                  <a:pt x="188111" y="230844"/>
                  <a:pt x="131246" y="212461"/>
                  <a:pt x="128675" y="204555"/>
                </a:cubicBezTo>
                <a:cubicBezTo>
                  <a:pt x="126198" y="196649"/>
                  <a:pt x="109053" y="130736"/>
                  <a:pt x="109053" y="130736"/>
                </a:cubicBezTo>
                <a:lnTo>
                  <a:pt x="80002" y="83492"/>
                </a:lnTo>
                <a:cubicBezTo>
                  <a:pt x="79907" y="83492"/>
                  <a:pt x="109148" y="35772"/>
                  <a:pt x="137533" y="17579"/>
                </a:cubicBezTo>
                <a:close/>
              </a:path>
            </a:pathLst>
          </a:custGeom>
          <a:solidFill>
            <a:srgbClr val="6A3906"/>
          </a:solidFill>
          <a:ln w="9525" cap="flat">
            <a:noFill/>
            <a:prstDash val="solid"/>
            <a:miter/>
          </a:ln>
        </p:spPr>
        <p:txBody>
          <a:bodyPr rtlCol="0" anchor="ctr"/>
          <a:lstStyle/>
          <a:p>
            <a:endParaRPr lang="zh-CN" altLang="en-US"/>
          </a:p>
        </p:txBody>
      </p:sp>
      <p:sp>
        <p:nvSpPr>
          <p:cNvPr id="66" name="文本框 65">
            <a:extLst>
              <a:ext uri="{FF2B5EF4-FFF2-40B4-BE49-F238E27FC236}">
                <a16:creationId xmlns:a16="http://schemas.microsoft.com/office/drawing/2014/main" id="{3F7AA0BC-9B43-3233-4FEC-C3EFE90AFE41}"/>
              </a:ext>
            </a:extLst>
          </p:cNvPr>
          <p:cNvSpPr txBox="1"/>
          <p:nvPr/>
        </p:nvSpPr>
        <p:spPr>
          <a:xfrm>
            <a:off x="1183605" y="3506367"/>
            <a:ext cx="1882210" cy="1302216"/>
          </a:xfrm>
          <a:prstGeom prst="rect">
            <a:avLst/>
          </a:prstGeom>
          <a:noFill/>
        </p:spPr>
        <p:txBody>
          <a:bodyPr wrap="square">
            <a:spAutoFit/>
          </a:bodyPr>
          <a:lstStyle/>
          <a:p>
            <a:pPr algn="ct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
        <p:nvSpPr>
          <p:cNvPr id="67" name="文本框 66">
            <a:extLst>
              <a:ext uri="{FF2B5EF4-FFF2-40B4-BE49-F238E27FC236}">
                <a16:creationId xmlns:a16="http://schemas.microsoft.com/office/drawing/2014/main" id="{6F96C958-A790-CBA7-76A5-07E2ADDBD64D}"/>
              </a:ext>
            </a:extLst>
          </p:cNvPr>
          <p:cNvSpPr txBox="1"/>
          <p:nvPr/>
        </p:nvSpPr>
        <p:spPr>
          <a:xfrm>
            <a:off x="1529035" y="3112558"/>
            <a:ext cx="1191352" cy="400110"/>
          </a:xfrm>
          <a:prstGeom prst="rect">
            <a:avLst/>
          </a:prstGeom>
          <a:noFill/>
        </p:spPr>
        <p:txBody>
          <a:bodyPr wrap="none">
            <a:spAutoFit/>
          </a:bodyPr>
          <a:lstStyle/>
          <a:p>
            <a:pPr algn="ctr"/>
            <a:r>
              <a:rPr lang="zh-CN" altLang="en-US"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输入内容</a:t>
            </a:r>
            <a:endParaRPr kumimoji="0" lang="zh-CN" altLang="en-US" sz="2000" b="0" i="0" u="none" strike="noStrike" kern="1200" cap="none" spc="0" normalizeH="0" baseline="0" noProof="0" dirty="0">
              <a:ln>
                <a:noFill/>
              </a:ln>
              <a:solidFill>
                <a:schemeClr val="accent4"/>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69" name="文本框 68">
            <a:extLst>
              <a:ext uri="{FF2B5EF4-FFF2-40B4-BE49-F238E27FC236}">
                <a16:creationId xmlns:a16="http://schemas.microsoft.com/office/drawing/2014/main" id="{42BF84C0-525D-E018-9F4F-7FD819FF6310}"/>
              </a:ext>
            </a:extLst>
          </p:cNvPr>
          <p:cNvSpPr txBox="1"/>
          <p:nvPr/>
        </p:nvSpPr>
        <p:spPr>
          <a:xfrm>
            <a:off x="3723605" y="4350125"/>
            <a:ext cx="1882210" cy="1302216"/>
          </a:xfrm>
          <a:prstGeom prst="rect">
            <a:avLst/>
          </a:prstGeom>
          <a:noFill/>
        </p:spPr>
        <p:txBody>
          <a:bodyPr wrap="square">
            <a:spAutoFit/>
          </a:bodyPr>
          <a:lstStyle/>
          <a:p>
            <a:pPr algn="ct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
        <p:nvSpPr>
          <p:cNvPr id="70" name="文本框 69">
            <a:extLst>
              <a:ext uri="{FF2B5EF4-FFF2-40B4-BE49-F238E27FC236}">
                <a16:creationId xmlns:a16="http://schemas.microsoft.com/office/drawing/2014/main" id="{E7EBC5BA-4B93-F2FB-B992-13A0D742F4EF}"/>
              </a:ext>
            </a:extLst>
          </p:cNvPr>
          <p:cNvSpPr txBox="1"/>
          <p:nvPr/>
        </p:nvSpPr>
        <p:spPr>
          <a:xfrm>
            <a:off x="4069035" y="3956316"/>
            <a:ext cx="1191352" cy="400110"/>
          </a:xfrm>
          <a:prstGeom prst="rect">
            <a:avLst/>
          </a:prstGeom>
          <a:noFill/>
        </p:spPr>
        <p:txBody>
          <a:bodyPr wrap="none">
            <a:spAutoFit/>
          </a:bodyPr>
          <a:lstStyle/>
          <a:p>
            <a:pPr algn="ctr"/>
            <a:r>
              <a:rPr lang="zh-CN" altLang="en-US"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输入内容</a:t>
            </a:r>
            <a:endParaRPr kumimoji="0" lang="zh-CN" altLang="en-US" sz="2000" b="0" i="0" u="none" strike="noStrike" kern="1200" cap="none" spc="0" normalizeH="0" baseline="0" noProof="0" dirty="0">
              <a:ln>
                <a:noFill/>
              </a:ln>
              <a:solidFill>
                <a:schemeClr val="accent4"/>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71" name="文本框 70">
            <a:extLst>
              <a:ext uri="{FF2B5EF4-FFF2-40B4-BE49-F238E27FC236}">
                <a16:creationId xmlns:a16="http://schemas.microsoft.com/office/drawing/2014/main" id="{7D3EE858-379F-0900-FBE7-92D1CBDD9F0A}"/>
              </a:ext>
            </a:extLst>
          </p:cNvPr>
          <p:cNvSpPr txBox="1"/>
          <p:nvPr/>
        </p:nvSpPr>
        <p:spPr>
          <a:xfrm>
            <a:off x="6248377" y="3506367"/>
            <a:ext cx="1882210" cy="1302216"/>
          </a:xfrm>
          <a:prstGeom prst="rect">
            <a:avLst/>
          </a:prstGeom>
          <a:noFill/>
        </p:spPr>
        <p:txBody>
          <a:bodyPr wrap="square">
            <a:spAutoFit/>
          </a:bodyPr>
          <a:lstStyle/>
          <a:p>
            <a:pPr algn="ct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
        <p:nvSpPr>
          <p:cNvPr id="72" name="文本框 71">
            <a:extLst>
              <a:ext uri="{FF2B5EF4-FFF2-40B4-BE49-F238E27FC236}">
                <a16:creationId xmlns:a16="http://schemas.microsoft.com/office/drawing/2014/main" id="{E366ADE9-912F-F9CB-3D71-02B4D7AFFF12}"/>
              </a:ext>
            </a:extLst>
          </p:cNvPr>
          <p:cNvSpPr txBox="1"/>
          <p:nvPr/>
        </p:nvSpPr>
        <p:spPr>
          <a:xfrm>
            <a:off x="6593807" y="3112558"/>
            <a:ext cx="1191352" cy="400110"/>
          </a:xfrm>
          <a:prstGeom prst="rect">
            <a:avLst/>
          </a:prstGeom>
          <a:noFill/>
        </p:spPr>
        <p:txBody>
          <a:bodyPr wrap="none">
            <a:spAutoFit/>
          </a:bodyPr>
          <a:lstStyle/>
          <a:p>
            <a:pPr algn="ctr"/>
            <a:r>
              <a:rPr lang="zh-CN" altLang="en-US"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输入内容</a:t>
            </a:r>
            <a:endParaRPr kumimoji="0" lang="zh-CN" altLang="en-US" sz="2000" b="0" i="0" u="none" strike="noStrike" kern="1200" cap="none" spc="0" normalizeH="0" baseline="0" noProof="0" dirty="0">
              <a:ln>
                <a:noFill/>
              </a:ln>
              <a:solidFill>
                <a:schemeClr val="accent4"/>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73" name="文本框 72">
            <a:extLst>
              <a:ext uri="{FF2B5EF4-FFF2-40B4-BE49-F238E27FC236}">
                <a16:creationId xmlns:a16="http://schemas.microsoft.com/office/drawing/2014/main" id="{5F83A772-C22F-4859-F523-4B92A19C15BE}"/>
              </a:ext>
            </a:extLst>
          </p:cNvPr>
          <p:cNvSpPr txBox="1"/>
          <p:nvPr/>
        </p:nvSpPr>
        <p:spPr>
          <a:xfrm>
            <a:off x="8773149" y="4350125"/>
            <a:ext cx="1882210" cy="1302216"/>
          </a:xfrm>
          <a:prstGeom prst="rect">
            <a:avLst/>
          </a:prstGeom>
          <a:noFill/>
        </p:spPr>
        <p:txBody>
          <a:bodyPr wrap="square">
            <a:spAutoFit/>
          </a:bodyPr>
          <a:lstStyle/>
          <a:p>
            <a:pPr algn="ctr">
              <a:lnSpc>
                <a:spcPct val="150000"/>
              </a:lnSpc>
            </a:pPr>
            <a:r>
              <a:rPr kumimoji="0" lang="zh-CN" altLang="en-US" b="0" i="0" u="none" strike="noStrike" kern="1200" cap="none" spc="0" normalizeH="0" baseline="0" noProof="0" dirty="0">
                <a:ln>
                  <a:noFill/>
                </a:ln>
                <a:solidFill>
                  <a:schemeClr val="accent2"/>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a:t>
            </a:r>
          </a:p>
        </p:txBody>
      </p:sp>
      <p:sp>
        <p:nvSpPr>
          <p:cNvPr id="74" name="文本框 73">
            <a:extLst>
              <a:ext uri="{FF2B5EF4-FFF2-40B4-BE49-F238E27FC236}">
                <a16:creationId xmlns:a16="http://schemas.microsoft.com/office/drawing/2014/main" id="{FEA6D9AA-5AFD-1967-1456-1BF734DFC17D}"/>
              </a:ext>
            </a:extLst>
          </p:cNvPr>
          <p:cNvSpPr txBox="1"/>
          <p:nvPr/>
        </p:nvSpPr>
        <p:spPr>
          <a:xfrm>
            <a:off x="9118579" y="3956316"/>
            <a:ext cx="1191352" cy="400110"/>
          </a:xfrm>
          <a:prstGeom prst="rect">
            <a:avLst/>
          </a:prstGeom>
          <a:noFill/>
        </p:spPr>
        <p:txBody>
          <a:bodyPr wrap="none">
            <a:spAutoFit/>
          </a:bodyPr>
          <a:lstStyle/>
          <a:p>
            <a:pPr algn="ctr"/>
            <a:r>
              <a:rPr lang="zh-CN" altLang="en-US"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输入内容</a:t>
            </a:r>
            <a:endParaRPr kumimoji="0" lang="zh-CN" altLang="en-US" sz="2000" b="0" i="0" u="none" strike="noStrike" kern="1200" cap="none" spc="0" normalizeH="0" baseline="0" noProof="0" dirty="0">
              <a:ln>
                <a:noFill/>
              </a:ln>
              <a:solidFill>
                <a:schemeClr val="accent4"/>
              </a:solidFill>
              <a:effectLst/>
              <a:uLnTx/>
              <a:uFillTx/>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Tree>
    <p:extLst>
      <p:ext uri="{BB962C8B-B14F-4D97-AF65-F5344CB8AC3E}">
        <p14:creationId xmlns:p14="http://schemas.microsoft.com/office/powerpoint/2010/main" val="6713352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F446387-A088-1483-AF91-0AA058DC60CD}"/>
              </a:ext>
            </a:extLst>
          </p:cNvPr>
          <p:cNvSpPr txBox="1"/>
          <p:nvPr/>
        </p:nvSpPr>
        <p:spPr>
          <a:xfrm>
            <a:off x="4546602"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咖啡介绍</a:t>
            </a:r>
          </a:p>
        </p:txBody>
      </p:sp>
      <p:sp>
        <p:nvSpPr>
          <p:cNvPr id="4" name="文本框 3">
            <a:extLst>
              <a:ext uri="{FF2B5EF4-FFF2-40B4-BE49-F238E27FC236}">
                <a16:creationId xmlns:a16="http://schemas.microsoft.com/office/drawing/2014/main" id="{0BCBD9C0-F4FB-76CC-6BD7-A8E7E5B8B336}"/>
              </a:ext>
            </a:extLst>
          </p:cNvPr>
          <p:cNvSpPr txBox="1"/>
          <p:nvPr/>
        </p:nvSpPr>
        <p:spPr>
          <a:xfrm>
            <a:off x="6311900"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发展历史</a:t>
            </a:r>
          </a:p>
        </p:txBody>
      </p:sp>
      <p:sp>
        <p:nvSpPr>
          <p:cNvPr id="5" name="文本框 4">
            <a:extLst>
              <a:ext uri="{FF2B5EF4-FFF2-40B4-BE49-F238E27FC236}">
                <a16:creationId xmlns:a16="http://schemas.microsoft.com/office/drawing/2014/main" id="{067AAF5E-B7DB-E5E5-1CC2-509C51FACF9C}"/>
              </a:ext>
            </a:extLst>
          </p:cNvPr>
          <p:cNvSpPr txBox="1"/>
          <p:nvPr/>
        </p:nvSpPr>
        <p:spPr>
          <a:xfrm>
            <a:off x="8077198"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咖啡起源</a:t>
            </a:r>
          </a:p>
        </p:txBody>
      </p:sp>
      <p:sp>
        <p:nvSpPr>
          <p:cNvPr id="6" name="文本框 5">
            <a:extLst>
              <a:ext uri="{FF2B5EF4-FFF2-40B4-BE49-F238E27FC236}">
                <a16:creationId xmlns:a16="http://schemas.microsoft.com/office/drawing/2014/main" id="{0899ABD1-7D4C-2275-2673-73BB14E58108}"/>
              </a:ext>
            </a:extLst>
          </p:cNvPr>
          <p:cNvSpPr txBox="1"/>
          <p:nvPr/>
        </p:nvSpPr>
        <p:spPr>
          <a:xfrm>
            <a:off x="9842496" y="396359"/>
            <a:ext cx="1612900" cy="369332"/>
          </a:xfrm>
          <a:prstGeom prst="rect">
            <a:avLst/>
          </a:prstGeom>
          <a:noFill/>
        </p:spPr>
        <p:txBody>
          <a:bodyPr wrap="square" rtlCol="0">
            <a:spAutoFit/>
          </a:bodyPr>
          <a:lstStyle/>
          <a:p>
            <a:pPr algn="ctr"/>
            <a:r>
              <a:rPr lang="zh-CN" altLang="en-US" dirty="0">
                <a:solidFill>
                  <a:schemeClr val="accent4"/>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咖啡种类</a:t>
            </a:r>
          </a:p>
        </p:txBody>
      </p:sp>
      <p:sp>
        <p:nvSpPr>
          <p:cNvPr id="7" name="coffee-bean_173819">
            <a:extLst>
              <a:ext uri="{FF2B5EF4-FFF2-40B4-BE49-F238E27FC236}">
                <a16:creationId xmlns:a16="http://schemas.microsoft.com/office/drawing/2014/main" id="{70881897-9393-FDC6-D2B2-C1A3213C229A}"/>
              </a:ext>
            </a:extLst>
          </p:cNvPr>
          <p:cNvSpPr/>
          <p:nvPr/>
        </p:nvSpPr>
        <p:spPr>
          <a:xfrm>
            <a:off x="482317"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ffee-bean_173819">
            <a:extLst>
              <a:ext uri="{FF2B5EF4-FFF2-40B4-BE49-F238E27FC236}">
                <a16:creationId xmlns:a16="http://schemas.microsoft.com/office/drawing/2014/main" id="{4D02F85B-31E3-5386-A52A-324F739B6BB3}"/>
              </a:ext>
            </a:extLst>
          </p:cNvPr>
          <p:cNvSpPr/>
          <p:nvPr/>
        </p:nvSpPr>
        <p:spPr>
          <a:xfrm>
            <a:off x="998255"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ffee-bean_173819">
            <a:extLst>
              <a:ext uri="{FF2B5EF4-FFF2-40B4-BE49-F238E27FC236}">
                <a16:creationId xmlns:a16="http://schemas.microsoft.com/office/drawing/2014/main" id="{B26E4810-40EB-CC13-1554-F8485DF3CBEC}"/>
              </a:ext>
            </a:extLst>
          </p:cNvPr>
          <p:cNvSpPr/>
          <p:nvPr/>
        </p:nvSpPr>
        <p:spPr>
          <a:xfrm>
            <a:off x="1514193" y="468185"/>
            <a:ext cx="225990" cy="225680"/>
          </a:xfrm>
          <a:custGeom>
            <a:avLst/>
            <a:gdLst>
              <a:gd name="connsiteX0" fmla="*/ 477743 w 599491"/>
              <a:gd name="connsiteY0" fmla="*/ 115475 h 598671"/>
              <a:gd name="connsiteX1" fmla="*/ 489636 w 599491"/>
              <a:gd name="connsiteY1" fmla="*/ 128364 h 598671"/>
              <a:gd name="connsiteX2" fmla="*/ 476984 w 599491"/>
              <a:gd name="connsiteY2" fmla="*/ 140242 h 598671"/>
              <a:gd name="connsiteX3" fmla="*/ 467621 w 599491"/>
              <a:gd name="connsiteY3" fmla="*/ 140242 h 598671"/>
              <a:gd name="connsiteX4" fmla="*/ 284920 w 599491"/>
              <a:gd name="connsiteY4" fmla="*/ 307035 h 598671"/>
              <a:gd name="connsiteX5" fmla="*/ 110317 w 599491"/>
              <a:gd name="connsiteY5" fmla="*/ 486464 h 598671"/>
              <a:gd name="connsiteX6" fmla="*/ 108799 w 599491"/>
              <a:gd name="connsiteY6" fmla="*/ 486464 h 598671"/>
              <a:gd name="connsiteX7" fmla="*/ 96399 w 599491"/>
              <a:gd name="connsiteY7" fmla="*/ 475344 h 598671"/>
              <a:gd name="connsiteX8" fmla="*/ 107533 w 599491"/>
              <a:gd name="connsiteY8" fmla="*/ 461698 h 598671"/>
              <a:gd name="connsiteX9" fmla="*/ 261640 w 599491"/>
              <a:gd name="connsiteY9" fmla="*/ 298190 h 598671"/>
              <a:gd name="connsiteX10" fmla="*/ 477743 w 599491"/>
              <a:gd name="connsiteY10" fmla="*/ 115475 h 598671"/>
              <a:gd name="connsiteX11" fmla="*/ 405276 w 599491"/>
              <a:gd name="connsiteY11" fmla="*/ 25653 h 598671"/>
              <a:gd name="connsiteX12" fmla="*/ 142979 w 599491"/>
              <a:gd name="connsiteY12" fmla="*/ 165278 h 598671"/>
              <a:gd name="connsiteX13" fmla="*/ 68067 w 599491"/>
              <a:gd name="connsiteY13" fmla="*/ 530693 h 598671"/>
              <a:gd name="connsiteX14" fmla="*/ 434024 w 599491"/>
              <a:gd name="connsiteY14" fmla="*/ 455891 h 598671"/>
              <a:gd name="connsiteX15" fmla="*/ 546392 w 599491"/>
              <a:gd name="connsiteY15" fmla="*/ 116505 h 598671"/>
              <a:gd name="connsiteX16" fmla="*/ 531207 w 599491"/>
              <a:gd name="connsiteY16" fmla="*/ 108924 h 598671"/>
              <a:gd name="connsiteX17" fmla="*/ 504634 w 599491"/>
              <a:gd name="connsiteY17" fmla="*/ 94772 h 598671"/>
              <a:gd name="connsiteX18" fmla="*/ 487930 w 599491"/>
              <a:gd name="connsiteY18" fmla="*/ 67227 h 598671"/>
              <a:gd name="connsiteX19" fmla="*/ 476542 w 599491"/>
              <a:gd name="connsiteY19" fmla="*/ 49032 h 598671"/>
              <a:gd name="connsiteX20" fmla="*/ 405276 w 599491"/>
              <a:gd name="connsiteY20" fmla="*/ 25653 h 598671"/>
              <a:gd name="connsiteX21" fmla="*/ 410123 w 599491"/>
              <a:gd name="connsiteY21" fmla="*/ 824 h 598671"/>
              <a:gd name="connsiteX22" fmla="*/ 489702 w 599491"/>
              <a:gd name="connsiteY22" fmla="*/ 27805 h 598671"/>
              <a:gd name="connsiteX23" fmla="*/ 510961 w 599491"/>
              <a:gd name="connsiteY23" fmla="*/ 57119 h 598671"/>
              <a:gd name="connsiteX24" fmla="*/ 522349 w 599491"/>
              <a:gd name="connsiteY24" fmla="*/ 77083 h 598671"/>
              <a:gd name="connsiteX25" fmla="*/ 539306 w 599491"/>
              <a:gd name="connsiteY25" fmla="*/ 85422 h 598671"/>
              <a:gd name="connsiteX26" fmla="*/ 567145 w 599491"/>
              <a:gd name="connsiteY26" fmla="*/ 102606 h 598671"/>
              <a:gd name="connsiteX27" fmla="*/ 451486 w 599491"/>
              <a:gd name="connsiteY27" fmla="*/ 473581 h 598671"/>
              <a:gd name="connsiteX28" fmla="*/ 183979 w 599491"/>
              <a:gd name="connsiteY28" fmla="*/ 598671 h 598671"/>
              <a:gd name="connsiteX29" fmla="*/ 50351 w 599491"/>
              <a:gd name="connsiteY29" fmla="*/ 548382 h 598671"/>
              <a:gd name="connsiteX30" fmla="*/ 125263 w 599491"/>
              <a:gd name="connsiteY30" fmla="*/ 147841 h 598671"/>
              <a:gd name="connsiteX31" fmla="*/ 410123 w 599491"/>
              <a:gd name="connsiteY31" fmla="*/ 824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9491" h="598671">
                <a:moveTo>
                  <a:pt x="477743" y="115475"/>
                </a:moveTo>
                <a:cubicBezTo>
                  <a:pt x="484575" y="115728"/>
                  <a:pt x="489889" y="121541"/>
                  <a:pt x="489636" y="128364"/>
                </a:cubicBezTo>
                <a:cubicBezTo>
                  <a:pt x="489636" y="135187"/>
                  <a:pt x="483816" y="140747"/>
                  <a:pt x="476984" y="140242"/>
                </a:cubicBezTo>
                <a:cubicBezTo>
                  <a:pt x="473694" y="140242"/>
                  <a:pt x="470657" y="140242"/>
                  <a:pt x="467621" y="140242"/>
                </a:cubicBezTo>
                <a:cubicBezTo>
                  <a:pt x="349447" y="140242"/>
                  <a:pt x="318069" y="221364"/>
                  <a:pt x="284920" y="307035"/>
                </a:cubicBezTo>
                <a:cubicBezTo>
                  <a:pt x="253289" y="389421"/>
                  <a:pt x="220646" y="474334"/>
                  <a:pt x="110317" y="486464"/>
                </a:cubicBezTo>
                <a:cubicBezTo>
                  <a:pt x="109811" y="486464"/>
                  <a:pt x="109305" y="486464"/>
                  <a:pt x="108799" y="486464"/>
                </a:cubicBezTo>
                <a:cubicBezTo>
                  <a:pt x="102472" y="486464"/>
                  <a:pt x="97158" y="481915"/>
                  <a:pt x="96399" y="475344"/>
                </a:cubicBezTo>
                <a:cubicBezTo>
                  <a:pt x="95640" y="468521"/>
                  <a:pt x="100701" y="462456"/>
                  <a:pt x="107533" y="461698"/>
                </a:cubicBezTo>
                <a:cubicBezTo>
                  <a:pt x="202679" y="451336"/>
                  <a:pt x="231274" y="376785"/>
                  <a:pt x="261640" y="298190"/>
                </a:cubicBezTo>
                <a:cubicBezTo>
                  <a:pt x="295801" y="210244"/>
                  <a:pt x="334517" y="110421"/>
                  <a:pt x="477743" y="115475"/>
                </a:cubicBezTo>
                <a:close/>
                <a:moveTo>
                  <a:pt x="405276" y="25653"/>
                </a:moveTo>
                <a:cubicBezTo>
                  <a:pt x="329802" y="19813"/>
                  <a:pt x="241871" y="66532"/>
                  <a:pt x="142979" y="165278"/>
                </a:cubicBezTo>
                <a:cubicBezTo>
                  <a:pt x="21500" y="286577"/>
                  <a:pt x="-12160" y="450584"/>
                  <a:pt x="68067" y="530693"/>
                </a:cubicBezTo>
                <a:cubicBezTo>
                  <a:pt x="148294" y="610801"/>
                  <a:pt x="312291" y="577191"/>
                  <a:pt x="434024" y="455891"/>
                </a:cubicBezTo>
                <a:cubicBezTo>
                  <a:pt x="568917" y="321198"/>
                  <a:pt x="606626" y="206974"/>
                  <a:pt x="546392" y="116505"/>
                </a:cubicBezTo>
                <a:cubicBezTo>
                  <a:pt x="544368" y="113473"/>
                  <a:pt x="537787" y="111198"/>
                  <a:pt x="531207" y="108924"/>
                </a:cubicBezTo>
                <a:cubicBezTo>
                  <a:pt x="522349" y="105892"/>
                  <a:pt x="512479" y="102354"/>
                  <a:pt x="504634" y="94772"/>
                </a:cubicBezTo>
                <a:cubicBezTo>
                  <a:pt x="496535" y="86433"/>
                  <a:pt x="491980" y="76325"/>
                  <a:pt x="487930" y="67227"/>
                </a:cubicBezTo>
                <a:cubicBezTo>
                  <a:pt x="484387" y="59393"/>
                  <a:pt x="481097" y="51812"/>
                  <a:pt x="476542" y="49032"/>
                </a:cubicBezTo>
                <a:cubicBezTo>
                  <a:pt x="454208" y="35386"/>
                  <a:pt x="430434" y="27600"/>
                  <a:pt x="405276" y="25653"/>
                </a:cubicBezTo>
                <a:close/>
                <a:moveTo>
                  <a:pt x="410123" y="824"/>
                </a:moveTo>
                <a:cubicBezTo>
                  <a:pt x="437978" y="3466"/>
                  <a:pt x="464520" y="12453"/>
                  <a:pt x="489702" y="27805"/>
                </a:cubicBezTo>
                <a:cubicBezTo>
                  <a:pt x="500837" y="34628"/>
                  <a:pt x="506152" y="46505"/>
                  <a:pt x="510961" y="57119"/>
                </a:cubicBezTo>
                <a:cubicBezTo>
                  <a:pt x="514251" y="64953"/>
                  <a:pt x="517288" y="72281"/>
                  <a:pt x="522349" y="77083"/>
                </a:cubicBezTo>
                <a:cubicBezTo>
                  <a:pt x="525893" y="80873"/>
                  <a:pt x="532473" y="82895"/>
                  <a:pt x="539306" y="85422"/>
                </a:cubicBezTo>
                <a:cubicBezTo>
                  <a:pt x="549429" y="88707"/>
                  <a:pt x="560565" y="92751"/>
                  <a:pt x="567145" y="102606"/>
                </a:cubicBezTo>
                <a:cubicBezTo>
                  <a:pt x="634971" y="204447"/>
                  <a:pt x="595996" y="329285"/>
                  <a:pt x="451486" y="473581"/>
                </a:cubicBezTo>
                <a:cubicBezTo>
                  <a:pt x="369994" y="554953"/>
                  <a:pt x="269773" y="598671"/>
                  <a:pt x="183979" y="598671"/>
                </a:cubicBezTo>
                <a:cubicBezTo>
                  <a:pt x="131591" y="598671"/>
                  <a:pt x="84517" y="582245"/>
                  <a:pt x="50351" y="548382"/>
                </a:cubicBezTo>
                <a:cubicBezTo>
                  <a:pt x="-39493" y="458418"/>
                  <a:pt x="-5833" y="278743"/>
                  <a:pt x="125263" y="147841"/>
                </a:cubicBezTo>
                <a:cubicBezTo>
                  <a:pt x="231178" y="42083"/>
                  <a:pt x="326559" y="-7100"/>
                  <a:pt x="410123" y="824"/>
                </a:cubicBezTo>
                <a:close/>
              </a:path>
            </a:pathLst>
          </a:cu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ffee-beans_161475">
            <a:extLst>
              <a:ext uri="{FF2B5EF4-FFF2-40B4-BE49-F238E27FC236}">
                <a16:creationId xmlns:a16="http://schemas.microsoft.com/office/drawing/2014/main" id="{23E42DA5-0588-1E98-80C3-0E0131C6F72D}"/>
              </a:ext>
            </a:extLst>
          </p:cNvPr>
          <p:cNvSpPr/>
          <p:nvPr/>
        </p:nvSpPr>
        <p:spPr>
          <a:xfrm>
            <a:off x="6358827" y="466929"/>
            <a:ext cx="234980" cy="228192"/>
          </a:xfrm>
          <a:custGeom>
            <a:avLst/>
            <a:gdLst>
              <a:gd name="connsiteX0" fmla="*/ 224490 w 609682"/>
              <a:gd name="connsiteY0" fmla="*/ 434878 h 592071"/>
              <a:gd name="connsiteX1" fmla="*/ 379442 w 609682"/>
              <a:gd name="connsiteY1" fmla="*/ 548159 h 592071"/>
              <a:gd name="connsiteX2" fmla="*/ 30637 w 609682"/>
              <a:gd name="connsiteY2" fmla="*/ 509496 h 592071"/>
              <a:gd name="connsiteX3" fmla="*/ 224490 w 609682"/>
              <a:gd name="connsiteY3" fmla="*/ 434878 h 592071"/>
              <a:gd name="connsiteX4" fmla="*/ 163428 w 609682"/>
              <a:gd name="connsiteY4" fmla="*/ 191427 h 592071"/>
              <a:gd name="connsiteX5" fmla="*/ 210932 w 609682"/>
              <a:gd name="connsiteY5" fmla="*/ 413578 h 592071"/>
              <a:gd name="connsiteX6" fmla="*/ 15678 w 609682"/>
              <a:gd name="connsiteY6" fmla="*/ 483799 h 592071"/>
              <a:gd name="connsiteX7" fmla="*/ 163428 w 609682"/>
              <a:gd name="connsiteY7" fmla="*/ 191427 h 592071"/>
              <a:gd name="connsiteX8" fmla="*/ 290776 w 609682"/>
              <a:gd name="connsiteY8" fmla="*/ 20729 h 592071"/>
              <a:gd name="connsiteX9" fmla="*/ 368868 w 609682"/>
              <a:gd name="connsiteY9" fmla="*/ 252128 h 592071"/>
              <a:gd name="connsiteX10" fmla="*/ 491477 w 609682"/>
              <a:gd name="connsiteY10" fmla="*/ 513782 h 592071"/>
              <a:gd name="connsiteX11" fmla="*/ 197253 w 609682"/>
              <a:gd name="connsiteY11" fmla="*/ 316841 h 592071"/>
              <a:gd name="connsiteX12" fmla="*/ 290776 w 609682"/>
              <a:gd name="connsiteY12" fmla="*/ 20729 h 592071"/>
              <a:gd name="connsiteX13" fmla="*/ 362409 w 609682"/>
              <a:gd name="connsiteY13" fmla="*/ 174 h 592071"/>
              <a:gd name="connsiteX14" fmla="*/ 598572 w 609682"/>
              <a:gd name="connsiteY14" fmla="*/ 211434 h 592071"/>
              <a:gd name="connsiteX15" fmla="*/ 517119 w 609682"/>
              <a:gd name="connsiteY15" fmla="*/ 499798 h 592071"/>
              <a:gd name="connsiteX16" fmla="*/ 387693 w 609682"/>
              <a:gd name="connsiteY16" fmla="*/ 236087 h 592071"/>
              <a:gd name="connsiteX17" fmla="*/ 318865 w 609682"/>
              <a:gd name="connsiteY17" fmla="*/ 8234 h 592071"/>
              <a:gd name="connsiteX18" fmla="*/ 362409 w 609682"/>
              <a:gd name="connsiteY18" fmla="*/ 174 h 59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9682" h="592071">
                <a:moveTo>
                  <a:pt x="224490" y="434878"/>
                </a:moveTo>
                <a:cubicBezTo>
                  <a:pt x="264608" y="493060"/>
                  <a:pt x="320342" y="534151"/>
                  <a:pt x="379442" y="548159"/>
                </a:cubicBezTo>
                <a:cubicBezTo>
                  <a:pt x="241416" y="626886"/>
                  <a:pt x="88241" y="591025"/>
                  <a:pt x="30637" y="509496"/>
                </a:cubicBezTo>
                <a:cubicBezTo>
                  <a:pt x="93665" y="513232"/>
                  <a:pt x="176331" y="484935"/>
                  <a:pt x="224490" y="434878"/>
                </a:cubicBezTo>
                <a:close/>
                <a:moveTo>
                  <a:pt x="163428" y="191427"/>
                </a:moveTo>
                <a:cubicBezTo>
                  <a:pt x="158004" y="234008"/>
                  <a:pt x="158191" y="325520"/>
                  <a:pt x="210932" y="413578"/>
                </a:cubicBezTo>
                <a:cubicBezTo>
                  <a:pt x="156414" y="472127"/>
                  <a:pt x="74217" y="489495"/>
                  <a:pt x="15678" y="483799"/>
                </a:cubicBezTo>
                <a:cubicBezTo>
                  <a:pt x="-34071" y="372864"/>
                  <a:pt x="39804" y="249136"/>
                  <a:pt x="163428" y="191427"/>
                </a:cubicBezTo>
                <a:close/>
                <a:moveTo>
                  <a:pt x="290776" y="20729"/>
                </a:moveTo>
                <a:cubicBezTo>
                  <a:pt x="279460" y="76945"/>
                  <a:pt x="286287" y="162482"/>
                  <a:pt x="368868" y="252128"/>
                </a:cubicBezTo>
                <a:cubicBezTo>
                  <a:pt x="490167" y="383328"/>
                  <a:pt x="495311" y="473628"/>
                  <a:pt x="491477" y="513782"/>
                </a:cubicBezTo>
                <a:cubicBezTo>
                  <a:pt x="367091" y="568316"/>
                  <a:pt x="234568" y="459994"/>
                  <a:pt x="197253" y="316841"/>
                </a:cubicBezTo>
                <a:cubicBezTo>
                  <a:pt x="163865" y="191617"/>
                  <a:pt x="205483" y="68727"/>
                  <a:pt x="290776" y="20729"/>
                </a:cubicBezTo>
                <a:close/>
                <a:moveTo>
                  <a:pt x="362409" y="174"/>
                </a:moveTo>
                <a:cubicBezTo>
                  <a:pt x="464346" y="-4524"/>
                  <a:pt x="565432" y="86582"/>
                  <a:pt x="598572" y="211434"/>
                </a:cubicBezTo>
                <a:cubicBezTo>
                  <a:pt x="629526" y="330403"/>
                  <a:pt x="593709" y="446944"/>
                  <a:pt x="517119" y="499798"/>
                </a:cubicBezTo>
                <a:cubicBezTo>
                  <a:pt x="518896" y="382884"/>
                  <a:pt x="425473" y="279603"/>
                  <a:pt x="387693" y="236087"/>
                </a:cubicBezTo>
                <a:cubicBezTo>
                  <a:pt x="304463" y="148121"/>
                  <a:pt x="302032" y="61836"/>
                  <a:pt x="318865" y="8234"/>
                </a:cubicBezTo>
                <a:cubicBezTo>
                  <a:pt x="333267" y="3472"/>
                  <a:pt x="347846" y="845"/>
                  <a:pt x="362409" y="174"/>
                </a:cubicBezTo>
                <a:close/>
              </a:path>
            </a:pathLst>
          </a:custGeom>
          <a:gradFill>
            <a:gsLst>
              <a:gs pos="0">
                <a:schemeClr val="accent3"/>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组合 16">
            <a:extLst>
              <a:ext uri="{FF2B5EF4-FFF2-40B4-BE49-F238E27FC236}">
                <a16:creationId xmlns:a16="http://schemas.microsoft.com/office/drawing/2014/main" id="{CAA5A378-2BF6-E8B0-5785-46692DBA9AAD}"/>
              </a:ext>
            </a:extLst>
          </p:cNvPr>
          <p:cNvGrpSpPr/>
          <p:nvPr/>
        </p:nvGrpSpPr>
        <p:grpSpPr>
          <a:xfrm>
            <a:off x="845856" y="1857046"/>
            <a:ext cx="5313646" cy="1955800"/>
            <a:chOff x="998254" y="1968500"/>
            <a:chExt cx="5313646" cy="1955800"/>
          </a:xfrm>
        </p:grpSpPr>
        <p:sp>
          <p:nvSpPr>
            <p:cNvPr id="2" name="矩形 1">
              <a:extLst>
                <a:ext uri="{FF2B5EF4-FFF2-40B4-BE49-F238E27FC236}">
                  <a16:creationId xmlns:a16="http://schemas.microsoft.com/office/drawing/2014/main" id="{D9C8DA0C-C59E-6287-1F67-817BD2C87B9E}"/>
                </a:ext>
              </a:extLst>
            </p:cNvPr>
            <p:cNvSpPr/>
            <p:nvPr/>
          </p:nvSpPr>
          <p:spPr>
            <a:xfrm>
              <a:off x="998254" y="1968500"/>
              <a:ext cx="5097746" cy="1955800"/>
            </a:xfrm>
            <a:prstGeom prst="rect">
              <a:avLst/>
            </a:prstGeom>
            <a:solidFill>
              <a:schemeClr val="accent5">
                <a:lumMod val="90000"/>
              </a:schemeClr>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DC257B50-F694-BC03-E7B3-1756D361328F}"/>
                </a:ext>
              </a:extLst>
            </p:cNvPr>
            <p:cNvSpPr txBox="1"/>
            <p:nvPr/>
          </p:nvSpPr>
          <p:spPr>
            <a:xfrm>
              <a:off x="1224245" y="2197699"/>
              <a:ext cx="1612900" cy="400110"/>
            </a:xfrm>
            <a:prstGeom prst="rect">
              <a:avLst/>
            </a:prstGeom>
            <a:solidFill>
              <a:schemeClr val="accent3"/>
            </a:solidFill>
          </p:spPr>
          <p:txBody>
            <a:bodyPr wrap="square" rtlCol="0">
              <a:spAutoFit/>
            </a:bodyPr>
            <a:lstStyle/>
            <a:p>
              <a:r>
                <a:rPr lang="zh-CN" altLang="en-US" sz="20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文本内容</a:t>
              </a:r>
            </a:p>
          </p:txBody>
        </p:sp>
        <p:sp>
          <p:nvSpPr>
            <p:cNvPr id="15" name="文本框 14">
              <a:extLst>
                <a:ext uri="{FF2B5EF4-FFF2-40B4-BE49-F238E27FC236}">
                  <a16:creationId xmlns:a16="http://schemas.microsoft.com/office/drawing/2014/main" id="{F1FA112D-D21D-EF7F-BD38-7CC767CC7D5C}"/>
                </a:ext>
              </a:extLst>
            </p:cNvPr>
            <p:cNvSpPr txBox="1"/>
            <p:nvPr/>
          </p:nvSpPr>
          <p:spPr>
            <a:xfrm>
              <a:off x="4699000" y="2043811"/>
              <a:ext cx="1612900" cy="707886"/>
            </a:xfrm>
            <a:prstGeom prst="rect">
              <a:avLst/>
            </a:prstGeom>
            <a:noFill/>
          </p:spPr>
          <p:txBody>
            <a:bodyPr wrap="square" rtlCol="0">
              <a:spAutoFit/>
            </a:bodyPr>
            <a:lstStyle/>
            <a:p>
              <a:pPr algn="ctr"/>
              <a:r>
                <a:rPr lang="en-US" altLang="zh-CN" sz="4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25</a:t>
              </a:r>
              <a:r>
                <a:rPr lang="en-US" altLang="zh-CN"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a:t>
              </a:r>
              <a:endParaRPr lang="zh-CN" altLang="en-US"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16" name="文本框 15">
              <a:extLst>
                <a:ext uri="{FF2B5EF4-FFF2-40B4-BE49-F238E27FC236}">
                  <a16:creationId xmlns:a16="http://schemas.microsoft.com/office/drawing/2014/main" id="{B02E38C6-D6F3-5BAB-26FD-02E8C88D3BC9}"/>
                </a:ext>
              </a:extLst>
            </p:cNvPr>
            <p:cNvSpPr txBox="1"/>
            <p:nvPr/>
          </p:nvSpPr>
          <p:spPr>
            <a:xfrm>
              <a:off x="1224244" y="2597809"/>
              <a:ext cx="4782855" cy="1167820"/>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输入内容输入内容输入内容输入内容输入内容输入内容输入内容输入内容输入内容输入内容输入内容输入内容输入内容输入内容</a:t>
              </a:r>
            </a:p>
          </p:txBody>
        </p:sp>
      </p:grpSp>
      <p:grpSp>
        <p:nvGrpSpPr>
          <p:cNvPr id="18" name="组合 17">
            <a:extLst>
              <a:ext uri="{FF2B5EF4-FFF2-40B4-BE49-F238E27FC236}">
                <a16:creationId xmlns:a16="http://schemas.microsoft.com/office/drawing/2014/main" id="{10FD28E5-6D9A-0999-950E-935059C4E622}"/>
              </a:ext>
            </a:extLst>
          </p:cNvPr>
          <p:cNvGrpSpPr/>
          <p:nvPr/>
        </p:nvGrpSpPr>
        <p:grpSpPr>
          <a:xfrm>
            <a:off x="845856" y="4127500"/>
            <a:ext cx="5313646" cy="1955800"/>
            <a:chOff x="998254" y="1968500"/>
            <a:chExt cx="5313646" cy="1955800"/>
          </a:xfrm>
        </p:grpSpPr>
        <p:sp>
          <p:nvSpPr>
            <p:cNvPr id="19" name="矩形 18">
              <a:extLst>
                <a:ext uri="{FF2B5EF4-FFF2-40B4-BE49-F238E27FC236}">
                  <a16:creationId xmlns:a16="http://schemas.microsoft.com/office/drawing/2014/main" id="{234C6532-C2CD-E8D0-899C-551E9CDC804B}"/>
                </a:ext>
              </a:extLst>
            </p:cNvPr>
            <p:cNvSpPr/>
            <p:nvPr/>
          </p:nvSpPr>
          <p:spPr>
            <a:xfrm>
              <a:off x="998254" y="1968500"/>
              <a:ext cx="5097746" cy="1955800"/>
            </a:xfrm>
            <a:prstGeom prst="rect">
              <a:avLst/>
            </a:prstGeom>
            <a:solidFill>
              <a:schemeClr val="accent5">
                <a:lumMod val="90000"/>
              </a:schemeClr>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18ABED15-1EE0-EEFE-9426-9F1C3FFA349E}"/>
                </a:ext>
              </a:extLst>
            </p:cNvPr>
            <p:cNvSpPr txBox="1"/>
            <p:nvPr/>
          </p:nvSpPr>
          <p:spPr>
            <a:xfrm>
              <a:off x="1224245" y="2197699"/>
              <a:ext cx="1612900" cy="400110"/>
            </a:xfrm>
            <a:prstGeom prst="rect">
              <a:avLst/>
            </a:prstGeom>
            <a:solidFill>
              <a:schemeClr val="accent3"/>
            </a:solidFill>
          </p:spPr>
          <p:txBody>
            <a:bodyPr wrap="square" rtlCol="0">
              <a:spAutoFit/>
            </a:bodyPr>
            <a:lstStyle/>
            <a:p>
              <a:r>
                <a:rPr lang="zh-CN" altLang="en-US" sz="20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文本内容</a:t>
              </a:r>
            </a:p>
          </p:txBody>
        </p:sp>
        <p:sp>
          <p:nvSpPr>
            <p:cNvPr id="21" name="文本框 20">
              <a:extLst>
                <a:ext uri="{FF2B5EF4-FFF2-40B4-BE49-F238E27FC236}">
                  <a16:creationId xmlns:a16="http://schemas.microsoft.com/office/drawing/2014/main" id="{AA2A8DE7-4B3B-8DF9-58C0-29C3F5D1BC85}"/>
                </a:ext>
              </a:extLst>
            </p:cNvPr>
            <p:cNvSpPr txBox="1"/>
            <p:nvPr/>
          </p:nvSpPr>
          <p:spPr>
            <a:xfrm>
              <a:off x="4699000" y="2043811"/>
              <a:ext cx="1612900" cy="707886"/>
            </a:xfrm>
            <a:prstGeom prst="rect">
              <a:avLst/>
            </a:prstGeom>
            <a:noFill/>
          </p:spPr>
          <p:txBody>
            <a:bodyPr wrap="square" rtlCol="0">
              <a:spAutoFit/>
            </a:bodyPr>
            <a:lstStyle/>
            <a:p>
              <a:pPr algn="ctr"/>
              <a:r>
                <a:rPr lang="en-US" altLang="zh-CN" sz="4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25</a:t>
              </a:r>
              <a:r>
                <a:rPr lang="en-US" altLang="zh-CN"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a:t>
              </a:r>
              <a:endParaRPr lang="zh-CN" altLang="en-US"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22" name="文本框 21">
              <a:extLst>
                <a:ext uri="{FF2B5EF4-FFF2-40B4-BE49-F238E27FC236}">
                  <a16:creationId xmlns:a16="http://schemas.microsoft.com/office/drawing/2014/main" id="{5B0635BB-B24C-DDF1-ABC2-0D346296F68D}"/>
                </a:ext>
              </a:extLst>
            </p:cNvPr>
            <p:cNvSpPr txBox="1"/>
            <p:nvPr/>
          </p:nvSpPr>
          <p:spPr>
            <a:xfrm>
              <a:off x="1224244" y="2597809"/>
              <a:ext cx="4782855" cy="1167820"/>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输入内容输入内容输入内容输入内容输入内容输入内容输入内容输入内容输入内容输入内容输入内容输入内容输入内容输入内容</a:t>
              </a:r>
            </a:p>
          </p:txBody>
        </p:sp>
      </p:grpSp>
      <p:grpSp>
        <p:nvGrpSpPr>
          <p:cNvPr id="28" name="组合 27">
            <a:extLst>
              <a:ext uri="{FF2B5EF4-FFF2-40B4-BE49-F238E27FC236}">
                <a16:creationId xmlns:a16="http://schemas.microsoft.com/office/drawing/2014/main" id="{9C7FC7A8-1313-E056-102B-50659011680E}"/>
              </a:ext>
            </a:extLst>
          </p:cNvPr>
          <p:cNvGrpSpPr/>
          <p:nvPr/>
        </p:nvGrpSpPr>
        <p:grpSpPr>
          <a:xfrm>
            <a:off x="6206429" y="1857046"/>
            <a:ext cx="5313646" cy="1955800"/>
            <a:chOff x="998254" y="1968500"/>
            <a:chExt cx="5313646" cy="1955800"/>
          </a:xfrm>
        </p:grpSpPr>
        <p:sp>
          <p:nvSpPr>
            <p:cNvPr id="29" name="矩形 28">
              <a:extLst>
                <a:ext uri="{FF2B5EF4-FFF2-40B4-BE49-F238E27FC236}">
                  <a16:creationId xmlns:a16="http://schemas.microsoft.com/office/drawing/2014/main" id="{5748DA9C-C804-80C1-1FF6-C524417A64A2}"/>
                </a:ext>
              </a:extLst>
            </p:cNvPr>
            <p:cNvSpPr/>
            <p:nvPr/>
          </p:nvSpPr>
          <p:spPr>
            <a:xfrm>
              <a:off x="998254" y="1968500"/>
              <a:ext cx="5097746" cy="1955800"/>
            </a:xfrm>
            <a:prstGeom prst="rect">
              <a:avLst/>
            </a:prstGeom>
            <a:solidFill>
              <a:schemeClr val="accent5">
                <a:lumMod val="90000"/>
              </a:schemeClr>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651290D6-513E-8FE5-3101-7865B6EDC7D2}"/>
                </a:ext>
              </a:extLst>
            </p:cNvPr>
            <p:cNvSpPr txBox="1"/>
            <p:nvPr/>
          </p:nvSpPr>
          <p:spPr>
            <a:xfrm>
              <a:off x="1224245" y="2197699"/>
              <a:ext cx="1612900" cy="400110"/>
            </a:xfrm>
            <a:prstGeom prst="rect">
              <a:avLst/>
            </a:prstGeom>
            <a:solidFill>
              <a:schemeClr val="accent3"/>
            </a:solidFill>
          </p:spPr>
          <p:txBody>
            <a:bodyPr wrap="square" rtlCol="0">
              <a:spAutoFit/>
            </a:bodyPr>
            <a:lstStyle/>
            <a:p>
              <a:r>
                <a:rPr lang="zh-CN" altLang="en-US" sz="20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文本内容</a:t>
              </a:r>
            </a:p>
          </p:txBody>
        </p:sp>
        <p:sp>
          <p:nvSpPr>
            <p:cNvPr id="31" name="文本框 30">
              <a:extLst>
                <a:ext uri="{FF2B5EF4-FFF2-40B4-BE49-F238E27FC236}">
                  <a16:creationId xmlns:a16="http://schemas.microsoft.com/office/drawing/2014/main" id="{1E9724AC-9A7F-2F78-3CFE-07728360AF0E}"/>
                </a:ext>
              </a:extLst>
            </p:cNvPr>
            <p:cNvSpPr txBox="1"/>
            <p:nvPr/>
          </p:nvSpPr>
          <p:spPr>
            <a:xfrm>
              <a:off x="4699000" y="2043811"/>
              <a:ext cx="1612900" cy="707886"/>
            </a:xfrm>
            <a:prstGeom prst="rect">
              <a:avLst/>
            </a:prstGeom>
            <a:noFill/>
          </p:spPr>
          <p:txBody>
            <a:bodyPr wrap="square" rtlCol="0">
              <a:spAutoFit/>
            </a:bodyPr>
            <a:lstStyle/>
            <a:p>
              <a:pPr algn="ctr"/>
              <a:r>
                <a:rPr lang="en-US" altLang="zh-CN" sz="4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25</a:t>
              </a:r>
              <a:r>
                <a:rPr lang="en-US" altLang="zh-CN"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a:t>
              </a:r>
              <a:endParaRPr lang="zh-CN" altLang="en-US"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32" name="文本框 31">
              <a:extLst>
                <a:ext uri="{FF2B5EF4-FFF2-40B4-BE49-F238E27FC236}">
                  <a16:creationId xmlns:a16="http://schemas.microsoft.com/office/drawing/2014/main" id="{A6EBF8D7-8EC4-0020-0588-4DA371B68B2B}"/>
                </a:ext>
              </a:extLst>
            </p:cNvPr>
            <p:cNvSpPr txBox="1"/>
            <p:nvPr/>
          </p:nvSpPr>
          <p:spPr>
            <a:xfrm>
              <a:off x="1224244" y="2597809"/>
              <a:ext cx="4782855" cy="1167820"/>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输入内容输入内容输入内容输入内容输入内容输入内容输入内容输入内容输入内容输入内容输入内容输入内容输入内容输入内容</a:t>
              </a:r>
            </a:p>
          </p:txBody>
        </p:sp>
      </p:grpSp>
      <p:grpSp>
        <p:nvGrpSpPr>
          <p:cNvPr id="33" name="组合 32">
            <a:extLst>
              <a:ext uri="{FF2B5EF4-FFF2-40B4-BE49-F238E27FC236}">
                <a16:creationId xmlns:a16="http://schemas.microsoft.com/office/drawing/2014/main" id="{C1944ACA-1633-BC73-C1F4-6639D9955CE1}"/>
              </a:ext>
            </a:extLst>
          </p:cNvPr>
          <p:cNvGrpSpPr/>
          <p:nvPr/>
        </p:nvGrpSpPr>
        <p:grpSpPr>
          <a:xfrm>
            <a:off x="6206429" y="4127500"/>
            <a:ext cx="5313646" cy="1955800"/>
            <a:chOff x="998254" y="1968500"/>
            <a:chExt cx="5313646" cy="1955800"/>
          </a:xfrm>
        </p:grpSpPr>
        <p:sp>
          <p:nvSpPr>
            <p:cNvPr id="34" name="矩形 33">
              <a:extLst>
                <a:ext uri="{FF2B5EF4-FFF2-40B4-BE49-F238E27FC236}">
                  <a16:creationId xmlns:a16="http://schemas.microsoft.com/office/drawing/2014/main" id="{6EADA586-B75C-A450-425D-D6F14AEB67CD}"/>
                </a:ext>
              </a:extLst>
            </p:cNvPr>
            <p:cNvSpPr/>
            <p:nvPr/>
          </p:nvSpPr>
          <p:spPr>
            <a:xfrm>
              <a:off x="998254" y="1968500"/>
              <a:ext cx="5097746" cy="1955800"/>
            </a:xfrm>
            <a:prstGeom prst="rect">
              <a:avLst/>
            </a:prstGeom>
            <a:solidFill>
              <a:schemeClr val="accent5">
                <a:lumMod val="90000"/>
              </a:schemeClr>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38B93BBB-8172-C7C2-CB63-B516CF72020A}"/>
                </a:ext>
              </a:extLst>
            </p:cNvPr>
            <p:cNvSpPr txBox="1"/>
            <p:nvPr/>
          </p:nvSpPr>
          <p:spPr>
            <a:xfrm>
              <a:off x="1224245" y="2197699"/>
              <a:ext cx="1612900" cy="400110"/>
            </a:xfrm>
            <a:prstGeom prst="rect">
              <a:avLst/>
            </a:prstGeom>
            <a:solidFill>
              <a:schemeClr val="accent3"/>
            </a:solidFill>
          </p:spPr>
          <p:txBody>
            <a:bodyPr wrap="square" rtlCol="0">
              <a:spAutoFit/>
            </a:bodyPr>
            <a:lstStyle/>
            <a:p>
              <a:r>
                <a:rPr lang="zh-CN" altLang="en-US" sz="2000" dirty="0">
                  <a:solidFill>
                    <a:schemeClr val="bg1"/>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文本内容</a:t>
              </a:r>
            </a:p>
          </p:txBody>
        </p:sp>
        <p:sp>
          <p:nvSpPr>
            <p:cNvPr id="36" name="文本框 35">
              <a:extLst>
                <a:ext uri="{FF2B5EF4-FFF2-40B4-BE49-F238E27FC236}">
                  <a16:creationId xmlns:a16="http://schemas.microsoft.com/office/drawing/2014/main" id="{90775174-7959-43B6-A01A-7FBB289B8391}"/>
                </a:ext>
              </a:extLst>
            </p:cNvPr>
            <p:cNvSpPr txBox="1"/>
            <p:nvPr/>
          </p:nvSpPr>
          <p:spPr>
            <a:xfrm>
              <a:off x="4699000" y="2043811"/>
              <a:ext cx="1612900" cy="707886"/>
            </a:xfrm>
            <a:prstGeom prst="rect">
              <a:avLst/>
            </a:prstGeom>
            <a:noFill/>
          </p:spPr>
          <p:txBody>
            <a:bodyPr wrap="square" rtlCol="0">
              <a:spAutoFit/>
            </a:bodyPr>
            <a:lstStyle/>
            <a:p>
              <a:pPr algn="ctr"/>
              <a:r>
                <a:rPr lang="en-US" altLang="zh-CN" sz="4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25</a:t>
              </a:r>
              <a:r>
                <a:rPr lang="en-US" altLang="zh-CN"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a:t>
              </a:r>
              <a:endParaRPr lang="zh-CN" altLang="en-US" sz="2000" dirty="0">
                <a:solidFill>
                  <a:schemeClr val="accent4"/>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37" name="文本框 36">
              <a:extLst>
                <a:ext uri="{FF2B5EF4-FFF2-40B4-BE49-F238E27FC236}">
                  <a16:creationId xmlns:a16="http://schemas.microsoft.com/office/drawing/2014/main" id="{9DB3157D-F670-D935-50DA-2345EE7D0038}"/>
                </a:ext>
              </a:extLst>
            </p:cNvPr>
            <p:cNvSpPr txBox="1"/>
            <p:nvPr/>
          </p:nvSpPr>
          <p:spPr>
            <a:xfrm>
              <a:off x="1224244" y="2597809"/>
              <a:ext cx="4782855" cy="1167820"/>
            </a:xfrm>
            <a:prstGeom prst="rect">
              <a:avLst/>
            </a:prstGeom>
            <a:noFill/>
          </p:spPr>
          <p:txBody>
            <a:bodyPr wrap="square">
              <a:spAutoFit/>
            </a:bodyPr>
            <a:lstStyle/>
            <a:p>
              <a:pPr>
                <a:lnSpc>
                  <a:spcPct val="150000"/>
                </a:lnSpc>
              </a:pPr>
              <a:r>
                <a:rPr kumimoji="0" lang="zh-CN" altLang="en-US" sz="1600" b="0" i="0" u="none" strike="noStrike" kern="1200" cap="none" spc="0" normalizeH="0" baseline="0" noProof="0" dirty="0">
                  <a:ln>
                    <a:noFill/>
                  </a:ln>
                  <a:solidFill>
                    <a:schemeClr val="accent2">
                      <a:lumMod val="75000"/>
                    </a:schemeClr>
                  </a:solidFill>
                  <a:effectLst/>
                  <a:uLnTx/>
                  <a:uFillTx/>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输入内容输入内容输入内容输入内容输入内容输入内容输入内容输入内容输入内容输入内容输入内容输入内容输入内容输入内容</a:t>
              </a:r>
            </a:p>
          </p:txBody>
        </p:sp>
      </p:grpSp>
    </p:spTree>
    <p:extLst>
      <p:ext uri="{BB962C8B-B14F-4D97-AF65-F5344CB8AC3E}">
        <p14:creationId xmlns:p14="http://schemas.microsoft.com/office/powerpoint/2010/main" val="8077039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74881;#115591;#98378;#47469;#48650;"/>
</p:tagLst>
</file>

<file path=ppt/theme/theme1.xml><?xml version="1.0" encoding="utf-8"?>
<a:theme xmlns:a="http://schemas.openxmlformats.org/drawingml/2006/main" name="Office 主题​​">
  <a:themeElements>
    <a:clrScheme name="自定义 111">
      <a:dk1>
        <a:sysClr val="windowText" lastClr="000000"/>
      </a:dk1>
      <a:lt1>
        <a:sysClr val="window" lastClr="FFFFFF"/>
      </a:lt1>
      <a:dk2>
        <a:srgbClr val="44546A"/>
      </a:dk2>
      <a:lt2>
        <a:srgbClr val="E7E6E6"/>
      </a:lt2>
      <a:accent1>
        <a:srgbClr val="B19F88"/>
      </a:accent1>
      <a:accent2>
        <a:srgbClr val="856C60"/>
      </a:accent2>
      <a:accent3>
        <a:srgbClr val="75523D"/>
      </a:accent3>
      <a:accent4>
        <a:srgbClr val="43271F"/>
      </a:accent4>
      <a:accent5>
        <a:srgbClr val="E9DCCC"/>
      </a:accent5>
      <a:accent6>
        <a:srgbClr val="70AD47"/>
      </a:accent6>
      <a:hlink>
        <a:srgbClr val="0563C1"/>
      </a:hlink>
      <a:folHlink>
        <a:srgbClr val="954F72"/>
      </a:folHlink>
    </a:clrScheme>
    <a:fontScheme name="自定义 1">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1519</TotalTime>
  <Words>1051</Words>
  <Application>Microsoft Office PowerPoint</Application>
  <PresentationFormat>宽屏</PresentationFormat>
  <Paragraphs>179</Paragraphs>
  <Slides>17</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HarmonyOS Sans SC Light</vt:lpstr>
      <vt:lpstr>阿里巴巴普惠体 2.0 105 Heavy</vt:lpstr>
      <vt:lpstr>阿里巴巴普惠体 2.0 55 Regular</vt:lpstr>
      <vt:lpstr>阿里巴巴普惠体 2.0 65 Medium</vt:lpstr>
      <vt:lpstr>等线</vt:lpstr>
      <vt:lpstr>Arial</vt:lpstr>
      <vt:lpstr>Monotype Corsiva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咖啡文化介绍ppt模板</dc:title>
  <dc:creator>©苘苘</dc:creator>
  <cp:keywords>51PPT模板网</cp:keywords>
  <dc:description>51PPT模板网，幻灯片演示模板及素材免费下载！_x000d_
51PPT模板网 唯一访问网址：www.51pptmoban.com</dc:description>
  <cp:lastModifiedBy>51pptmoban .com</cp:lastModifiedBy>
  <cp:revision>14</cp:revision>
  <dcterms:created xsi:type="dcterms:W3CDTF">2023-02-02T11:01:22Z</dcterms:created>
  <dcterms:modified xsi:type="dcterms:W3CDTF">2023-11-15T13:11:20Z</dcterms:modified>
  <cp:contentStatus>咖啡文化介绍ppt模板，www.51pptmoban.com</cp:contentStatus>
  <cp:version>51pptmoban.com（V51-111502版）</cp:version>
</cp:coreProperties>
</file>