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0" r:id="rId2"/>
    <p:sldId id="259" r:id="rId3"/>
    <p:sldId id="258" r:id="rId4"/>
    <p:sldId id="263" r:id="rId5"/>
    <p:sldId id="267" r:id="rId6"/>
    <p:sldId id="271" r:id="rId7"/>
    <p:sldId id="257" r:id="rId8"/>
    <p:sldId id="268" r:id="rId9"/>
    <p:sldId id="272" r:id="rId10"/>
    <p:sldId id="269" r:id="rId11"/>
    <p:sldId id="256" r:id="rId12"/>
    <p:sldId id="270" r:id="rId13"/>
    <p:sldId id="264" r:id="rId14"/>
    <p:sldId id="273" r:id="rId15"/>
    <p:sldId id="274" r:id="rId16"/>
    <p:sldId id="275" r:id="rId17"/>
    <p:sldId id="200757849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21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AEF9"/>
    <a:srgbClr val="4791F7"/>
    <a:srgbClr val="0D6FF5"/>
    <a:srgbClr val="FFFFFF"/>
    <a:srgbClr val="77ACF8"/>
    <a:srgbClr val="A4E3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571" autoAdjust="0"/>
  </p:normalViewPr>
  <p:slideViewPr>
    <p:cSldViewPr snapToGrid="0" showGuides="1">
      <p:cViewPr>
        <p:scale>
          <a:sx n="10" d="100"/>
          <a:sy n="10" d="100"/>
        </p:scale>
        <p:origin x="2730" y="1644"/>
      </p:cViewPr>
      <p:guideLst>
        <p:guide orient="horz" pos="132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9" d="100"/>
        <a:sy n="89" d="100"/>
      </p:scale>
      <p:origin x="0" y="-126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</a:gradFill>
                <a:latin typeface="+mj-ea"/>
                <a:ea typeface="+mj-ea"/>
              </a:rPr>
              <a:t>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9C7-460E-AFA7-F008D01912B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9C7-460E-AFA7-F008D01912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37981960"/>
        <c:axId val="1437983760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5400" cap="rnd">
              <a:solidFill>
                <a:schemeClr val="accent1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9C7-460E-AFA7-F008D01912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37981960"/>
        <c:axId val="1437983760"/>
      </c:lineChart>
      <c:catAx>
        <c:axId val="1437981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37983760"/>
        <c:crosses val="autoZero"/>
        <c:auto val="1"/>
        <c:lblAlgn val="ctr"/>
        <c:lblOffset val="100"/>
        <c:noMultiLvlLbl val="0"/>
      </c:catAx>
      <c:valAx>
        <c:axId val="1437983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379819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8AD66E-F647-4E2E-947E-4AF4D907295C}" type="datetimeFigureOut">
              <a:rPr lang="zh-CN" altLang="en-US" smtClean="0"/>
              <a:t>2023/11/15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EBE8A8-5674-4AA8-ABB2-B10FD0DFC4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264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EBE8A8-5674-4AA8-ABB2-B10FD0DFC40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8569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EBE8A8-5674-4AA8-ABB2-B10FD0DFC40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0073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EBE8A8-5674-4AA8-ABB2-B10FD0DFC40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2746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EBE8A8-5674-4AA8-ABB2-B10FD0DFC40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5349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EBE8A8-5674-4AA8-ABB2-B10FD0DFC40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8659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EBE8A8-5674-4AA8-ABB2-B10FD0DFC40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5237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EBE8A8-5674-4AA8-ABB2-B10FD0DFC40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9695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EBE8A8-5674-4AA8-ABB2-B10FD0DFC40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273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EBE8A8-5674-4AA8-ABB2-B10FD0DFC40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7736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EBE8A8-5674-4AA8-ABB2-B10FD0DFC40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823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EBE8A8-5674-4AA8-ABB2-B10FD0DFC40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035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EBE8A8-5674-4AA8-ABB2-B10FD0DFC40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3950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EBE8A8-5674-4AA8-ABB2-B10FD0DFC40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3937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EBE8A8-5674-4AA8-ABB2-B10FD0DFC40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2271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EBE8A8-5674-4AA8-ABB2-B10FD0DFC40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9553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EBE8A8-5674-4AA8-ABB2-B10FD0DFC40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028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32FFA58-FD7D-9D6D-A180-4E81B4EF11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0865B5-C29A-4FB4-B72C-4ACD86EDDD37}" type="datetimeFigureOut">
              <a:rPr lang="zh-CN" altLang="en-US" smtClean="0"/>
              <a:t>2023/11/15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6931559-CA37-B63D-DE69-E89FF626A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D844C9B-DFB8-44B8-2A33-7D4566983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0BED61-CCBB-43DC-8A14-FDE507DCAB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416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6222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-上">
            <a:extLst>
              <a:ext uri="{FF2B5EF4-FFF2-40B4-BE49-F238E27FC236}">
                <a16:creationId xmlns:a16="http://schemas.microsoft.com/office/drawing/2014/main" id="{C58436A2-7B86-FCF7-6EB4-1300984490FF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页面-下">
            <a:extLst>
              <a:ext uri="{FF2B5EF4-FFF2-40B4-BE49-F238E27FC236}">
                <a16:creationId xmlns:a16="http://schemas.microsoft.com/office/drawing/2014/main" id="{7F52C3E1-4B38-2DC9-677E-B068F7BA3744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575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415">
          <p15:clr>
            <a:srgbClr val="F26B43"/>
          </p15:clr>
        </p15:guide>
        <p15:guide id="3" pos="3840">
          <p15:clr>
            <a:srgbClr val="F26B43"/>
          </p15:clr>
        </p15:guide>
        <p15:guide id="4" pos="7265">
          <p15:clr>
            <a:srgbClr val="F26B43"/>
          </p15:clr>
        </p15:guide>
        <p15:guide id="5" orient="horz" pos="709">
          <p15:clr>
            <a:srgbClr val="F26B43"/>
          </p15:clr>
        </p15:guide>
        <p15:guide id="6" orient="horz" pos="640">
          <p15:clr>
            <a:srgbClr val="F26B43"/>
          </p15:clr>
        </p15:guide>
        <p15:guide id="7" orient="horz" pos="3861">
          <p15:clr>
            <a:srgbClr val="F26B43"/>
          </p15:clr>
        </p15:guide>
        <p15:guide id="8" orient="horz" pos="392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5.jpeg"/><Relationship Id="rId4" Type="http://schemas.openxmlformats.org/officeDocument/2006/relationships/image" Target="../media/image7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openxmlformats.org/officeDocument/2006/relationships/image" Target="../media/image7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30ACED39-EED3-493C-4004-8619E34BE29C}"/>
              </a:ext>
            </a:extLst>
          </p:cNvPr>
          <p:cNvSpPr txBox="1"/>
          <p:nvPr/>
        </p:nvSpPr>
        <p:spPr>
          <a:xfrm>
            <a:off x="658813" y="662606"/>
            <a:ext cx="1835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公司</a:t>
            </a:r>
            <a:r>
              <a:rPr lang="en-US" altLang="zh-CN" dirty="0">
                <a:solidFill>
                  <a:schemeClr val="accent1"/>
                </a:solidFill>
                <a:latin typeface="+mj-lt"/>
                <a:ea typeface="+mj-ea"/>
              </a:rPr>
              <a:t>LOGO</a:t>
            </a:r>
            <a:endParaRPr lang="zh-CN" altLang="en-US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F059D24-579C-43A6-BC6B-4034B335978F}"/>
              </a:ext>
            </a:extLst>
          </p:cNvPr>
          <p:cNvSpPr txBox="1"/>
          <p:nvPr/>
        </p:nvSpPr>
        <p:spPr>
          <a:xfrm>
            <a:off x="715667" y="4862900"/>
            <a:ext cx="3246731" cy="733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汇报人：大仙</a:t>
            </a:r>
            <a:endParaRPr lang="en-US" altLang="zh-CN" dirty="0">
              <a:solidFill>
                <a:schemeClr val="accent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汇报时间：</a:t>
            </a:r>
            <a:r>
              <a:rPr lang="en-US" altLang="zh-CN" dirty="0">
                <a:solidFill>
                  <a:schemeClr val="accent1"/>
                </a:solidFill>
                <a:latin typeface="+mj-lt"/>
                <a:ea typeface="+mj-ea"/>
              </a:rPr>
              <a:t>20XX</a:t>
            </a: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年</a:t>
            </a:r>
            <a:r>
              <a:rPr lang="en-US" altLang="zh-CN" dirty="0">
                <a:solidFill>
                  <a:schemeClr val="accent1"/>
                </a:solidFill>
                <a:latin typeface="+mj-lt"/>
                <a:ea typeface="+mj-ea"/>
              </a:rPr>
              <a:t>X</a:t>
            </a: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月</a:t>
            </a:r>
            <a:r>
              <a:rPr lang="en-US" altLang="zh-CN" dirty="0">
                <a:solidFill>
                  <a:schemeClr val="accent1"/>
                </a:solidFill>
                <a:latin typeface="+mj-lt"/>
                <a:ea typeface="+mj-ea"/>
              </a:rPr>
              <a:t>X</a:t>
            </a: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日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9E18904-4E7F-02E7-3626-C82FAD191CFE}"/>
              </a:ext>
            </a:extLst>
          </p:cNvPr>
          <p:cNvGrpSpPr/>
          <p:nvPr/>
        </p:nvGrpSpPr>
        <p:grpSpPr>
          <a:xfrm>
            <a:off x="0" y="69522"/>
            <a:ext cx="12192000" cy="4549227"/>
            <a:chOff x="0" y="69522"/>
            <a:chExt cx="12192000" cy="4549227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B55A8243-6A66-5A15-0896-128FD30E561B}"/>
                </a:ext>
              </a:extLst>
            </p:cNvPr>
            <p:cNvSpPr/>
            <p:nvPr/>
          </p:nvSpPr>
          <p:spPr>
            <a:xfrm>
              <a:off x="0" y="1474976"/>
              <a:ext cx="12192000" cy="3143773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8C7BC33-EEE3-E225-F48A-67B79340D6DE}"/>
                </a:ext>
              </a:extLst>
            </p:cNvPr>
            <p:cNvSpPr txBox="1"/>
            <p:nvPr/>
          </p:nvSpPr>
          <p:spPr>
            <a:xfrm>
              <a:off x="581175" y="1664755"/>
              <a:ext cx="8326161" cy="2639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200" dirty="0">
                  <a:solidFill>
                    <a:srgbClr val="FEF9F5"/>
                  </a:solidFill>
                  <a:latin typeface="+mj-ea"/>
                  <a:ea typeface="+mj-ea"/>
                </a:rPr>
                <a:t>蓝色商务风</a:t>
              </a:r>
              <a:endParaRPr lang="en-US" altLang="zh-CN" sz="7200" dirty="0">
                <a:solidFill>
                  <a:srgbClr val="FEF9F5"/>
                </a:solidFill>
                <a:latin typeface="+mj-ea"/>
                <a:ea typeface="+mj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7200" dirty="0">
                  <a:solidFill>
                    <a:srgbClr val="FEF9F5"/>
                  </a:solidFill>
                  <a:latin typeface="+mj-ea"/>
                  <a:ea typeface="+mj-ea"/>
                </a:rPr>
                <a:t>医疗汇报模板</a:t>
              </a:r>
              <a:endParaRPr lang="en-US" altLang="zh-CN" sz="7200" dirty="0">
                <a:solidFill>
                  <a:srgbClr val="FEF9F5"/>
                </a:solidFill>
                <a:latin typeface="+mj-ea"/>
                <a:ea typeface="+mj-ea"/>
              </a:endParaRPr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4B96FCA9-B2E7-301E-7AD2-C99BA28B17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32405"/>
            <a:stretch/>
          </p:blipFill>
          <p:spPr>
            <a:xfrm>
              <a:off x="7588155" y="69522"/>
              <a:ext cx="4603845" cy="4545224"/>
            </a:xfrm>
            <a:prstGeom prst="rect">
              <a:avLst/>
            </a:prstGeom>
            <a:effectLst>
              <a:outerShdw blurRad="266700" dist="38100" dir="8100000" algn="tr" rotWithShape="0">
                <a:schemeClr val="accent1">
                  <a:lumMod val="75000"/>
                  <a:alpha val="40000"/>
                </a:scheme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7452097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>
            <a:extLst>
              <a:ext uri="{FF2B5EF4-FFF2-40B4-BE49-F238E27FC236}">
                <a16:creationId xmlns:a16="http://schemas.microsoft.com/office/drawing/2014/main" id="{4D4BC594-9C19-1C9F-C7D6-E50542473E05}"/>
              </a:ext>
            </a:extLst>
          </p:cNvPr>
          <p:cNvGrpSpPr/>
          <p:nvPr/>
        </p:nvGrpSpPr>
        <p:grpSpPr>
          <a:xfrm>
            <a:off x="-14750" y="5649756"/>
            <a:ext cx="12259196" cy="1545878"/>
            <a:chOff x="-14750" y="5649756"/>
            <a:chExt cx="12259196" cy="1545878"/>
          </a:xfrm>
        </p:grpSpPr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CD733313-2066-D507-5E69-1877528D0088}"/>
                </a:ext>
              </a:extLst>
            </p:cNvPr>
            <p:cNvSpPr/>
            <p:nvPr/>
          </p:nvSpPr>
          <p:spPr>
            <a:xfrm rot="21408494">
              <a:off x="-14750" y="5649756"/>
              <a:ext cx="12259196" cy="1545878"/>
            </a:xfrm>
            <a:custGeom>
              <a:avLst/>
              <a:gdLst>
                <a:gd name="connsiteX0" fmla="*/ 12259196 w 12259196"/>
                <a:gd name="connsiteY0" fmla="*/ 0 h 1545878"/>
                <a:gd name="connsiteX1" fmla="*/ 12172098 w 12259196"/>
                <a:gd name="connsiteY1" fmla="*/ 1545878 h 1545878"/>
                <a:gd name="connsiteX2" fmla="*/ 0 w 12259196"/>
                <a:gd name="connsiteY2" fmla="*/ 867106 h 1545878"/>
                <a:gd name="connsiteX3" fmla="*/ 19357 w 12259196"/>
                <a:gd name="connsiteY3" fmla="*/ 519979 h 1545878"/>
                <a:gd name="connsiteX4" fmla="*/ 961608 w 12259196"/>
                <a:gd name="connsiteY4" fmla="*/ 596375 h 1545878"/>
                <a:gd name="connsiteX5" fmla="*/ 3783284 w 12259196"/>
                <a:gd name="connsiteY5" fmla="*/ 713315 h 1545878"/>
                <a:gd name="connsiteX6" fmla="*/ 8652293 w 12259196"/>
                <a:gd name="connsiteY6" fmla="*/ 379683 h 1545878"/>
                <a:gd name="connsiteX7" fmla="*/ 12054417 w 12259196"/>
                <a:gd name="connsiteY7" fmla="*/ 23401 h 1545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59196" h="1545878">
                  <a:moveTo>
                    <a:pt x="12259196" y="0"/>
                  </a:moveTo>
                  <a:lnTo>
                    <a:pt x="12172098" y="1545878"/>
                  </a:lnTo>
                  <a:lnTo>
                    <a:pt x="0" y="867106"/>
                  </a:lnTo>
                  <a:lnTo>
                    <a:pt x="19357" y="519979"/>
                  </a:lnTo>
                  <a:lnTo>
                    <a:pt x="961608" y="596375"/>
                  </a:lnTo>
                  <a:cubicBezTo>
                    <a:pt x="1910807" y="667122"/>
                    <a:pt x="2853959" y="715632"/>
                    <a:pt x="3783284" y="713315"/>
                  </a:cubicBezTo>
                  <a:cubicBezTo>
                    <a:pt x="5435419" y="709196"/>
                    <a:pt x="7110441" y="513548"/>
                    <a:pt x="8652293" y="379683"/>
                  </a:cubicBezTo>
                  <a:cubicBezTo>
                    <a:pt x="9615951" y="296018"/>
                    <a:pt x="11086799" y="133513"/>
                    <a:pt x="12054417" y="2340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chemeClr val="accent1">
                    <a:lumMod val="40000"/>
                    <a:lumOff val="6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B03C85A9-BFA2-C758-982A-E32768910D82}"/>
                </a:ext>
              </a:extLst>
            </p:cNvPr>
            <p:cNvSpPr/>
            <p:nvPr/>
          </p:nvSpPr>
          <p:spPr>
            <a:xfrm>
              <a:off x="0" y="5788782"/>
              <a:ext cx="12191440" cy="1069219"/>
            </a:xfrm>
            <a:custGeom>
              <a:avLst/>
              <a:gdLst>
                <a:gd name="connsiteX0" fmla="*/ 12191440 w 12191440"/>
                <a:gd name="connsiteY0" fmla="*/ 0 h 1069219"/>
                <a:gd name="connsiteX1" fmla="*/ 12191440 w 12191440"/>
                <a:gd name="connsiteY1" fmla="*/ 1069219 h 1069219"/>
                <a:gd name="connsiteX2" fmla="*/ 0 w 12191440"/>
                <a:gd name="connsiteY2" fmla="*/ 1069219 h 1069219"/>
                <a:gd name="connsiteX3" fmla="*/ 0 w 12191440"/>
                <a:gd name="connsiteY3" fmla="*/ 520878 h 1069219"/>
                <a:gd name="connsiteX4" fmla="*/ 909340 w 12191440"/>
                <a:gd name="connsiteY4" fmla="*/ 594606 h 1069219"/>
                <a:gd name="connsiteX5" fmla="*/ 3731017 w 12191440"/>
                <a:gd name="connsiteY5" fmla="*/ 711545 h 1069219"/>
                <a:gd name="connsiteX6" fmla="*/ 8600026 w 12191440"/>
                <a:gd name="connsiteY6" fmla="*/ 377913 h 1069219"/>
                <a:gd name="connsiteX7" fmla="*/ 12002151 w 12191440"/>
                <a:gd name="connsiteY7" fmla="*/ 21631 h 1069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1440" h="1069219">
                  <a:moveTo>
                    <a:pt x="12191440" y="0"/>
                  </a:moveTo>
                  <a:lnTo>
                    <a:pt x="12191440" y="1069219"/>
                  </a:lnTo>
                  <a:lnTo>
                    <a:pt x="0" y="1069219"/>
                  </a:lnTo>
                  <a:lnTo>
                    <a:pt x="0" y="520878"/>
                  </a:lnTo>
                  <a:lnTo>
                    <a:pt x="909340" y="594606"/>
                  </a:lnTo>
                  <a:cubicBezTo>
                    <a:pt x="1858540" y="665352"/>
                    <a:pt x="2801692" y="713862"/>
                    <a:pt x="3731017" y="711545"/>
                  </a:cubicBezTo>
                  <a:cubicBezTo>
                    <a:pt x="5383151" y="707426"/>
                    <a:pt x="7058173" y="511778"/>
                    <a:pt x="8600026" y="377913"/>
                  </a:cubicBezTo>
                  <a:cubicBezTo>
                    <a:pt x="9563683" y="294248"/>
                    <a:pt x="11034530" y="131743"/>
                    <a:pt x="12002151" y="21631"/>
                  </a:cubicBezTo>
                  <a:close/>
                </a:path>
              </a:pathLst>
            </a:custGeom>
            <a:gradFill flip="none" rotWithShape="1">
              <a:gsLst>
                <a:gs pos="35000">
                  <a:schemeClr val="accent1"/>
                </a:gs>
                <a:gs pos="100000">
                  <a:schemeClr val="accent3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08D366AA-F5EA-D72C-746C-9E8598486265}"/>
              </a:ext>
            </a:extLst>
          </p:cNvPr>
          <p:cNvGrpSpPr/>
          <p:nvPr/>
        </p:nvGrpSpPr>
        <p:grpSpPr>
          <a:xfrm>
            <a:off x="626907" y="338055"/>
            <a:ext cx="10905971" cy="548598"/>
            <a:chOff x="626907" y="338055"/>
            <a:chExt cx="10905971" cy="548598"/>
          </a:xfrm>
        </p:grpSpPr>
        <p:pic>
          <p:nvPicPr>
            <p:cNvPr id="60" name="图形 59">
              <a:extLst>
                <a:ext uri="{FF2B5EF4-FFF2-40B4-BE49-F238E27FC236}">
                  <a16:creationId xmlns:a16="http://schemas.microsoft.com/office/drawing/2014/main" id="{5A955FB8-D1BD-90E9-0B71-30CC2AF492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26907" y="385946"/>
              <a:ext cx="489393" cy="489393"/>
            </a:xfrm>
            <a:prstGeom prst="rect">
              <a:avLst/>
            </a:prstGeom>
          </p:spPr>
        </p:pic>
        <p:sp>
          <p:nvSpPr>
            <p:cNvPr id="61" name="TextBox 28">
              <a:extLst>
                <a:ext uri="{FF2B5EF4-FFF2-40B4-BE49-F238E27FC236}">
                  <a16:creationId xmlns:a16="http://schemas.microsoft.com/office/drawing/2014/main" id="{DE702868-9B1F-EC53-E767-6A36B356B7F5}"/>
                </a:ext>
              </a:extLst>
            </p:cNvPr>
            <p:cNvSpPr txBox="1"/>
            <p:nvPr/>
          </p:nvSpPr>
          <p:spPr>
            <a:xfrm>
              <a:off x="888782" y="338055"/>
              <a:ext cx="2396805" cy="5408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defRPr sz="26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accent2">
                      <a:lumMod val="75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57B65082-9FFD-CB65-CE27-7B0407A18F9B}"/>
                </a:ext>
              </a:extLst>
            </p:cNvPr>
            <p:cNvCxnSpPr>
              <a:cxnSpLocks/>
            </p:cNvCxnSpPr>
            <p:nvPr/>
          </p:nvCxnSpPr>
          <p:spPr>
            <a:xfrm>
              <a:off x="681070" y="886653"/>
              <a:ext cx="10851808" cy="0"/>
            </a:xfrm>
            <a:prstGeom prst="line">
              <a:avLst/>
            </a:prstGeom>
            <a:ln w="127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C5AF9D9-A681-7725-B4AA-765724DE727A}"/>
              </a:ext>
            </a:extLst>
          </p:cNvPr>
          <p:cNvGrpSpPr/>
          <p:nvPr/>
        </p:nvGrpSpPr>
        <p:grpSpPr>
          <a:xfrm>
            <a:off x="4096982" y="4193602"/>
            <a:ext cx="1338935" cy="1687758"/>
            <a:chOff x="4096982" y="4193602"/>
            <a:chExt cx="1338935" cy="1687758"/>
          </a:xfrm>
        </p:grpSpPr>
        <p:sp>
          <p:nvSpPr>
            <p:cNvPr id="23" name="TextBox 26">
              <a:extLst>
                <a:ext uri="{FF2B5EF4-FFF2-40B4-BE49-F238E27FC236}">
                  <a16:creationId xmlns:a16="http://schemas.microsoft.com/office/drawing/2014/main" id="{43BDB53C-FDF7-BB09-BD95-5A7A66A103F2}"/>
                </a:ext>
              </a:extLst>
            </p:cNvPr>
            <p:cNvSpPr txBox="1"/>
            <p:nvPr/>
          </p:nvSpPr>
          <p:spPr>
            <a:xfrm>
              <a:off x="4096982" y="4719320"/>
              <a:ext cx="1338935" cy="1162040"/>
            </a:xfrm>
            <a:prstGeom prst="rect">
              <a:avLst/>
            </a:prstGeom>
            <a:noFill/>
          </p:spPr>
          <p:txBody>
            <a:bodyPr wrap="square" lIns="0" tIns="36000" rIns="0" bIns="3600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此处请添加详细文本描述建议与标题相关并符合整体语言风格，语言描述尽量简洁生动。</a:t>
              </a:r>
            </a:p>
          </p:txBody>
        </p:sp>
        <p:sp>
          <p:nvSpPr>
            <p:cNvPr id="24" name="TextBox 27">
              <a:extLst>
                <a:ext uri="{FF2B5EF4-FFF2-40B4-BE49-F238E27FC236}">
                  <a16:creationId xmlns:a16="http://schemas.microsoft.com/office/drawing/2014/main" id="{261617E6-8DC9-DCCE-5286-A974551A3D75}"/>
                </a:ext>
              </a:extLst>
            </p:cNvPr>
            <p:cNvSpPr txBox="1"/>
            <p:nvPr/>
          </p:nvSpPr>
          <p:spPr>
            <a:xfrm>
              <a:off x="4162941" y="4193602"/>
              <a:ext cx="1207018" cy="410937"/>
            </a:xfrm>
            <a:prstGeom prst="rect">
              <a:avLst/>
            </a:prstGeom>
            <a:noFill/>
          </p:spPr>
          <p:txBody>
            <a:bodyPr wrap="square" lIns="0" tIns="36000" rIns="0" bIns="3600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C9C66D9-5811-1F59-1F75-651311E7EC53}"/>
                </a:ext>
              </a:extLst>
            </p:cNvPr>
            <p:cNvGrpSpPr/>
            <p:nvPr/>
          </p:nvGrpSpPr>
          <p:grpSpPr>
            <a:xfrm>
              <a:off x="4524199" y="4620978"/>
              <a:ext cx="479778" cy="0"/>
              <a:chOff x="4518378" y="4604539"/>
              <a:chExt cx="479778" cy="0"/>
            </a:xfrm>
          </p:grpSpPr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6A3389DF-066F-24D0-06EA-257C09E47230}"/>
                  </a:ext>
                </a:extLst>
              </p:cNvPr>
              <p:cNvCxnSpPr/>
              <p:nvPr/>
            </p:nvCxnSpPr>
            <p:spPr>
              <a:xfrm>
                <a:off x="4518378" y="4604539"/>
                <a:ext cx="313266" cy="0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6596105B-AC29-78AC-3034-9E64EEE4B0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6800" y="4604539"/>
                <a:ext cx="121356" cy="0"/>
              </a:xfrm>
              <a:prstGeom prst="line">
                <a:avLst/>
              </a:prstGeom>
              <a:ln w="15875" cap="rnd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A7B48A5-A28D-8CA8-2AC5-D67BEB586CB3}"/>
              </a:ext>
            </a:extLst>
          </p:cNvPr>
          <p:cNvGrpSpPr/>
          <p:nvPr/>
        </p:nvGrpSpPr>
        <p:grpSpPr>
          <a:xfrm>
            <a:off x="6939420" y="4193602"/>
            <a:ext cx="1338935" cy="1687758"/>
            <a:chOff x="6939420" y="4193602"/>
            <a:chExt cx="1338935" cy="1687758"/>
          </a:xfrm>
        </p:grpSpPr>
        <p:sp>
          <p:nvSpPr>
            <p:cNvPr id="26" name="TextBox 27">
              <a:extLst>
                <a:ext uri="{FF2B5EF4-FFF2-40B4-BE49-F238E27FC236}">
                  <a16:creationId xmlns:a16="http://schemas.microsoft.com/office/drawing/2014/main" id="{4E93E599-CDEE-1B98-C35D-F69342FC6224}"/>
                </a:ext>
              </a:extLst>
            </p:cNvPr>
            <p:cNvSpPr txBox="1"/>
            <p:nvPr/>
          </p:nvSpPr>
          <p:spPr>
            <a:xfrm>
              <a:off x="6958839" y="4193602"/>
              <a:ext cx="1296318" cy="410937"/>
            </a:xfrm>
            <a:prstGeom prst="rect">
              <a:avLst/>
            </a:prstGeom>
            <a:noFill/>
          </p:spPr>
          <p:txBody>
            <a:bodyPr wrap="square" lIns="0" tIns="36000" rIns="0" bIns="3600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9A93443-4DBD-F97F-F107-F9E296329B6E}"/>
                </a:ext>
              </a:extLst>
            </p:cNvPr>
            <p:cNvGrpSpPr/>
            <p:nvPr/>
          </p:nvGrpSpPr>
          <p:grpSpPr>
            <a:xfrm>
              <a:off x="7367109" y="4620978"/>
              <a:ext cx="479778" cy="0"/>
              <a:chOff x="4518378" y="4604539"/>
              <a:chExt cx="479778" cy="0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3B847E2E-7EEF-BF61-264A-6712B2758473}"/>
                  </a:ext>
                </a:extLst>
              </p:cNvPr>
              <p:cNvCxnSpPr/>
              <p:nvPr/>
            </p:nvCxnSpPr>
            <p:spPr>
              <a:xfrm>
                <a:off x="4518378" y="4604539"/>
                <a:ext cx="313266" cy="0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B172F960-2F21-9A35-5EA3-3A01A51CED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6800" y="4604539"/>
                <a:ext cx="121356" cy="0"/>
              </a:xfrm>
              <a:prstGeom prst="line">
                <a:avLst/>
              </a:prstGeom>
              <a:ln w="15875" cap="rnd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4" name="TextBox 26">
              <a:extLst>
                <a:ext uri="{FF2B5EF4-FFF2-40B4-BE49-F238E27FC236}">
                  <a16:creationId xmlns:a16="http://schemas.microsoft.com/office/drawing/2014/main" id="{A5A924E0-836C-BBBB-BD95-2D3279E2FA00}"/>
                </a:ext>
              </a:extLst>
            </p:cNvPr>
            <p:cNvSpPr txBox="1"/>
            <p:nvPr/>
          </p:nvSpPr>
          <p:spPr>
            <a:xfrm>
              <a:off x="6939420" y="4719320"/>
              <a:ext cx="1338935" cy="1162040"/>
            </a:xfrm>
            <a:prstGeom prst="rect">
              <a:avLst/>
            </a:prstGeom>
            <a:noFill/>
          </p:spPr>
          <p:txBody>
            <a:bodyPr wrap="square" lIns="0" tIns="36000" rIns="0" bIns="3600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此处请添加详细文本描述建议与标题相关并符合整体语言风格，语言描述尽量简洁生动。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42CE3DD-7A01-22CB-FD9D-810A016628CE}"/>
              </a:ext>
            </a:extLst>
          </p:cNvPr>
          <p:cNvGrpSpPr/>
          <p:nvPr/>
        </p:nvGrpSpPr>
        <p:grpSpPr>
          <a:xfrm>
            <a:off x="9822379" y="4193602"/>
            <a:ext cx="1344659" cy="1687758"/>
            <a:chOff x="9822379" y="4193602"/>
            <a:chExt cx="1344659" cy="1687758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8A2E748-6572-2F7C-0788-ABD2B3649F20}"/>
                </a:ext>
              </a:extLst>
            </p:cNvPr>
            <p:cNvSpPr txBox="1"/>
            <p:nvPr/>
          </p:nvSpPr>
          <p:spPr>
            <a:xfrm>
              <a:off x="9822379" y="4193602"/>
              <a:ext cx="1321314" cy="410937"/>
            </a:xfrm>
            <a:prstGeom prst="rect">
              <a:avLst/>
            </a:prstGeom>
            <a:noFill/>
          </p:spPr>
          <p:txBody>
            <a:bodyPr wrap="square" lIns="0" tIns="36000" rIns="0" bIns="3600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CB571B3F-063B-9CCB-14A1-47D2673247BC}"/>
                </a:ext>
              </a:extLst>
            </p:cNvPr>
            <p:cNvGrpSpPr/>
            <p:nvPr/>
          </p:nvGrpSpPr>
          <p:grpSpPr>
            <a:xfrm>
              <a:off x="10243147" y="4620978"/>
              <a:ext cx="479778" cy="0"/>
              <a:chOff x="4518378" y="4604539"/>
              <a:chExt cx="479778" cy="0"/>
            </a:xfrm>
          </p:grpSpPr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496547B4-A0F9-9E49-0C6F-306383348CD5}"/>
                  </a:ext>
                </a:extLst>
              </p:cNvPr>
              <p:cNvCxnSpPr/>
              <p:nvPr/>
            </p:nvCxnSpPr>
            <p:spPr>
              <a:xfrm>
                <a:off x="4518378" y="4604539"/>
                <a:ext cx="313266" cy="0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5B6635A8-5CBE-285C-73B9-DDBC6F4705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6800" y="4604539"/>
                <a:ext cx="121356" cy="0"/>
              </a:xfrm>
              <a:prstGeom prst="line">
                <a:avLst/>
              </a:prstGeom>
              <a:ln w="15875" cap="rnd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5" name="TextBox 26">
              <a:extLst>
                <a:ext uri="{FF2B5EF4-FFF2-40B4-BE49-F238E27FC236}">
                  <a16:creationId xmlns:a16="http://schemas.microsoft.com/office/drawing/2014/main" id="{80A9E16E-20EE-77BA-FB81-380224416BDB}"/>
                </a:ext>
              </a:extLst>
            </p:cNvPr>
            <p:cNvSpPr txBox="1"/>
            <p:nvPr/>
          </p:nvSpPr>
          <p:spPr>
            <a:xfrm>
              <a:off x="9828103" y="4719320"/>
              <a:ext cx="1338935" cy="1162040"/>
            </a:xfrm>
            <a:prstGeom prst="rect">
              <a:avLst/>
            </a:prstGeom>
            <a:noFill/>
          </p:spPr>
          <p:txBody>
            <a:bodyPr wrap="square" lIns="0" tIns="36000" rIns="0" bIns="3600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此处请添加详细文本描述建议与标题相关并符合整体语言风格，语言描述尽量简洁生动。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0870404-8E71-1832-CC3A-8E76ED80F475}"/>
              </a:ext>
            </a:extLst>
          </p:cNvPr>
          <p:cNvGrpSpPr/>
          <p:nvPr/>
        </p:nvGrpSpPr>
        <p:grpSpPr>
          <a:xfrm>
            <a:off x="1115292" y="4193602"/>
            <a:ext cx="1419028" cy="1687758"/>
            <a:chOff x="1115292" y="4193602"/>
            <a:chExt cx="1419028" cy="1687758"/>
          </a:xfrm>
        </p:grpSpPr>
        <p:sp>
          <p:nvSpPr>
            <p:cNvPr id="22" name="TextBox 27">
              <a:extLst>
                <a:ext uri="{FF2B5EF4-FFF2-40B4-BE49-F238E27FC236}">
                  <a16:creationId xmlns:a16="http://schemas.microsoft.com/office/drawing/2014/main" id="{6D5648AC-871D-6A5E-C4AD-764A991FBA32}"/>
                </a:ext>
              </a:extLst>
            </p:cNvPr>
            <p:cNvSpPr txBox="1"/>
            <p:nvPr/>
          </p:nvSpPr>
          <p:spPr>
            <a:xfrm>
              <a:off x="1115292" y="4193602"/>
              <a:ext cx="1419028" cy="410937"/>
            </a:xfrm>
            <a:prstGeom prst="rect">
              <a:avLst/>
            </a:prstGeom>
            <a:noFill/>
          </p:spPr>
          <p:txBody>
            <a:bodyPr wrap="square" lIns="0" tIns="36000" rIns="0" bIns="3600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79EDA51F-E958-E7AE-3840-EF0DC0ABF106}"/>
                </a:ext>
              </a:extLst>
            </p:cNvPr>
            <p:cNvGrpSpPr/>
            <p:nvPr/>
          </p:nvGrpSpPr>
          <p:grpSpPr>
            <a:xfrm>
              <a:off x="1584917" y="4620978"/>
              <a:ext cx="479778" cy="0"/>
              <a:chOff x="4518378" y="4604539"/>
              <a:chExt cx="479778" cy="0"/>
            </a:xfrm>
          </p:grpSpPr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id="{12CA1656-08FF-790B-A790-73603DD4A644}"/>
                  </a:ext>
                </a:extLst>
              </p:cNvPr>
              <p:cNvCxnSpPr/>
              <p:nvPr/>
            </p:nvCxnSpPr>
            <p:spPr>
              <a:xfrm>
                <a:off x="4518378" y="4604539"/>
                <a:ext cx="313266" cy="0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id="{65EAE5E9-C1AE-9560-B118-805ECDD0CC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6800" y="4604539"/>
                <a:ext cx="121356" cy="0"/>
              </a:xfrm>
              <a:prstGeom prst="line">
                <a:avLst/>
              </a:prstGeom>
              <a:ln w="15875" cap="rnd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6" name="TextBox 26">
              <a:extLst>
                <a:ext uri="{FF2B5EF4-FFF2-40B4-BE49-F238E27FC236}">
                  <a16:creationId xmlns:a16="http://schemas.microsoft.com/office/drawing/2014/main" id="{5F467AD7-95F3-5593-BFA8-E52FB8680A3D}"/>
                </a:ext>
              </a:extLst>
            </p:cNvPr>
            <p:cNvSpPr txBox="1"/>
            <p:nvPr/>
          </p:nvSpPr>
          <p:spPr>
            <a:xfrm>
              <a:off x="1141870" y="4719320"/>
              <a:ext cx="1338935" cy="1162040"/>
            </a:xfrm>
            <a:prstGeom prst="rect">
              <a:avLst/>
            </a:prstGeom>
            <a:noFill/>
          </p:spPr>
          <p:txBody>
            <a:bodyPr wrap="square" lIns="0" tIns="36000" rIns="0" bIns="3600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此处请添加详细文本描述建议与标题相关并符合整体语言风格，语言描述尽量简洁生动。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E2221992-F6DE-D58B-70D3-0C13C46A0CA2}"/>
              </a:ext>
            </a:extLst>
          </p:cNvPr>
          <p:cNvGrpSpPr/>
          <p:nvPr/>
        </p:nvGrpSpPr>
        <p:grpSpPr>
          <a:xfrm>
            <a:off x="883699" y="1349173"/>
            <a:ext cx="10498504" cy="2530476"/>
            <a:chOff x="883699" y="1349173"/>
            <a:chExt cx="10498504" cy="2530476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85E00E54-AA1D-4FB8-7EAC-C1A3DAE4AE90}"/>
                </a:ext>
              </a:extLst>
            </p:cNvPr>
            <p:cNvGrpSpPr/>
            <p:nvPr/>
          </p:nvGrpSpPr>
          <p:grpSpPr>
            <a:xfrm>
              <a:off x="4131921" y="2052938"/>
              <a:ext cx="1161560" cy="1161562"/>
              <a:chOff x="695325" y="2425059"/>
              <a:chExt cx="1613394" cy="1613396"/>
            </a:xfrm>
          </p:grpSpPr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9DCD7068-9F5F-6CEA-0059-CE79529B9054}"/>
                  </a:ext>
                </a:extLst>
              </p:cNvPr>
              <p:cNvGrpSpPr/>
              <p:nvPr/>
            </p:nvGrpSpPr>
            <p:grpSpPr>
              <a:xfrm>
                <a:off x="695325" y="2425059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id="{F23EEE2F-621D-640F-49E9-823FB822395F}"/>
                    </a:ext>
                  </a:extLst>
                </p:cNvPr>
                <p:cNvSpPr/>
                <p:nvPr/>
              </p:nvSpPr>
              <p:spPr>
                <a:xfrm rot="19741494">
                  <a:off x="1136666" y="2420574"/>
                  <a:ext cx="1606100" cy="1606100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chemeClr val="accent1">
                        <a:lumMod val="20000"/>
                        <a:lumOff val="80000"/>
                        <a:alpha val="22000"/>
                      </a:schemeClr>
                    </a:gs>
                    <a:gs pos="100000">
                      <a:schemeClr val="accent1">
                        <a:alpha val="1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 panose="02000000000000000000"/>
                    <a:ea typeface="思源黑体 CN Regular" panose="020B0500000000000000" charset="-122"/>
                    <a:cs typeface="+mn-cs"/>
                  </a:endParaRPr>
                </a:p>
              </p:txBody>
            </p:sp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id="{64621219-DB45-3130-45B9-35C533218C6E}"/>
                    </a:ext>
                  </a:extLst>
                </p:cNvPr>
                <p:cNvGrpSpPr/>
                <p:nvPr/>
              </p:nvGrpSpPr>
              <p:grpSpPr>
                <a:xfrm>
                  <a:off x="1133019" y="2416926"/>
                  <a:ext cx="1613394" cy="1613396"/>
                  <a:chOff x="1133019" y="2416926"/>
                  <a:chExt cx="1613394" cy="1613396"/>
                </a:xfrm>
              </p:grpSpPr>
              <p:sp>
                <p:nvSpPr>
                  <p:cNvPr id="41" name="弧形 40">
                    <a:extLst>
                      <a:ext uri="{FF2B5EF4-FFF2-40B4-BE49-F238E27FC236}">
                        <a16:creationId xmlns:a16="http://schemas.microsoft.com/office/drawing/2014/main" id="{C95E98CE-9CDD-EB84-3C0F-C1FB37535814}"/>
                      </a:ext>
                    </a:extLst>
                  </p:cNvPr>
                  <p:cNvSpPr/>
                  <p:nvPr/>
                </p:nvSpPr>
                <p:spPr>
                  <a:xfrm rot="18364987">
                    <a:off x="1133018" y="2416927"/>
                    <a:ext cx="1613396" cy="1613394"/>
                  </a:xfrm>
                  <a:prstGeom prst="arc">
                    <a:avLst/>
                  </a:prstGeom>
                  <a:noFill/>
                  <a:ln w="1270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16200000" scaled="1"/>
                      <a:tileRect/>
                    </a:gra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ohogothicpro-regular"/>
                      <a:ea typeface="汉仪旗黑X1-55W"/>
                      <a:cs typeface="+mn-cs"/>
                    </a:endParaRPr>
                  </a:p>
                </p:txBody>
              </p:sp>
              <p:sp>
                <p:nvSpPr>
                  <p:cNvPr id="42" name="弧形 41">
                    <a:extLst>
                      <a:ext uri="{FF2B5EF4-FFF2-40B4-BE49-F238E27FC236}">
                        <a16:creationId xmlns:a16="http://schemas.microsoft.com/office/drawing/2014/main" id="{961AB193-8679-9D6B-7CB2-98116EFCF9EC}"/>
                      </a:ext>
                    </a:extLst>
                  </p:cNvPr>
                  <p:cNvSpPr/>
                  <p:nvPr/>
                </p:nvSpPr>
                <p:spPr>
                  <a:xfrm rot="7564987">
                    <a:off x="1133018" y="2416927"/>
                    <a:ext cx="1613396" cy="1613394"/>
                  </a:xfrm>
                  <a:prstGeom prst="arc">
                    <a:avLst/>
                  </a:prstGeom>
                  <a:noFill/>
                  <a:ln w="1270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16200000" scaled="1"/>
                      <a:tileRect/>
                    </a:gra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ohogothicpro-regular"/>
                      <a:ea typeface="汉仪旗黑X1-55W"/>
                      <a:cs typeface="+mn-cs"/>
                    </a:endParaRPr>
                  </a:p>
                </p:txBody>
              </p:sp>
            </p:grpSp>
          </p:grp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4F82D806-7CA8-396E-035B-A29F375A46F4}"/>
                  </a:ext>
                </a:extLst>
              </p:cNvPr>
              <p:cNvSpPr/>
              <p:nvPr/>
            </p:nvSpPr>
            <p:spPr>
              <a:xfrm>
                <a:off x="955294" y="2685027"/>
                <a:ext cx="1093456" cy="1093460"/>
              </a:xfrm>
              <a:prstGeom prst="ellipse">
                <a:avLst/>
              </a:prstGeom>
              <a:gradFill>
                <a:gsLst>
                  <a:gs pos="16000">
                    <a:schemeClr val="accent2">
                      <a:lumMod val="60000"/>
                      <a:lumOff val="40000"/>
                    </a:schemeClr>
                  </a:gs>
                  <a:gs pos="77000">
                    <a:schemeClr val="accent1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279400" dist="342900" dir="5400000" sx="88000" sy="88000" algn="t" rotWithShape="0">
                  <a:schemeClr val="accent1">
                    <a:alpha val="4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2200" b="1" dirty="0">
                    <a:solidFill>
                      <a:prstClr val="white"/>
                    </a:solidFill>
                    <a:latin typeface="+mj-lt"/>
                    <a:ea typeface="+mj-ea"/>
                  </a:rPr>
                  <a:t>02</a:t>
                </a:r>
                <a:endParaRPr lang="zh-CN" altLang="en-US" sz="2200" b="1" dirty="0">
                  <a:solidFill>
                    <a:prstClr val="white"/>
                  </a:solidFill>
                  <a:latin typeface="+mj-lt"/>
                  <a:ea typeface="+mj-ea"/>
                </a:endParaRP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4060010A-748B-AE1A-6D62-63C17EB6208D}"/>
                </a:ext>
              </a:extLst>
            </p:cNvPr>
            <p:cNvGrpSpPr/>
            <p:nvPr/>
          </p:nvGrpSpPr>
          <p:grpSpPr>
            <a:xfrm>
              <a:off x="6968814" y="2052938"/>
              <a:ext cx="1161560" cy="1161562"/>
              <a:chOff x="695325" y="2425059"/>
              <a:chExt cx="1613394" cy="1613396"/>
            </a:xfrm>
          </p:grpSpPr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CE5EF348-E3EE-BC39-45AC-B84F2EF096B5}"/>
                  </a:ext>
                </a:extLst>
              </p:cNvPr>
              <p:cNvGrpSpPr/>
              <p:nvPr/>
            </p:nvGrpSpPr>
            <p:grpSpPr>
              <a:xfrm>
                <a:off x="695325" y="2425059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46" name="椭圆 45">
                  <a:extLst>
                    <a:ext uri="{FF2B5EF4-FFF2-40B4-BE49-F238E27FC236}">
                      <a16:creationId xmlns:a16="http://schemas.microsoft.com/office/drawing/2014/main" id="{D051C426-CEE6-3488-AD52-894C7AF6D274}"/>
                    </a:ext>
                  </a:extLst>
                </p:cNvPr>
                <p:cNvSpPr/>
                <p:nvPr/>
              </p:nvSpPr>
              <p:spPr>
                <a:xfrm rot="19741494">
                  <a:off x="1136666" y="2420574"/>
                  <a:ext cx="1606100" cy="1606100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chemeClr val="accent1">
                        <a:lumMod val="20000"/>
                        <a:lumOff val="80000"/>
                        <a:alpha val="22000"/>
                      </a:schemeClr>
                    </a:gs>
                    <a:gs pos="100000">
                      <a:schemeClr val="accent1">
                        <a:alpha val="1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 panose="02000000000000000000"/>
                    <a:ea typeface="思源黑体 CN Regular" panose="020B0500000000000000" charset="-122"/>
                    <a:cs typeface="+mn-cs"/>
                  </a:endParaRPr>
                </a:p>
              </p:txBody>
            </p:sp>
            <p:grpSp>
              <p:nvGrpSpPr>
                <p:cNvPr id="47" name="组合 46">
                  <a:extLst>
                    <a:ext uri="{FF2B5EF4-FFF2-40B4-BE49-F238E27FC236}">
                      <a16:creationId xmlns:a16="http://schemas.microsoft.com/office/drawing/2014/main" id="{ACB681B6-2357-91A1-F48C-8FB33DC4F3E1}"/>
                    </a:ext>
                  </a:extLst>
                </p:cNvPr>
                <p:cNvGrpSpPr/>
                <p:nvPr/>
              </p:nvGrpSpPr>
              <p:grpSpPr>
                <a:xfrm>
                  <a:off x="1133019" y="2416926"/>
                  <a:ext cx="1613394" cy="1613396"/>
                  <a:chOff x="1133019" y="2416926"/>
                  <a:chExt cx="1613394" cy="1613396"/>
                </a:xfrm>
              </p:grpSpPr>
              <p:sp>
                <p:nvSpPr>
                  <p:cNvPr id="48" name="弧形 47">
                    <a:extLst>
                      <a:ext uri="{FF2B5EF4-FFF2-40B4-BE49-F238E27FC236}">
                        <a16:creationId xmlns:a16="http://schemas.microsoft.com/office/drawing/2014/main" id="{7E3C3C97-3F00-34E8-3C7A-53272F7B973A}"/>
                      </a:ext>
                    </a:extLst>
                  </p:cNvPr>
                  <p:cNvSpPr/>
                  <p:nvPr/>
                </p:nvSpPr>
                <p:spPr>
                  <a:xfrm rot="18364987">
                    <a:off x="1133018" y="2416927"/>
                    <a:ext cx="1613396" cy="1613394"/>
                  </a:xfrm>
                  <a:prstGeom prst="arc">
                    <a:avLst/>
                  </a:prstGeom>
                  <a:noFill/>
                  <a:ln w="1270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16200000" scaled="1"/>
                      <a:tileRect/>
                    </a:gra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ohogothicpro-regular"/>
                      <a:ea typeface="汉仪旗黑X1-55W"/>
                      <a:cs typeface="+mn-cs"/>
                    </a:endParaRPr>
                  </a:p>
                </p:txBody>
              </p:sp>
              <p:sp>
                <p:nvSpPr>
                  <p:cNvPr id="49" name="弧形 48">
                    <a:extLst>
                      <a:ext uri="{FF2B5EF4-FFF2-40B4-BE49-F238E27FC236}">
                        <a16:creationId xmlns:a16="http://schemas.microsoft.com/office/drawing/2014/main" id="{F0B711BE-60FB-1FEA-4900-E7435909F8D5}"/>
                      </a:ext>
                    </a:extLst>
                  </p:cNvPr>
                  <p:cNvSpPr/>
                  <p:nvPr/>
                </p:nvSpPr>
                <p:spPr>
                  <a:xfrm rot="7564987">
                    <a:off x="1133018" y="2416927"/>
                    <a:ext cx="1613396" cy="1613394"/>
                  </a:xfrm>
                  <a:prstGeom prst="arc">
                    <a:avLst/>
                  </a:prstGeom>
                  <a:noFill/>
                  <a:ln w="1270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16200000" scaled="1"/>
                      <a:tileRect/>
                    </a:gra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ohogothicpro-regular"/>
                      <a:ea typeface="汉仪旗黑X1-55W"/>
                      <a:cs typeface="+mn-cs"/>
                    </a:endParaRPr>
                  </a:p>
                </p:txBody>
              </p:sp>
            </p:grpSp>
          </p:grp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CA3989BE-59BF-2388-DE6D-8DA7A0D35645}"/>
                  </a:ext>
                </a:extLst>
              </p:cNvPr>
              <p:cNvSpPr/>
              <p:nvPr/>
            </p:nvSpPr>
            <p:spPr>
              <a:xfrm>
                <a:off x="955294" y="2685027"/>
                <a:ext cx="1093456" cy="1093460"/>
              </a:xfrm>
              <a:prstGeom prst="ellipse">
                <a:avLst/>
              </a:prstGeom>
              <a:gradFill>
                <a:gsLst>
                  <a:gs pos="16000">
                    <a:schemeClr val="accent2">
                      <a:lumMod val="60000"/>
                      <a:lumOff val="40000"/>
                    </a:schemeClr>
                  </a:gs>
                  <a:gs pos="77000">
                    <a:schemeClr val="accent1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279400" dist="342900" dir="5400000" sx="88000" sy="88000" algn="t" rotWithShape="0">
                  <a:schemeClr val="accent1">
                    <a:alpha val="4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2200" b="1" dirty="0">
                    <a:solidFill>
                      <a:srgbClr val="FFFFFF"/>
                    </a:solidFill>
                    <a:latin typeface="+mj-lt"/>
                    <a:ea typeface="+mj-ea"/>
                  </a:rPr>
                  <a:t>03</a:t>
                </a:r>
                <a:endParaRPr lang="zh-CN" altLang="en-US" sz="2200" b="1" dirty="0">
                  <a:solidFill>
                    <a:srgbClr val="FFFFFF"/>
                  </a:solidFill>
                  <a:latin typeface="+mj-lt"/>
                  <a:ea typeface="+mj-ea"/>
                </a:endParaRPr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338AF851-5362-5B51-54F8-F93E32460146}"/>
                </a:ext>
              </a:extLst>
            </p:cNvPr>
            <p:cNvGrpSpPr/>
            <p:nvPr/>
          </p:nvGrpSpPr>
          <p:grpSpPr>
            <a:xfrm>
              <a:off x="9851164" y="2052938"/>
              <a:ext cx="1161560" cy="1161562"/>
              <a:chOff x="695325" y="2425059"/>
              <a:chExt cx="1613394" cy="1613396"/>
            </a:xfrm>
          </p:grpSpPr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D6775D49-F23B-DA16-D1AA-6ABA614374C3}"/>
                  </a:ext>
                </a:extLst>
              </p:cNvPr>
              <p:cNvGrpSpPr/>
              <p:nvPr/>
            </p:nvGrpSpPr>
            <p:grpSpPr>
              <a:xfrm>
                <a:off x="695325" y="2425059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9C522A50-F749-B47D-8719-813D01845177}"/>
                    </a:ext>
                  </a:extLst>
                </p:cNvPr>
                <p:cNvSpPr/>
                <p:nvPr/>
              </p:nvSpPr>
              <p:spPr>
                <a:xfrm rot="19741494">
                  <a:off x="1136666" y="2420574"/>
                  <a:ext cx="1606100" cy="1606100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chemeClr val="accent1">
                        <a:lumMod val="20000"/>
                        <a:lumOff val="80000"/>
                        <a:alpha val="22000"/>
                      </a:schemeClr>
                    </a:gs>
                    <a:gs pos="100000">
                      <a:schemeClr val="accent1">
                        <a:alpha val="1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 panose="02000000000000000000"/>
                    <a:ea typeface="思源黑体 CN Regular" panose="020B0500000000000000" charset="-122"/>
                    <a:cs typeface="+mn-cs"/>
                  </a:endParaRPr>
                </a:p>
              </p:txBody>
            </p:sp>
            <p:grpSp>
              <p:nvGrpSpPr>
                <p:cNvPr id="54" name="组合 53">
                  <a:extLst>
                    <a:ext uri="{FF2B5EF4-FFF2-40B4-BE49-F238E27FC236}">
                      <a16:creationId xmlns:a16="http://schemas.microsoft.com/office/drawing/2014/main" id="{E88FDDFA-6D6C-502C-80C7-E6612957F63F}"/>
                    </a:ext>
                  </a:extLst>
                </p:cNvPr>
                <p:cNvGrpSpPr/>
                <p:nvPr/>
              </p:nvGrpSpPr>
              <p:grpSpPr>
                <a:xfrm>
                  <a:off x="1133019" y="2416926"/>
                  <a:ext cx="1613394" cy="1613396"/>
                  <a:chOff x="1133019" y="2416926"/>
                  <a:chExt cx="1613394" cy="1613396"/>
                </a:xfrm>
              </p:grpSpPr>
              <p:sp>
                <p:nvSpPr>
                  <p:cNvPr id="55" name="弧形 54">
                    <a:extLst>
                      <a:ext uri="{FF2B5EF4-FFF2-40B4-BE49-F238E27FC236}">
                        <a16:creationId xmlns:a16="http://schemas.microsoft.com/office/drawing/2014/main" id="{544939AC-A36A-DB5D-653C-A3648183B33F}"/>
                      </a:ext>
                    </a:extLst>
                  </p:cNvPr>
                  <p:cNvSpPr/>
                  <p:nvPr/>
                </p:nvSpPr>
                <p:spPr>
                  <a:xfrm rot="18364987">
                    <a:off x="1133018" y="2416927"/>
                    <a:ext cx="1613396" cy="1613394"/>
                  </a:xfrm>
                  <a:prstGeom prst="arc">
                    <a:avLst/>
                  </a:prstGeom>
                  <a:noFill/>
                  <a:ln w="1270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16200000" scaled="1"/>
                      <a:tileRect/>
                    </a:gra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ohogothicpro-regular"/>
                      <a:ea typeface="汉仪旗黑X1-55W"/>
                      <a:cs typeface="+mn-cs"/>
                    </a:endParaRPr>
                  </a:p>
                </p:txBody>
              </p:sp>
              <p:sp>
                <p:nvSpPr>
                  <p:cNvPr id="56" name="弧形 55">
                    <a:extLst>
                      <a:ext uri="{FF2B5EF4-FFF2-40B4-BE49-F238E27FC236}">
                        <a16:creationId xmlns:a16="http://schemas.microsoft.com/office/drawing/2014/main" id="{44101702-35BB-A165-0214-90F38B1E44AF}"/>
                      </a:ext>
                    </a:extLst>
                  </p:cNvPr>
                  <p:cNvSpPr/>
                  <p:nvPr/>
                </p:nvSpPr>
                <p:spPr>
                  <a:xfrm rot="7564987">
                    <a:off x="1133018" y="2416927"/>
                    <a:ext cx="1613396" cy="1613394"/>
                  </a:xfrm>
                  <a:prstGeom prst="arc">
                    <a:avLst/>
                  </a:prstGeom>
                  <a:noFill/>
                  <a:ln w="1270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16200000" scaled="1"/>
                      <a:tileRect/>
                    </a:gra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ohogothicpro-regular"/>
                      <a:ea typeface="汉仪旗黑X1-55W"/>
                      <a:cs typeface="+mn-cs"/>
                    </a:endParaRPr>
                  </a:p>
                </p:txBody>
              </p:sp>
            </p:grpSp>
          </p:grp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DB38285F-4340-D3A3-F310-E91909785794}"/>
                  </a:ext>
                </a:extLst>
              </p:cNvPr>
              <p:cNvSpPr/>
              <p:nvPr/>
            </p:nvSpPr>
            <p:spPr>
              <a:xfrm>
                <a:off x="955294" y="2685027"/>
                <a:ext cx="1093456" cy="1093460"/>
              </a:xfrm>
              <a:prstGeom prst="ellipse">
                <a:avLst/>
              </a:prstGeom>
              <a:gradFill>
                <a:gsLst>
                  <a:gs pos="16000">
                    <a:schemeClr val="accent2">
                      <a:lumMod val="60000"/>
                      <a:lumOff val="40000"/>
                    </a:schemeClr>
                  </a:gs>
                  <a:gs pos="77000">
                    <a:schemeClr val="accent1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279400" dist="342900" dir="5400000" sx="88000" sy="88000" algn="t" rotWithShape="0">
                  <a:schemeClr val="accent1">
                    <a:alpha val="4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2200" b="1" dirty="0">
                    <a:solidFill>
                      <a:srgbClr val="FFFFFF"/>
                    </a:solidFill>
                    <a:latin typeface="+mj-lt"/>
                    <a:ea typeface="+mj-ea"/>
                  </a:rPr>
                  <a:t>04</a:t>
                </a:r>
                <a:endParaRPr lang="zh-CN" altLang="en-US" sz="2200" b="1" dirty="0">
                  <a:solidFill>
                    <a:srgbClr val="FFFFFF"/>
                  </a:solidFill>
                  <a:latin typeface="+mj-lt"/>
                  <a:ea typeface="+mj-ea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C04481C5-DD03-2B2B-2AD3-A8EAD949F819}"/>
                </a:ext>
              </a:extLst>
            </p:cNvPr>
            <p:cNvGrpSpPr/>
            <p:nvPr/>
          </p:nvGrpSpPr>
          <p:grpSpPr>
            <a:xfrm>
              <a:off x="1183076" y="2052938"/>
              <a:ext cx="1161560" cy="1161562"/>
              <a:chOff x="695325" y="2425059"/>
              <a:chExt cx="1613394" cy="1613396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D88B9CC5-F67D-78BA-677E-FE196C822FD1}"/>
                  </a:ext>
                </a:extLst>
              </p:cNvPr>
              <p:cNvGrpSpPr/>
              <p:nvPr/>
            </p:nvGrpSpPr>
            <p:grpSpPr>
              <a:xfrm>
                <a:off x="695325" y="2425059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id="{F0365F72-1BED-EB6E-948D-6082BDED4AFB}"/>
                    </a:ext>
                  </a:extLst>
                </p:cNvPr>
                <p:cNvSpPr/>
                <p:nvPr/>
              </p:nvSpPr>
              <p:spPr>
                <a:xfrm rot="19741494">
                  <a:off x="1136666" y="2420574"/>
                  <a:ext cx="1606100" cy="1606100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chemeClr val="accent1">
                        <a:lumMod val="20000"/>
                        <a:lumOff val="80000"/>
                        <a:alpha val="22000"/>
                      </a:schemeClr>
                    </a:gs>
                    <a:gs pos="100000">
                      <a:schemeClr val="accent1">
                        <a:alpha val="1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 panose="02000000000000000000"/>
                    <a:ea typeface="思源黑体 CN Regular" panose="020B0500000000000000" charset="-122"/>
                    <a:cs typeface="+mn-cs"/>
                  </a:endParaRPr>
                </a:p>
              </p:txBody>
            </p:sp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id="{5ECC126A-341F-86F2-2342-ED282C8691B5}"/>
                    </a:ext>
                  </a:extLst>
                </p:cNvPr>
                <p:cNvGrpSpPr/>
                <p:nvPr/>
              </p:nvGrpSpPr>
              <p:grpSpPr>
                <a:xfrm>
                  <a:off x="1133019" y="2416926"/>
                  <a:ext cx="1613394" cy="1613396"/>
                  <a:chOff x="1133019" y="2416926"/>
                  <a:chExt cx="1613394" cy="1613396"/>
                </a:xfrm>
              </p:grpSpPr>
              <p:sp>
                <p:nvSpPr>
                  <p:cNvPr id="34" name="弧形 33">
                    <a:extLst>
                      <a:ext uri="{FF2B5EF4-FFF2-40B4-BE49-F238E27FC236}">
                        <a16:creationId xmlns:a16="http://schemas.microsoft.com/office/drawing/2014/main" id="{0EAF3EFD-5DFB-EA9A-B335-41D450F2BC60}"/>
                      </a:ext>
                    </a:extLst>
                  </p:cNvPr>
                  <p:cNvSpPr/>
                  <p:nvPr/>
                </p:nvSpPr>
                <p:spPr>
                  <a:xfrm rot="18364987">
                    <a:off x="1133018" y="2416927"/>
                    <a:ext cx="1613396" cy="1613394"/>
                  </a:xfrm>
                  <a:prstGeom prst="arc">
                    <a:avLst/>
                  </a:prstGeom>
                  <a:noFill/>
                  <a:ln w="1270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16200000" scaled="1"/>
                      <a:tileRect/>
                    </a:gra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ohogothicpro-regular"/>
                      <a:ea typeface="汉仪旗黑X1-55W"/>
                      <a:cs typeface="+mn-cs"/>
                    </a:endParaRPr>
                  </a:p>
                </p:txBody>
              </p:sp>
              <p:sp>
                <p:nvSpPr>
                  <p:cNvPr id="35" name="弧形 34">
                    <a:extLst>
                      <a:ext uri="{FF2B5EF4-FFF2-40B4-BE49-F238E27FC236}">
                        <a16:creationId xmlns:a16="http://schemas.microsoft.com/office/drawing/2014/main" id="{93FB1EB8-D740-AD44-2DAA-F524EA004CD9}"/>
                      </a:ext>
                    </a:extLst>
                  </p:cNvPr>
                  <p:cNvSpPr/>
                  <p:nvPr/>
                </p:nvSpPr>
                <p:spPr>
                  <a:xfrm rot="7564987">
                    <a:off x="1133018" y="2416927"/>
                    <a:ext cx="1613396" cy="1613394"/>
                  </a:xfrm>
                  <a:prstGeom prst="arc">
                    <a:avLst/>
                  </a:prstGeom>
                  <a:noFill/>
                  <a:ln w="1270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16200000" scaled="1"/>
                      <a:tileRect/>
                    </a:gra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sohogothicpro-regular"/>
                      <a:ea typeface="汉仪旗黑X1-55W"/>
                      <a:cs typeface="+mn-cs"/>
                    </a:endParaRPr>
                  </a:p>
                </p:txBody>
              </p:sp>
            </p:grpSp>
          </p:grp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0F8CA654-CED1-8ECB-4EBD-76D426B9A9EF}"/>
                  </a:ext>
                </a:extLst>
              </p:cNvPr>
              <p:cNvSpPr/>
              <p:nvPr/>
            </p:nvSpPr>
            <p:spPr>
              <a:xfrm>
                <a:off x="955294" y="2685028"/>
                <a:ext cx="1093457" cy="1093460"/>
              </a:xfrm>
              <a:prstGeom prst="ellipse">
                <a:avLst/>
              </a:prstGeom>
              <a:gradFill>
                <a:gsLst>
                  <a:gs pos="16000">
                    <a:schemeClr val="accent2">
                      <a:lumMod val="60000"/>
                      <a:lumOff val="40000"/>
                    </a:schemeClr>
                  </a:gs>
                  <a:gs pos="77000">
                    <a:schemeClr val="accent1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279400" dist="342900" dir="5400000" sx="88000" sy="88000" algn="t" rotWithShape="0">
                  <a:schemeClr val="accent1">
                    <a:alpha val="4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2200" b="1" dirty="0">
                    <a:solidFill>
                      <a:srgbClr val="FFFFFF"/>
                    </a:solidFill>
                    <a:latin typeface="+mj-lt"/>
                    <a:ea typeface="+mj-ea"/>
                  </a:rPr>
                  <a:t>01</a:t>
                </a:r>
                <a:endParaRPr lang="zh-CN" altLang="en-US" sz="2200" b="1" dirty="0">
                  <a:solidFill>
                    <a:srgbClr val="FFFFFF"/>
                  </a:solidFill>
                  <a:latin typeface="+mj-lt"/>
                  <a:ea typeface="+mj-ea"/>
                </a:endParaRPr>
              </a:p>
            </p:txBody>
          </p:sp>
        </p:grpSp>
        <p:sp>
          <p:nvSpPr>
            <p:cNvPr id="2" name="Freeform 6">
              <a:extLst>
                <a:ext uri="{FF2B5EF4-FFF2-40B4-BE49-F238E27FC236}">
                  <a16:creationId xmlns:a16="http://schemas.microsoft.com/office/drawing/2014/main" id="{0648E806-3FC4-CBF1-FE53-4E4C012BEEF6}"/>
                </a:ext>
              </a:extLst>
            </p:cNvPr>
            <p:cNvSpPr/>
            <p:nvPr/>
          </p:nvSpPr>
          <p:spPr bwMode="auto">
            <a:xfrm>
              <a:off x="3780887" y="1349173"/>
              <a:ext cx="2282825" cy="1230313"/>
            </a:xfrm>
            <a:custGeom>
              <a:avLst/>
              <a:gdLst>
                <a:gd name="T0" fmla="*/ 1198 w 1198"/>
                <a:gd name="T1" fmla="*/ 524 h 634"/>
                <a:gd name="T2" fmla="*/ 1150 w 1198"/>
                <a:gd name="T3" fmla="*/ 473 h 634"/>
                <a:gd name="T4" fmla="*/ 653 w 1198"/>
                <a:gd name="T5" fmla="*/ 72 h 634"/>
                <a:gd name="T6" fmla="*/ 44 w 1198"/>
                <a:gd name="T7" fmla="*/ 208 h 634"/>
                <a:gd name="T8" fmla="*/ 58 w 1198"/>
                <a:gd name="T9" fmla="*/ 339 h 634"/>
                <a:gd name="T10" fmla="*/ 150 w 1198"/>
                <a:gd name="T11" fmla="*/ 326 h 634"/>
                <a:gd name="T12" fmla="*/ 646 w 1198"/>
                <a:gd name="T13" fmla="*/ 240 h 634"/>
                <a:gd name="T14" fmla="*/ 1044 w 1198"/>
                <a:gd name="T15" fmla="*/ 591 h 634"/>
                <a:gd name="T16" fmla="*/ 1084 w 1198"/>
                <a:gd name="T17" fmla="*/ 634 h 634"/>
                <a:gd name="T18" fmla="*/ 1198 w 1198"/>
                <a:gd name="T19" fmla="*/ 524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8" h="634">
                  <a:moveTo>
                    <a:pt x="1198" y="524"/>
                  </a:moveTo>
                  <a:cubicBezTo>
                    <a:pt x="1173" y="498"/>
                    <a:pt x="1155" y="478"/>
                    <a:pt x="1150" y="473"/>
                  </a:cubicBezTo>
                  <a:cubicBezTo>
                    <a:pt x="921" y="223"/>
                    <a:pt x="822" y="130"/>
                    <a:pt x="653" y="72"/>
                  </a:cubicBezTo>
                  <a:cubicBezTo>
                    <a:pt x="443" y="0"/>
                    <a:pt x="183" y="66"/>
                    <a:pt x="44" y="208"/>
                  </a:cubicBezTo>
                  <a:cubicBezTo>
                    <a:pt x="0" y="246"/>
                    <a:pt x="9" y="314"/>
                    <a:pt x="58" y="339"/>
                  </a:cubicBezTo>
                  <a:cubicBezTo>
                    <a:pt x="88" y="355"/>
                    <a:pt x="126" y="350"/>
                    <a:pt x="150" y="326"/>
                  </a:cubicBezTo>
                  <a:cubicBezTo>
                    <a:pt x="276" y="204"/>
                    <a:pt x="488" y="165"/>
                    <a:pt x="646" y="240"/>
                  </a:cubicBezTo>
                  <a:cubicBezTo>
                    <a:pt x="758" y="292"/>
                    <a:pt x="824" y="351"/>
                    <a:pt x="1044" y="591"/>
                  </a:cubicBezTo>
                  <a:cubicBezTo>
                    <a:pt x="1044" y="592"/>
                    <a:pt x="1060" y="609"/>
                    <a:pt x="1084" y="634"/>
                  </a:cubicBezTo>
                  <a:cubicBezTo>
                    <a:pt x="1098" y="579"/>
                    <a:pt x="1142" y="536"/>
                    <a:pt x="1198" y="524"/>
                  </a:cubicBezTo>
                  <a:close/>
                </a:path>
              </a:pathLst>
            </a:custGeom>
            <a:gradFill>
              <a:gsLst>
                <a:gs pos="73000">
                  <a:schemeClr val="accent1"/>
                </a:gs>
                <a:gs pos="31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3" name="Freeform 34">
              <a:extLst>
                <a:ext uri="{FF2B5EF4-FFF2-40B4-BE49-F238E27FC236}">
                  <a16:creationId xmlns:a16="http://schemas.microsoft.com/office/drawing/2014/main" id="{7EF60DE9-E0CB-C76E-65F4-AE63F795A99E}"/>
                </a:ext>
              </a:extLst>
            </p:cNvPr>
            <p:cNvSpPr/>
            <p:nvPr/>
          </p:nvSpPr>
          <p:spPr bwMode="auto">
            <a:xfrm>
              <a:off x="6182774" y="2722361"/>
              <a:ext cx="2266951" cy="1108108"/>
            </a:xfrm>
            <a:custGeom>
              <a:avLst/>
              <a:gdLst>
                <a:gd name="connsiteX0" fmla="*/ 217140 w 2266951"/>
                <a:gd name="connsiteY0" fmla="*/ 0 h 1108108"/>
                <a:gd name="connsiteX1" fmla="*/ 304757 w 2266951"/>
                <a:gd name="connsiteY1" fmla="*/ 93205 h 1108108"/>
                <a:gd name="connsiteX2" fmla="*/ 1478072 w 2266951"/>
                <a:gd name="connsiteY2" fmla="*/ 794179 h 1108108"/>
                <a:gd name="connsiteX3" fmla="*/ 1861161 w 2266951"/>
                <a:gd name="connsiteY3" fmla="*/ 641266 h 1108108"/>
                <a:gd name="connsiteX4" fmla="*/ 1905720 w 2266951"/>
                <a:gd name="connsiteY4" fmla="*/ 605806 h 1108108"/>
                <a:gd name="connsiteX5" fmla="*/ 1846243 w 2266951"/>
                <a:gd name="connsiteY5" fmla="*/ 545115 h 1108108"/>
                <a:gd name="connsiteX6" fmla="*/ 1869087 w 2266951"/>
                <a:gd name="connsiteY6" fmla="*/ 488782 h 1108108"/>
                <a:gd name="connsiteX7" fmla="*/ 2192709 w 2266951"/>
                <a:gd name="connsiteY7" fmla="*/ 481012 h 1108108"/>
                <a:gd name="connsiteX8" fmla="*/ 2266951 w 2266951"/>
                <a:gd name="connsiteY8" fmla="*/ 558713 h 1108108"/>
                <a:gd name="connsiteX9" fmla="*/ 2261240 w 2266951"/>
                <a:gd name="connsiteY9" fmla="*/ 886997 h 1108108"/>
                <a:gd name="connsiteX10" fmla="*/ 2204131 w 2266951"/>
                <a:gd name="connsiteY10" fmla="*/ 910307 h 1108108"/>
                <a:gd name="connsiteX11" fmla="*/ 2121104 w 2266951"/>
                <a:gd name="connsiteY11" fmla="*/ 825585 h 1108108"/>
                <a:gd name="connsiteX12" fmla="*/ 2073892 w 2266951"/>
                <a:gd name="connsiteY12" fmla="*/ 864826 h 1108108"/>
                <a:gd name="connsiteX13" fmla="*/ 1500929 w 2266951"/>
                <a:gd name="connsiteY13" fmla="*/ 1102919 h 1108108"/>
                <a:gd name="connsiteX14" fmla="*/ 104760 w 2266951"/>
                <a:gd name="connsiteY14" fmla="*/ 324274 h 1108108"/>
                <a:gd name="connsiteX15" fmla="*/ 0 w 2266951"/>
                <a:gd name="connsiteY15" fmla="*/ 213594 h 1108108"/>
                <a:gd name="connsiteX16" fmla="*/ 217140 w 2266951"/>
                <a:gd name="connsiteY16" fmla="*/ 0 h 110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66951" h="1108108">
                  <a:moveTo>
                    <a:pt x="217140" y="0"/>
                  </a:moveTo>
                  <a:cubicBezTo>
                    <a:pt x="262853" y="48544"/>
                    <a:pt x="295234" y="83496"/>
                    <a:pt x="304757" y="93205"/>
                  </a:cubicBezTo>
                  <a:cubicBezTo>
                    <a:pt x="721893" y="557285"/>
                    <a:pt x="1078078" y="860199"/>
                    <a:pt x="1478072" y="794179"/>
                  </a:cubicBezTo>
                  <a:cubicBezTo>
                    <a:pt x="1660926" y="764082"/>
                    <a:pt x="1779496" y="700975"/>
                    <a:pt x="1861161" y="641266"/>
                  </a:cubicBezTo>
                  <a:lnTo>
                    <a:pt x="1905720" y="605806"/>
                  </a:lnTo>
                  <a:lnTo>
                    <a:pt x="1846243" y="545115"/>
                  </a:lnTo>
                  <a:cubicBezTo>
                    <a:pt x="1817688" y="514035"/>
                    <a:pt x="1827207" y="488782"/>
                    <a:pt x="1869087" y="488782"/>
                  </a:cubicBezTo>
                  <a:cubicBezTo>
                    <a:pt x="2192709" y="481012"/>
                    <a:pt x="2192709" y="481012"/>
                    <a:pt x="2192709" y="481012"/>
                  </a:cubicBezTo>
                  <a:cubicBezTo>
                    <a:pt x="2234589" y="481012"/>
                    <a:pt x="2266951" y="515977"/>
                    <a:pt x="2266951" y="558713"/>
                  </a:cubicBezTo>
                  <a:cubicBezTo>
                    <a:pt x="2261240" y="886997"/>
                    <a:pt x="2261240" y="886997"/>
                    <a:pt x="2261240" y="886997"/>
                  </a:cubicBezTo>
                  <a:cubicBezTo>
                    <a:pt x="2259336" y="929732"/>
                    <a:pt x="2234589" y="941387"/>
                    <a:pt x="2204131" y="910307"/>
                  </a:cubicBezTo>
                  <a:lnTo>
                    <a:pt x="2121104" y="825585"/>
                  </a:lnTo>
                  <a:lnTo>
                    <a:pt x="2073892" y="864826"/>
                  </a:lnTo>
                  <a:cubicBezTo>
                    <a:pt x="1937529" y="968210"/>
                    <a:pt x="1725925" y="1081074"/>
                    <a:pt x="1500929" y="1102919"/>
                  </a:cubicBezTo>
                  <a:cubicBezTo>
                    <a:pt x="895224" y="1157288"/>
                    <a:pt x="529516" y="776704"/>
                    <a:pt x="104760" y="324274"/>
                  </a:cubicBezTo>
                  <a:cubicBezTo>
                    <a:pt x="102856" y="324274"/>
                    <a:pt x="60952" y="277672"/>
                    <a:pt x="0" y="213594"/>
                  </a:cubicBezTo>
                  <a:cubicBezTo>
                    <a:pt x="106665" y="190292"/>
                    <a:pt x="190473" y="106797"/>
                    <a:pt x="217140" y="0"/>
                  </a:cubicBezTo>
                  <a:close/>
                </a:path>
              </a:pathLst>
            </a:custGeom>
            <a:gradFill>
              <a:gsLst>
                <a:gs pos="73000">
                  <a:schemeClr val="accent1"/>
                </a:gs>
                <a:gs pos="31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4" name="Freeform 31">
              <a:extLst>
                <a:ext uri="{FF2B5EF4-FFF2-40B4-BE49-F238E27FC236}">
                  <a16:creationId xmlns:a16="http://schemas.microsoft.com/office/drawing/2014/main" id="{9DB2CFED-A8DF-3B36-A755-1935B5A4813A}"/>
                </a:ext>
              </a:extLst>
            </p:cNvPr>
            <p:cNvSpPr/>
            <p:nvPr/>
          </p:nvSpPr>
          <p:spPr bwMode="auto">
            <a:xfrm>
              <a:off x="910790" y="3179779"/>
              <a:ext cx="1777896" cy="689756"/>
            </a:xfrm>
            <a:custGeom>
              <a:avLst/>
              <a:gdLst>
                <a:gd name="connsiteX0" fmla="*/ 1728270 w 1777896"/>
                <a:gd name="connsiteY0" fmla="*/ 493 h 689756"/>
                <a:gd name="connsiteX1" fmla="*/ 1777896 w 1777896"/>
                <a:gd name="connsiteY1" fmla="*/ 45182 h 689756"/>
                <a:gd name="connsiteX2" fmla="*/ 1775987 w 1777896"/>
                <a:gd name="connsiteY2" fmla="*/ 464871 h 689756"/>
                <a:gd name="connsiteX3" fmla="*/ 1737813 w 1777896"/>
                <a:gd name="connsiteY3" fmla="*/ 482358 h 689756"/>
                <a:gd name="connsiteX4" fmla="*/ 1637213 w 1777896"/>
                <a:gd name="connsiteY4" fmla="*/ 392694 h 689756"/>
                <a:gd name="connsiteX5" fmla="*/ 1625467 w 1777896"/>
                <a:gd name="connsiteY5" fmla="*/ 402622 h 689756"/>
                <a:gd name="connsiteX6" fmla="*/ 1200288 w 1777896"/>
                <a:gd name="connsiteY6" fmla="*/ 637126 h 689756"/>
                <a:gd name="connsiteX7" fmla="*/ 573094 w 1777896"/>
                <a:gd name="connsiteY7" fmla="*/ 654619 h 689756"/>
                <a:gd name="connsiteX8" fmla="*/ 46938 w 1777896"/>
                <a:gd name="connsiteY8" fmla="*/ 361138 h 689756"/>
                <a:gd name="connsiteX9" fmla="*/ 73627 w 1777896"/>
                <a:gd name="connsiteY9" fmla="*/ 116248 h 689756"/>
                <a:gd name="connsiteX10" fmla="*/ 207072 w 1777896"/>
                <a:gd name="connsiteY10" fmla="*/ 106530 h 689756"/>
                <a:gd name="connsiteX11" fmla="*/ 576907 w 1777896"/>
                <a:gd name="connsiteY11" fmla="*/ 333928 h 689756"/>
                <a:gd name="connsiteX12" fmla="*/ 1160255 w 1777896"/>
                <a:gd name="connsiteY12" fmla="*/ 324210 h 689756"/>
                <a:gd name="connsiteX13" fmla="*/ 1383538 w 1777896"/>
                <a:gd name="connsiteY13" fmla="*/ 200064 h 689756"/>
                <a:gd name="connsiteX14" fmla="*/ 1403740 w 1777896"/>
                <a:gd name="connsiteY14" fmla="*/ 184602 h 689756"/>
                <a:gd name="connsiteX15" fmla="*/ 1308354 w 1777896"/>
                <a:gd name="connsiteY15" fmla="*/ 99586 h 689756"/>
                <a:gd name="connsiteX16" fmla="*/ 1319806 w 1777896"/>
                <a:gd name="connsiteY16" fmla="*/ 58783 h 689756"/>
                <a:gd name="connsiteX17" fmla="*/ 1728270 w 1777896"/>
                <a:gd name="connsiteY17" fmla="*/ 493 h 68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77896" h="689756">
                  <a:moveTo>
                    <a:pt x="1728270" y="493"/>
                  </a:moveTo>
                  <a:cubicBezTo>
                    <a:pt x="1754992" y="-3393"/>
                    <a:pt x="1777896" y="16037"/>
                    <a:pt x="1777896" y="45182"/>
                  </a:cubicBezTo>
                  <a:cubicBezTo>
                    <a:pt x="1775987" y="464871"/>
                    <a:pt x="1775987" y="464871"/>
                    <a:pt x="1775987" y="464871"/>
                  </a:cubicBezTo>
                  <a:cubicBezTo>
                    <a:pt x="1775987" y="492073"/>
                    <a:pt x="1758809" y="499845"/>
                    <a:pt x="1737813" y="482358"/>
                  </a:cubicBezTo>
                  <a:lnTo>
                    <a:pt x="1637213" y="392694"/>
                  </a:lnTo>
                  <a:lnTo>
                    <a:pt x="1625467" y="402622"/>
                  </a:lnTo>
                  <a:cubicBezTo>
                    <a:pt x="1540574" y="470950"/>
                    <a:pt x="1374721" y="584650"/>
                    <a:pt x="1200288" y="637126"/>
                  </a:cubicBezTo>
                  <a:cubicBezTo>
                    <a:pt x="1024903" y="695434"/>
                    <a:pt x="801858" y="710982"/>
                    <a:pt x="573094" y="654619"/>
                  </a:cubicBezTo>
                  <a:cubicBezTo>
                    <a:pt x="414866" y="621578"/>
                    <a:pt x="182290" y="501076"/>
                    <a:pt x="46938" y="361138"/>
                  </a:cubicBezTo>
                  <a:cubicBezTo>
                    <a:pt x="-25504" y="291170"/>
                    <a:pt x="-12159" y="168724"/>
                    <a:pt x="73627" y="116248"/>
                  </a:cubicBezTo>
                  <a:cubicBezTo>
                    <a:pt x="113661" y="90981"/>
                    <a:pt x="163226" y="87094"/>
                    <a:pt x="207072" y="106530"/>
                  </a:cubicBezTo>
                  <a:cubicBezTo>
                    <a:pt x="269983" y="131796"/>
                    <a:pt x="338612" y="250355"/>
                    <a:pt x="576907" y="333928"/>
                  </a:cubicBezTo>
                  <a:cubicBezTo>
                    <a:pt x="752293" y="396123"/>
                    <a:pt x="963899" y="400010"/>
                    <a:pt x="1160255" y="324210"/>
                  </a:cubicBezTo>
                  <a:cubicBezTo>
                    <a:pt x="1245088" y="292141"/>
                    <a:pt x="1324202" y="242580"/>
                    <a:pt x="1383538" y="200064"/>
                  </a:cubicBezTo>
                  <a:lnTo>
                    <a:pt x="1403740" y="184602"/>
                  </a:lnTo>
                  <a:lnTo>
                    <a:pt x="1308354" y="99586"/>
                  </a:lnTo>
                  <a:cubicBezTo>
                    <a:pt x="1287358" y="82099"/>
                    <a:pt x="1293084" y="62669"/>
                    <a:pt x="1319806" y="58783"/>
                  </a:cubicBezTo>
                  <a:cubicBezTo>
                    <a:pt x="1728270" y="493"/>
                    <a:pt x="1728270" y="493"/>
                    <a:pt x="1728270" y="493"/>
                  </a:cubicBezTo>
                  <a:close/>
                </a:path>
              </a:pathLst>
            </a:custGeom>
            <a:gradFill>
              <a:gsLst>
                <a:gs pos="73000">
                  <a:schemeClr val="accent1"/>
                </a:gs>
                <a:gs pos="31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D89E7030-EA6A-23B4-ED8A-C67996104697}"/>
                </a:ext>
              </a:extLst>
            </p:cNvPr>
            <p:cNvSpPr/>
            <p:nvPr/>
          </p:nvSpPr>
          <p:spPr bwMode="auto">
            <a:xfrm>
              <a:off x="883699" y="1349173"/>
              <a:ext cx="2282825" cy="1230313"/>
            </a:xfrm>
            <a:custGeom>
              <a:avLst/>
              <a:gdLst>
                <a:gd name="T0" fmla="*/ 1198 w 1198"/>
                <a:gd name="T1" fmla="*/ 524 h 634"/>
                <a:gd name="T2" fmla="*/ 1150 w 1198"/>
                <a:gd name="T3" fmla="*/ 473 h 634"/>
                <a:gd name="T4" fmla="*/ 653 w 1198"/>
                <a:gd name="T5" fmla="*/ 72 h 634"/>
                <a:gd name="T6" fmla="*/ 44 w 1198"/>
                <a:gd name="T7" fmla="*/ 208 h 634"/>
                <a:gd name="T8" fmla="*/ 58 w 1198"/>
                <a:gd name="T9" fmla="*/ 339 h 634"/>
                <a:gd name="T10" fmla="*/ 150 w 1198"/>
                <a:gd name="T11" fmla="*/ 326 h 634"/>
                <a:gd name="T12" fmla="*/ 646 w 1198"/>
                <a:gd name="T13" fmla="*/ 240 h 634"/>
                <a:gd name="T14" fmla="*/ 1044 w 1198"/>
                <a:gd name="T15" fmla="*/ 591 h 634"/>
                <a:gd name="T16" fmla="*/ 1085 w 1198"/>
                <a:gd name="T17" fmla="*/ 634 h 634"/>
                <a:gd name="T18" fmla="*/ 1198 w 1198"/>
                <a:gd name="T19" fmla="*/ 524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8" h="634">
                  <a:moveTo>
                    <a:pt x="1198" y="524"/>
                  </a:moveTo>
                  <a:cubicBezTo>
                    <a:pt x="1173" y="498"/>
                    <a:pt x="1155" y="478"/>
                    <a:pt x="1150" y="473"/>
                  </a:cubicBezTo>
                  <a:cubicBezTo>
                    <a:pt x="921" y="223"/>
                    <a:pt x="822" y="130"/>
                    <a:pt x="653" y="72"/>
                  </a:cubicBezTo>
                  <a:cubicBezTo>
                    <a:pt x="443" y="0"/>
                    <a:pt x="183" y="66"/>
                    <a:pt x="44" y="208"/>
                  </a:cubicBezTo>
                  <a:cubicBezTo>
                    <a:pt x="0" y="246"/>
                    <a:pt x="9" y="314"/>
                    <a:pt x="58" y="339"/>
                  </a:cubicBezTo>
                  <a:cubicBezTo>
                    <a:pt x="88" y="355"/>
                    <a:pt x="126" y="350"/>
                    <a:pt x="150" y="326"/>
                  </a:cubicBezTo>
                  <a:cubicBezTo>
                    <a:pt x="276" y="204"/>
                    <a:pt x="488" y="165"/>
                    <a:pt x="646" y="240"/>
                  </a:cubicBezTo>
                  <a:cubicBezTo>
                    <a:pt x="758" y="292"/>
                    <a:pt x="824" y="351"/>
                    <a:pt x="1044" y="591"/>
                  </a:cubicBezTo>
                  <a:cubicBezTo>
                    <a:pt x="1044" y="592"/>
                    <a:pt x="1060" y="609"/>
                    <a:pt x="1085" y="634"/>
                  </a:cubicBezTo>
                  <a:cubicBezTo>
                    <a:pt x="1098" y="579"/>
                    <a:pt x="1143" y="536"/>
                    <a:pt x="1198" y="524"/>
                  </a:cubicBezTo>
                  <a:close/>
                </a:path>
              </a:pathLst>
            </a:custGeom>
            <a:gradFill>
              <a:gsLst>
                <a:gs pos="73000">
                  <a:schemeClr val="accent1"/>
                </a:gs>
                <a:gs pos="31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</a:gradFill>
            <a:ln w="12700"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7" name="Freeform 33">
              <a:extLst>
                <a:ext uri="{FF2B5EF4-FFF2-40B4-BE49-F238E27FC236}">
                  <a16:creationId xmlns:a16="http://schemas.microsoft.com/office/drawing/2014/main" id="{3EDB6FC6-5D98-EED4-DDD3-A27478EFE01A}"/>
                </a:ext>
              </a:extLst>
            </p:cNvPr>
            <p:cNvSpPr/>
            <p:nvPr/>
          </p:nvSpPr>
          <p:spPr bwMode="auto">
            <a:xfrm>
              <a:off x="3285587" y="2722361"/>
              <a:ext cx="2266950" cy="1108108"/>
            </a:xfrm>
            <a:custGeom>
              <a:avLst/>
              <a:gdLst>
                <a:gd name="connsiteX0" fmla="*/ 217140 w 2266950"/>
                <a:gd name="connsiteY0" fmla="*/ 0 h 1108108"/>
                <a:gd name="connsiteX1" fmla="*/ 304757 w 2266950"/>
                <a:gd name="connsiteY1" fmla="*/ 93205 h 1108108"/>
                <a:gd name="connsiteX2" fmla="*/ 1478072 w 2266950"/>
                <a:gd name="connsiteY2" fmla="*/ 794179 h 1108108"/>
                <a:gd name="connsiteX3" fmla="*/ 1861399 w 2266950"/>
                <a:gd name="connsiteY3" fmla="*/ 641266 h 1108108"/>
                <a:gd name="connsiteX4" fmla="*/ 1906083 w 2266950"/>
                <a:gd name="connsiteY4" fmla="*/ 605854 h 1108108"/>
                <a:gd name="connsiteX5" fmla="*/ 1846242 w 2266950"/>
                <a:gd name="connsiteY5" fmla="*/ 545115 h 1108108"/>
                <a:gd name="connsiteX6" fmla="*/ 1869086 w 2266950"/>
                <a:gd name="connsiteY6" fmla="*/ 488782 h 1108108"/>
                <a:gd name="connsiteX7" fmla="*/ 2192708 w 2266950"/>
                <a:gd name="connsiteY7" fmla="*/ 481012 h 1108108"/>
                <a:gd name="connsiteX8" fmla="*/ 2266950 w 2266950"/>
                <a:gd name="connsiteY8" fmla="*/ 558713 h 1108108"/>
                <a:gd name="connsiteX9" fmla="*/ 2261239 w 2266950"/>
                <a:gd name="connsiteY9" fmla="*/ 886997 h 1108108"/>
                <a:gd name="connsiteX10" fmla="*/ 2206033 w 2266950"/>
                <a:gd name="connsiteY10" fmla="*/ 910307 h 1108108"/>
                <a:gd name="connsiteX11" fmla="*/ 2121907 w 2266950"/>
                <a:gd name="connsiteY11" fmla="*/ 824918 h 1108108"/>
                <a:gd name="connsiteX12" fmla="*/ 2073892 w 2266950"/>
                <a:gd name="connsiteY12" fmla="*/ 864826 h 1108108"/>
                <a:gd name="connsiteX13" fmla="*/ 1500929 w 2266950"/>
                <a:gd name="connsiteY13" fmla="*/ 1102919 h 1108108"/>
                <a:gd name="connsiteX14" fmla="*/ 104760 w 2266950"/>
                <a:gd name="connsiteY14" fmla="*/ 324274 h 1108108"/>
                <a:gd name="connsiteX15" fmla="*/ 0 w 2266950"/>
                <a:gd name="connsiteY15" fmla="*/ 213594 h 1108108"/>
                <a:gd name="connsiteX16" fmla="*/ 217140 w 2266950"/>
                <a:gd name="connsiteY16" fmla="*/ 0 h 1108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66950" h="1108108">
                  <a:moveTo>
                    <a:pt x="217140" y="0"/>
                  </a:moveTo>
                  <a:cubicBezTo>
                    <a:pt x="262853" y="48544"/>
                    <a:pt x="295234" y="83496"/>
                    <a:pt x="304757" y="93205"/>
                  </a:cubicBezTo>
                  <a:cubicBezTo>
                    <a:pt x="721893" y="557285"/>
                    <a:pt x="1078078" y="860199"/>
                    <a:pt x="1478072" y="794179"/>
                  </a:cubicBezTo>
                  <a:cubicBezTo>
                    <a:pt x="1660926" y="764082"/>
                    <a:pt x="1779496" y="700975"/>
                    <a:pt x="1861399" y="641266"/>
                  </a:cubicBezTo>
                  <a:lnTo>
                    <a:pt x="1906083" y="605854"/>
                  </a:lnTo>
                  <a:lnTo>
                    <a:pt x="1846242" y="545115"/>
                  </a:lnTo>
                  <a:cubicBezTo>
                    <a:pt x="1817687" y="514035"/>
                    <a:pt x="1827206" y="488782"/>
                    <a:pt x="1869086" y="488782"/>
                  </a:cubicBezTo>
                  <a:cubicBezTo>
                    <a:pt x="2192708" y="481012"/>
                    <a:pt x="2192708" y="481012"/>
                    <a:pt x="2192708" y="481012"/>
                  </a:cubicBezTo>
                  <a:cubicBezTo>
                    <a:pt x="2234588" y="481012"/>
                    <a:pt x="2266950" y="515977"/>
                    <a:pt x="2266950" y="558713"/>
                  </a:cubicBezTo>
                  <a:cubicBezTo>
                    <a:pt x="2261239" y="886997"/>
                    <a:pt x="2261239" y="886997"/>
                    <a:pt x="2261239" y="886997"/>
                  </a:cubicBezTo>
                  <a:cubicBezTo>
                    <a:pt x="2259336" y="929732"/>
                    <a:pt x="2234588" y="941387"/>
                    <a:pt x="2206033" y="910307"/>
                  </a:cubicBezTo>
                  <a:lnTo>
                    <a:pt x="2121907" y="824918"/>
                  </a:lnTo>
                  <a:lnTo>
                    <a:pt x="2073892" y="864826"/>
                  </a:lnTo>
                  <a:cubicBezTo>
                    <a:pt x="1937529" y="968210"/>
                    <a:pt x="1725925" y="1081074"/>
                    <a:pt x="1500929" y="1102919"/>
                  </a:cubicBezTo>
                  <a:cubicBezTo>
                    <a:pt x="895224" y="1157288"/>
                    <a:pt x="529516" y="776704"/>
                    <a:pt x="104760" y="324274"/>
                  </a:cubicBezTo>
                  <a:cubicBezTo>
                    <a:pt x="102856" y="324274"/>
                    <a:pt x="60952" y="277672"/>
                    <a:pt x="0" y="213594"/>
                  </a:cubicBezTo>
                  <a:cubicBezTo>
                    <a:pt x="106665" y="190292"/>
                    <a:pt x="190473" y="106797"/>
                    <a:pt x="217140" y="0"/>
                  </a:cubicBezTo>
                  <a:close/>
                </a:path>
              </a:pathLst>
            </a:custGeom>
            <a:gradFill>
              <a:gsLst>
                <a:gs pos="73000">
                  <a:schemeClr val="accent1"/>
                </a:gs>
                <a:gs pos="31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</a:gradFill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5969AD7A-D331-4FCB-A0E0-5276E8CCF42C}"/>
                </a:ext>
              </a:extLst>
            </p:cNvPr>
            <p:cNvSpPr/>
            <p:nvPr/>
          </p:nvSpPr>
          <p:spPr bwMode="auto">
            <a:xfrm>
              <a:off x="6656926" y="1349173"/>
              <a:ext cx="2282825" cy="1230313"/>
            </a:xfrm>
            <a:custGeom>
              <a:avLst/>
              <a:gdLst>
                <a:gd name="T0" fmla="*/ 1198 w 1198"/>
                <a:gd name="T1" fmla="*/ 524 h 634"/>
                <a:gd name="T2" fmla="*/ 1150 w 1198"/>
                <a:gd name="T3" fmla="*/ 473 h 634"/>
                <a:gd name="T4" fmla="*/ 653 w 1198"/>
                <a:gd name="T5" fmla="*/ 72 h 634"/>
                <a:gd name="T6" fmla="*/ 44 w 1198"/>
                <a:gd name="T7" fmla="*/ 208 h 634"/>
                <a:gd name="T8" fmla="*/ 58 w 1198"/>
                <a:gd name="T9" fmla="*/ 339 h 634"/>
                <a:gd name="T10" fmla="*/ 150 w 1198"/>
                <a:gd name="T11" fmla="*/ 326 h 634"/>
                <a:gd name="T12" fmla="*/ 646 w 1198"/>
                <a:gd name="T13" fmla="*/ 240 h 634"/>
                <a:gd name="T14" fmla="*/ 1044 w 1198"/>
                <a:gd name="T15" fmla="*/ 591 h 634"/>
                <a:gd name="T16" fmla="*/ 1084 w 1198"/>
                <a:gd name="T17" fmla="*/ 634 h 634"/>
                <a:gd name="T18" fmla="*/ 1198 w 1198"/>
                <a:gd name="T19" fmla="*/ 524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8" h="634">
                  <a:moveTo>
                    <a:pt x="1198" y="524"/>
                  </a:moveTo>
                  <a:cubicBezTo>
                    <a:pt x="1173" y="498"/>
                    <a:pt x="1155" y="478"/>
                    <a:pt x="1150" y="473"/>
                  </a:cubicBezTo>
                  <a:cubicBezTo>
                    <a:pt x="921" y="223"/>
                    <a:pt x="822" y="130"/>
                    <a:pt x="653" y="72"/>
                  </a:cubicBezTo>
                  <a:cubicBezTo>
                    <a:pt x="443" y="0"/>
                    <a:pt x="183" y="66"/>
                    <a:pt x="44" y="208"/>
                  </a:cubicBezTo>
                  <a:cubicBezTo>
                    <a:pt x="0" y="246"/>
                    <a:pt x="9" y="314"/>
                    <a:pt x="58" y="339"/>
                  </a:cubicBezTo>
                  <a:cubicBezTo>
                    <a:pt x="88" y="355"/>
                    <a:pt x="126" y="350"/>
                    <a:pt x="150" y="326"/>
                  </a:cubicBezTo>
                  <a:cubicBezTo>
                    <a:pt x="276" y="204"/>
                    <a:pt x="488" y="165"/>
                    <a:pt x="646" y="240"/>
                  </a:cubicBezTo>
                  <a:cubicBezTo>
                    <a:pt x="758" y="292"/>
                    <a:pt x="824" y="351"/>
                    <a:pt x="1044" y="591"/>
                  </a:cubicBezTo>
                  <a:cubicBezTo>
                    <a:pt x="1044" y="592"/>
                    <a:pt x="1060" y="609"/>
                    <a:pt x="1084" y="634"/>
                  </a:cubicBezTo>
                  <a:cubicBezTo>
                    <a:pt x="1098" y="579"/>
                    <a:pt x="1142" y="536"/>
                    <a:pt x="1198" y="524"/>
                  </a:cubicBezTo>
                  <a:close/>
                </a:path>
              </a:pathLst>
            </a:custGeom>
            <a:gradFill>
              <a:gsLst>
                <a:gs pos="73000">
                  <a:schemeClr val="accent1"/>
                </a:gs>
                <a:gs pos="31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EC740CEA-0100-326A-AD47-F516667A89D8}"/>
                </a:ext>
              </a:extLst>
            </p:cNvPr>
            <p:cNvSpPr/>
            <p:nvPr/>
          </p:nvSpPr>
          <p:spPr bwMode="auto">
            <a:xfrm>
              <a:off x="9058813" y="2722361"/>
              <a:ext cx="2249488" cy="1157288"/>
            </a:xfrm>
            <a:custGeom>
              <a:avLst/>
              <a:gdLst>
                <a:gd name="T0" fmla="*/ 1150 w 1181"/>
                <a:gd name="T1" fmla="*/ 278 h 596"/>
                <a:gd name="T2" fmla="*/ 1062 w 1181"/>
                <a:gd name="T3" fmla="*/ 262 h 596"/>
                <a:gd name="T4" fmla="*/ 776 w 1181"/>
                <a:gd name="T5" fmla="*/ 409 h 596"/>
                <a:gd name="T6" fmla="*/ 160 w 1181"/>
                <a:gd name="T7" fmla="*/ 48 h 596"/>
                <a:gd name="T8" fmla="*/ 114 w 1181"/>
                <a:gd name="T9" fmla="*/ 0 h 596"/>
                <a:gd name="T10" fmla="*/ 0 w 1181"/>
                <a:gd name="T11" fmla="*/ 110 h 596"/>
                <a:gd name="T12" fmla="*/ 55 w 1181"/>
                <a:gd name="T13" fmla="*/ 167 h 596"/>
                <a:gd name="T14" fmla="*/ 788 w 1181"/>
                <a:gd name="T15" fmla="*/ 568 h 596"/>
                <a:gd name="T16" fmla="*/ 1168 w 1181"/>
                <a:gd name="T17" fmla="*/ 366 h 596"/>
                <a:gd name="T18" fmla="*/ 1150 w 1181"/>
                <a:gd name="T19" fmla="*/ 278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1" h="596">
                  <a:moveTo>
                    <a:pt x="1150" y="278"/>
                  </a:moveTo>
                  <a:cubicBezTo>
                    <a:pt x="1127" y="255"/>
                    <a:pt x="1092" y="249"/>
                    <a:pt x="1062" y="262"/>
                  </a:cubicBezTo>
                  <a:cubicBezTo>
                    <a:pt x="1025" y="279"/>
                    <a:pt x="968" y="378"/>
                    <a:pt x="776" y="409"/>
                  </a:cubicBezTo>
                  <a:cubicBezTo>
                    <a:pt x="566" y="443"/>
                    <a:pt x="379" y="287"/>
                    <a:pt x="160" y="48"/>
                  </a:cubicBezTo>
                  <a:cubicBezTo>
                    <a:pt x="155" y="43"/>
                    <a:pt x="138" y="25"/>
                    <a:pt x="114" y="0"/>
                  </a:cubicBezTo>
                  <a:cubicBezTo>
                    <a:pt x="100" y="55"/>
                    <a:pt x="56" y="98"/>
                    <a:pt x="0" y="110"/>
                  </a:cubicBezTo>
                  <a:cubicBezTo>
                    <a:pt x="32" y="143"/>
                    <a:pt x="54" y="167"/>
                    <a:pt x="55" y="167"/>
                  </a:cubicBezTo>
                  <a:cubicBezTo>
                    <a:pt x="278" y="400"/>
                    <a:pt x="470" y="596"/>
                    <a:pt x="788" y="568"/>
                  </a:cubicBezTo>
                  <a:cubicBezTo>
                    <a:pt x="977" y="550"/>
                    <a:pt x="1148" y="412"/>
                    <a:pt x="1168" y="366"/>
                  </a:cubicBezTo>
                  <a:cubicBezTo>
                    <a:pt x="1181" y="336"/>
                    <a:pt x="1174" y="300"/>
                    <a:pt x="1150" y="278"/>
                  </a:cubicBezTo>
                  <a:close/>
                </a:path>
              </a:pathLst>
            </a:custGeom>
            <a:gradFill>
              <a:gsLst>
                <a:gs pos="73000">
                  <a:schemeClr val="accent1"/>
                </a:gs>
                <a:gs pos="31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8" name="Oval 27">
              <a:extLst>
                <a:ext uri="{FF2B5EF4-FFF2-40B4-BE49-F238E27FC236}">
                  <a16:creationId xmlns:a16="http://schemas.microsoft.com/office/drawing/2014/main" id="{D670077E-F826-C57E-13A1-CCC4AD728B36}"/>
                </a:ext>
              </a:extLst>
            </p:cNvPr>
            <p:cNvSpPr/>
            <p:nvPr/>
          </p:nvSpPr>
          <p:spPr>
            <a:xfrm>
              <a:off x="3070127" y="2495527"/>
              <a:ext cx="310793" cy="310793"/>
            </a:xfrm>
            <a:prstGeom prst="ellipse">
              <a:avLst/>
            </a:prstGeom>
            <a:gradFill>
              <a:gsLst>
                <a:gs pos="73000">
                  <a:schemeClr val="accent1"/>
                </a:gs>
                <a:gs pos="31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dirty="0">
                  <a:solidFill>
                    <a:srgbClr val="FFFFFF"/>
                  </a:solidFill>
                </a:rPr>
                <a:t>A</a:t>
              </a:r>
            </a:p>
          </p:txBody>
        </p:sp>
        <p:sp>
          <p:nvSpPr>
            <p:cNvPr id="19" name="Oval 28">
              <a:extLst>
                <a:ext uri="{FF2B5EF4-FFF2-40B4-BE49-F238E27FC236}">
                  <a16:creationId xmlns:a16="http://schemas.microsoft.com/office/drawing/2014/main" id="{3762DBE7-EAD7-3732-6BD6-5C8E706A2DAF}"/>
                </a:ext>
              </a:extLst>
            </p:cNvPr>
            <p:cNvSpPr/>
            <p:nvPr/>
          </p:nvSpPr>
          <p:spPr>
            <a:xfrm>
              <a:off x="5962411" y="2495527"/>
              <a:ext cx="310793" cy="310793"/>
            </a:xfrm>
            <a:prstGeom prst="ellipse">
              <a:avLst/>
            </a:prstGeom>
            <a:gradFill>
              <a:gsLst>
                <a:gs pos="73000">
                  <a:schemeClr val="accent1"/>
                </a:gs>
                <a:gs pos="31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dirty="0"/>
                <a:t>B</a:t>
              </a:r>
            </a:p>
          </p:txBody>
        </p:sp>
        <p:sp>
          <p:nvSpPr>
            <p:cNvPr id="20" name="Oval 29">
              <a:extLst>
                <a:ext uri="{FF2B5EF4-FFF2-40B4-BE49-F238E27FC236}">
                  <a16:creationId xmlns:a16="http://schemas.microsoft.com/office/drawing/2014/main" id="{9375CD66-11BD-8D51-D7F0-6CC1647948FF}"/>
                </a:ext>
              </a:extLst>
            </p:cNvPr>
            <p:cNvSpPr/>
            <p:nvPr/>
          </p:nvSpPr>
          <p:spPr>
            <a:xfrm>
              <a:off x="8844761" y="2495527"/>
              <a:ext cx="310793" cy="310793"/>
            </a:xfrm>
            <a:prstGeom prst="ellipse">
              <a:avLst/>
            </a:prstGeom>
            <a:gradFill>
              <a:gsLst>
                <a:gs pos="73000">
                  <a:schemeClr val="accent1"/>
                </a:gs>
                <a:gs pos="31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dirty="0"/>
                <a:t>C</a:t>
              </a:r>
            </a:p>
          </p:txBody>
        </p:sp>
        <p:sp>
          <p:nvSpPr>
            <p:cNvPr id="27" name="弧形 26">
              <a:extLst>
                <a:ext uri="{FF2B5EF4-FFF2-40B4-BE49-F238E27FC236}">
                  <a16:creationId xmlns:a16="http://schemas.microsoft.com/office/drawing/2014/main" id="{10BF1B6E-540E-5747-B01A-0D6F64402C49}"/>
                </a:ext>
              </a:extLst>
            </p:cNvPr>
            <p:cNvSpPr/>
            <p:nvPr/>
          </p:nvSpPr>
          <p:spPr>
            <a:xfrm rot="18335456">
              <a:off x="9481685" y="1564988"/>
              <a:ext cx="1900518" cy="1900518"/>
            </a:xfrm>
            <a:prstGeom prst="arc">
              <a:avLst>
                <a:gd name="adj1" fmla="val 16200000"/>
                <a:gd name="adj2" fmla="val 1116865"/>
              </a:avLst>
            </a:prstGeom>
            <a:noFill/>
            <a:ln w="298450" cap="rnd"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31000">
                    <a:schemeClr val="accent1">
                      <a:lumMod val="60000"/>
                      <a:lumOff val="40000"/>
                    </a:schemeClr>
                  </a:gs>
                  <a:gs pos="73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451622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80664A04-13CB-9B6E-5693-2FFD4A46DC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059167" y="1857113"/>
            <a:ext cx="5132831" cy="3143773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892E37EA-8805-17F5-B933-8074460FDDDA}"/>
              </a:ext>
            </a:extLst>
          </p:cNvPr>
          <p:cNvSpPr/>
          <p:nvPr/>
        </p:nvSpPr>
        <p:spPr>
          <a:xfrm>
            <a:off x="0" y="1857113"/>
            <a:ext cx="12192000" cy="3143773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8000">
                <a:schemeClr val="accent2"/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2B275A4-7F0D-DA79-6C86-C642ACA9DDEA}"/>
              </a:ext>
            </a:extLst>
          </p:cNvPr>
          <p:cNvGrpSpPr/>
          <p:nvPr/>
        </p:nvGrpSpPr>
        <p:grpSpPr>
          <a:xfrm>
            <a:off x="1028223" y="2107262"/>
            <a:ext cx="7559067" cy="2646878"/>
            <a:chOff x="1028223" y="2107262"/>
            <a:chExt cx="7559067" cy="2646878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3FF2862B-3E10-8A4F-3A8F-291DDC01DD33}"/>
                </a:ext>
              </a:extLst>
            </p:cNvPr>
            <p:cNvSpPr txBox="1"/>
            <p:nvPr/>
          </p:nvSpPr>
          <p:spPr>
            <a:xfrm>
              <a:off x="1028223" y="2107262"/>
              <a:ext cx="4100368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600" b="1" dirty="0">
                  <a:solidFill>
                    <a:srgbClr val="FFFFFF"/>
                  </a:solidFill>
                  <a:latin typeface="+mj-lt"/>
                  <a:ea typeface="+mj-ea"/>
                </a:rPr>
                <a:t>03</a:t>
              </a:r>
              <a:endParaRPr lang="zh-CN" altLang="en-US" sz="16600" b="1" dirty="0">
                <a:solidFill>
                  <a:srgbClr val="FFFFFF"/>
                </a:solidFill>
                <a:latin typeface="+mj-lt"/>
                <a:ea typeface="+mj-ea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CA1547C-0A61-DAEC-4744-4A3946EF61CD}"/>
                </a:ext>
              </a:extLst>
            </p:cNvPr>
            <p:cNvSpPr txBox="1"/>
            <p:nvPr/>
          </p:nvSpPr>
          <p:spPr>
            <a:xfrm>
              <a:off x="4205535" y="2503969"/>
              <a:ext cx="338050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6000" b="1" dirty="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D6D39C4-0445-722D-38D4-1E66CA64D766}"/>
                </a:ext>
              </a:extLst>
            </p:cNvPr>
            <p:cNvSpPr txBox="1"/>
            <p:nvPr/>
          </p:nvSpPr>
          <p:spPr>
            <a:xfrm>
              <a:off x="4251345" y="3560148"/>
              <a:ext cx="433594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algn="l"/>
              <a:r>
                <a:rPr lang="en-US" altLang="zh-CN" sz="1800" dirty="0">
                  <a:solidFill>
                    <a:srgbClr val="FFFFFF"/>
                  </a:solidFill>
                  <a:latin typeface="+mj-lt"/>
                  <a:ea typeface="Cambria" panose="02040503050406030204" pitchFamily="18" charset="0"/>
                  <a:cs typeface="+mn-ea"/>
                  <a:sym typeface="+mn-ea"/>
                </a:rPr>
                <a:t>Enter a title</a:t>
              </a:r>
              <a:endParaRPr lang="zh-CN" altLang="en-US" sz="1800" dirty="0">
                <a:solidFill>
                  <a:srgbClr val="FFFFFF"/>
                </a:solidFill>
                <a:latin typeface="+mj-lt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6760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DD433645-CAD8-7346-DC9C-F9EF178859AA}"/>
              </a:ext>
            </a:extLst>
          </p:cNvPr>
          <p:cNvGrpSpPr/>
          <p:nvPr/>
        </p:nvGrpSpPr>
        <p:grpSpPr>
          <a:xfrm>
            <a:off x="-14750" y="5649756"/>
            <a:ext cx="12259196" cy="1545878"/>
            <a:chOff x="-14750" y="5649756"/>
            <a:chExt cx="12259196" cy="1545878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826DE3D-20F2-6F02-5F55-655EFA56B4F3}"/>
                </a:ext>
              </a:extLst>
            </p:cNvPr>
            <p:cNvSpPr/>
            <p:nvPr/>
          </p:nvSpPr>
          <p:spPr>
            <a:xfrm rot="21408494">
              <a:off x="-14750" y="5649756"/>
              <a:ext cx="12259196" cy="1545878"/>
            </a:xfrm>
            <a:custGeom>
              <a:avLst/>
              <a:gdLst>
                <a:gd name="connsiteX0" fmla="*/ 12259196 w 12259196"/>
                <a:gd name="connsiteY0" fmla="*/ 0 h 1545878"/>
                <a:gd name="connsiteX1" fmla="*/ 12172098 w 12259196"/>
                <a:gd name="connsiteY1" fmla="*/ 1545878 h 1545878"/>
                <a:gd name="connsiteX2" fmla="*/ 0 w 12259196"/>
                <a:gd name="connsiteY2" fmla="*/ 867106 h 1545878"/>
                <a:gd name="connsiteX3" fmla="*/ 19357 w 12259196"/>
                <a:gd name="connsiteY3" fmla="*/ 519979 h 1545878"/>
                <a:gd name="connsiteX4" fmla="*/ 961608 w 12259196"/>
                <a:gd name="connsiteY4" fmla="*/ 596375 h 1545878"/>
                <a:gd name="connsiteX5" fmla="*/ 3783284 w 12259196"/>
                <a:gd name="connsiteY5" fmla="*/ 713315 h 1545878"/>
                <a:gd name="connsiteX6" fmla="*/ 8652293 w 12259196"/>
                <a:gd name="connsiteY6" fmla="*/ 379683 h 1545878"/>
                <a:gd name="connsiteX7" fmla="*/ 12054417 w 12259196"/>
                <a:gd name="connsiteY7" fmla="*/ 23401 h 1545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59196" h="1545878">
                  <a:moveTo>
                    <a:pt x="12259196" y="0"/>
                  </a:moveTo>
                  <a:lnTo>
                    <a:pt x="12172098" y="1545878"/>
                  </a:lnTo>
                  <a:lnTo>
                    <a:pt x="0" y="867106"/>
                  </a:lnTo>
                  <a:lnTo>
                    <a:pt x="19357" y="519979"/>
                  </a:lnTo>
                  <a:lnTo>
                    <a:pt x="961608" y="596375"/>
                  </a:lnTo>
                  <a:cubicBezTo>
                    <a:pt x="1910807" y="667122"/>
                    <a:pt x="2853959" y="715632"/>
                    <a:pt x="3783284" y="713315"/>
                  </a:cubicBezTo>
                  <a:cubicBezTo>
                    <a:pt x="5435419" y="709196"/>
                    <a:pt x="7110441" y="513548"/>
                    <a:pt x="8652293" y="379683"/>
                  </a:cubicBezTo>
                  <a:cubicBezTo>
                    <a:pt x="9615951" y="296018"/>
                    <a:pt x="11086799" y="133513"/>
                    <a:pt x="12054417" y="2340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chemeClr val="accent1">
                    <a:lumMod val="40000"/>
                    <a:lumOff val="6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1CB65B1-C85F-618F-EFE1-9EBEB8DC66F5}"/>
                </a:ext>
              </a:extLst>
            </p:cNvPr>
            <p:cNvSpPr/>
            <p:nvPr/>
          </p:nvSpPr>
          <p:spPr>
            <a:xfrm>
              <a:off x="0" y="5788782"/>
              <a:ext cx="12191440" cy="1069219"/>
            </a:xfrm>
            <a:custGeom>
              <a:avLst/>
              <a:gdLst>
                <a:gd name="connsiteX0" fmla="*/ 12191440 w 12191440"/>
                <a:gd name="connsiteY0" fmla="*/ 0 h 1069219"/>
                <a:gd name="connsiteX1" fmla="*/ 12191440 w 12191440"/>
                <a:gd name="connsiteY1" fmla="*/ 1069219 h 1069219"/>
                <a:gd name="connsiteX2" fmla="*/ 0 w 12191440"/>
                <a:gd name="connsiteY2" fmla="*/ 1069219 h 1069219"/>
                <a:gd name="connsiteX3" fmla="*/ 0 w 12191440"/>
                <a:gd name="connsiteY3" fmla="*/ 520878 h 1069219"/>
                <a:gd name="connsiteX4" fmla="*/ 909340 w 12191440"/>
                <a:gd name="connsiteY4" fmla="*/ 594606 h 1069219"/>
                <a:gd name="connsiteX5" fmla="*/ 3731017 w 12191440"/>
                <a:gd name="connsiteY5" fmla="*/ 711545 h 1069219"/>
                <a:gd name="connsiteX6" fmla="*/ 8600026 w 12191440"/>
                <a:gd name="connsiteY6" fmla="*/ 377913 h 1069219"/>
                <a:gd name="connsiteX7" fmla="*/ 12002151 w 12191440"/>
                <a:gd name="connsiteY7" fmla="*/ 21631 h 1069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1440" h="1069219">
                  <a:moveTo>
                    <a:pt x="12191440" y="0"/>
                  </a:moveTo>
                  <a:lnTo>
                    <a:pt x="12191440" y="1069219"/>
                  </a:lnTo>
                  <a:lnTo>
                    <a:pt x="0" y="1069219"/>
                  </a:lnTo>
                  <a:lnTo>
                    <a:pt x="0" y="520878"/>
                  </a:lnTo>
                  <a:lnTo>
                    <a:pt x="909340" y="594606"/>
                  </a:lnTo>
                  <a:cubicBezTo>
                    <a:pt x="1858540" y="665352"/>
                    <a:pt x="2801692" y="713862"/>
                    <a:pt x="3731017" y="711545"/>
                  </a:cubicBezTo>
                  <a:cubicBezTo>
                    <a:pt x="5383151" y="707426"/>
                    <a:pt x="7058173" y="511778"/>
                    <a:pt x="8600026" y="377913"/>
                  </a:cubicBezTo>
                  <a:cubicBezTo>
                    <a:pt x="9563683" y="294248"/>
                    <a:pt x="11034530" y="131743"/>
                    <a:pt x="12002151" y="21631"/>
                  </a:cubicBezTo>
                  <a:close/>
                </a:path>
              </a:pathLst>
            </a:custGeom>
            <a:gradFill flip="none" rotWithShape="1">
              <a:gsLst>
                <a:gs pos="35000">
                  <a:schemeClr val="accent1"/>
                </a:gs>
                <a:gs pos="100000">
                  <a:schemeClr val="accent3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3ADDE392-8497-5B75-A9AC-1745EDB8EF5B}"/>
              </a:ext>
            </a:extLst>
          </p:cNvPr>
          <p:cNvGrpSpPr/>
          <p:nvPr/>
        </p:nvGrpSpPr>
        <p:grpSpPr>
          <a:xfrm>
            <a:off x="626907" y="338055"/>
            <a:ext cx="10905971" cy="548598"/>
            <a:chOff x="626907" y="338055"/>
            <a:chExt cx="10905971" cy="548598"/>
          </a:xfrm>
        </p:grpSpPr>
        <p:pic>
          <p:nvPicPr>
            <p:cNvPr id="2" name="图形 1">
              <a:extLst>
                <a:ext uri="{FF2B5EF4-FFF2-40B4-BE49-F238E27FC236}">
                  <a16:creationId xmlns:a16="http://schemas.microsoft.com/office/drawing/2014/main" id="{8A1B53F5-5FCE-116B-4CA5-04ABFE1C636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26907" y="385946"/>
              <a:ext cx="489393" cy="489393"/>
            </a:xfrm>
            <a:prstGeom prst="rect">
              <a:avLst/>
            </a:prstGeom>
          </p:spPr>
        </p:pic>
        <p:sp>
          <p:nvSpPr>
            <p:cNvPr id="3" name="TextBox 28">
              <a:extLst>
                <a:ext uri="{FF2B5EF4-FFF2-40B4-BE49-F238E27FC236}">
                  <a16:creationId xmlns:a16="http://schemas.microsoft.com/office/drawing/2014/main" id="{17A83021-CEE5-AFD7-D419-76A7E424D48C}"/>
                </a:ext>
              </a:extLst>
            </p:cNvPr>
            <p:cNvSpPr txBox="1"/>
            <p:nvPr/>
          </p:nvSpPr>
          <p:spPr>
            <a:xfrm>
              <a:off x="882901" y="338055"/>
              <a:ext cx="2396805" cy="5408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defRPr sz="26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accent2">
                      <a:lumMod val="75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1E9790EA-CE35-3663-09BE-CAE5028280F1}"/>
                </a:ext>
              </a:extLst>
            </p:cNvPr>
            <p:cNvCxnSpPr>
              <a:cxnSpLocks/>
            </p:cNvCxnSpPr>
            <p:nvPr/>
          </p:nvCxnSpPr>
          <p:spPr>
            <a:xfrm>
              <a:off x="681070" y="886653"/>
              <a:ext cx="10851808" cy="0"/>
            </a:xfrm>
            <a:prstGeom prst="line">
              <a:avLst/>
            </a:prstGeom>
            <a:ln w="127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CF09F46-EF21-4F72-22DF-11A398BF3707}"/>
              </a:ext>
            </a:extLst>
          </p:cNvPr>
          <p:cNvGrpSpPr/>
          <p:nvPr/>
        </p:nvGrpSpPr>
        <p:grpSpPr>
          <a:xfrm>
            <a:off x="5452534" y="1137298"/>
            <a:ext cx="6739467" cy="5842000"/>
            <a:chOff x="5452534" y="1137298"/>
            <a:chExt cx="6739467" cy="5842000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895328B-EF16-D399-381A-19FF84AB6BEE}"/>
                </a:ext>
              </a:extLst>
            </p:cNvPr>
            <p:cNvSpPr/>
            <p:nvPr/>
          </p:nvSpPr>
          <p:spPr>
            <a:xfrm>
              <a:off x="5452534" y="1137298"/>
              <a:ext cx="6739466" cy="5842000"/>
            </a:xfrm>
            <a:custGeom>
              <a:avLst/>
              <a:gdLst>
                <a:gd name="connsiteX0" fmla="*/ 4648199 w 6739466"/>
                <a:gd name="connsiteY0" fmla="*/ 0 h 5842000"/>
                <a:gd name="connsiteX1" fmla="*/ 6663386 w 6739466"/>
                <a:gd name="connsiteY1" fmla="*/ 458363 h 5842000"/>
                <a:gd name="connsiteX2" fmla="*/ 6739466 w 6739466"/>
                <a:gd name="connsiteY2" fmla="*/ 497329 h 5842000"/>
                <a:gd name="connsiteX3" fmla="*/ 6739466 w 6739466"/>
                <a:gd name="connsiteY3" fmla="*/ 5842000 h 5842000"/>
                <a:gd name="connsiteX4" fmla="*/ 155464 w 6739466"/>
                <a:gd name="connsiteY4" fmla="*/ 5842000 h 5842000"/>
                <a:gd name="connsiteX5" fmla="*/ 146337 w 6739466"/>
                <a:gd name="connsiteY5" fmla="*/ 5809858 h 5842000"/>
                <a:gd name="connsiteX6" fmla="*/ 0 w 6739466"/>
                <a:gd name="connsiteY6" fmla="*/ 4648200 h 5842000"/>
                <a:gd name="connsiteX7" fmla="*/ 4648199 w 6739466"/>
                <a:gd name="connsiteY7" fmla="*/ 0 h 584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39466" h="5842000">
                  <a:moveTo>
                    <a:pt x="4648199" y="0"/>
                  </a:moveTo>
                  <a:cubicBezTo>
                    <a:pt x="5370204" y="0"/>
                    <a:pt x="6053762" y="164616"/>
                    <a:pt x="6663386" y="458363"/>
                  </a:cubicBezTo>
                  <a:lnTo>
                    <a:pt x="6739466" y="497329"/>
                  </a:lnTo>
                  <a:lnTo>
                    <a:pt x="6739466" y="5842000"/>
                  </a:lnTo>
                  <a:lnTo>
                    <a:pt x="155464" y="5842000"/>
                  </a:lnTo>
                  <a:lnTo>
                    <a:pt x="146337" y="5809858"/>
                  </a:lnTo>
                  <a:cubicBezTo>
                    <a:pt x="50807" y="5438562"/>
                    <a:pt x="0" y="5049314"/>
                    <a:pt x="0" y="4648200"/>
                  </a:cubicBezTo>
                  <a:cubicBezTo>
                    <a:pt x="0" y="2081070"/>
                    <a:pt x="2081069" y="0"/>
                    <a:pt x="4648199" y="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BFB786BF-11F1-775A-C810-5F6C533B4623}"/>
                </a:ext>
              </a:extLst>
            </p:cNvPr>
            <p:cNvSpPr/>
            <p:nvPr/>
          </p:nvSpPr>
          <p:spPr>
            <a:xfrm>
              <a:off x="5797022" y="1481786"/>
              <a:ext cx="6394979" cy="5497512"/>
            </a:xfrm>
            <a:custGeom>
              <a:avLst/>
              <a:gdLst>
                <a:gd name="connsiteX0" fmla="*/ 4303712 w 6394979"/>
                <a:gd name="connsiteY0" fmla="*/ 0 h 5497512"/>
                <a:gd name="connsiteX1" fmla="*/ 6355117 w 6394979"/>
                <a:gd name="connsiteY1" fmla="*/ 519435 h 5497512"/>
                <a:gd name="connsiteX2" fmla="*/ 6394979 w 6394979"/>
                <a:gd name="connsiteY2" fmla="*/ 542355 h 5497512"/>
                <a:gd name="connsiteX3" fmla="*/ 6394979 w 6394979"/>
                <a:gd name="connsiteY3" fmla="*/ 5497512 h 5497512"/>
                <a:gd name="connsiteX4" fmla="*/ 171376 w 6394979"/>
                <a:gd name="connsiteY4" fmla="*/ 5497512 h 5497512"/>
                <a:gd name="connsiteX5" fmla="*/ 87437 w 6394979"/>
                <a:gd name="connsiteY5" fmla="*/ 5171061 h 5497512"/>
                <a:gd name="connsiteX6" fmla="*/ 0 w 6394979"/>
                <a:gd name="connsiteY6" fmla="*/ 4303712 h 5497512"/>
                <a:gd name="connsiteX7" fmla="*/ 4303712 w 6394979"/>
                <a:gd name="connsiteY7" fmla="*/ 0 h 5497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94979" h="5497512">
                  <a:moveTo>
                    <a:pt x="4303712" y="0"/>
                  </a:moveTo>
                  <a:cubicBezTo>
                    <a:pt x="5046486" y="0"/>
                    <a:pt x="5745310" y="188168"/>
                    <a:pt x="6355117" y="519435"/>
                  </a:cubicBezTo>
                  <a:lnTo>
                    <a:pt x="6394979" y="542355"/>
                  </a:lnTo>
                  <a:lnTo>
                    <a:pt x="6394979" y="5497512"/>
                  </a:lnTo>
                  <a:lnTo>
                    <a:pt x="171376" y="5497512"/>
                  </a:lnTo>
                  <a:lnTo>
                    <a:pt x="87437" y="5171061"/>
                  </a:lnTo>
                  <a:cubicBezTo>
                    <a:pt x="30107" y="4890899"/>
                    <a:pt x="0" y="4600822"/>
                    <a:pt x="0" y="4303712"/>
                  </a:cubicBezTo>
                  <a:cubicBezTo>
                    <a:pt x="0" y="1926837"/>
                    <a:pt x="1926837" y="0"/>
                    <a:pt x="4303712" y="0"/>
                  </a:cubicBezTo>
                  <a:close/>
                </a:path>
              </a:pathLst>
            </a:cu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508000" dist="38100" dir="8100000" algn="tr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20FDEB18-7E6A-DECC-CD25-D857A0EF327F}"/>
              </a:ext>
            </a:extLst>
          </p:cNvPr>
          <p:cNvGrpSpPr/>
          <p:nvPr/>
        </p:nvGrpSpPr>
        <p:grpSpPr>
          <a:xfrm>
            <a:off x="716679" y="1360488"/>
            <a:ext cx="4391366" cy="1415516"/>
            <a:chOff x="716679" y="1360488"/>
            <a:chExt cx="4391366" cy="141551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D0731DE-B095-2EC3-F46C-1841633E5BA2}"/>
                </a:ext>
              </a:extLst>
            </p:cNvPr>
            <p:cNvGrpSpPr/>
            <p:nvPr/>
          </p:nvGrpSpPr>
          <p:grpSpPr>
            <a:xfrm>
              <a:off x="716679" y="1415101"/>
              <a:ext cx="566225" cy="521418"/>
              <a:chOff x="716679" y="1628736"/>
              <a:chExt cx="695026" cy="640026"/>
            </a:xfrm>
          </p:grpSpPr>
          <p:sp>
            <p:nvSpPr>
              <p:cNvPr id="11" name="矩形: 圆角 10">
                <a:extLst>
                  <a:ext uri="{FF2B5EF4-FFF2-40B4-BE49-F238E27FC236}">
                    <a16:creationId xmlns:a16="http://schemas.microsoft.com/office/drawing/2014/main" id="{78D599D7-F7FA-F9ED-A985-BC900BAF4835}"/>
                  </a:ext>
                </a:extLst>
              </p:cNvPr>
              <p:cNvSpPr/>
              <p:nvPr/>
            </p:nvSpPr>
            <p:spPr>
              <a:xfrm>
                <a:off x="716679" y="1653805"/>
                <a:ext cx="695026" cy="589888"/>
              </a:xfrm>
              <a:prstGeom prst="roundRect">
                <a:avLst>
                  <a:gd name="adj" fmla="val 1159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2" name="图形 11">
                <a:extLst>
                  <a:ext uri="{FF2B5EF4-FFF2-40B4-BE49-F238E27FC236}">
                    <a16:creationId xmlns:a16="http://schemas.microsoft.com/office/drawing/2014/main" id="{CF134E2D-39BC-6294-B5C8-3D5FF24DA13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flipH="1">
                <a:off x="744179" y="1628736"/>
                <a:ext cx="640026" cy="640026"/>
              </a:xfrm>
              <a:prstGeom prst="rect">
                <a:avLst/>
              </a:prstGeom>
            </p:spPr>
          </p:pic>
        </p:grp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5D665208-710B-DDC6-651F-C32152106860}"/>
                </a:ext>
              </a:extLst>
            </p:cNvPr>
            <p:cNvSpPr/>
            <p:nvPr/>
          </p:nvSpPr>
          <p:spPr>
            <a:xfrm>
              <a:off x="1444740" y="1360488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78467DFD-3D63-4B23-9083-11AAA0F139ED}"/>
                </a:ext>
              </a:extLst>
            </p:cNvPr>
            <p:cNvSpPr/>
            <p:nvPr/>
          </p:nvSpPr>
          <p:spPr>
            <a:xfrm>
              <a:off x="1451368" y="1822153"/>
              <a:ext cx="3656677" cy="95385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此处请添加详细文本描述，建议与标题相关并符合整体语言风格，语言描述尽量简洁生动。</a:t>
              </a: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9F587B4F-EB83-6899-5484-B8578C5B6593}"/>
                </a:ext>
              </a:extLst>
            </p:cNvPr>
            <p:cNvGrpSpPr/>
            <p:nvPr/>
          </p:nvGrpSpPr>
          <p:grpSpPr>
            <a:xfrm>
              <a:off x="1566976" y="1791171"/>
              <a:ext cx="2646793" cy="0"/>
              <a:chOff x="1568795" y="1703180"/>
              <a:chExt cx="2646793" cy="0"/>
            </a:xfrm>
          </p:grpSpPr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A0729426-88B3-3D3A-AAF9-3490028CB5C3}"/>
                  </a:ext>
                </a:extLst>
              </p:cNvPr>
              <p:cNvCxnSpPr/>
              <p:nvPr/>
            </p:nvCxnSpPr>
            <p:spPr>
              <a:xfrm>
                <a:off x="1568795" y="1703180"/>
                <a:ext cx="2646793" cy="0"/>
              </a:xfrm>
              <a:prstGeom prst="line">
                <a:avLst/>
              </a:prstGeom>
              <a:ln w="952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7D53E63F-CC89-517D-ACE3-5495D8332A6B}"/>
                  </a:ext>
                </a:extLst>
              </p:cNvPr>
              <p:cNvCxnSpPr/>
              <p:nvPr/>
            </p:nvCxnSpPr>
            <p:spPr>
              <a:xfrm>
                <a:off x="1568795" y="1703180"/>
                <a:ext cx="452818" cy="0"/>
              </a:xfrm>
              <a:prstGeom prst="line">
                <a:avLst/>
              </a:prstGeom>
              <a:ln w="28575" cap="rnd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FEE4149-607A-7AB9-B35C-6AA96788B592}"/>
              </a:ext>
            </a:extLst>
          </p:cNvPr>
          <p:cNvGrpSpPr/>
          <p:nvPr/>
        </p:nvGrpSpPr>
        <p:grpSpPr>
          <a:xfrm>
            <a:off x="716679" y="3009734"/>
            <a:ext cx="4391366" cy="1415516"/>
            <a:chOff x="716679" y="3009734"/>
            <a:chExt cx="4391366" cy="1415516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524E74E1-6894-582F-B677-174909F0476A}"/>
                </a:ext>
              </a:extLst>
            </p:cNvPr>
            <p:cNvGrpSpPr/>
            <p:nvPr/>
          </p:nvGrpSpPr>
          <p:grpSpPr>
            <a:xfrm>
              <a:off x="716679" y="3064347"/>
              <a:ext cx="566225" cy="521418"/>
              <a:chOff x="716679" y="1628736"/>
              <a:chExt cx="695026" cy="640026"/>
            </a:xfrm>
          </p:grpSpPr>
          <p:sp>
            <p:nvSpPr>
              <p:cNvPr id="48" name="矩形: 圆角 47">
                <a:extLst>
                  <a:ext uri="{FF2B5EF4-FFF2-40B4-BE49-F238E27FC236}">
                    <a16:creationId xmlns:a16="http://schemas.microsoft.com/office/drawing/2014/main" id="{1FE63287-8B16-64BE-FB31-F5FF10B06804}"/>
                  </a:ext>
                </a:extLst>
              </p:cNvPr>
              <p:cNvSpPr/>
              <p:nvPr/>
            </p:nvSpPr>
            <p:spPr>
              <a:xfrm>
                <a:off x="716679" y="1653805"/>
                <a:ext cx="695026" cy="589888"/>
              </a:xfrm>
              <a:prstGeom prst="roundRect">
                <a:avLst>
                  <a:gd name="adj" fmla="val 1159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9" name="图形 48">
                <a:extLst>
                  <a:ext uri="{FF2B5EF4-FFF2-40B4-BE49-F238E27FC236}">
                    <a16:creationId xmlns:a16="http://schemas.microsoft.com/office/drawing/2014/main" id="{E9420C3B-0164-5301-065A-67BCD40711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flipH="1">
                <a:off x="744179" y="1628736"/>
                <a:ext cx="640026" cy="640026"/>
              </a:xfrm>
              <a:prstGeom prst="rect">
                <a:avLst/>
              </a:prstGeom>
            </p:spPr>
          </p:pic>
        </p:grp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5F86F1A1-C487-CF2E-31BD-3986C59E6CE3}"/>
                </a:ext>
              </a:extLst>
            </p:cNvPr>
            <p:cNvSpPr/>
            <p:nvPr/>
          </p:nvSpPr>
          <p:spPr>
            <a:xfrm>
              <a:off x="1444740" y="3009734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62891BED-8714-B111-0B28-4C8CC5E1064F}"/>
                </a:ext>
              </a:extLst>
            </p:cNvPr>
            <p:cNvSpPr/>
            <p:nvPr/>
          </p:nvSpPr>
          <p:spPr>
            <a:xfrm>
              <a:off x="1451368" y="3471399"/>
              <a:ext cx="3656677" cy="95385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此处请添加详细文本描述，建议与标题相关并符合整体语言风格，语言描述尽量简洁生动。</a:t>
              </a: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D980C65F-E4B3-EFFC-A67A-93D9B3372D6F}"/>
                </a:ext>
              </a:extLst>
            </p:cNvPr>
            <p:cNvGrpSpPr/>
            <p:nvPr/>
          </p:nvGrpSpPr>
          <p:grpSpPr>
            <a:xfrm>
              <a:off x="1566976" y="3440417"/>
              <a:ext cx="2646793" cy="0"/>
              <a:chOff x="1568795" y="1703180"/>
              <a:chExt cx="2646793" cy="0"/>
            </a:xfrm>
          </p:grpSpPr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BBAC00B0-E15A-1C4E-6650-5934AC49BEB0}"/>
                  </a:ext>
                </a:extLst>
              </p:cNvPr>
              <p:cNvCxnSpPr/>
              <p:nvPr/>
            </p:nvCxnSpPr>
            <p:spPr>
              <a:xfrm>
                <a:off x="1568795" y="1703180"/>
                <a:ext cx="2646793" cy="0"/>
              </a:xfrm>
              <a:prstGeom prst="line">
                <a:avLst/>
              </a:prstGeom>
              <a:ln w="952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322A0F57-D4BE-88FC-2E4B-A534BD35EEFA}"/>
                  </a:ext>
                </a:extLst>
              </p:cNvPr>
              <p:cNvCxnSpPr/>
              <p:nvPr/>
            </p:nvCxnSpPr>
            <p:spPr>
              <a:xfrm>
                <a:off x="1568795" y="1703180"/>
                <a:ext cx="452818" cy="0"/>
              </a:xfrm>
              <a:prstGeom prst="line">
                <a:avLst/>
              </a:prstGeom>
              <a:ln w="28575" cap="rnd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3F52D7F-CF79-E2D6-9617-ACD331F0F039}"/>
              </a:ext>
            </a:extLst>
          </p:cNvPr>
          <p:cNvGrpSpPr/>
          <p:nvPr/>
        </p:nvGrpSpPr>
        <p:grpSpPr>
          <a:xfrm>
            <a:off x="716679" y="4658980"/>
            <a:ext cx="4391366" cy="1415516"/>
            <a:chOff x="716679" y="4658980"/>
            <a:chExt cx="4391366" cy="1415516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0252E657-9A43-7233-A980-29DFB1FA44FC}"/>
                </a:ext>
              </a:extLst>
            </p:cNvPr>
            <p:cNvGrpSpPr/>
            <p:nvPr/>
          </p:nvGrpSpPr>
          <p:grpSpPr>
            <a:xfrm>
              <a:off x="716679" y="4713593"/>
              <a:ext cx="566225" cy="521418"/>
              <a:chOff x="716679" y="1628736"/>
              <a:chExt cx="695026" cy="640026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3A57F995-720C-F67A-6C58-96A3047B8EF0}"/>
                  </a:ext>
                </a:extLst>
              </p:cNvPr>
              <p:cNvSpPr/>
              <p:nvPr/>
            </p:nvSpPr>
            <p:spPr>
              <a:xfrm>
                <a:off x="716679" y="1653805"/>
                <a:ext cx="695026" cy="589888"/>
              </a:xfrm>
              <a:prstGeom prst="roundRect">
                <a:avLst>
                  <a:gd name="adj" fmla="val 1159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8" name="图形 57">
                <a:extLst>
                  <a:ext uri="{FF2B5EF4-FFF2-40B4-BE49-F238E27FC236}">
                    <a16:creationId xmlns:a16="http://schemas.microsoft.com/office/drawing/2014/main" id="{12A177AF-C242-D038-91A3-3886AC2426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flipH="1">
                <a:off x="744179" y="1628736"/>
                <a:ext cx="640026" cy="640026"/>
              </a:xfrm>
              <a:prstGeom prst="rect">
                <a:avLst/>
              </a:prstGeom>
            </p:spPr>
          </p:pic>
        </p:grp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8694D592-20BB-39B0-E356-742619A67549}"/>
                </a:ext>
              </a:extLst>
            </p:cNvPr>
            <p:cNvSpPr/>
            <p:nvPr/>
          </p:nvSpPr>
          <p:spPr>
            <a:xfrm>
              <a:off x="1444740" y="465898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AEAB4152-474C-44C9-F3E3-8832B5933833}"/>
                </a:ext>
              </a:extLst>
            </p:cNvPr>
            <p:cNvSpPr/>
            <p:nvPr/>
          </p:nvSpPr>
          <p:spPr>
            <a:xfrm>
              <a:off x="1451368" y="5120645"/>
              <a:ext cx="3656677" cy="95385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此处请添加详细文本描述，建议与标题相关并符合整体语言风格，语言描述尽量简洁生动。</a:t>
              </a: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A2380F4E-DDA4-5DE5-9114-6689FCDF71C8}"/>
                </a:ext>
              </a:extLst>
            </p:cNvPr>
            <p:cNvGrpSpPr/>
            <p:nvPr/>
          </p:nvGrpSpPr>
          <p:grpSpPr>
            <a:xfrm>
              <a:off x="1566976" y="5089663"/>
              <a:ext cx="2646793" cy="0"/>
              <a:chOff x="1568795" y="1703180"/>
              <a:chExt cx="2646793" cy="0"/>
            </a:xfrm>
          </p:grpSpPr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5A6D73AE-4A6A-5772-1875-555D1F5AE1C2}"/>
                  </a:ext>
                </a:extLst>
              </p:cNvPr>
              <p:cNvCxnSpPr/>
              <p:nvPr/>
            </p:nvCxnSpPr>
            <p:spPr>
              <a:xfrm>
                <a:off x="1568795" y="1703180"/>
                <a:ext cx="2646793" cy="0"/>
              </a:xfrm>
              <a:prstGeom prst="line">
                <a:avLst/>
              </a:prstGeom>
              <a:ln w="952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E25D7B95-7925-88E3-1F51-563727616C12}"/>
                  </a:ext>
                </a:extLst>
              </p:cNvPr>
              <p:cNvCxnSpPr/>
              <p:nvPr/>
            </p:nvCxnSpPr>
            <p:spPr>
              <a:xfrm>
                <a:off x="1568795" y="1703180"/>
                <a:ext cx="452818" cy="0"/>
              </a:xfrm>
              <a:prstGeom prst="line">
                <a:avLst/>
              </a:prstGeom>
              <a:ln w="28575" cap="rnd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7974662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28">
            <a:extLst>
              <a:ext uri="{FF2B5EF4-FFF2-40B4-BE49-F238E27FC236}">
                <a16:creationId xmlns:a16="http://schemas.microsoft.com/office/drawing/2014/main" id="{A22953E4-71FE-2770-4D78-8FB96D21A1EB}"/>
              </a:ext>
            </a:extLst>
          </p:cNvPr>
          <p:cNvSpPr txBox="1"/>
          <p:nvPr/>
        </p:nvSpPr>
        <p:spPr>
          <a:xfrm>
            <a:off x="4375188" y="1052392"/>
            <a:ext cx="3608007" cy="4056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400" b="1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</a:gradFill>
                <a:latin typeface="+mj-ea"/>
                <a:ea typeface="+mj-ea"/>
              </a:rPr>
              <a:t>快来给自己打个分吧!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E0961A5-4295-DB13-A479-A68FEF7A7716}"/>
              </a:ext>
            </a:extLst>
          </p:cNvPr>
          <p:cNvGrpSpPr/>
          <p:nvPr/>
        </p:nvGrpSpPr>
        <p:grpSpPr>
          <a:xfrm>
            <a:off x="626907" y="338055"/>
            <a:ext cx="10905971" cy="548598"/>
            <a:chOff x="626907" y="338055"/>
            <a:chExt cx="10905971" cy="548598"/>
          </a:xfrm>
        </p:grpSpPr>
        <p:pic>
          <p:nvPicPr>
            <p:cNvPr id="61" name="图形 60">
              <a:extLst>
                <a:ext uri="{FF2B5EF4-FFF2-40B4-BE49-F238E27FC236}">
                  <a16:creationId xmlns:a16="http://schemas.microsoft.com/office/drawing/2014/main" id="{3E8DB3CE-FB27-3FB4-DA9B-DCF01B9211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26907" y="385946"/>
              <a:ext cx="489393" cy="489393"/>
            </a:xfrm>
            <a:prstGeom prst="rect">
              <a:avLst/>
            </a:prstGeom>
          </p:spPr>
        </p:pic>
        <p:sp>
          <p:nvSpPr>
            <p:cNvPr id="62" name="TextBox 28">
              <a:extLst>
                <a:ext uri="{FF2B5EF4-FFF2-40B4-BE49-F238E27FC236}">
                  <a16:creationId xmlns:a16="http://schemas.microsoft.com/office/drawing/2014/main" id="{E23ABF4E-D4CE-A6D3-0094-47129A42B15A}"/>
                </a:ext>
              </a:extLst>
            </p:cNvPr>
            <p:cNvSpPr txBox="1"/>
            <p:nvPr/>
          </p:nvSpPr>
          <p:spPr>
            <a:xfrm>
              <a:off x="880533" y="338055"/>
              <a:ext cx="2396805" cy="5408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defRPr sz="26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accent2">
                      <a:lumMod val="75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649D5812-1CE9-43F0-0581-820266EF7408}"/>
                </a:ext>
              </a:extLst>
            </p:cNvPr>
            <p:cNvCxnSpPr>
              <a:cxnSpLocks/>
            </p:cNvCxnSpPr>
            <p:nvPr/>
          </p:nvCxnSpPr>
          <p:spPr>
            <a:xfrm>
              <a:off x="681070" y="886653"/>
              <a:ext cx="10851808" cy="0"/>
            </a:xfrm>
            <a:prstGeom prst="line">
              <a:avLst/>
            </a:prstGeom>
            <a:ln w="127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19C6DE1-BFA1-B692-50EF-07F7D83712E3}"/>
              </a:ext>
            </a:extLst>
          </p:cNvPr>
          <p:cNvGrpSpPr/>
          <p:nvPr/>
        </p:nvGrpSpPr>
        <p:grpSpPr>
          <a:xfrm>
            <a:off x="658813" y="1550079"/>
            <a:ext cx="11026943" cy="4903110"/>
            <a:chOff x="658813" y="1550079"/>
            <a:chExt cx="11026943" cy="4903110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6FD8E65E-79EE-AB06-3DB8-DA14C47C1524}"/>
                </a:ext>
              </a:extLst>
            </p:cNvPr>
            <p:cNvSpPr/>
            <p:nvPr/>
          </p:nvSpPr>
          <p:spPr>
            <a:xfrm>
              <a:off x="806877" y="1665289"/>
              <a:ext cx="10878879" cy="4787900"/>
            </a:xfrm>
            <a:prstGeom prst="roundRect">
              <a:avLst>
                <a:gd name="adj" fmla="val 2658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190500" dist="88900" dir="2700000" algn="tl" rotWithShape="0">
                <a:schemeClr val="accent1">
                  <a:lumMod val="60000"/>
                  <a:lumOff val="40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DAFAFA3A-165F-4D88-545C-76D9146B7623}"/>
                </a:ext>
              </a:extLst>
            </p:cNvPr>
            <p:cNvSpPr/>
            <p:nvPr/>
          </p:nvSpPr>
          <p:spPr>
            <a:xfrm>
              <a:off x="658813" y="1550079"/>
              <a:ext cx="10926602" cy="4832745"/>
            </a:xfrm>
            <a:prstGeom prst="roundRect">
              <a:avLst>
                <a:gd name="adj" fmla="val 2658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6776BF6F-997A-4F4A-8ADA-FBAFA70D89D6}"/>
                </a:ext>
              </a:extLst>
            </p:cNvPr>
            <p:cNvSpPr/>
            <p:nvPr/>
          </p:nvSpPr>
          <p:spPr>
            <a:xfrm>
              <a:off x="880533" y="2105434"/>
              <a:ext cx="10464800" cy="4086717"/>
            </a:xfrm>
            <a:prstGeom prst="roundRect">
              <a:avLst>
                <a:gd name="adj" fmla="val 2658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algn="t" rotWithShape="0">
                <a:schemeClr val="tx1"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6C1F94EC-BA38-4AD0-293C-589055F6D312}"/>
                </a:ext>
              </a:extLst>
            </p:cNvPr>
            <p:cNvCxnSpPr>
              <a:cxnSpLocks/>
            </p:cNvCxnSpPr>
            <p:nvPr/>
          </p:nvCxnSpPr>
          <p:spPr>
            <a:xfrm>
              <a:off x="1196835" y="2721777"/>
              <a:ext cx="9831528" cy="0"/>
            </a:xfrm>
            <a:prstGeom prst="line">
              <a:avLst/>
            </a:prstGeom>
            <a:ln w="6350" cap="flat" cmpd="sng" algn="ctr">
              <a:solidFill>
                <a:schemeClr val="bg2">
                  <a:lumMod val="75000"/>
                </a:schemeClr>
              </a:solidFill>
              <a:prstDash val="sys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8F81BC4E-DE72-890B-7F97-020369F6AD25}"/>
                </a:ext>
              </a:extLst>
            </p:cNvPr>
            <p:cNvCxnSpPr>
              <a:cxnSpLocks/>
            </p:cNvCxnSpPr>
            <p:nvPr/>
          </p:nvCxnSpPr>
          <p:spPr>
            <a:xfrm>
              <a:off x="1196835" y="3123425"/>
              <a:ext cx="9831528" cy="0"/>
            </a:xfrm>
            <a:prstGeom prst="line">
              <a:avLst/>
            </a:prstGeom>
            <a:ln w="6350" cap="flat" cmpd="sng" algn="ctr">
              <a:solidFill>
                <a:schemeClr val="bg2">
                  <a:lumMod val="75000"/>
                </a:schemeClr>
              </a:solidFill>
              <a:prstDash val="sys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822EC330-A6E7-F9E2-FDAC-0922D6C84F1A}"/>
                </a:ext>
              </a:extLst>
            </p:cNvPr>
            <p:cNvCxnSpPr>
              <a:cxnSpLocks/>
            </p:cNvCxnSpPr>
            <p:nvPr/>
          </p:nvCxnSpPr>
          <p:spPr>
            <a:xfrm>
              <a:off x="1196835" y="3525072"/>
              <a:ext cx="9831528" cy="0"/>
            </a:xfrm>
            <a:prstGeom prst="line">
              <a:avLst/>
            </a:prstGeom>
            <a:ln w="6350" cap="flat" cmpd="sng" algn="ctr">
              <a:solidFill>
                <a:schemeClr val="bg2">
                  <a:lumMod val="75000"/>
                </a:schemeClr>
              </a:solidFill>
              <a:prstDash val="sys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381876C9-E086-02F3-B87A-8FD08535C3A6}"/>
                </a:ext>
              </a:extLst>
            </p:cNvPr>
            <p:cNvCxnSpPr>
              <a:cxnSpLocks/>
            </p:cNvCxnSpPr>
            <p:nvPr/>
          </p:nvCxnSpPr>
          <p:spPr>
            <a:xfrm>
              <a:off x="1196835" y="3926720"/>
              <a:ext cx="9831528" cy="0"/>
            </a:xfrm>
            <a:prstGeom prst="line">
              <a:avLst/>
            </a:prstGeom>
            <a:ln w="6350" cap="flat" cmpd="sng" algn="ctr">
              <a:solidFill>
                <a:schemeClr val="bg2">
                  <a:lumMod val="75000"/>
                </a:schemeClr>
              </a:solidFill>
              <a:prstDash val="sys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1C318565-748A-9113-9725-511F5C8BFC83}"/>
                </a:ext>
              </a:extLst>
            </p:cNvPr>
            <p:cNvCxnSpPr>
              <a:cxnSpLocks/>
            </p:cNvCxnSpPr>
            <p:nvPr/>
          </p:nvCxnSpPr>
          <p:spPr>
            <a:xfrm>
              <a:off x="1196835" y="4328367"/>
              <a:ext cx="9831528" cy="0"/>
            </a:xfrm>
            <a:prstGeom prst="line">
              <a:avLst/>
            </a:prstGeom>
            <a:ln w="6350" cap="flat" cmpd="sng" algn="ctr">
              <a:solidFill>
                <a:schemeClr val="bg2">
                  <a:lumMod val="75000"/>
                </a:schemeClr>
              </a:solidFill>
              <a:prstDash val="sys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327F238E-B29B-2AEA-DBAC-CF8D9B6A1A3D}"/>
                </a:ext>
              </a:extLst>
            </p:cNvPr>
            <p:cNvCxnSpPr>
              <a:cxnSpLocks/>
            </p:cNvCxnSpPr>
            <p:nvPr/>
          </p:nvCxnSpPr>
          <p:spPr>
            <a:xfrm>
              <a:off x="1196835" y="4730015"/>
              <a:ext cx="9831528" cy="0"/>
            </a:xfrm>
            <a:prstGeom prst="line">
              <a:avLst/>
            </a:prstGeom>
            <a:ln w="6350" cap="flat" cmpd="sng" algn="ctr">
              <a:solidFill>
                <a:schemeClr val="bg2">
                  <a:lumMod val="75000"/>
                </a:schemeClr>
              </a:solidFill>
              <a:prstDash val="sys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65129D42-CC9A-C5C2-49E8-690C1419A27B}"/>
                </a:ext>
              </a:extLst>
            </p:cNvPr>
            <p:cNvCxnSpPr>
              <a:cxnSpLocks/>
            </p:cNvCxnSpPr>
            <p:nvPr/>
          </p:nvCxnSpPr>
          <p:spPr>
            <a:xfrm>
              <a:off x="1196835" y="5131662"/>
              <a:ext cx="9831528" cy="0"/>
            </a:xfrm>
            <a:prstGeom prst="line">
              <a:avLst/>
            </a:prstGeom>
            <a:ln w="6350" cap="flat" cmpd="sng" algn="ctr">
              <a:solidFill>
                <a:schemeClr val="bg2">
                  <a:lumMod val="75000"/>
                </a:schemeClr>
              </a:solidFill>
              <a:prstDash val="sys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CAC9B700-A9AF-C4BA-BAD8-1C1F8CBB586D}"/>
                </a:ext>
              </a:extLst>
            </p:cNvPr>
            <p:cNvCxnSpPr>
              <a:cxnSpLocks/>
            </p:cNvCxnSpPr>
            <p:nvPr/>
          </p:nvCxnSpPr>
          <p:spPr>
            <a:xfrm>
              <a:off x="1196835" y="5946471"/>
              <a:ext cx="9831528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9F68EBE-236D-E0A8-C411-8B2760005EB4}"/>
                </a:ext>
              </a:extLst>
            </p:cNvPr>
            <p:cNvSpPr txBox="1"/>
            <p:nvPr/>
          </p:nvSpPr>
          <p:spPr>
            <a:xfrm>
              <a:off x="7983195" y="1689340"/>
              <a:ext cx="14562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FFFFF"/>
                  </a:solidFill>
                  <a:latin typeface="+mn-ea"/>
                </a:rPr>
                <a:t>反对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23EA0FE-4792-DAEA-7D9D-90042E474F81}"/>
                </a:ext>
              </a:extLst>
            </p:cNvPr>
            <p:cNvSpPr txBox="1"/>
            <p:nvPr/>
          </p:nvSpPr>
          <p:spPr>
            <a:xfrm>
              <a:off x="6662060" y="1691031"/>
              <a:ext cx="14562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FFFFF"/>
                  </a:solidFill>
                  <a:latin typeface="+mn-ea"/>
                </a:rPr>
                <a:t>强烈反对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88328B9-967A-706B-605E-7DE5037FCB0B}"/>
                </a:ext>
              </a:extLst>
            </p:cNvPr>
            <p:cNvSpPr txBox="1"/>
            <p:nvPr/>
          </p:nvSpPr>
          <p:spPr>
            <a:xfrm>
              <a:off x="8838836" y="1689340"/>
              <a:ext cx="14562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FFFFF"/>
                  </a:solidFill>
                  <a:latin typeface="+mn-ea"/>
                </a:rPr>
                <a:t>同意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4D907B9-C54F-84C4-3BA5-605B4251401E}"/>
                </a:ext>
              </a:extLst>
            </p:cNvPr>
            <p:cNvSpPr txBox="1"/>
            <p:nvPr/>
          </p:nvSpPr>
          <p:spPr>
            <a:xfrm>
              <a:off x="9731713" y="1687233"/>
              <a:ext cx="14562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FFFFF"/>
                  </a:solidFill>
                  <a:latin typeface="+mn-ea"/>
                </a:rPr>
                <a:t>非常赞同</a:t>
              </a:r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164C612A-09A5-2BFE-B913-300598E886BE}"/>
                </a:ext>
              </a:extLst>
            </p:cNvPr>
            <p:cNvCxnSpPr>
              <a:cxnSpLocks/>
            </p:cNvCxnSpPr>
            <p:nvPr/>
          </p:nvCxnSpPr>
          <p:spPr>
            <a:xfrm>
              <a:off x="8711328" y="2302353"/>
              <a:ext cx="0" cy="3644118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BA0CF976-E8D8-5089-2A6B-53FC91DDF957}"/>
                </a:ext>
              </a:extLst>
            </p:cNvPr>
            <p:cNvCxnSpPr>
              <a:cxnSpLocks/>
            </p:cNvCxnSpPr>
            <p:nvPr/>
          </p:nvCxnSpPr>
          <p:spPr>
            <a:xfrm>
              <a:off x="9625728" y="2291351"/>
              <a:ext cx="0" cy="365512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0275A9BA-B402-1988-6AD5-B4A7AE918FF5}"/>
                </a:ext>
              </a:extLst>
            </p:cNvPr>
            <p:cNvCxnSpPr>
              <a:cxnSpLocks/>
            </p:cNvCxnSpPr>
            <p:nvPr/>
          </p:nvCxnSpPr>
          <p:spPr>
            <a:xfrm>
              <a:off x="11028363" y="2291351"/>
              <a:ext cx="0" cy="390080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9A777BCD-AD27-294E-11B3-2D180198C731}"/>
                </a:ext>
              </a:extLst>
            </p:cNvPr>
            <p:cNvCxnSpPr>
              <a:cxnSpLocks/>
            </p:cNvCxnSpPr>
            <p:nvPr/>
          </p:nvCxnSpPr>
          <p:spPr>
            <a:xfrm>
              <a:off x="1196835" y="2302353"/>
              <a:ext cx="9831528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FCFC50FC-F0DC-3386-7046-50F774F839EA}"/>
                </a:ext>
              </a:extLst>
            </p:cNvPr>
            <p:cNvCxnSpPr>
              <a:cxnSpLocks/>
            </p:cNvCxnSpPr>
            <p:nvPr/>
          </p:nvCxnSpPr>
          <p:spPr>
            <a:xfrm>
              <a:off x="1200150" y="2302353"/>
              <a:ext cx="0" cy="3644118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37D6B8D7-F79A-D7D1-D0E3-6F4E52BD752A}"/>
                </a:ext>
              </a:extLst>
            </p:cNvPr>
            <p:cNvCxnSpPr>
              <a:cxnSpLocks/>
            </p:cNvCxnSpPr>
            <p:nvPr/>
          </p:nvCxnSpPr>
          <p:spPr>
            <a:xfrm>
              <a:off x="7871355" y="2302353"/>
              <a:ext cx="0" cy="3644118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C5DD214D-4DE3-3352-7761-C9C544EBD5A5}"/>
                </a:ext>
              </a:extLst>
            </p:cNvPr>
            <p:cNvCxnSpPr>
              <a:cxnSpLocks/>
            </p:cNvCxnSpPr>
            <p:nvPr/>
          </p:nvCxnSpPr>
          <p:spPr>
            <a:xfrm>
              <a:off x="6499755" y="2302353"/>
              <a:ext cx="0" cy="3644118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CE7E5065-10E8-90A5-8C89-1A8385932425}"/>
                </a:ext>
              </a:extLst>
            </p:cNvPr>
            <p:cNvCxnSpPr>
              <a:cxnSpLocks/>
            </p:cNvCxnSpPr>
            <p:nvPr/>
          </p:nvCxnSpPr>
          <p:spPr>
            <a:xfrm>
              <a:off x="1196835" y="5533310"/>
              <a:ext cx="9831528" cy="0"/>
            </a:xfrm>
            <a:prstGeom prst="line">
              <a:avLst/>
            </a:prstGeom>
            <a:ln w="6350" cap="flat" cmpd="sng" algn="ctr">
              <a:solidFill>
                <a:schemeClr val="bg2">
                  <a:lumMod val="75000"/>
                </a:schemeClr>
              </a:solidFill>
              <a:prstDash val="sysDash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18AB528-CCD6-5073-18D9-53BCEF90A117}"/>
                </a:ext>
              </a:extLst>
            </p:cNvPr>
            <p:cNvSpPr txBox="1"/>
            <p:nvPr/>
          </p:nvSpPr>
          <p:spPr>
            <a:xfrm>
              <a:off x="1308555" y="2347435"/>
              <a:ext cx="2977771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此处添加详细文本描述。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8447EF67-73FC-29F2-63B1-0264E20F5ECF}"/>
                </a:ext>
              </a:extLst>
            </p:cNvPr>
            <p:cNvSpPr txBox="1"/>
            <p:nvPr/>
          </p:nvSpPr>
          <p:spPr>
            <a:xfrm>
              <a:off x="1308555" y="2762294"/>
              <a:ext cx="2977771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此处添加详细文本描述。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D8FCE958-E164-7BF3-A07F-D6C810B4BD26}"/>
                </a:ext>
              </a:extLst>
            </p:cNvPr>
            <p:cNvSpPr txBox="1"/>
            <p:nvPr/>
          </p:nvSpPr>
          <p:spPr>
            <a:xfrm>
              <a:off x="1308555" y="3151487"/>
              <a:ext cx="2977771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此处添加详细文本描述。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3223DD19-A640-9722-CABE-628C3390E65C}"/>
                </a:ext>
              </a:extLst>
            </p:cNvPr>
            <p:cNvSpPr txBox="1"/>
            <p:nvPr/>
          </p:nvSpPr>
          <p:spPr>
            <a:xfrm>
              <a:off x="1308555" y="3561049"/>
              <a:ext cx="2977771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此处添加详细文本描述。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EBE67189-3867-86B3-4F3E-C4F5BA7FAA78}"/>
                </a:ext>
              </a:extLst>
            </p:cNvPr>
            <p:cNvSpPr txBox="1"/>
            <p:nvPr/>
          </p:nvSpPr>
          <p:spPr>
            <a:xfrm>
              <a:off x="1308555" y="3950220"/>
              <a:ext cx="2977771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此处添加详细文本描述。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CC3F9C32-1ECA-347E-16A7-388AE4C2D91E}"/>
                </a:ext>
              </a:extLst>
            </p:cNvPr>
            <p:cNvSpPr txBox="1"/>
            <p:nvPr/>
          </p:nvSpPr>
          <p:spPr>
            <a:xfrm>
              <a:off x="1308555" y="4354676"/>
              <a:ext cx="2977771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此处添加详细文本描述。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2747E8B5-3DBD-9EA3-E3F9-EEB3516E9983}"/>
                </a:ext>
              </a:extLst>
            </p:cNvPr>
            <p:cNvSpPr txBox="1"/>
            <p:nvPr/>
          </p:nvSpPr>
          <p:spPr>
            <a:xfrm>
              <a:off x="1308555" y="4766617"/>
              <a:ext cx="2977771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此处添加详细文本描述。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2F7ECBDA-A74C-EF7B-5A3C-B7A36DB5336D}"/>
                </a:ext>
              </a:extLst>
            </p:cNvPr>
            <p:cNvSpPr txBox="1"/>
            <p:nvPr/>
          </p:nvSpPr>
          <p:spPr>
            <a:xfrm>
              <a:off x="1308555" y="5170161"/>
              <a:ext cx="2977771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此处添加详细文本描述。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E762FB5E-1BF9-4FD6-CEB8-76042956C606}"/>
                </a:ext>
              </a:extLst>
            </p:cNvPr>
            <p:cNvSpPr txBox="1"/>
            <p:nvPr/>
          </p:nvSpPr>
          <p:spPr>
            <a:xfrm>
              <a:off x="1308555" y="5571808"/>
              <a:ext cx="2977771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此处添加详细文本描述。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17953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04875EFC-27D1-6591-E407-70A8F2C69BED}"/>
              </a:ext>
            </a:extLst>
          </p:cNvPr>
          <p:cNvGrpSpPr/>
          <p:nvPr/>
        </p:nvGrpSpPr>
        <p:grpSpPr>
          <a:xfrm>
            <a:off x="-14750" y="5649756"/>
            <a:ext cx="12259196" cy="1545878"/>
            <a:chOff x="-14750" y="5649756"/>
            <a:chExt cx="12259196" cy="1545878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B5470FA-4AEF-8F83-D782-D232EE6C1FA9}"/>
                </a:ext>
              </a:extLst>
            </p:cNvPr>
            <p:cNvSpPr/>
            <p:nvPr/>
          </p:nvSpPr>
          <p:spPr>
            <a:xfrm rot="21408494">
              <a:off x="-14750" y="5649756"/>
              <a:ext cx="12259196" cy="1545878"/>
            </a:xfrm>
            <a:custGeom>
              <a:avLst/>
              <a:gdLst>
                <a:gd name="connsiteX0" fmla="*/ 12259196 w 12259196"/>
                <a:gd name="connsiteY0" fmla="*/ 0 h 1545878"/>
                <a:gd name="connsiteX1" fmla="*/ 12172098 w 12259196"/>
                <a:gd name="connsiteY1" fmla="*/ 1545878 h 1545878"/>
                <a:gd name="connsiteX2" fmla="*/ 0 w 12259196"/>
                <a:gd name="connsiteY2" fmla="*/ 867106 h 1545878"/>
                <a:gd name="connsiteX3" fmla="*/ 19357 w 12259196"/>
                <a:gd name="connsiteY3" fmla="*/ 519979 h 1545878"/>
                <a:gd name="connsiteX4" fmla="*/ 961608 w 12259196"/>
                <a:gd name="connsiteY4" fmla="*/ 596375 h 1545878"/>
                <a:gd name="connsiteX5" fmla="*/ 3783284 w 12259196"/>
                <a:gd name="connsiteY5" fmla="*/ 713315 h 1545878"/>
                <a:gd name="connsiteX6" fmla="*/ 8652293 w 12259196"/>
                <a:gd name="connsiteY6" fmla="*/ 379683 h 1545878"/>
                <a:gd name="connsiteX7" fmla="*/ 12054417 w 12259196"/>
                <a:gd name="connsiteY7" fmla="*/ 23401 h 1545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59196" h="1545878">
                  <a:moveTo>
                    <a:pt x="12259196" y="0"/>
                  </a:moveTo>
                  <a:lnTo>
                    <a:pt x="12172098" y="1545878"/>
                  </a:lnTo>
                  <a:lnTo>
                    <a:pt x="0" y="867106"/>
                  </a:lnTo>
                  <a:lnTo>
                    <a:pt x="19357" y="519979"/>
                  </a:lnTo>
                  <a:lnTo>
                    <a:pt x="961608" y="596375"/>
                  </a:lnTo>
                  <a:cubicBezTo>
                    <a:pt x="1910807" y="667122"/>
                    <a:pt x="2853959" y="715632"/>
                    <a:pt x="3783284" y="713315"/>
                  </a:cubicBezTo>
                  <a:cubicBezTo>
                    <a:pt x="5435419" y="709196"/>
                    <a:pt x="7110441" y="513548"/>
                    <a:pt x="8652293" y="379683"/>
                  </a:cubicBezTo>
                  <a:cubicBezTo>
                    <a:pt x="9615951" y="296018"/>
                    <a:pt x="11086799" y="133513"/>
                    <a:pt x="12054417" y="2340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chemeClr val="accent1">
                    <a:lumMod val="40000"/>
                    <a:lumOff val="6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92A8B63-BD84-5A71-8B55-C55E40531CAC}"/>
                </a:ext>
              </a:extLst>
            </p:cNvPr>
            <p:cNvSpPr/>
            <p:nvPr/>
          </p:nvSpPr>
          <p:spPr>
            <a:xfrm>
              <a:off x="0" y="5788782"/>
              <a:ext cx="12191440" cy="1069219"/>
            </a:xfrm>
            <a:custGeom>
              <a:avLst/>
              <a:gdLst>
                <a:gd name="connsiteX0" fmla="*/ 12191440 w 12191440"/>
                <a:gd name="connsiteY0" fmla="*/ 0 h 1069219"/>
                <a:gd name="connsiteX1" fmla="*/ 12191440 w 12191440"/>
                <a:gd name="connsiteY1" fmla="*/ 1069219 h 1069219"/>
                <a:gd name="connsiteX2" fmla="*/ 0 w 12191440"/>
                <a:gd name="connsiteY2" fmla="*/ 1069219 h 1069219"/>
                <a:gd name="connsiteX3" fmla="*/ 0 w 12191440"/>
                <a:gd name="connsiteY3" fmla="*/ 520878 h 1069219"/>
                <a:gd name="connsiteX4" fmla="*/ 909340 w 12191440"/>
                <a:gd name="connsiteY4" fmla="*/ 594606 h 1069219"/>
                <a:gd name="connsiteX5" fmla="*/ 3731017 w 12191440"/>
                <a:gd name="connsiteY5" fmla="*/ 711545 h 1069219"/>
                <a:gd name="connsiteX6" fmla="*/ 8600026 w 12191440"/>
                <a:gd name="connsiteY6" fmla="*/ 377913 h 1069219"/>
                <a:gd name="connsiteX7" fmla="*/ 12002151 w 12191440"/>
                <a:gd name="connsiteY7" fmla="*/ 21631 h 1069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1440" h="1069219">
                  <a:moveTo>
                    <a:pt x="12191440" y="0"/>
                  </a:moveTo>
                  <a:lnTo>
                    <a:pt x="12191440" y="1069219"/>
                  </a:lnTo>
                  <a:lnTo>
                    <a:pt x="0" y="1069219"/>
                  </a:lnTo>
                  <a:lnTo>
                    <a:pt x="0" y="520878"/>
                  </a:lnTo>
                  <a:lnTo>
                    <a:pt x="909340" y="594606"/>
                  </a:lnTo>
                  <a:cubicBezTo>
                    <a:pt x="1858540" y="665352"/>
                    <a:pt x="2801692" y="713862"/>
                    <a:pt x="3731017" y="711545"/>
                  </a:cubicBezTo>
                  <a:cubicBezTo>
                    <a:pt x="5383151" y="707426"/>
                    <a:pt x="7058173" y="511778"/>
                    <a:pt x="8600026" y="377913"/>
                  </a:cubicBezTo>
                  <a:cubicBezTo>
                    <a:pt x="9563683" y="294248"/>
                    <a:pt x="11034530" y="131743"/>
                    <a:pt x="12002151" y="21631"/>
                  </a:cubicBezTo>
                  <a:close/>
                </a:path>
              </a:pathLst>
            </a:custGeom>
            <a:gradFill flip="none" rotWithShape="1">
              <a:gsLst>
                <a:gs pos="35000">
                  <a:schemeClr val="accent1"/>
                </a:gs>
                <a:gs pos="100000">
                  <a:schemeClr val="accent3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1F50FB3-3A23-F854-BB7E-35391C14E523}"/>
              </a:ext>
            </a:extLst>
          </p:cNvPr>
          <p:cNvGrpSpPr/>
          <p:nvPr/>
        </p:nvGrpSpPr>
        <p:grpSpPr>
          <a:xfrm>
            <a:off x="626907" y="339834"/>
            <a:ext cx="10905971" cy="546819"/>
            <a:chOff x="626907" y="339834"/>
            <a:chExt cx="10905971" cy="546819"/>
          </a:xfrm>
        </p:grpSpPr>
        <p:pic>
          <p:nvPicPr>
            <p:cNvPr id="2" name="图形 1">
              <a:extLst>
                <a:ext uri="{FF2B5EF4-FFF2-40B4-BE49-F238E27FC236}">
                  <a16:creationId xmlns:a16="http://schemas.microsoft.com/office/drawing/2014/main" id="{8F1FF2ED-BFAF-D075-95A8-A00515D8B7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26907" y="385946"/>
              <a:ext cx="489393" cy="489393"/>
            </a:xfrm>
            <a:prstGeom prst="rect">
              <a:avLst/>
            </a:prstGeom>
          </p:spPr>
        </p:pic>
        <p:sp>
          <p:nvSpPr>
            <p:cNvPr id="3" name="TextBox 28">
              <a:extLst>
                <a:ext uri="{FF2B5EF4-FFF2-40B4-BE49-F238E27FC236}">
                  <a16:creationId xmlns:a16="http://schemas.microsoft.com/office/drawing/2014/main" id="{5A9A5B6C-2612-2F9B-7181-BC73D0A2892F}"/>
                </a:ext>
              </a:extLst>
            </p:cNvPr>
            <p:cNvSpPr txBox="1"/>
            <p:nvPr/>
          </p:nvSpPr>
          <p:spPr>
            <a:xfrm>
              <a:off x="871603" y="339834"/>
              <a:ext cx="2396805" cy="5408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defRPr sz="26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accent2">
                      <a:lumMod val="75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39BBFF6E-6BD7-494B-889F-6C2C469A3CF4}"/>
                </a:ext>
              </a:extLst>
            </p:cNvPr>
            <p:cNvCxnSpPr>
              <a:cxnSpLocks/>
            </p:cNvCxnSpPr>
            <p:nvPr/>
          </p:nvCxnSpPr>
          <p:spPr>
            <a:xfrm>
              <a:off x="681070" y="886653"/>
              <a:ext cx="10851808" cy="0"/>
            </a:xfrm>
            <a:prstGeom prst="line">
              <a:avLst/>
            </a:prstGeom>
            <a:ln w="127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C70601B-26E6-7212-1471-31A21020BEFF}"/>
              </a:ext>
            </a:extLst>
          </p:cNvPr>
          <p:cNvGrpSpPr/>
          <p:nvPr/>
        </p:nvGrpSpPr>
        <p:grpSpPr>
          <a:xfrm>
            <a:off x="4384040" y="1073574"/>
            <a:ext cx="3560998" cy="4189888"/>
            <a:chOff x="4384040" y="1073574"/>
            <a:chExt cx="3560998" cy="4189888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4C83C158-43F9-C742-C511-F5BAE7AEB7AF}"/>
                </a:ext>
              </a:extLst>
            </p:cNvPr>
            <p:cNvGrpSpPr/>
            <p:nvPr/>
          </p:nvGrpSpPr>
          <p:grpSpPr>
            <a:xfrm>
              <a:off x="4384040" y="1073574"/>
              <a:ext cx="3560998" cy="4189888"/>
              <a:chOff x="4384040" y="1073574"/>
              <a:chExt cx="3560998" cy="4189888"/>
            </a:xfrm>
          </p:grpSpPr>
          <p:sp>
            <p:nvSpPr>
              <p:cNvPr id="51" name="Oval 350">
                <a:extLst>
                  <a:ext uri="{FF2B5EF4-FFF2-40B4-BE49-F238E27FC236}">
                    <a16:creationId xmlns:a16="http://schemas.microsoft.com/office/drawing/2014/main" id="{357AD370-0712-1487-8D19-89B240E73E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55572" y="1073574"/>
                <a:ext cx="1154744" cy="114246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1">
                      <a:alpha val="2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softEdge rad="177800"/>
              </a:effec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Roboto" panose="02000000000000000000"/>
                  <a:ea typeface="思源黑体 CN Regular" panose="020B0500000000000000" charset="-122"/>
                </a:endParaRPr>
              </a:p>
            </p:txBody>
          </p:sp>
          <p:sp>
            <p:nvSpPr>
              <p:cNvPr id="54" name="Oval 350">
                <a:extLst>
                  <a:ext uri="{FF2B5EF4-FFF2-40B4-BE49-F238E27FC236}">
                    <a16:creationId xmlns:a16="http://schemas.microsoft.com/office/drawing/2014/main" id="{963E3951-23ED-A747-ECD2-E89BDA22BA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13534" y="1393109"/>
                <a:ext cx="331504" cy="32798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softEdge rad="76200"/>
              </a:effec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solidFill>
                    <a:prstClr val="black"/>
                  </a:solidFill>
                  <a:latin typeface="Roboto" panose="02000000000000000000"/>
                  <a:ea typeface="思源黑体 CN Regular" panose="020B0500000000000000" charset="-122"/>
                </a:endParaRPr>
              </a:p>
            </p:txBody>
          </p:sp>
          <p:sp>
            <p:nvSpPr>
              <p:cNvPr id="68" name="Oval 350">
                <a:extLst>
                  <a:ext uri="{FF2B5EF4-FFF2-40B4-BE49-F238E27FC236}">
                    <a16:creationId xmlns:a16="http://schemas.microsoft.com/office/drawing/2014/main" id="{83085E5A-924B-57D2-97DA-8A295348C5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92571" y="4608206"/>
                <a:ext cx="662300" cy="65525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1">
                      <a:alpha val="3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softEdge rad="63500"/>
              </a:effec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Roboto" panose="02000000000000000000"/>
                  <a:ea typeface="思源黑体 CN Regular" panose="020B0500000000000000" charset="-122"/>
                </a:endParaRPr>
              </a:p>
            </p:txBody>
          </p:sp>
          <p:sp>
            <p:nvSpPr>
              <p:cNvPr id="69" name="Oval 350">
                <a:extLst>
                  <a:ext uri="{FF2B5EF4-FFF2-40B4-BE49-F238E27FC236}">
                    <a16:creationId xmlns:a16="http://schemas.microsoft.com/office/drawing/2014/main" id="{94BEF2F1-DC63-4D20-3216-BE1D9050D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21384" y="4742594"/>
                <a:ext cx="360240" cy="35641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64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softEdge rad="0"/>
              </a:effec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 panose="02000000000000000000"/>
                  <a:ea typeface="思源黑体 CN Regular" panose="020B0500000000000000" charset="-122"/>
                  <a:cs typeface="+mn-cs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35FE0CA5-BB57-9012-4CC3-D229BB62001D}"/>
                  </a:ext>
                </a:extLst>
              </p:cNvPr>
              <p:cNvSpPr/>
              <p:nvPr/>
            </p:nvSpPr>
            <p:spPr>
              <a:xfrm>
                <a:off x="4986867" y="2319868"/>
                <a:ext cx="2218266" cy="2218266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97000">
                    <a:schemeClr val="accent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18817493-BC8B-BC7D-63CB-1EC8BE6AE8F9}"/>
                  </a:ext>
                </a:extLst>
              </p:cNvPr>
              <p:cNvSpPr/>
              <p:nvPr/>
            </p:nvSpPr>
            <p:spPr>
              <a:xfrm>
                <a:off x="4678861" y="2017647"/>
                <a:ext cx="2834278" cy="2834278"/>
              </a:xfrm>
              <a:prstGeom prst="ellipse">
                <a:avLst/>
              </a:prstGeom>
              <a:noFill/>
              <a:ln w="12700" cap="rnd">
                <a:gradFill>
                  <a:gsLst>
                    <a:gs pos="0">
                      <a:srgbClr val="138CF7">
                        <a:alpha val="39000"/>
                      </a:srgbClr>
                    </a:gs>
                    <a:gs pos="65000">
                      <a:srgbClr val="138CF7">
                        <a:alpha val="0"/>
                      </a:srgbClr>
                    </a:gs>
                  </a:gsLst>
                  <a:lin ang="5400000" scaled="1"/>
                </a:gradFill>
                <a:prstDash val="sysDot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anose="02000000000000000000"/>
                  <a:ea typeface="思源黑体 CN Regular" panose="020B0500000000000000" charset="-122"/>
                  <a:cs typeface="+mn-cs"/>
                </a:endParaRPr>
              </a:p>
            </p:txBody>
          </p:sp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F788641B-92AD-A914-4359-2C3308FEF59B}"/>
                  </a:ext>
                </a:extLst>
              </p:cNvPr>
              <p:cNvGrpSpPr/>
              <p:nvPr/>
            </p:nvGrpSpPr>
            <p:grpSpPr>
              <a:xfrm>
                <a:off x="4384040" y="1722826"/>
                <a:ext cx="3423920" cy="3423920"/>
                <a:chOff x="4066885" y="1399885"/>
                <a:chExt cx="4058230" cy="4058230"/>
              </a:xfrm>
            </p:grpSpPr>
            <p:sp>
              <p:nvSpPr>
                <p:cNvPr id="155" name="弧形 154">
                  <a:extLst>
                    <a:ext uri="{FF2B5EF4-FFF2-40B4-BE49-F238E27FC236}">
                      <a16:creationId xmlns:a16="http://schemas.microsoft.com/office/drawing/2014/main" id="{BA1CBA51-F946-7A11-E643-744A2115D595}"/>
                    </a:ext>
                  </a:extLst>
                </p:cNvPr>
                <p:cNvSpPr/>
                <p:nvPr/>
              </p:nvSpPr>
              <p:spPr>
                <a:xfrm>
                  <a:off x="4066885" y="1399885"/>
                  <a:ext cx="4058230" cy="4058230"/>
                </a:xfrm>
                <a:prstGeom prst="arc">
                  <a:avLst>
                    <a:gd name="adj1" fmla="val 20273250"/>
                    <a:gd name="adj2" fmla="val 1344167"/>
                  </a:avLst>
                </a:prstGeom>
                <a:noFill/>
                <a:ln w="15875" cap="rnd">
                  <a:gradFill>
                    <a:gsLst>
                      <a:gs pos="10000">
                        <a:schemeClr val="accent1">
                          <a:alpha val="0"/>
                        </a:schemeClr>
                      </a:gs>
                      <a:gs pos="50000">
                        <a:schemeClr val="accent1"/>
                      </a:gs>
                      <a:gs pos="9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 panose="02000000000000000000"/>
                    <a:ea typeface="思源黑体 CN Regular" panose="020B0500000000000000" charset="-122"/>
                    <a:cs typeface="+mn-cs"/>
                  </a:endParaRPr>
                </a:p>
              </p:txBody>
            </p:sp>
            <p:sp>
              <p:nvSpPr>
                <p:cNvPr id="156" name="弧形 155">
                  <a:extLst>
                    <a:ext uri="{FF2B5EF4-FFF2-40B4-BE49-F238E27FC236}">
                      <a16:creationId xmlns:a16="http://schemas.microsoft.com/office/drawing/2014/main" id="{C64AFCD7-259C-86C8-5AB6-E0F59155BD08}"/>
                    </a:ext>
                  </a:extLst>
                </p:cNvPr>
                <p:cNvSpPr/>
                <p:nvPr/>
              </p:nvSpPr>
              <p:spPr>
                <a:xfrm flipH="1">
                  <a:off x="4066885" y="1399885"/>
                  <a:ext cx="4058230" cy="4058230"/>
                </a:xfrm>
                <a:prstGeom prst="arc">
                  <a:avLst>
                    <a:gd name="adj1" fmla="val 20273250"/>
                    <a:gd name="adj2" fmla="val 1344167"/>
                  </a:avLst>
                </a:prstGeom>
                <a:noFill/>
                <a:ln w="15875" cap="rnd">
                  <a:gradFill>
                    <a:gsLst>
                      <a:gs pos="10000">
                        <a:schemeClr val="accent1">
                          <a:alpha val="0"/>
                        </a:schemeClr>
                      </a:gs>
                      <a:gs pos="50000">
                        <a:schemeClr val="accent1"/>
                      </a:gs>
                      <a:gs pos="9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prstDash val="sysDot"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prstClr val="white"/>
                    </a:solidFill>
                    <a:latin typeface="Roboto" panose="02000000000000000000"/>
                    <a:ea typeface="思源黑体 CN Regular" panose="020B0500000000000000" charset="-122"/>
                  </a:endParaRPr>
                </a:p>
              </p:txBody>
            </p:sp>
          </p:grpSp>
          <p:sp>
            <p:nvSpPr>
              <p:cNvPr id="86" name="矩形 85">
                <a:extLst>
                  <a:ext uri="{FF2B5EF4-FFF2-40B4-BE49-F238E27FC236}">
                    <a16:creationId xmlns:a16="http://schemas.microsoft.com/office/drawing/2014/main" id="{EA3A9869-CA6E-0AE3-C272-3F044C1237F9}"/>
                  </a:ext>
                </a:extLst>
              </p:cNvPr>
              <p:cNvSpPr/>
              <p:nvPr/>
            </p:nvSpPr>
            <p:spPr>
              <a:xfrm>
                <a:off x="5182930" y="3136614"/>
                <a:ext cx="1826142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3200" dirty="0">
                    <a:solidFill>
                      <a:srgbClr val="FFFFFF"/>
                    </a:solidFill>
                    <a:latin typeface="+mj-ea"/>
                    <a:ea typeface="+mj-ea"/>
                  </a:rPr>
                  <a:t>输入标题</a:t>
                </a:r>
              </a:p>
            </p:txBody>
          </p:sp>
        </p:grpSp>
        <p:sp>
          <p:nvSpPr>
            <p:cNvPr id="52" name="弧形 51">
              <a:extLst>
                <a:ext uri="{FF2B5EF4-FFF2-40B4-BE49-F238E27FC236}">
                  <a16:creationId xmlns:a16="http://schemas.microsoft.com/office/drawing/2014/main" id="{55549FBA-526B-8A8D-007E-A2674DFEE450}"/>
                </a:ext>
              </a:extLst>
            </p:cNvPr>
            <p:cNvSpPr/>
            <p:nvPr/>
          </p:nvSpPr>
          <p:spPr>
            <a:xfrm>
              <a:off x="4687824" y="2026610"/>
              <a:ext cx="2816352" cy="2816352"/>
            </a:xfrm>
            <a:prstGeom prst="arc">
              <a:avLst>
                <a:gd name="adj1" fmla="val 21192328"/>
                <a:gd name="adj2" fmla="val 13412766"/>
              </a:avLst>
            </a:prstGeom>
            <a:ln w="25400">
              <a:gradFill flip="none" rotWithShape="1">
                <a:gsLst>
                  <a:gs pos="46000">
                    <a:schemeClr val="accent1"/>
                  </a:gs>
                  <a:gs pos="97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  <a:effectLst>
              <a:outerShdw blurRad="63500" algn="ctr" rotWithShape="0">
                <a:schemeClr val="accent1">
                  <a:alpha val="5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F2320283-5AF5-21BF-D05C-EF741A053106}"/>
                </a:ext>
              </a:extLst>
            </p:cNvPr>
            <p:cNvSpPr/>
            <p:nvPr/>
          </p:nvSpPr>
          <p:spPr>
            <a:xfrm flipV="1">
              <a:off x="5024650" y="2385131"/>
              <a:ext cx="127492" cy="12749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58" name="椭圆 57">
            <a:extLst>
              <a:ext uri="{FF2B5EF4-FFF2-40B4-BE49-F238E27FC236}">
                <a16:creationId xmlns:a16="http://schemas.microsoft.com/office/drawing/2014/main" id="{CFF40D9E-4955-6574-8B0E-A4C612C43171}"/>
              </a:ext>
            </a:extLst>
          </p:cNvPr>
          <p:cNvSpPr/>
          <p:nvPr/>
        </p:nvSpPr>
        <p:spPr>
          <a:xfrm>
            <a:off x="3720922" y="1059708"/>
            <a:ext cx="4750156" cy="4750156"/>
          </a:xfrm>
          <a:prstGeom prst="ellipse">
            <a:avLst/>
          </a:prstGeom>
          <a:noFill/>
          <a:ln w="19050" cap="rnd">
            <a:solidFill>
              <a:schemeClr val="accent1">
                <a:alpha val="10000"/>
              </a:schemeClr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/>
              <a:ea typeface="思源黑体 CN Regular" panose="020B0500000000000000" charset="-122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5DC9608-6D18-4532-D4D0-CDD3D34F3910}"/>
              </a:ext>
            </a:extLst>
          </p:cNvPr>
          <p:cNvGrpSpPr/>
          <p:nvPr/>
        </p:nvGrpSpPr>
        <p:grpSpPr>
          <a:xfrm>
            <a:off x="619100" y="1308276"/>
            <a:ext cx="3764940" cy="1253506"/>
            <a:chOff x="619100" y="1308276"/>
            <a:chExt cx="3764940" cy="1253506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7B346D25-588C-AA97-218A-BA64815A41C6}"/>
                </a:ext>
              </a:extLst>
            </p:cNvPr>
            <p:cNvSpPr/>
            <p:nvPr/>
          </p:nvSpPr>
          <p:spPr>
            <a:xfrm>
              <a:off x="619100" y="1308276"/>
              <a:ext cx="732274" cy="7322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outerShdw blurRad="3810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273" name="图形 272">
              <a:extLst>
                <a:ext uri="{FF2B5EF4-FFF2-40B4-BE49-F238E27FC236}">
                  <a16:creationId xmlns:a16="http://schemas.microsoft.com/office/drawing/2014/main" id="{C8EF09EF-FF5A-B1CC-0A60-47ED2E31C23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flipH="1">
              <a:off x="701495" y="1390670"/>
              <a:ext cx="567484" cy="567484"/>
            </a:xfrm>
            <a:prstGeom prst="rect">
              <a:avLst/>
            </a:prstGeom>
          </p:spPr>
        </p:pic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B1172508-8796-A14B-0A69-A2053530664E}"/>
                </a:ext>
              </a:extLst>
            </p:cNvPr>
            <p:cNvSpPr/>
            <p:nvPr/>
          </p:nvSpPr>
          <p:spPr>
            <a:xfrm>
              <a:off x="1499401" y="1308276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24ED6E7E-57CA-28A5-2FE7-05B28E6AE0D2}"/>
                </a:ext>
              </a:extLst>
            </p:cNvPr>
            <p:cNvSpPr/>
            <p:nvPr/>
          </p:nvSpPr>
          <p:spPr>
            <a:xfrm>
              <a:off x="1506029" y="1715588"/>
              <a:ext cx="2878011" cy="8461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此处请添加详细文本描述建议与标题相关并符合整体语言风格，语言描述尽量简洁生动。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4020CAA-3434-15B7-A910-E481C5920FE2}"/>
              </a:ext>
            </a:extLst>
          </p:cNvPr>
          <p:cNvGrpSpPr/>
          <p:nvPr/>
        </p:nvGrpSpPr>
        <p:grpSpPr>
          <a:xfrm>
            <a:off x="7803219" y="1308276"/>
            <a:ext cx="3769681" cy="1253506"/>
            <a:chOff x="7803219" y="1308276"/>
            <a:chExt cx="3769681" cy="1253506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97C90E7D-544E-E92E-F107-14A74AD76DA1}"/>
                </a:ext>
              </a:extLst>
            </p:cNvPr>
            <p:cNvSpPr/>
            <p:nvPr/>
          </p:nvSpPr>
          <p:spPr>
            <a:xfrm>
              <a:off x="10840626" y="1308276"/>
              <a:ext cx="732274" cy="7322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outerShdw blurRad="3810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pic>
          <p:nvPicPr>
            <p:cNvPr id="275" name="图形 274">
              <a:extLst>
                <a:ext uri="{FF2B5EF4-FFF2-40B4-BE49-F238E27FC236}">
                  <a16:creationId xmlns:a16="http://schemas.microsoft.com/office/drawing/2014/main" id="{BD69EF32-B684-8FCC-6174-976378DFB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flipH="1">
              <a:off x="10923021" y="1390670"/>
              <a:ext cx="567484" cy="567484"/>
            </a:xfrm>
            <a:prstGeom prst="rect">
              <a:avLst/>
            </a:prstGeom>
          </p:spPr>
        </p:pic>
        <p:sp>
          <p:nvSpPr>
            <p:cNvPr id="49" name="Rectangle 17">
              <a:extLst>
                <a:ext uri="{FF2B5EF4-FFF2-40B4-BE49-F238E27FC236}">
                  <a16:creationId xmlns:a16="http://schemas.microsoft.com/office/drawing/2014/main" id="{BE65EB96-1580-C73A-DA97-B3A4211772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78567" y="2132279"/>
              <a:ext cx="2310500" cy="3143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72496" tIns="36248" rIns="72496" bIns="36248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40000"/>
                </a:spcAft>
                <a:defRPr b="1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40000"/>
                </a:spcAft>
                <a:defRPr b="1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40000"/>
                </a:spcAft>
                <a:defRPr b="1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40000"/>
                </a:spcAft>
                <a:defRPr b="1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900"/>
                </a:spcBef>
                <a:spcAft>
                  <a:spcPts val="0"/>
                </a:spcAft>
                <a:buClr>
                  <a:srgbClr val="2C6CA6"/>
                </a:buClr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15151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ea"/>
                <a:sym typeface="+mn-lt"/>
              </a:endParaRPr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1C611EA2-BC50-DFA1-B6EA-4FBA304DCE9F}"/>
                </a:ext>
              </a:extLst>
            </p:cNvPr>
            <p:cNvSpPr/>
            <p:nvPr/>
          </p:nvSpPr>
          <p:spPr>
            <a:xfrm>
              <a:off x="9482012" y="1308276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E003CD99-716E-6479-6CDB-5DFBF1D065FC}"/>
                </a:ext>
              </a:extLst>
            </p:cNvPr>
            <p:cNvSpPr/>
            <p:nvPr/>
          </p:nvSpPr>
          <p:spPr>
            <a:xfrm>
              <a:off x="7803219" y="1715588"/>
              <a:ext cx="2889381" cy="8461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此处请添加详细文本描述建议与标题相关并符合整体语言风格，语言描述尽量简洁生动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A8DB0CEB-F58A-6F2E-FFAA-D8E5EC381A09}"/>
              </a:ext>
            </a:extLst>
          </p:cNvPr>
          <p:cNvGrpSpPr/>
          <p:nvPr/>
        </p:nvGrpSpPr>
        <p:grpSpPr>
          <a:xfrm>
            <a:off x="7838399" y="3062865"/>
            <a:ext cx="3999586" cy="1253506"/>
            <a:chOff x="7838399" y="3062865"/>
            <a:chExt cx="3999586" cy="1253506"/>
          </a:xfrm>
        </p:grpSpPr>
        <p:grpSp>
          <p:nvGrpSpPr>
            <p:cNvPr id="278" name="组合 277">
              <a:extLst>
                <a:ext uri="{FF2B5EF4-FFF2-40B4-BE49-F238E27FC236}">
                  <a16:creationId xmlns:a16="http://schemas.microsoft.com/office/drawing/2014/main" id="{7A963D06-EFF9-AB3E-5D4A-DEC7A7CB2F8C}"/>
                </a:ext>
              </a:extLst>
            </p:cNvPr>
            <p:cNvGrpSpPr/>
            <p:nvPr/>
          </p:nvGrpSpPr>
          <p:grpSpPr>
            <a:xfrm>
              <a:off x="11105711" y="3062865"/>
              <a:ext cx="732274" cy="732272"/>
              <a:chOff x="11105711" y="3062865"/>
              <a:chExt cx="732274" cy="732272"/>
            </a:xfrm>
          </p:grpSpPr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63295D09-6BD2-ADFF-B4D3-8F8B5F501541}"/>
                  </a:ext>
                </a:extLst>
              </p:cNvPr>
              <p:cNvSpPr/>
              <p:nvPr/>
            </p:nvSpPr>
            <p:spPr>
              <a:xfrm>
                <a:off x="11105711" y="3062865"/>
                <a:ext cx="732274" cy="73227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381000" sx="102000" sy="102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pic>
            <p:nvPicPr>
              <p:cNvPr id="274" name="图形 273">
                <a:extLst>
                  <a:ext uri="{FF2B5EF4-FFF2-40B4-BE49-F238E27FC236}">
                    <a16:creationId xmlns:a16="http://schemas.microsoft.com/office/drawing/2014/main" id="{D453D241-AABB-2A42-FDA8-99B9A70798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 flipH="1">
                <a:off x="11188106" y="3145259"/>
                <a:ext cx="567484" cy="567484"/>
              </a:xfrm>
              <a:prstGeom prst="rect">
                <a:avLst/>
              </a:prstGeom>
            </p:spPr>
          </p:pic>
        </p:grp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5BE6E729-15FA-A6B9-DB3C-F41DAAF6E47E}"/>
                </a:ext>
              </a:extLst>
            </p:cNvPr>
            <p:cNvCxnSpPr/>
            <p:nvPr/>
          </p:nvCxnSpPr>
          <p:spPr>
            <a:xfrm>
              <a:off x="7838399" y="3429001"/>
              <a:ext cx="477566" cy="0"/>
            </a:xfrm>
            <a:prstGeom prst="line">
              <a:avLst/>
            </a:prstGeom>
            <a:noFill/>
            <a:ln w="15875" cap="rnd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0A568247-3EF0-B550-D327-2C1C99F761D1}"/>
                </a:ext>
              </a:extLst>
            </p:cNvPr>
            <p:cNvSpPr/>
            <p:nvPr/>
          </p:nvSpPr>
          <p:spPr>
            <a:xfrm>
              <a:off x="9747097" y="3062865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E908D752-3384-CEFB-8890-A90D0990ECA0}"/>
                </a:ext>
              </a:extLst>
            </p:cNvPr>
            <p:cNvSpPr/>
            <p:nvPr/>
          </p:nvSpPr>
          <p:spPr>
            <a:xfrm>
              <a:off x="8456484" y="3470177"/>
              <a:ext cx="2501201" cy="8461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此处请添加详细文本描述建议与标题相关并符合整体语言风格，语言描述尽量简洁生动。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53F3CF36-BFB5-E695-911D-AC0C746CAC85}"/>
              </a:ext>
            </a:extLst>
          </p:cNvPr>
          <p:cNvGrpSpPr/>
          <p:nvPr/>
        </p:nvGrpSpPr>
        <p:grpSpPr>
          <a:xfrm>
            <a:off x="354015" y="3062865"/>
            <a:ext cx="3999586" cy="1253506"/>
            <a:chOff x="354015" y="3062865"/>
            <a:chExt cx="3999586" cy="1253506"/>
          </a:xfrm>
        </p:grpSpPr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6B7C5F5B-2C5A-23AB-D419-2A7809316B64}"/>
                </a:ext>
              </a:extLst>
            </p:cNvPr>
            <p:cNvCxnSpPr/>
            <p:nvPr/>
          </p:nvCxnSpPr>
          <p:spPr>
            <a:xfrm flipH="1">
              <a:off x="3876035" y="3429001"/>
              <a:ext cx="477566" cy="0"/>
            </a:xfrm>
            <a:prstGeom prst="line">
              <a:avLst/>
            </a:prstGeom>
            <a:noFill/>
            <a:ln w="15875" cap="rnd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DDBAA365-6884-3003-0A38-86E8AFEBC435}"/>
                </a:ext>
              </a:extLst>
            </p:cNvPr>
            <p:cNvSpPr/>
            <p:nvPr/>
          </p:nvSpPr>
          <p:spPr>
            <a:xfrm>
              <a:off x="1234316" y="3062865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32C04ED6-331B-D945-734A-0305FDCB342F}"/>
                </a:ext>
              </a:extLst>
            </p:cNvPr>
            <p:cNvSpPr/>
            <p:nvPr/>
          </p:nvSpPr>
          <p:spPr>
            <a:xfrm>
              <a:off x="1240945" y="3470177"/>
              <a:ext cx="2559859" cy="8461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此处请添加详细文本描述建议与标题相关并符合整体语言风格，语言描述尽量简洁生动。</a:t>
              </a: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6FB36458-8B45-42F3-0963-F7797968A3FC}"/>
                </a:ext>
              </a:extLst>
            </p:cNvPr>
            <p:cNvSpPr/>
            <p:nvPr/>
          </p:nvSpPr>
          <p:spPr>
            <a:xfrm>
              <a:off x="354015" y="3062865"/>
              <a:ext cx="732274" cy="73227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outerShdw blurRad="3810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271" name="图形 270">
              <a:extLst>
                <a:ext uri="{FF2B5EF4-FFF2-40B4-BE49-F238E27FC236}">
                  <a16:creationId xmlns:a16="http://schemas.microsoft.com/office/drawing/2014/main" id="{D7568956-F658-DF77-285A-0172D718B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flipH="1">
              <a:off x="436410" y="3145259"/>
              <a:ext cx="567484" cy="567484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037F0344-54BF-114C-1945-644B2519EDFC}"/>
              </a:ext>
            </a:extLst>
          </p:cNvPr>
          <p:cNvGrpSpPr/>
          <p:nvPr/>
        </p:nvGrpSpPr>
        <p:grpSpPr>
          <a:xfrm>
            <a:off x="619100" y="4817455"/>
            <a:ext cx="3764940" cy="1253506"/>
            <a:chOff x="619100" y="4817455"/>
            <a:chExt cx="3764940" cy="1253506"/>
          </a:xfrm>
        </p:grpSpPr>
        <p:sp>
          <p:nvSpPr>
            <p:cNvPr id="67" name="Rectangle 17">
              <a:extLst>
                <a:ext uri="{FF2B5EF4-FFF2-40B4-BE49-F238E27FC236}">
                  <a16:creationId xmlns:a16="http://schemas.microsoft.com/office/drawing/2014/main" id="{5046243E-EF1B-EE01-A3BA-DE6C23CB97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690" y="4860862"/>
              <a:ext cx="2533663" cy="3119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72496" tIns="36248" rIns="72496" bIns="36248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40000"/>
                </a:spcAft>
                <a:defRPr b="1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40000"/>
                </a:spcAft>
                <a:defRPr b="1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40000"/>
                </a:spcAft>
                <a:defRPr b="1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40000"/>
                </a:spcAft>
                <a:defRPr b="1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900"/>
                </a:spcBef>
                <a:spcAft>
                  <a:spcPts val="0"/>
                </a:spcAft>
                <a:buClr>
                  <a:srgbClr val="2C6CA6"/>
                </a:buClr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 panose="02000000000000000000"/>
                <a:ea typeface="MS PGothic" panose="020B0600070205080204" pitchFamily="34" charset="-128"/>
                <a:cs typeface="+mn-ea"/>
                <a:sym typeface="+mn-lt"/>
              </a:endParaRPr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34231E16-CFE6-9455-6F05-8F512D6A6C3A}"/>
                </a:ext>
              </a:extLst>
            </p:cNvPr>
            <p:cNvSpPr/>
            <p:nvPr/>
          </p:nvSpPr>
          <p:spPr>
            <a:xfrm>
              <a:off x="1499401" y="4817455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1FD642BF-EDA3-FE36-580E-943A311D15D4}"/>
                </a:ext>
              </a:extLst>
            </p:cNvPr>
            <p:cNvSpPr/>
            <p:nvPr/>
          </p:nvSpPr>
          <p:spPr>
            <a:xfrm>
              <a:off x="1506029" y="5224767"/>
              <a:ext cx="2878011" cy="8461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此处请添加详细文本描述建议与标题相关并符合整体语言风格，语言描述尽量简洁生动。</a:t>
              </a:r>
            </a:p>
          </p:txBody>
        </p:sp>
        <p:grpSp>
          <p:nvGrpSpPr>
            <p:cNvPr id="279" name="组合 278">
              <a:extLst>
                <a:ext uri="{FF2B5EF4-FFF2-40B4-BE49-F238E27FC236}">
                  <a16:creationId xmlns:a16="http://schemas.microsoft.com/office/drawing/2014/main" id="{8C3F63FB-749F-8563-6F44-8C90006AC81B}"/>
                </a:ext>
              </a:extLst>
            </p:cNvPr>
            <p:cNvGrpSpPr/>
            <p:nvPr/>
          </p:nvGrpSpPr>
          <p:grpSpPr>
            <a:xfrm>
              <a:off x="619100" y="4817455"/>
              <a:ext cx="732274" cy="732272"/>
              <a:chOff x="619100" y="4817455"/>
              <a:chExt cx="732274" cy="732272"/>
            </a:xfrm>
          </p:grpSpPr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DA96D820-9ECE-DF0C-7CEF-AAACA2B47EA4}"/>
                  </a:ext>
                </a:extLst>
              </p:cNvPr>
              <p:cNvSpPr/>
              <p:nvPr/>
            </p:nvSpPr>
            <p:spPr>
              <a:xfrm>
                <a:off x="619100" y="4817455"/>
                <a:ext cx="732274" cy="73227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381000" sx="102000" sy="102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pic>
            <p:nvPicPr>
              <p:cNvPr id="272" name="图形 271">
                <a:extLst>
                  <a:ext uri="{FF2B5EF4-FFF2-40B4-BE49-F238E27FC236}">
                    <a16:creationId xmlns:a16="http://schemas.microsoft.com/office/drawing/2014/main" id="{3393A867-9818-F347-F860-98EA662B15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 flipH="1">
                <a:off x="701495" y="4899849"/>
                <a:ext cx="567484" cy="567484"/>
              </a:xfrm>
              <a:prstGeom prst="rect">
                <a:avLst/>
              </a:prstGeom>
            </p:spPr>
          </p:pic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880A75DB-0367-E275-7D32-4CDF2816FC8A}"/>
              </a:ext>
            </a:extLst>
          </p:cNvPr>
          <p:cNvGrpSpPr/>
          <p:nvPr/>
        </p:nvGrpSpPr>
        <p:grpSpPr>
          <a:xfrm>
            <a:off x="7736430" y="4817455"/>
            <a:ext cx="3836470" cy="1253506"/>
            <a:chOff x="7736430" y="4817455"/>
            <a:chExt cx="3836470" cy="1253506"/>
          </a:xfrm>
        </p:grpSpPr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20E7C7A3-0EE8-3C8B-7E4C-1AEA30FA0B7A}"/>
                </a:ext>
              </a:extLst>
            </p:cNvPr>
            <p:cNvSpPr/>
            <p:nvPr/>
          </p:nvSpPr>
          <p:spPr>
            <a:xfrm>
              <a:off x="9482012" y="4817455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111C4C12-354E-D8E5-D482-E59F8C5EBB0E}"/>
                </a:ext>
              </a:extLst>
            </p:cNvPr>
            <p:cNvSpPr/>
            <p:nvPr/>
          </p:nvSpPr>
          <p:spPr>
            <a:xfrm>
              <a:off x="7736430" y="5224767"/>
              <a:ext cx="2956169" cy="8461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此处请添加详细文本描述建议与标题相关并符合整体语言风格，语言描述尽量简洁生动</a:t>
              </a:r>
            </a:p>
          </p:txBody>
        </p:sp>
        <p:grpSp>
          <p:nvGrpSpPr>
            <p:cNvPr id="277" name="组合 276">
              <a:extLst>
                <a:ext uri="{FF2B5EF4-FFF2-40B4-BE49-F238E27FC236}">
                  <a16:creationId xmlns:a16="http://schemas.microsoft.com/office/drawing/2014/main" id="{1273AA10-0EFB-827F-0C71-7801FD549378}"/>
                </a:ext>
              </a:extLst>
            </p:cNvPr>
            <p:cNvGrpSpPr/>
            <p:nvPr/>
          </p:nvGrpSpPr>
          <p:grpSpPr>
            <a:xfrm>
              <a:off x="10840626" y="4817455"/>
              <a:ext cx="732274" cy="732272"/>
              <a:chOff x="10840626" y="4817455"/>
              <a:chExt cx="732274" cy="732272"/>
            </a:xfrm>
          </p:grpSpPr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33603E16-E14D-1015-61F0-1C73DA5472A8}"/>
                  </a:ext>
                </a:extLst>
              </p:cNvPr>
              <p:cNvSpPr/>
              <p:nvPr/>
            </p:nvSpPr>
            <p:spPr>
              <a:xfrm>
                <a:off x="10840626" y="4817455"/>
                <a:ext cx="732274" cy="73227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381000" sx="102000" sy="102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pic>
            <p:nvPicPr>
              <p:cNvPr id="276" name="图形 275">
                <a:extLst>
                  <a:ext uri="{FF2B5EF4-FFF2-40B4-BE49-F238E27FC236}">
                    <a16:creationId xmlns:a16="http://schemas.microsoft.com/office/drawing/2014/main" id="{1D7A6DF6-5270-690B-A22F-B70799C0F4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 flipH="1">
                <a:off x="10923021" y="4899849"/>
                <a:ext cx="567484" cy="56748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665669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64058E8E-9C30-A1BC-4334-D843817BCF9A}"/>
              </a:ext>
            </a:extLst>
          </p:cNvPr>
          <p:cNvSpPr txBox="1"/>
          <p:nvPr/>
        </p:nvSpPr>
        <p:spPr>
          <a:xfrm>
            <a:off x="658813" y="662606"/>
            <a:ext cx="1835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公司</a:t>
            </a:r>
            <a:r>
              <a:rPr lang="en-US" altLang="zh-CN" dirty="0">
                <a:solidFill>
                  <a:schemeClr val="accent1"/>
                </a:solidFill>
                <a:latin typeface="+mj-lt"/>
                <a:ea typeface="+mj-ea"/>
              </a:rPr>
              <a:t>LOGO</a:t>
            </a:r>
            <a:endParaRPr lang="zh-CN" altLang="en-US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B6CA354-CAAD-FEDF-3D52-D2CCD05C79AB}"/>
              </a:ext>
            </a:extLst>
          </p:cNvPr>
          <p:cNvSpPr txBox="1"/>
          <p:nvPr/>
        </p:nvSpPr>
        <p:spPr>
          <a:xfrm>
            <a:off x="715667" y="4858590"/>
            <a:ext cx="3246731" cy="733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汇报人：大仙</a:t>
            </a:r>
            <a:endParaRPr lang="en-US" altLang="zh-CN" dirty="0">
              <a:solidFill>
                <a:schemeClr val="accent1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汇报时间：</a:t>
            </a:r>
            <a:r>
              <a:rPr lang="en-US" altLang="zh-CN" dirty="0">
                <a:solidFill>
                  <a:schemeClr val="accent1"/>
                </a:solidFill>
                <a:latin typeface="+mj-lt"/>
                <a:ea typeface="+mj-ea"/>
              </a:rPr>
              <a:t>20XX</a:t>
            </a: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年</a:t>
            </a:r>
            <a:r>
              <a:rPr lang="en-US" altLang="zh-CN" dirty="0">
                <a:solidFill>
                  <a:schemeClr val="accent1"/>
                </a:solidFill>
                <a:latin typeface="+mj-lt"/>
                <a:ea typeface="+mj-ea"/>
              </a:rPr>
              <a:t>X</a:t>
            </a: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月</a:t>
            </a:r>
            <a:r>
              <a:rPr lang="en-US" altLang="zh-CN" dirty="0">
                <a:solidFill>
                  <a:schemeClr val="accent1"/>
                </a:solidFill>
                <a:latin typeface="+mj-lt"/>
                <a:ea typeface="+mj-ea"/>
              </a:rPr>
              <a:t>X</a:t>
            </a: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日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A5536FF-0BFD-26A7-61E6-6FD63AD9F75B}"/>
              </a:ext>
            </a:extLst>
          </p:cNvPr>
          <p:cNvGrpSpPr/>
          <p:nvPr/>
        </p:nvGrpSpPr>
        <p:grpSpPr>
          <a:xfrm>
            <a:off x="0" y="69522"/>
            <a:ext cx="12192000" cy="4558564"/>
            <a:chOff x="0" y="69522"/>
            <a:chExt cx="12192000" cy="4558564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B51C6E5F-3E11-E005-B881-5170E32CDDE4}"/>
                </a:ext>
              </a:extLst>
            </p:cNvPr>
            <p:cNvSpPr/>
            <p:nvPr/>
          </p:nvSpPr>
          <p:spPr>
            <a:xfrm>
              <a:off x="0" y="1484313"/>
              <a:ext cx="12192000" cy="3143773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80AA6A3-366C-AD4F-4D02-5B9354C40F6E}"/>
                </a:ext>
              </a:extLst>
            </p:cNvPr>
            <p:cNvSpPr txBox="1"/>
            <p:nvPr/>
          </p:nvSpPr>
          <p:spPr>
            <a:xfrm>
              <a:off x="581175" y="1674092"/>
              <a:ext cx="8326161" cy="2659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200" dirty="0">
                  <a:solidFill>
                    <a:srgbClr val="FEF9F5"/>
                  </a:solidFill>
                  <a:latin typeface="+mj-ea"/>
                  <a:ea typeface="+mj-ea"/>
                </a:rPr>
                <a:t>感谢观看</a:t>
              </a:r>
              <a:endParaRPr lang="en-US" altLang="zh-CN" sz="7200" dirty="0">
                <a:solidFill>
                  <a:srgbClr val="FEF9F5"/>
                </a:solidFill>
                <a:latin typeface="+mj-ea"/>
                <a:ea typeface="+mj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7200" dirty="0">
                  <a:solidFill>
                    <a:srgbClr val="FEF9F5"/>
                  </a:solidFill>
                  <a:latin typeface="+mj-ea"/>
                  <a:ea typeface="+mj-ea"/>
                </a:rPr>
                <a:t>行业通用模板</a:t>
              </a:r>
              <a:endParaRPr lang="en-US" altLang="zh-CN" sz="7200" dirty="0">
                <a:solidFill>
                  <a:srgbClr val="FEF9F5"/>
                </a:solidFill>
                <a:latin typeface="+mj-ea"/>
                <a:ea typeface="+mj-ea"/>
              </a:endParaRPr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B6E7DEBE-9EA2-E80B-B30C-AA34FA90F3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32405"/>
            <a:stretch/>
          </p:blipFill>
          <p:spPr>
            <a:xfrm>
              <a:off x="7588155" y="69522"/>
              <a:ext cx="4603845" cy="4545224"/>
            </a:xfrm>
            <a:prstGeom prst="rect">
              <a:avLst/>
            </a:prstGeom>
            <a:effectLst>
              <a:outerShdw blurRad="266700" dist="38100" dir="8100000" algn="tr" rotWithShape="0">
                <a:schemeClr val="accent1">
                  <a:lumMod val="75000"/>
                  <a:alpha val="40000"/>
                </a:scheme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2584150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 descr="形状&#10;&#10;描述已自动生成">
            <a:extLst>
              <a:ext uri="{FF2B5EF4-FFF2-40B4-BE49-F238E27FC236}">
                <a16:creationId xmlns:a16="http://schemas.microsoft.com/office/drawing/2014/main" id="{3D973897-0313-9CD1-77D0-A6EEB2A31A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id="{FF5D4691-BB6B-FE29-72E7-D7A21A73A2E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41" name="矩形 7">
              <a:extLst>
                <a:ext uri="{FF2B5EF4-FFF2-40B4-BE49-F238E27FC236}">
                  <a16:creationId xmlns:a16="http://schemas.microsoft.com/office/drawing/2014/main" id="{515C5A3E-25DE-E5A1-E53D-BECD3AECC2C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CF2F6E24-BA25-B047-1A89-4ED1A4DE71D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00E510F4-7C4F-1637-F19B-DC36A87EA3E7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145" name="矩形 7">
                <a:extLst>
                  <a:ext uri="{FF2B5EF4-FFF2-40B4-BE49-F238E27FC236}">
                    <a16:creationId xmlns:a16="http://schemas.microsoft.com/office/drawing/2014/main" id="{E67D5955-466A-F2CC-CFD1-EC9E326F1752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6" name="文本框 145">
                <a:extLst>
                  <a:ext uri="{FF2B5EF4-FFF2-40B4-BE49-F238E27FC236}">
                    <a16:creationId xmlns:a16="http://schemas.microsoft.com/office/drawing/2014/main" id="{74CE5F3C-4699-F11C-823A-D31BE03120BF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0FCDF666-D1CB-6D25-1750-45232F0B3FB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D0B750CD-A619-75D1-DB13-C06469957F88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34" name="直接连接符 133">
                <a:extLst>
                  <a:ext uri="{FF2B5EF4-FFF2-40B4-BE49-F238E27FC236}">
                    <a16:creationId xmlns:a16="http://schemas.microsoft.com/office/drawing/2014/main" id="{A37C97E6-E2B7-DCD6-8352-B30090146600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>
                <a:extLst>
                  <a:ext uri="{FF2B5EF4-FFF2-40B4-BE49-F238E27FC236}">
                    <a16:creationId xmlns:a16="http://schemas.microsoft.com/office/drawing/2014/main" id="{32965FB7-26A9-F142-CD28-E6C469E05C57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6" name="组合 135">
                <a:extLst>
                  <a:ext uri="{FF2B5EF4-FFF2-40B4-BE49-F238E27FC236}">
                    <a16:creationId xmlns:a16="http://schemas.microsoft.com/office/drawing/2014/main" id="{06558F04-B2CC-6917-32FE-AA9B4F4A526F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43" name="直接连接符 142">
                  <a:extLst>
                    <a:ext uri="{FF2B5EF4-FFF2-40B4-BE49-F238E27FC236}">
                      <a16:creationId xmlns:a16="http://schemas.microsoft.com/office/drawing/2014/main" id="{1FD6DB65-F4CB-6643-B84C-C66C0654C9E7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直接连接符 143">
                  <a:extLst>
                    <a:ext uri="{FF2B5EF4-FFF2-40B4-BE49-F238E27FC236}">
                      <a16:creationId xmlns:a16="http://schemas.microsoft.com/office/drawing/2014/main" id="{A15FD76E-B765-1B45-666B-87A16C4CD57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7" name="组合 136">
                <a:extLst>
                  <a:ext uri="{FF2B5EF4-FFF2-40B4-BE49-F238E27FC236}">
                    <a16:creationId xmlns:a16="http://schemas.microsoft.com/office/drawing/2014/main" id="{EE86B66A-760B-68C9-E40B-B936852FFF81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41" name="直接连接符 140">
                  <a:extLst>
                    <a:ext uri="{FF2B5EF4-FFF2-40B4-BE49-F238E27FC236}">
                      <a16:creationId xmlns:a16="http://schemas.microsoft.com/office/drawing/2014/main" id="{A952C7DF-B50C-E934-79EF-29AFC3350249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" name="直接连接符 141">
                  <a:extLst>
                    <a:ext uri="{FF2B5EF4-FFF2-40B4-BE49-F238E27FC236}">
                      <a16:creationId xmlns:a16="http://schemas.microsoft.com/office/drawing/2014/main" id="{8F960905-C6D4-F535-CA74-564CE249ECD0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8" name="组合 137">
                <a:extLst>
                  <a:ext uri="{FF2B5EF4-FFF2-40B4-BE49-F238E27FC236}">
                    <a16:creationId xmlns:a16="http://schemas.microsoft.com/office/drawing/2014/main" id="{5B54D90F-7768-0148-FC7F-EDCCF1F3AE4F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39" name="直接连接符 138">
                  <a:extLst>
                    <a:ext uri="{FF2B5EF4-FFF2-40B4-BE49-F238E27FC236}">
                      <a16:creationId xmlns:a16="http://schemas.microsoft.com/office/drawing/2014/main" id="{F630AE43-975F-9465-60A3-D883DD0667F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直接连接符 139">
                  <a:extLst>
                    <a:ext uri="{FF2B5EF4-FFF2-40B4-BE49-F238E27FC236}">
                      <a16:creationId xmlns:a16="http://schemas.microsoft.com/office/drawing/2014/main" id="{6A79BC04-A0B3-2D24-0667-4F3FE8882073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308685E2-D555-A3A9-B420-C0B782CD7B6D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FFF4C424-2C5E-B18A-ECE5-E8DF7A36F0F4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EFBED4FA-BAF1-AFD6-FA9E-9C7745AF4FBF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56" name="Rectangle 151">
                  <a:extLst>
                    <a:ext uri="{FF2B5EF4-FFF2-40B4-BE49-F238E27FC236}">
                      <a16:creationId xmlns:a16="http://schemas.microsoft.com/office/drawing/2014/main" id="{E467AED7-1487-E495-C016-CA796CEEC2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52">
                  <a:extLst>
                    <a:ext uri="{FF2B5EF4-FFF2-40B4-BE49-F238E27FC236}">
                      <a16:creationId xmlns:a16="http://schemas.microsoft.com/office/drawing/2014/main" id="{7C374629-83FA-0BA5-555C-BDA26E6B40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53">
                  <a:extLst>
                    <a:ext uri="{FF2B5EF4-FFF2-40B4-BE49-F238E27FC236}">
                      <a16:creationId xmlns:a16="http://schemas.microsoft.com/office/drawing/2014/main" id="{A0509B53-373C-4F15-075A-C1CEC9335A2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54">
                  <a:extLst>
                    <a:ext uri="{FF2B5EF4-FFF2-40B4-BE49-F238E27FC236}">
                      <a16:creationId xmlns:a16="http://schemas.microsoft.com/office/drawing/2014/main" id="{934A4DB3-0E10-1D48-438B-6F798BD4A48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55">
                  <a:extLst>
                    <a:ext uri="{FF2B5EF4-FFF2-40B4-BE49-F238E27FC236}">
                      <a16:creationId xmlns:a16="http://schemas.microsoft.com/office/drawing/2014/main" id="{C8FDBE49-A73F-7D9F-BF98-59D0CA0718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56">
                  <a:extLst>
                    <a:ext uri="{FF2B5EF4-FFF2-40B4-BE49-F238E27FC236}">
                      <a16:creationId xmlns:a16="http://schemas.microsoft.com/office/drawing/2014/main" id="{5CAEB6CD-BADD-EBDE-89A9-DE39ACB1B12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57">
                  <a:extLst>
                    <a:ext uri="{FF2B5EF4-FFF2-40B4-BE49-F238E27FC236}">
                      <a16:creationId xmlns:a16="http://schemas.microsoft.com/office/drawing/2014/main" id="{D40C7021-A058-712B-136F-9EF2F73CC8E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58">
                  <a:extLst>
                    <a:ext uri="{FF2B5EF4-FFF2-40B4-BE49-F238E27FC236}">
                      <a16:creationId xmlns:a16="http://schemas.microsoft.com/office/drawing/2014/main" id="{CB135DFE-DEC6-BB35-4E96-39EA601CA51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59">
                  <a:extLst>
                    <a:ext uri="{FF2B5EF4-FFF2-40B4-BE49-F238E27FC236}">
                      <a16:creationId xmlns:a16="http://schemas.microsoft.com/office/drawing/2014/main" id="{45FAC9D8-1B3F-67C9-A5B4-FA2813ADB3A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60">
                  <a:extLst>
                    <a:ext uri="{FF2B5EF4-FFF2-40B4-BE49-F238E27FC236}">
                      <a16:creationId xmlns:a16="http://schemas.microsoft.com/office/drawing/2014/main" id="{B85F7395-0F7F-65C5-37A2-87FAF731746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61">
                  <a:extLst>
                    <a:ext uri="{FF2B5EF4-FFF2-40B4-BE49-F238E27FC236}">
                      <a16:creationId xmlns:a16="http://schemas.microsoft.com/office/drawing/2014/main" id="{6DFC6E16-D821-4C39-88EB-15E87CE1991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62">
                  <a:extLst>
                    <a:ext uri="{FF2B5EF4-FFF2-40B4-BE49-F238E27FC236}">
                      <a16:creationId xmlns:a16="http://schemas.microsoft.com/office/drawing/2014/main" id="{53A08009-B9AD-D3C2-3E3F-7B08A58273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63">
                  <a:extLst>
                    <a:ext uri="{FF2B5EF4-FFF2-40B4-BE49-F238E27FC236}">
                      <a16:creationId xmlns:a16="http://schemas.microsoft.com/office/drawing/2014/main" id="{20A0ED74-E34B-549E-E297-73BC0BC3B9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64">
                  <a:extLst>
                    <a:ext uri="{FF2B5EF4-FFF2-40B4-BE49-F238E27FC236}">
                      <a16:creationId xmlns:a16="http://schemas.microsoft.com/office/drawing/2014/main" id="{A4400990-F42C-526A-9066-904669CBFC7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65">
                  <a:extLst>
                    <a:ext uri="{FF2B5EF4-FFF2-40B4-BE49-F238E27FC236}">
                      <a16:creationId xmlns:a16="http://schemas.microsoft.com/office/drawing/2014/main" id="{9DD66B38-8995-7C3C-00B2-05FC6F576A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66">
                  <a:extLst>
                    <a:ext uri="{FF2B5EF4-FFF2-40B4-BE49-F238E27FC236}">
                      <a16:creationId xmlns:a16="http://schemas.microsoft.com/office/drawing/2014/main" id="{D5A96C92-E612-8E72-4A94-80D426AEA8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67">
                  <a:extLst>
                    <a:ext uri="{FF2B5EF4-FFF2-40B4-BE49-F238E27FC236}">
                      <a16:creationId xmlns:a16="http://schemas.microsoft.com/office/drawing/2014/main" id="{F6BB31CA-71D6-D8D8-46A9-59ADFC19F0A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68">
                  <a:extLst>
                    <a:ext uri="{FF2B5EF4-FFF2-40B4-BE49-F238E27FC236}">
                      <a16:creationId xmlns:a16="http://schemas.microsoft.com/office/drawing/2014/main" id="{76C14243-AE5E-7A85-6D8D-370E83134B5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69">
                  <a:extLst>
                    <a:ext uri="{FF2B5EF4-FFF2-40B4-BE49-F238E27FC236}">
                      <a16:creationId xmlns:a16="http://schemas.microsoft.com/office/drawing/2014/main" id="{2197BDE3-EBE6-2152-F137-25087CC5A95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170">
                  <a:extLst>
                    <a:ext uri="{FF2B5EF4-FFF2-40B4-BE49-F238E27FC236}">
                      <a16:creationId xmlns:a16="http://schemas.microsoft.com/office/drawing/2014/main" id="{EC1B43A8-252C-D6DD-4BF7-FD9EBEC146E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171">
                  <a:extLst>
                    <a:ext uri="{FF2B5EF4-FFF2-40B4-BE49-F238E27FC236}">
                      <a16:creationId xmlns:a16="http://schemas.microsoft.com/office/drawing/2014/main" id="{0031F5ED-1488-80F5-B151-E895D907B8C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172">
                  <a:extLst>
                    <a:ext uri="{FF2B5EF4-FFF2-40B4-BE49-F238E27FC236}">
                      <a16:creationId xmlns:a16="http://schemas.microsoft.com/office/drawing/2014/main" id="{C9193D00-5B41-60D9-C0BD-5B6528C3AA1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173">
                  <a:extLst>
                    <a:ext uri="{FF2B5EF4-FFF2-40B4-BE49-F238E27FC236}">
                      <a16:creationId xmlns:a16="http://schemas.microsoft.com/office/drawing/2014/main" id="{3F615178-940E-CB7D-D38F-D36CCB75CB6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174">
                  <a:extLst>
                    <a:ext uri="{FF2B5EF4-FFF2-40B4-BE49-F238E27FC236}">
                      <a16:creationId xmlns:a16="http://schemas.microsoft.com/office/drawing/2014/main" id="{A25C01A1-B57F-F309-B553-2436E3166EF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175">
                  <a:extLst>
                    <a:ext uri="{FF2B5EF4-FFF2-40B4-BE49-F238E27FC236}">
                      <a16:creationId xmlns:a16="http://schemas.microsoft.com/office/drawing/2014/main" id="{35FA6B6A-131D-DEC6-8AFA-6A21B937BB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176">
                  <a:extLst>
                    <a:ext uri="{FF2B5EF4-FFF2-40B4-BE49-F238E27FC236}">
                      <a16:creationId xmlns:a16="http://schemas.microsoft.com/office/drawing/2014/main" id="{09CB1BD8-C318-1A32-9869-2AD3C1CFE6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177">
                  <a:extLst>
                    <a:ext uri="{FF2B5EF4-FFF2-40B4-BE49-F238E27FC236}">
                      <a16:creationId xmlns:a16="http://schemas.microsoft.com/office/drawing/2014/main" id="{717F6D4B-CB4A-855C-039A-A8EEBA5C5BB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178">
                  <a:extLst>
                    <a:ext uri="{FF2B5EF4-FFF2-40B4-BE49-F238E27FC236}">
                      <a16:creationId xmlns:a16="http://schemas.microsoft.com/office/drawing/2014/main" id="{B7F05F96-63B1-6DBE-A229-7149DA1CB83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179">
                  <a:extLst>
                    <a:ext uri="{FF2B5EF4-FFF2-40B4-BE49-F238E27FC236}">
                      <a16:creationId xmlns:a16="http://schemas.microsoft.com/office/drawing/2014/main" id="{D57C2235-08D9-601C-3855-CA626AF29D4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180">
                  <a:extLst>
                    <a:ext uri="{FF2B5EF4-FFF2-40B4-BE49-F238E27FC236}">
                      <a16:creationId xmlns:a16="http://schemas.microsoft.com/office/drawing/2014/main" id="{958CC49E-73E5-8206-86FB-8F2872DE3D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181">
                  <a:extLst>
                    <a:ext uri="{FF2B5EF4-FFF2-40B4-BE49-F238E27FC236}">
                      <a16:creationId xmlns:a16="http://schemas.microsoft.com/office/drawing/2014/main" id="{0A3605EB-9E55-92B3-16FD-594BABD8744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182">
                  <a:extLst>
                    <a:ext uri="{FF2B5EF4-FFF2-40B4-BE49-F238E27FC236}">
                      <a16:creationId xmlns:a16="http://schemas.microsoft.com/office/drawing/2014/main" id="{F17AF481-82EB-ED5D-B3C2-580AD7F6E5B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183">
                  <a:extLst>
                    <a:ext uri="{FF2B5EF4-FFF2-40B4-BE49-F238E27FC236}">
                      <a16:creationId xmlns:a16="http://schemas.microsoft.com/office/drawing/2014/main" id="{EDB8292E-8FC8-52BD-251C-FBFBC30666C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184">
                  <a:extLst>
                    <a:ext uri="{FF2B5EF4-FFF2-40B4-BE49-F238E27FC236}">
                      <a16:creationId xmlns:a16="http://schemas.microsoft.com/office/drawing/2014/main" id="{EB00BBB2-1C40-88AC-26EE-63BF5978C09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185">
                  <a:extLst>
                    <a:ext uri="{FF2B5EF4-FFF2-40B4-BE49-F238E27FC236}">
                      <a16:creationId xmlns:a16="http://schemas.microsoft.com/office/drawing/2014/main" id="{AEC48116-374D-529F-CED9-67E7E814EEE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186">
                  <a:extLst>
                    <a:ext uri="{FF2B5EF4-FFF2-40B4-BE49-F238E27FC236}">
                      <a16:creationId xmlns:a16="http://schemas.microsoft.com/office/drawing/2014/main" id="{5C8658A0-BFD7-DBEA-99C8-B391F094D28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187">
                  <a:extLst>
                    <a:ext uri="{FF2B5EF4-FFF2-40B4-BE49-F238E27FC236}">
                      <a16:creationId xmlns:a16="http://schemas.microsoft.com/office/drawing/2014/main" id="{7452B231-C86A-496E-6713-0D254FA331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188">
                  <a:extLst>
                    <a:ext uri="{FF2B5EF4-FFF2-40B4-BE49-F238E27FC236}">
                      <a16:creationId xmlns:a16="http://schemas.microsoft.com/office/drawing/2014/main" id="{37F2ECDD-F891-4870-DE46-69D741E66DB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189">
                  <a:extLst>
                    <a:ext uri="{FF2B5EF4-FFF2-40B4-BE49-F238E27FC236}">
                      <a16:creationId xmlns:a16="http://schemas.microsoft.com/office/drawing/2014/main" id="{4CE84272-ABD7-085A-A061-3577A5D3A4B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190">
                  <a:extLst>
                    <a:ext uri="{FF2B5EF4-FFF2-40B4-BE49-F238E27FC236}">
                      <a16:creationId xmlns:a16="http://schemas.microsoft.com/office/drawing/2014/main" id="{85C407E0-7B2C-9A24-5854-4E98CC2FF69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191">
                  <a:extLst>
                    <a:ext uri="{FF2B5EF4-FFF2-40B4-BE49-F238E27FC236}">
                      <a16:creationId xmlns:a16="http://schemas.microsoft.com/office/drawing/2014/main" id="{9A22C2B0-DF0B-D3AE-D6A2-058D7BFBAA5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192">
                  <a:extLst>
                    <a:ext uri="{FF2B5EF4-FFF2-40B4-BE49-F238E27FC236}">
                      <a16:creationId xmlns:a16="http://schemas.microsoft.com/office/drawing/2014/main" id="{09EF13FD-D1A8-13BC-BB78-6CB19E4BFDA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193">
                  <a:extLst>
                    <a:ext uri="{FF2B5EF4-FFF2-40B4-BE49-F238E27FC236}">
                      <a16:creationId xmlns:a16="http://schemas.microsoft.com/office/drawing/2014/main" id="{AA35E665-FEFC-9F6D-FED0-18BF91DC92E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194">
                  <a:extLst>
                    <a:ext uri="{FF2B5EF4-FFF2-40B4-BE49-F238E27FC236}">
                      <a16:creationId xmlns:a16="http://schemas.microsoft.com/office/drawing/2014/main" id="{E1979D09-1EF1-4824-A839-1A84D2C5AEB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195">
                  <a:extLst>
                    <a:ext uri="{FF2B5EF4-FFF2-40B4-BE49-F238E27FC236}">
                      <a16:creationId xmlns:a16="http://schemas.microsoft.com/office/drawing/2014/main" id="{B0F78C64-8A12-1802-DCC5-8C6E307112B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196">
                  <a:extLst>
                    <a:ext uri="{FF2B5EF4-FFF2-40B4-BE49-F238E27FC236}">
                      <a16:creationId xmlns:a16="http://schemas.microsoft.com/office/drawing/2014/main" id="{2AC9063A-BE1A-DEC7-B3DF-17B69776EF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197">
                  <a:extLst>
                    <a:ext uri="{FF2B5EF4-FFF2-40B4-BE49-F238E27FC236}">
                      <a16:creationId xmlns:a16="http://schemas.microsoft.com/office/drawing/2014/main" id="{76D94A2D-B94D-C8BF-542F-5BC716002A4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198">
                  <a:extLst>
                    <a:ext uri="{FF2B5EF4-FFF2-40B4-BE49-F238E27FC236}">
                      <a16:creationId xmlns:a16="http://schemas.microsoft.com/office/drawing/2014/main" id="{11623657-77AB-95D0-5AE3-D2F6CA2707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4" name="Rectangle 199">
                  <a:extLst>
                    <a:ext uri="{FF2B5EF4-FFF2-40B4-BE49-F238E27FC236}">
                      <a16:creationId xmlns:a16="http://schemas.microsoft.com/office/drawing/2014/main" id="{B6E483FD-C8F4-28D9-9E59-432F3225E27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5" name="Rectangle 200">
                  <a:extLst>
                    <a:ext uri="{FF2B5EF4-FFF2-40B4-BE49-F238E27FC236}">
                      <a16:creationId xmlns:a16="http://schemas.microsoft.com/office/drawing/2014/main" id="{B9C0A78F-0A5C-C839-4D94-506A4615F0A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6" name="Rectangle 201">
                  <a:extLst>
                    <a:ext uri="{FF2B5EF4-FFF2-40B4-BE49-F238E27FC236}">
                      <a16:creationId xmlns:a16="http://schemas.microsoft.com/office/drawing/2014/main" id="{27BEF438-4FD9-BFC0-721D-0AA24F33C3D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7" name="Rectangle 202">
                  <a:extLst>
                    <a:ext uri="{FF2B5EF4-FFF2-40B4-BE49-F238E27FC236}">
                      <a16:creationId xmlns:a16="http://schemas.microsoft.com/office/drawing/2014/main" id="{A21E00E3-8F3F-1625-021A-C364CAD4762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8" name="Rectangle 203">
                  <a:extLst>
                    <a:ext uri="{FF2B5EF4-FFF2-40B4-BE49-F238E27FC236}">
                      <a16:creationId xmlns:a16="http://schemas.microsoft.com/office/drawing/2014/main" id="{857D5036-786C-F6A6-8C7C-1D4F7718828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9" name="Rectangle 204">
                  <a:extLst>
                    <a:ext uri="{FF2B5EF4-FFF2-40B4-BE49-F238E27FC236}">
                      <a16:creationId xmlns:a16="http://schemas.microsoft.com/office/drawing/2014/main" id="{51FC211B-BF78-202D-A330-E931F4CC794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10" name="Rectangle 205">
                  <a:extLst>
                    <a:ext uri="{FF2B5EF4-FFF2-40B4-BE49-F238E27FC236}">
                      <a16:creationId xmlns:a16="http://schemas.microsoft.com/office/drawing/2014/main" id="{68F29A8A-4771-4922-C093-FDE9F89372B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11" name="Rectangle 206">
                  <a:extLst>
                    <a:ext uri="{FF2B5EF4-FFF2-40B4-BE49-F238E27FC236}">
                      <a16:creationId xmlns:a16="http://schemas.microsoft.com/office/drawing/2014/main" id="{E21694C8-A2FA-C39E-6941-47D26CDED9F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12" name="Rectangle 207">
                  <a:extLst>
                    <a:ext uri="{FF2B5EF4-FFF2-40B4-BE49-F238E27FC236}">
                      <a16:creationId xmlns:a16="http://schemas.microsoft.com/office/drawing/2014/main" id="{1555E847-BBA6-9E54-F6BB-1180FCC03BF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13" name="Rectangle 208">
                  <a:extLst>
                    <a:ext uri="{FF2B5EF4-FFF2-40B4-BE49-F238E27FC236}">
                      <a16:creationId xmlns:a16="http://schemas.microsoft.com/office/drawing/2014/main" id="{6A707F5F-79D7-E0B6-FC22-3C6658A78FA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14" name="Rectangle 209">
                  <a:extLst>
                    <a:ext uri="{FF2B5EF4-FFF2-40B4-BE49-F238E27FC236}">
                      <a16:creationId xmlns:a16="http://schemas.microsoft.com/office/drawing/2014/main" id="{D5C5922D-7FA3-6C9E-6575-7AE98F207B7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15" name="Rectangle 210">
                  <a:extLst>
                    <a:ext uri="{FF2B5EF4-FFF2-40B4-BE49-F238E27FC236}">
                      <a16:creationId xmlns:a16="http://schemas.microsoft.com/office/drawing/2014/main" id="{3A7113DC-5D0F-863A-C550-76E44150EC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16" name="Rectangle 211">
                  <a:extLst>
                    <a:ext uri="{FF2B5EF4-FFF2-40B4-BE49-F238E27FC236}">
                      <a16:creationId xmlns:a16="http://schemas.microsoft.com/office/drawing/2014/main" id="{E0417C6C-12F1-C4C8-A610-995BA034CD7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17" name="Rectangle 212">
                  <a:extLst>
                    <a:ext uri="{FF2B5EF4-FFF2-40B4-BE49-F238E27FC236}">
                      <a16:creationId xmlns:a16="http://schemas.microsoft.com/office/drawing/2014/main" id="{593B29CA-23F2-271D-7312-2EBF36F0B5C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18" name="Rectangle 213">
                  <a:extLst>
                    <a:ext uri="{FF2B5EF4-FFF2-40B4-BE49-F238E27FC236}">
                      <a16:creationId xmlns:a16="http://schemas.microsoft.com/office/drawing/2014/main" id="{5CA01FA3-7C44-5803-5949-A568A35A23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19" name="Rectangle 214">
                  <a:extLst>
                    <a:ext uri="{FF2B5EF4-FFF2-40B4-BE49-F238E27FC236}">
                      <a16:creationId xmlns:a16="http://schemas.microsoft.com/office/drawing/2014/main" id="{B9249E86-B665-D479-7063-5E92E77FAAD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20" name="Rectangle 215">
                  <a:extLst>
                    <a:ext uri="{FF2B5EF4-FFF2-40B4-BE49-F238E27FC236}">
                      <a16:creationId xmlns:a16="http://schemas.microsoft.com/office/drawing/2014/main" id="{28738E58-E7D5-C1A3-A057-D424AEE4F4A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21" name="Rectangle 216">
                  <a:extLst>
                    <a:ext uri="{FF2B5EF4-FFF2-40B4-BE49-F238E27FC236}">
                      <a16:creationId xmlns:a16="http://schemas.microsoft.com/office/drawing/2014/main" id="{1AA608BF-E046-E503-A0D1-4981BC150CD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22" name="Rectangle 217">
                  <a:extLst>
                    <a:ext uri="{FF2B5EF4-FFF2-40B4-BE49-F238E27FC236}">
                      <a16:creationId xmlns:a16="http://schemas.microsoft.com/office/drawing/2014/main" id="{BC7B5AE3-7DA8-2E85-A62C-E11E596188A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23" name="Rectangle 218">
                  <a:extLst>
                    <a:ext uri="{FF2B5EF4-FFF2-40B4-BE49-F238E27FC236}">
                      <a16:creationId xmlns:a16="http://schemas.microsoft.com/office/drawing/2014/main" id="{93D52151-5CC6-24E8-6685-1888AC97CF3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24" name="Rectangle 219">
                  <a:extLst>
                    <a:ext uri="{FF2B5EF4-FFF2-40B4-BE49-F238E27FC236}">
                      <a16:creationId xmlns:a16="http://schemas.microsoft.com/office/drawing/2014/main" id="{B92E812D-9722-DBCE-B140-444FA7CE59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25" name="Rectangle 220">
                  <a:extLst>
                    <a:ext uri="{FF2B5EF4-FFF2-40B4-BE49-F238E27FC236}">
                      <a16:creationId xmlns:a16="http://schemas.microsoft.com/office/drawing/2014/main" id="{6E903AB9-8611-0FE9-4AC1-D262BEFE6CE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26" name="Rectangle 221">
                  <a:extLst>
                    <a:ext uri="{FF2B5EF4-FFF2-40B4-BE49-F238E27FC236}">
                      <a16:creationId xmlns:a16="http://schemas.microsoft.com/office/drawing/2014/main" id="{9872AAD9-5EE5-C960-E602-4F781B4108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27" name="Rectangle 222">
                  <a:extLst>
                    <a:ext uri="{FF2B5EF4-FFF2-40B4-BE49-F238E27FC236}">
                      <a16:creationId xmlns:a16="http://schemas.microsoft.com/office/drawing/2014/main" id="{61A40273-FF20-2BEF-106A-EB06183EBD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28" name="Rectangle 223">
                  <a:extLst>
                    <a:ext uri="{FF2B5EF4-FFF2-40B4-BE49-F238E27FC236}">
                      <a16:creationId xmlns:a16="http://schemas.microsoft.com/office/drawing/2014/main" id="{4A85E479-EFE3-FBB2-1D99-17C226755CE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29" name="Rectangle 224">
                  <a:extLst>
                    <a:ext uri="{FF2B5EF4-FFF2-40B4-BE49-F238E27FC236}">
                      <a16:creationId xmlns:a16="http://schemas.microsoft.com/office/drawing/2014/main" id="{6327A5C3-80D6-EC9F-8B8A-93D0075A1A6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30" name="Rectangle 225">
                  <a:extLst>
                    <a:ext uri="{FF2B5EF4-FFF2-40B4-BE49-F238E27FC236}">
                      <a16:creationId xmlns:a16="http://schemas.microsoft.com/office/drawing/2014/main" id="{A66EA9D0-3752-C6D2-29DA-87450186C31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31" name="Rectangle 226">
                  <a:extLst>
                    <a:ext uri="{FF2B5EF4-FFF2-40B4-BE49-F238E27FC236}">
                      <a16:creationId xmlns:a16="http://schemas.microsoft.com/office/drawing/2014/main" id="{EB38868A-18F0-5BF4-F9D9-838E10E798F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32" name="Rectangle 227">
                  <a:extLst>
                    <a:ext uri="{FF2B5EF4-FFF2-40B4-BE49-F238E27FC236}">
                      <a16:creationId xmlns:a16="http://schemas.microsoft.com/office/drawing/2014/main" id="{C7028D9F-8614-D077-0664-E402D82311C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33" name="Rectangle 228">
                  <a:extLst>
                    <a:ext uri="{FF2B5EF4-FFF2-40B4-BE49-F238E27FC236}">
                      <a16:creationId xmlns:a16="http://schemas.microsoft.com/office/drawing/2014/main" id="{1AC83D10-515E-1DC1-34DA-E1E9675E5D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38EF9118-BE4A-F64C-114E-B076259A116A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矩形 7">
              <a:extLst>
                <a:ext uri="{FF2B5EF4-FFF2-40B4-BE49-F238E27FC236}">
                  <a16:creationId xmlns:a16="http://schemas.microsoft.com/office/drawing/2014/main" id="{09D7DAB3-D714-DEAD-17BD-C2938F70429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62810617-84FA-8DCB-928D-516F80FC658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9" name="矩形 7">
              <a:extLst>
                <a:ext uri="{FF2B5EF4-FFF2-40B4-BE49-F238E27FC236}">
                  <a16:creationId xmlns:a16="http://schemas.microsoft.com/office/drawing/2014/main" id="{12FB17EB-EEB8-13B6-CEE5-AABDE37DD65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EF859BE-B6B7-6895-F3C5-0E2633471D8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CBBBEB8E-4A51-3BCA-7FB6-64744AF5C49A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52" name="矩形 7">
              <a:extLst>
                <a:ext uri="{FF2B5EF4-FFF2-40B4-BE49-F238E27FC236}">
                  <a16:creationId xmlns:a16="http://schemas.microsoft.com/office/drawing/2014/main" id="{0BB7EC2A-85F5-2D19-9955-4F6FF1C2B83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id="{79F05FEC-A50D-AF6D-097E-99EBBD65290D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180" name="图片 179">
            <a:extLst>
              <a:ext uri="{FF2B5EF4-FFF2-40B4-BE49-F238E27FC236}">
                <a16:creationId xmlns:a16="http://schemas.microsoft.com/office/drawing/2014/main" id="{AAAFDD6F-EA10-E8A5-D787-689CE8EFD29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97963" y="687855"/>
            <a:ext cx="1831661" cy="1824999"/>
          </a:xfrm>
          <a:prstGeom prst="rect">
            <a:avLst/>
          </a:prstGeom>
          <a:ln w="38100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</a:ln>
        </p:spPr>
      </p:pic>
      <p:cxnSp>
        <p:nvCxnSpPr>
          <p:cNvPr id="181" name="直接连接符 180">
            <a:extLst>
              <a:ext uri="{FF2B5EF4-FFF2-40B4-BE49-F238E27FC236}">
                <a16:creationId xmlns:a16="http://schemas.microsoft.com/office/drawing/2014/main" id="{B3A54392-8647-CF86-7641-04CC469E6171}"/>
              </a:ext>
            </a:extLst>
          </p:cNvPr>
          <p:cNvCxnSpPr>
            <a:cxnSpLocks/>
          </p:cNvCxnSpPr>
          <p:nvPr/>
        </p:nvCxnSpPr>
        <p:spPr>
          <a:xfrm flipH="1">
            <a:off x="7183588" y="905645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2" name="组合 181">
            <a:extLst>
              <a:ext uri="{FF2B5EF4-FFF2-40B4-BE49-F238E27FC236}">
                <a16:creationId xmlns:a16="http://schemas.microsoft.com/office/drawing/2014/main" id="{1F630E13-D27C-1988-6AAA-2EAC643CC7F4}"/>
              </a:ext>
            </a:extLst>
          </p:cNvPr>
          <p:cNvGrpSpPr/>
          <p:nvPr/>
        </p:nvGrpSpPr>
        <p:grpSpPr>
          <a:xfrm>
            <a:off x="5695409" y="1352629"/>
            <a:ext cx="138195" cy="138195"/>
            <a:chOff x="5695413" y="1320428"/>
            <a:chExt cx="138195" cy="138195"/>
          </a:xfrm>
        </p:grpSpPr>
        <p:sp>
          <p:nvSpPr>
            <p:cNvPr id="183" name="Teardrop 15">
              <a:extLst>
                <a:ext uri="{FF2B5EF4-FFF2-40B4-BE49-F238E27FC236}">
                  <a16:creationId xmlns:a16="http://schemas.microsoft.com/office/drawing/2014/main" id="{D072263D-661C-6556-0898-656B2BBC654C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4" name="Oval 16">
              <a:extLst>
                <a:ext uri="{FF2B5EF4-FFF2-40B4-BE49-F238E27FC236}">
                  <a16:creationId xmlns:a16="http://schemas.microsoft.com/office/drawing/2014/main" id="{8B5FFF7E-D02F-7D26-8E7E-833B47D5F993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28F1CFFC-2BDD-8E6C-5633-3886E26E1C7C}"/>
              </a:ext>
            </a:extLst>
          </p:cNvPr>
          <p:cNvGrpSpPr/>
          <p:nvPr/>
        </p:nvGrpSpPr>
        <p:grpSpPr>
          <a:xfrm>
            <a:off x="5695409" y="1739723"/>
            <a:ext cx="138195" cy="138195"/>
            <a:chOff x="5695413" y="1701172"/>
            <a:chExt cx="138195" cy="138195"/>
          </a:xfrm>
        </p:grpSpPr>
        <p:sp>
          <p:nvSpPr>
            <p:cNvPr id="186" name="Teardrop 15">
              <a:extLst>
                <a:ext uri="{FF2B5EF4-FFF2-40B4-BE49-F238E27FC236}">
                  <a16:creationId xmlns:a16="http://schemas.microsoft.com/office/drawing/2014/main" id="{C2BA70EE-CF6E-B01A-1551-E6A79E996E8A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7" name="Oval 16">
              <a:extLst>
                <a:ext uri="{FF2B5EF4-FFF2-40B4-BE49-F238E27FC236}">
                  <a16:creationId xmlns:a16="http://schemas.microsoft.com/office/drawing/2014/main" id="{38B50A44-018C-90DE-D760-FFB24DB1A15D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8" name="组合 187">
            <a:extLst>
              <a:ext uri="{FF2B5EF4-FFF2-40B4-BE49-F238E27FC236}">
                <a16:creationId xmlns:a16="http://schemas.microsoft.com/office/drawing/2014/main" id="{68B6CFB7-7557-33F5-372E-4CF07A3B895D}"/>
              </a:ext>
            </a:extLst>
          </p:cNvPr>
          <p:cNvGrpSpPr/>
          <p:nvPr/>
        </p:nvGrpSpPr>
        <p:grpSpPr>
          <a:xfrm>
            <a:off x="5695409" y="2126817"/>
            <a:ext cx="138195" cy="138195"/>
            <a:chOff x="5695413" y="2081916"/>
            <a:chExt cx="138195" cy="138195"/>
          </a:xfrm>
        </p:grpSpPr>
        <p:sp>
          <p:nvSpPr>
            <p:cNvPr id="189" name="Teardrop 15">
              <a:extLst>
                <a:ext uri="{FF2B5EF4-FFF2-40B4-BE49-F238E27FC236}">
                  <a16:creationId xmlns:a16="http://schemas.microsoft.com/office/drawing/2014/main" id="{DD4BB621-61A2-D892-8074-B78E061FDFA6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90" name="Oval 16">
              <a:extLst>
                <a:ext uri="{FF2B5EF4-FFF2-40B4-BE49-F238E27FC236}">
                  <a16:creationId xmlns:a16="http://schemas.microsoft.com/office/drawing/2014/main" id="{FC696A9F-5EC1-3984-992A-9FFCB014754D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91" name="矩形 7">
            <a:extLst>
              <a:ext uri="{FF2B5EF4-FFF2-40B4-BE49-F238E27FC236}">
                <a16:creationId xmlns:a16="http://schemas.microsoft.com/office/drawing/2014/main" id="{6D7A8501-0530-2068-96AA-03788E7D8FAC}"/>
              </a:ext>
            </a:extLst>
          </p:cNvPr>
          <p:cNvSpPr/>
          <p:nvPr/>
        </p:nvSpPr>
        <p:spPr>
          <a:xfrm flipH="1" flipV="1">
            <a:off x="-107363" y="2682182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2" name="矩形 7">
            <a:extLst>
              <a:ext uri="{FF2B5EF4-FFF2-40B4-BE49-F238E27FC236}">
                <a16:creationId xmlns:a16="http://schemas.microsoft.com/office/drawing/2014/main" id="{5748DF81-0372-00D3-79D1-EDD1841A2643}"/>
              </a:ext>
            </a:extLst>
          </p:cNvPr>
          <p:cNvSpPr/>
          <p:nvPr/>
        </p:nvSpPr>
        <p:spPr>
          <a:xfrm flipH="1" flipV="1">
            <a:off x="-481499" y="3018054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3" name="文本框 192">
            <a:extLst>
              <a:ext uri="{FF2B5EF4-FFF2-40B4-BE49-F238E27FC236}">
                <a16:creationId xmlns:a16="http://schemas.microsoft.com/office/drawing/2014/main" id="{075807DF-E33A-3A63-D9A8-733B15D72902}"/>
              </a:ext>
            </a:extLst>
          </p:cNvPr>
          <p:cNvSpPr txBox="1"/>
          <p:nvPr/>
        </p:nvSpPr>
        <p:spPr>
          <a:xfrm>
            <a:off x="5587304" y="657326"/>
            <a:ext cx="1821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大仙</a:t>
            </a:r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ppt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94" name="文本框 193">
            <a:extLst>
              <a:ext uri="{FF2B5EF4-FFF2-40B4-BE49-F238E27FC236}">
                <a16:creationId xmlns:a16="http://schemas.microsoft.com/office/drawing/2014/main" id="{14CE4DB3-7EEB-4B76-2DF1-FA2C27BBAB2D}"/>
              </a:ext>
            </a:extLst>
          </p:cNvPr>
          <p:cNvSpPr txBox="1"/>
          <p:nvPr/>
        </p:nvSpPr>
        <p:spPr>
          <a:xfrm>
            <a:off x="7267197" y="857374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DA XIAN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95" name="文本框 194">
            <a:extLst>
              <a:ext uri="{FF2B5EF4-FFF2-40B4-BE49-F238E27FC236}">
                <a16:creationId xmlns:a16="http://schemas.microsoft.com/office/drawing/2014/main" id="{623BC78D-BDB3-E6D7-6A17-CC7B883AE0DD}"/>
              </a:ext>
            </a:extLst>
          </p:cNvPr>
          <p:cNvSpPr txBox="1"/>
          <p:nvPr/>
        </p:nvSpPr>
        <p:spPr>
          <a:xfrm>
            <a:off x="5918611" y="1230637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一位靠谱专业的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PPTer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96" name="文本框 195">
            <a:extLst>
              <a:ext uri="{FF2B5EF4-FFF2-40B4-BE49-F238E27FC236}">
                <a16:creationId xmlns:a16="http://schemas.microsoft.com/office/drawing/2014/main" id="{7D028ABF-EF87-85D2-0792-EF874986DBE2}"/>
              </a:ext>
            </a:extLst>
          </p:cNvPr>
          <p:cNvSpPr txBox="1"/>
          <p:nvPr/>
        </p:nvSpPr>
        <p:spPr>
          <a:xfrm>
            <a:off x="5918610" y="1614657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97" name="文本框 196">
            <a:extLst>
              <a:ext uri="{FF2B5EF4-FFF2-40B4-BE49-F238E27FC236}">
                <a16:creationId xmlns:a16="http://schemas.microsoft.com/office/drawing/2014/main" id="{C4271741-5610-C6D1-3653-628CFA80993D}"/>
              </a:ext>
            </a:extLst>
          </p:cNvPr>
          <p:cNvSpPr txBox="1"/>
          <p:nvPr/>
        </p:nvSpPr>
        <p:spPr>
          <a:xfrm>
            <a:off x="5918610" y="1998677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欢迎加微信交流学习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~~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98" name="文本框 197">
            <a:extLst>
              <a:ext uri="{FF2B5EF4-FFF2-40B4-BE49-F238E27FC236}">
                <a16:creationId xmlns:a16="http://schemas.microsoft.com/office/drawing/2014/main" id="{558071BF-8134-D9B3-C63F-5CF6F4AD4F8D}"/>
              </a:ext>
            </a:extLst>
          </p:cNvPr>
          <p:cNvSpPr txBox="1"/>
          <p:nvPr/>
        </p:nvSpPr>
        <p:spPr>
          <a:xfrm>
            <a:off x="2854085" y="2673913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Dec-Fang07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99" name="组合 198">
            <a:extLst>
              <a:ext uri="{FF2B5EF4-FFF2-40B4-BE49-F238E27FC236}">
                <a16:creationId xmlns:a16="http://schemas.microsoft.com/office/drawing/2014/main" id="{F9CA64BA-9FE4-50B6-541F-A270BBD78658}"/>
              </a:ext>
            </a:extLst>
          </p:cNvPr>
          <p:cNvGrpSpPr/>
          <p:nvPr/>
        </p:nvGrpSpPr>
        <p:grpSpPr>
          <a:xfrm>
            <a:off x="2906863" y="623053"/>
            <a:ext cx="2009205" cy="1986058"/>
            <a:chOff x="2906867" y="3508800"/>
            <a:chExt cx="2009205" cy="1986058"/>
          </a:xfrm>
        </p:grpSpPr>
        <p:cxnSp>
          <p:nvCxnSpPr>
            <p:cNvPr id="200" name="直接连接符 199">
              <a:extLst>
                <a:ext uri="{FF2B5EF4-FFF2-40B4-BE49-F238E27FC236}">
                  <a16:creationId xmlns:a16="http://schemas.microsoft.com/office/drawing/2014/main" id="{B1674AC8-7AE8-00A8-2A61-430E1FBDB42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>
              <a:extLst>
                <a:ext uri="{FF2B5EF4-FFF2-40B4-BE49-F238E27FC236}">
                  <a16:creationId xmlns:a16="http://schemas.microsoft.com/office/drawing/2014/main" id="{C0A0AF6C-249D-CB5F-1A3F-D22B349EBFAC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2" name="组合 201">
              <a:extLst>
                <a:ext uri="{FF2B5EF4-FFF2-40B4-BE49-F238E27FC236}">
                  <a16:creationId xmlns:a16="http://schemas.microsoft.com/office/drawing/2014/main" id="{A48AE602-3EC8-FBE6-AFB1-CF684F43EB36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9" name="直接连接符 208">
                <a:extLst>
                  <a:ext uri="{FF2B5EF4-FFF2-40B4-BE49-F238E27FC236}">
                    <a16:creationId xmlns:a16="http://schemas.microsoft.com/office/drawing/2014/main" id="{4E708B8C-C84A-FCD5-259D-8F1B1F5A82B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直接连接符 209">
                <a:extLst>
                  <a:ext uri="{FF2B5EF4-FFF2-40B4-BE49-F238E27FC236}">
                    <a16:creationId xmlns:a16="http://schemas.microsoft.com/office/drawing/2014/main" id="{464D82CF-75FB-A17D-F1EF-6F7618EB8FC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id="{434F63A5-EE32-9728-CAE6-C18C2FB375C7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07" name="直接连接符 206">
                <a:extLst>
                  <a:ext uri="{FF2B5EF4-FFF2-40B4-BE49-F238E27FC236}">
                    <a16:creationId xmlns:a16="http://schemas.microsoft.com/office/drawing/2014/main" id="{3A60A42C-438C-262E-37AE-E4097F2F16C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直接连接符 207">
                <a:extLst>
                  <a:ext uri="{FF2B5EF4-FFF2-40B4-BE49-F238E27FC236}">
                    <a16:creationId xmlns:a16="http://schemas.microsoft.com/office/drawing/2014/main" id="{55A46B11-EB34-77B9-7BEA-B4453840F70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4" name="组合 203">
              <a:extLst>
                <a:ext uri="{FF2B5EF4-FFF2-40B4-BE49-F238E27FC236}">
                  <a16:creationId xmlns:a16="http://schemas.microsoft.com/office/drawing/2014/main" id="{ECBEB45C-443A-9135-5376-C41D02CA1A9D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05" name="直接连接符 204">
                <a:extLst>
                  <a:ext uri="{FF2B5EF4-FFF2-40B4-BE49-F238E27FC236}">
                    <a16:creationId xmlns:a16="http://schemas.microsoft.com/office/drawing/2014/main" id="{59DBC9C4-0D4F-8D81-9703-AD3BA20C2F7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直接连接符 205">
                <a:extLst>
                  <a:ext uri="{FF2B5EF4-FFF2-40B4-BE49-F238E27FC236}">
                    <a16:creationId xmlns:a16="http://schemas.microsoft.com/office/drawing/2014/main" id="{3404CC2F-569F-F05D-54A9-A371989A153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982701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808627" y="2185628"/>
            <a:ext cx="2574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P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界达人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C195BAA9-FE7F-E469-8905-68B55D925646}"/>
              </a:ext>
            </a:extLst>
          </p:cNvPr>
          <p:cNvGrpSpPr/>
          <p:nvPr/>
        </p:nvGrpSpPr>
        <p:grpSpPr>
          <a:xfrm>
            <a:off x="-110084" y="-101026"/>
            <a:ext cx="13023201" cy="3801236"/>
            <a:chOff x="-110084" y="-101026"/>
            <a:chExt cx="13023201" cy="3801236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2278D120-AC7F-6E30-F341-EB25079FF6E2}"/>
                </a:ext>
              </a:extLst>
            </p:cNvPr>
            <p:cNvSpPr/>
            <p:nvPr/>
          </p:nvSpPr>
          <p:spPr>
            <a:xfrm>
              <a:off x="0" y="-3453"/>
              <a:ext cx="12192000" cy="276205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81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D6B7CDAA-20E1-C302-EC30-4978A29491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5427"/>
            <a:stretch>
              <a:fillRect/>
            </a:stretch>
          </p:blipFill>
          <p:spPr>
            <a:xfrm rot="1615977">
              <a:off x="10457843" y="1104040"/>
              <a:ext cx="2455274" cy="2596170"/>
            </a:xfrm>
            <a:custGeom>
              <a:avLst/>
              <a:gdLst>
                <a:gd name="connsiteX0" fmla="*/ 0 w 2455274"/>
                <a:gd name="connsiteY0" fmla="*/ 0 h 2596170"/>
                <a:gd name="connsiteX1" fmla="*/ 1136284 w 2455274"/>
                <a:gd name="connsiteY1" fmla="*/ 0 h 2596170"/>
                <a:gd name="connsiteX2" fmla="*/ 2455274 w 2455274"/>
                <a:gd name="connsiteY2" fmla="*/ 2596170 h 2596170"/>
                <a:gd name="connsiteX3" fmla="*/ 0 w 2455274"/>
                <a:gd name="connsiteY3" fmla="*/ 2596170 h 2596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5274" h="2596170">
                  <a:moveTo>
                    <a:pt x="0" y="0"/>
                  </a:moveTo>
                  <a:lnTo>
                    <a:pt x="1136284" y="0"/>
                  </a:lnTo>
                  <a:lnTo>
                    <a:pt x="2455274" y="2596170"/>
                  </a:lnTo>
                  <a:lnTo>
                    <a:pt x="0" y="2596170"/>
                  </a:ln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A2DD30C8-70B8-35EC-8B7B-3503BF8DAB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3363" b="20049"/>
            <a:stretch>
              <a:fillRect/>
            </a:stretch>
          </p:blipFill>
          <p:spPr>
            <a:xfrm rot="5182219">
              <a:off x="-37295" y="-173815"/>
              <a:ext cx="3366479" cy="3512057"/>
            </a:xfrm>
            <a:custGeom>
              <a:avLst/>
              <a:gdLst>
                <a:gd name="connsiteX0" fmla="*/ 0 w 3366479"/>
                <a:gd name="connsiteY0" fmla="*/ 3298506 h 3512057"/>
                <a:gd name="connsiteX1" fmla="*/ 209240 w 3366479"/>
                <a:gd name="connsiteY1" fmla="*/ 0 h 3512057"/>
                <a:gd name="connsiteX2" fmla="*/ 3366479 w 3366479"/>
                <a:gd name="connsiteY2" fmla="*/ 0 h 3512057"/>
                <a:gd name="connsiteX3" fmla="*/ 3366479 w 3366479"/>
                <a:gd name="connsiteY3" fmla="*/ 3512057 h 351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66479" h="3512057">
                  <a:moveTo>
                    <a:pt x="0" y="3298506"/>
                  </a:moveTo>
                  <a:lnTo>
                    <a:pt x="209240" y="0"/>
                  </a:lnTo>
                  <a:lnTo>
                    <a:pt x="3366479" y="0"/>
                  </a:lnTo>
                  <a:lnTo>
                    <a:pt x="3366479" y="3512057"/>
                  </a:lnTo>
                  <a:close/>
                </a:path>
              </a:pathLst>
            </a:custGeom>
          </p:spPr>
        </p:pic>
        <p:sp>
          <p:nvSpPr>
            <p:cNvPr id="9" name="文本框 18">
              <a:extLst>
                <a:ext uri="{FF2B5EF4-FFF2-40B4-BE49-F238E27FC236}">
                  <a16:creationId xmlns:a16="http://schemas.microsoft.com/office/drawing/2014/main" id="{BFC3A378-10B6-010D-8A77-ACBD4798BCC0}"/>
                </a:ext>
              </a:extLst>
            </p:cNvPr>
            <p:cNvSpPr txBox="1"/>
            <p:nvPr/>
          </p:nvSpPr>
          <p:spPr>
            <a:xfrm>
              <a:off x="2996781" y="504492"/>
              <a:ext cx="619843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5400" dirty="0">
                  <a:solidFill>
                    <a:srgbClr val="FFFFFF"/>
                  </a:solidFill>
                  <a:latin typeface="+mj-lt"/>
                </a:rPr>
                <a:t>CONTENTS</a:t>
              </a:r>
              <a:endParaRPr lang="zh-CN" altLang="en-US" sz="5400" dirty="0">
                <a:solidFill>
                  <a:srgbClr val="FFFFFF"/>
                </a:solidFill>
                <a:latin typeface="+mj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A491F25-DECA-AC7C-B94D-99D43C5F971E}"/>
              </a:ext>
            </a:extLst>
          </p:cNvPr>
          <p:cNvGrpSpPr/>
          <p:nvPr/>
        </p:nvGrpSpPr>
        <p:grpSpPr>
          <a:xfrm>
            <a:off x="8033134" y="1678758"/>
            <a:ext cx="3207890" cy="4516375"/>
            <a:chOff x="8033134" y="1678758"/>
            <a:chExt cx="3207890" cy="4516375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936B7A44-6E3F-0767-1A05-F19B21464EB7}"/>
                </a:ext>
              </a:extLst>
            </p:cNvPr>
            <p:cNvSpPr/>
            <p:nvPr/>
          </p:nvSpPr>
          <p:spPr>
            <a:xfrm>
              <a:off x="8033134" y="1678758"/>
              <a:ext cx="3207890" cy="4516375"/>
            </a:xfrm>
            <a:prstGeom prst="roundRect">
              <a:avLst>
                <a:gd name="adj" fmla="val 5839"/>
              </a:avLst>
            </a:prstGeom>
            <a:solidFill>
              <a:schemeClr val="bg1">
                <a:lumMod val="100000"/>
              </a:schemeClr>
            </a:solidFill>
            <a:ln>
              <a:noFill/>
            </a:ln>
            <a:effectLst>
              <a:outerShdw blurRad="254000" dist="139700" dir="5400000" sx="98000" sy="98000" algn="t" rotWithShape="0">
                <a:schemeClr val="accent1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440042AE-D0EE-031E-82B0-393B2DAE076B}"/>
                </a:ext>
              </a:extLst>
            </p:cNvPr>
            <p:cNvSpPr/>
            <p:nvPr/>
          </p:nvSpPr>
          <p:spPr>
            <a:xfrm rot="19741494">
              <a:off x="8647950" y="2310869"/>
              <a:ext cx="2001092" cy="2001092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/>
                <a:ea typeface="思源黑体 CN Regular" panose="020B0500000000000000" charset="-122"/>
                <a:cs typeface="+mn-cs"/>
              </a:endParaRP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2884470F-404C-078F-3843-0CEF078ED99A}"/>
                </a:ext>
              </a:extLst>
            </p:cNvPr>
            <p:cNvGrpSpPr/>
            <p:nvPr/>
          </p:nvGrpSpPr>
          <p:grpSpPr>
            <a:xfrm>
              <a:off x="8643407" y="2306325"/>
              <a:ext cx="2010178" cy="2010180"/>
              <a:chOff x="1133019" y="2416926"/>
              <a:chExt cx="1613394" cy="1613396"/>
            </a:xfrm>
          </p:grpSpPr>
          <p:sp>
            <p:nvSpPr>
              <p:cNvPr id="59" name="弧形 58">
                <a:extLst>
                  <a:ext uri="{FF2B5EF4-FFF2-40B4-BE49-F238E27FC236}">
                    <a16:creationId xmlns:a16="http://schemas.microsoft.com/office/drawing/2014/main" id="{49DB0AB4-73E0-A3A0-E328-BBACA194468D}"/>
                  </a:ext>
                </a:extLst>
              </p:cNvPr>
              <p:cNvSpPr/>
              <p:nvPr/>
            </p:nvSpPr>
            <p:spPr>
              <a:xfrm rot="18364987">
                <a:off x="1133018" y="2416927"/>
                <a:ext cx="1613396" cy="1613394"/>
              </a:xfrm>
              <a:prstGeom prst="arc">
                <a:avLst/>
              </a:prstGeom>
              <a:noFill/>
              <a:ln w="127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200000" scaled="1"/>
                  <a:tileRect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hogothicpro-regular"/>
                  <a:ea typeface="汉仪旗黑X1-55W"/>
                  <a:cs typeface="+mn-cs"/>
                </a:endParaRPr>
              </a:p>
            </p:txBody>
          </p:sp>
          <p:sp>
            <p:nvSpPr>
              <p:cNvPr id="60" name="弧形 59">
                <a:extLst>
                  <a:ext uri="{FF2B5EF4-FFF2-40B4-BE49-F238E27FC236}">
                    <a16:creationId xmlns:a16="http://schemas.microsoft.com/office/drawing/2014/main" id="{30839197-282D-626B-1ABA-F17BE52A5FC6}"/>
                  </a:ext>
                </a:extLst>
              </p:cNvPr>
              <p:cNvSpPr/>
              <p:nvPr/>
            </p:nvSpPr>
            <p:spPr>
              <a:xfrm rot="7564987">
                <a:off x="1133018" y="2416927"/>
                <a:ext cx="1613396" cy="1613394"/>
              </a:xfrm>
              <a:prstGeom prst="arc">
                <a:avLst/>
              </a:prstGeom>
              <a:noFill/>
              <a:ln w="127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200000" scaled="1"/>
                  <a:tileRect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hogothicpro-regular"/>
                  <a:ea typeface="汉仪旗黑X1-55W"/>
                  <a:cs typeface="+mn-cs"/>
                </a:endParaRPr>
              </a:p>
            </p:txBody>
          </p:sp>
        </p:grp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74759C88-2591-3724-F755-60E2DF780E56}"/>
                </a:ext>
              </a:extLst>
            </p:cNvPr>
            <p:cNvSpPr/>
            <p:nvPr/>
          </p:nvSpPr>
          <p:spPr>
            <a:xfrm>
              <a:off x="8967311" y="2630228"/>
              <a:ext cx="1362370" cy="1362374"/>
            </a:xfrm>
            <a:prstGeom prst="ellipse">
              <a:avLst/>
            </a:prstGeom>
            <a:gradFill>
              <a:gsLst>
                <a:gs pos="16000">
                  <a:schemeClr val="accent4"/>
                </a:gs>
                <a:gs pos="77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79400" dist="342900" dir="5400000" sx="88000" sy="88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000" dirty="0">
                  <a:solidFill>
                    <a:prstClr val="white"/>
                  </a:solidFill>
                  <a:latin typeface="+mj-lt"/>
                  <a:ea typeface="+mj-ea"/>
                </a:rPr>
                <a:t>03</a:t>
              </a:r>
              <a:endParaRPr lang="zh-CN" altLang="en-US" sz="4000" dirty="0">
                <a:solidFill>
                  <a:prstClr val="white"/>
                </a:solidFill>
                <a:latin typeface="+mj-lt"/>
                <a:ea typeface="+mj-ea"/>
              </a:endParaRPr>
            </a:p>
          </p:txBody>
        </p:sp>
        <p:sp>
          <p:nvSpPr>
            <p:cNvPr id="27" name="文本框 11">
              <a:extLst>
                <a:ext uri="{FF2B5EF4-FFF2-40B4-BE49-F238E27FC236}">
                  <a16:creationId xmlns:a16="http://schemas.microsoft.com/office/drawing/2014/main" id="{3906CCFA-58A0-8519-EB21-ED5D9C77C5C6}"/>
                </a:ext>
              </a:extLst>
            </p:cNvPr>
            <p:cNvSpPr txBox="1"/>
            <p:nvPr/>
          </p:nvSpPr>
          <p:spPr>
            <a:xfrm>
              <a:off x="8831620" y="4717381"/>
              <a:ext cx="1669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4A14B7C-95B3-DD13-6610-09D6128DC5E4}"/>
                </a:ext>
              </a:extLst>
            </p:cNvPr>
            <p:cNvSpPr txBox="1"/>
            <p:nvPr/>
          </p:nvSpPr>
          <p:spPr>
            <a:xfrm>
              <a:off x="9024251" y="5207287"/>
              <a:ext cx="143505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1" algn="l"/>
              <a:r>
                <a:rPr lang="en-US" altLang="zh-CN" sz="1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lt"/>
                  <a:cs typeface="+mn-ea"/>
                  <a:sym typeface="+mn-ea"/>
                </a:rPr>
                <a:t>Enter a title</a:t>
              </a:r>
              <a:endParaRPr lang="zh-CN" altLang="en-US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</a:gradFill>
                <a:latin typeface="+mj-lt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10D6102-7384-6FE0-3059-7B855DC7FF29}"/>
              </a:ext>
            </a:extLst>
          </p:cNvPr>
          <p:cNvGrpSpPr/>
          <p:nvPr/>
        </p:nvGrpSpPr>
        <p:grpSpPr>
          <a:xfrm>
            <a:off x="4479166" y="1678758"/>
            <a:ext cx="3207890" cy="4516375"/>
            <a:chOff x="4479166" y="1678758"/>
            <a:chExt cx="3207890" cy="4516375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768289C6-61E3-F368-5366-03E768B35325}"/>
                </a:ext>
              </a:extLst>
            </p:cNvPr>
            <p:cNvSpPr/>
            <p:nvPr/>
          </p:nvSpPr>
          <p:spPr>
            <a:xfrm>
              <a:off x="4479166" y="1678758"/>
              <a:ext cx="3207890" cy="4516375"/>
            </a:xfrm>
            <a:prstGeom prst="roundRect">
              <a:avLst>
                <a:gd name="adj" fmla="val 5839"/>
              </a:avLst>
            </a:prstGeom>
            <a:solidFill>
              <a:schemeClr val="bg1">
                <a:lumMod val="100000"/>
              </a:schemeClr>
            </a:solidFill>
            <a:ln>
              <a:noFill/>
            </a:ln>
            <a:effectLst>
              <a:outerShdw blurRad="254000" dist="139700" dir="5400000" sx="98000" sy="98000" algn="t" rotWithShape="0">
                <a:schemeClr val="accent1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E7C07EFE-BEB7-0408-2FDE-B87353A80499}"/>
                </a:ext>
              </a:extLst>
            </p:cNvPr>
            <p:cNvSpPr/>
            <p:nvPr/>
          </p:nvSpPr>
          <p:spPr>
            <a:xfrm rot="19741494">
              <a:off x="5095453" y="2310870"/>
              <a:ext cx="2001092" cy="2001092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8" name="弧形 47">
              <a:extLst>
                <a:ext uri="{FF2B5EF4-FFF2-40B4-BE49-F238E27FC236}">
                  <a16:creationId xmlns:a16="http://schemas.microsoft.com/office/drawing/2014/main" id="{3E2BF420-4EFE-CBB9-DBEB-48404A673B82}"/>
                </a:ext>
              </a:extLst>
            </p:cNvPr>
            <p:cNvSpPr/>
            <p:nvPr/>
          </p:nvSpPr>
          <p:spPr>
            <a:xfrm rot="18364987">
              <a:off x="5090909" y="2306327"/>
              <a:ext cx="2010180" cy="2010178"/>
            </a:xfrm>
            <a:prstGeom prst="arc">
              <a:avLst/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49" name="弧形 48">
              <a:extLst>
                <a:ext uri="{FF2B5EF4-FFF2-40B4-BE49-F238E27FC236}">
                  <a16:creationId xmlns:a16="http://schemas.microsoft.com/office/drawing/2014/main" id="{3677ACF6-06E5-0CD1-2A7D-229389793918}"/>
                </a:ext>
              </a:extLst>
            </p:cNvPr>
            <p:cNvSpPr/>
            <p:nvPr/>
          </p:nvSpPr>
          <p:spPr>
            <a:xfrm rot="7564987">
              <a:off x="5090909" y="2306327"/>
              <a:ext cx="2010180" cy="2010178"/>
            </a:xfrm>
            <a:prstGeom prst="arc">
              <a:avLst/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8BAC2708-2C4F-11C6-1DE0-F3D406FE060E}"/>
                </a:ext>
              </a:extLst>
            </p:cNvPr>
            <p:cNvSpPr/>
            <p:nvPr/>
          </p:nvSpPr>
          <p:spPr>
            <a:xfrm>
              <a:off x="5414814" y="2630229"/>
              <a:ext cx="1362370" cy="1362374"/>
            </a:xfrm>
            <a:prstGeom prst="ellipse">
              <a:avLst/>
            </a:prstGeom>
            <a:gradFill>
              <a:gsLst>
                <a:gs pos="16000">
                  <a:schemeClr val="accent4"/>
                </a:gs>
                <a:gs pos="77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79400" dist="342900" dir="5400000" sx="88000" sy="88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000" dirty="0">
                  <a:solidFill>
                    <a:prstClr val="white"/>
                  </a:solidFill>
                  <a:latin typeface="+mj-lt"/>
                  <a:ea typeface="+mj-ea"/>
                </a:rPr>
                <a:t>02</a:t>
              </a:r>
              <a:endParaRPr lang="zh-CN" altLang="en-US" sz="4000" dirty="0">
                <a:solidFill>
                  <a:prstClr val="white"/>
                </a:solidFill>
                <a:latin typeface="+mj-lt"/>
                <a:ea typeface="+mj-ea"/>
              </a:endParaRPr>
            </a:p>
          </p:txBody>
        </p:sp>
        <p:sp>
          <p:nvSpPr>
            <p:cNvPr id="19" name="文本框 10">
              <a:extLst>
                <a:ext uri="{FF2B5EF4-FFF2-40B4-BE49-F238E27FC236}">
                  <a16:creationId xmlns:a16="http://schemas.microsoft.com/office/drawing/2014/main" id="{9C99773B-F62A-5914-14A6-B6A4FFFE39C5}"/>
                </a:ext>
              </a:extLst>
            </p:cNvPr>
            <p:cNvSpPr txBox="1"/>
            <p:nvPr/>
          </p:nvSpPr>
          <p:spPr>
            <a:xfrm>
              <a:off x="5162642" y="4713601"/>
              <a:ext cx="18667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AFE7E521-7F08-422C-22DF-851572A7BFAF}"/>
                </a:ext>
              </a:extLst>
            </p:cNvPr>
            <p:cNvSpPr txBox="1"/>
            <p:nvPr/>
          </p:nvSpPr>
          <p:spPr>
            <a:xfrm>
              <a:off x="5450566" y="5203998"/>
              <a:ext cx="139500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1" algn="l"/>
              <a:r>
                <a:rPr lang="en-US" altLang="zh-CN" sz="1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lt"/>
                  <a:cs typeface="+mn-ea"/>
                  <a:sym typeface="+mn-ea"/>
                </a:rPr>
                <a:t>Enter a title</a:t>
              </a:r>
              <a:endParaRPr lang="zh-CN" altLang="en-US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</a:gradFill>
                <a:latin typeface="+mj-lt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27EFDAB-EB06-9ECD-8D6B-440822A4C71F}"/>
              </a:ext>
            </a:extLst>
          </p:cNvPr>
          <p:cNvGrpSpPr/>
          <p:nvPr/>
        </p:nvGrpSpPr>
        <p:grpSpPr>
          <a:xfrm>
            <a:off x="925198" y="1678758"/>
            <a:ext cx="3207890" cy="4516375"/>
            <a:chOff x="925198" y="1678758"/>
            <a:chExt cx="3207890" cy="4516375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BB47BAD4-9625-AE81-C543-EBDE14DBFB5E}"/>
                </a:ext>
              </a:extLst>
            </p:cNvPr>
            <p:cNvSpPr/>
            <p:nvPr/>
          </p:nvSpPr>
          <p:spPr>
            <a:xfrm>
              <a:off x="925198" y="1678758"/>
              <a:ext cx="3207890" cy="4516375"/>
            </a:xfrm>
            <a:prstGeom prst="roundRect">
              <a:avLst>
                <a:gd name="adj" fmla="val 5839"/>
              </a:avLst>
            </a:prstGeom>
            <a:solidFill>
              <a:schemeClr val="bg1">
                <a:lumMod val="100000"/>
              </a:schemeClr>
            </a:solidFill>
            <a:ln>
              <a:noFill/>
            </a:ln>
            <a:effectLst>
              <a:outerShdw blurRad="254000" dist="139700" dir="5400000" sx="98000" sy="98000" algn="t" rotWithShape="0">
                <a:schemeClr val="accent1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" name="文本框 9">
              <a:extLst>
                <a:ext uri="{FF2B5EF4-FFF2-40B4-BE49-F238E27FC236}">
                  <a16:creationId xmlns:a16="http://schemas.microsoft.com/office/drawing/2014/main" id="{C3E53356-ED72-E28E-1A7C-38840A6A6797}"/>
                </a:ext>
              </a:extLst>
            </p:cNvPr>
            <p:cNvSpPr txBox="1"/>
            <p:nvPr/>
          </p:nvSpPr>
          <p:spPr>
            <a:xfrm>
              <a:off x="1501543" y="4713380"/>
              <a:ext cx="20610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A63E8D9B-5C63-0412-CF3D-4A0FAE34310A}"/>
                </a:ext>
              </a:extLst>
            </p:cNvPr>
            <p:cNvSpPr/>
            <p:nvPr/>
          </p:nvSpPr>
          <p:spPr>
            <a:xfrm rot="19741494">
              <a:off x="1534460" y="2310870"/>
              <a:ext cx="2001092" cy="2001092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16" name="弧形 15">
              <a:extLst>
                <a:ext uri="{FF2B5EF4-FFF2-40B4-BE49-F238E27FC236}">
                  <a16:creationId xmlns:a16="http://schemas.microsoft.com/office/drawing/2014/main" id="{69469BC2-E8A2-2657-0381-52BEB5C8F979}"/>
                </a:ext>
              </a:extLst>
            </p:cNvPr>
            <p:cNvSpPr/>
            <p:nvPr/>
          </p:nvSpPr>
          <p:spPr>
            <a:xfrm rot="18364987">
              <a:off x="1529916" y="2306327"/>
              <a:ext cx="2010180" cy="2010178"/>
            </a:xfrm>
            <a:prstGeom prst="arc">
              <a:avLst/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7" name="弧形 16">
              <a:extLst>
                <a:ext uri="{FF2B5EF4-FFF2-40B4-BE49-F238E27FC236}">
                  <a16:creationId xmlns:a16="http://schemas.microsoft.com/office/drawing/2014/main" id="{CA0BB06B-683C-6F59-1407-2A83F0A17664}"/>
                </a:ext>
              </a:extLst>
            </p:cNvPr>
            <p:cNvSpPr/>
            <p:nvPr/>
          </p:nvSpPr>
          <p:spPr>
            <a:xfrm rot="7564987">
              <a:off x="1529916" y="2306327"/>
              <a:ext cx="2010180" cy="2010178"/>
            </a:xfrm>
            <a:prstGeom prst="arc">
              <a:avLst/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9195949-AC30-3A35-9D76-00C9982A17B4}"/>
                </a:ext>
              </a:extLst>
            </p:cNvPr>
            <p:cNvSpPr/>
            <p:nvPr/>
          </p:nvSpPr>
          <p:spPr>
            <a:xfrm>
              <a:off x="1853821" y="2630229"/>
              <a:ext cx="1362370" cy="1362374"/>
            </a:xfrm>
            <a:prstGeom prst="ellipse">
              <a:avLst/>
            </a:prstGeom>
            <a:gradFill>
              <a:gsLst>
                <a:gs pos="16000">
                  <a:schemeClr val="accent4"/>
                </a:gs>
                <a:gs pos="77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79400" dist="342900" dir="5400000" sx="88000" sy="88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000" dirty="0">
                  <a:solidFill>
                    <a:prstClr val="white"/>
                  </a:solidFill>
                  <a:latin typeface="+mj-lt"/>
                  <a:ea typeface="+mj-ea"/>
                </a:rPr>
                <a:t>01</a:t>
              </a:r>
              <a:endParaRPr lang="zh-CN" altLang="en-US" sz="4000" dirty="0">
                <a:solidFill>
                  <a:prstClr val="white"/>
                </a:solidFill>
                <a:latin typeface="+mj-lt"/>
                <a:ea typeface="+mj-ea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51713A40-8A94-11D6-5A8C-E20BE6614832}"/>
                </a:ext>
              </a:extLst>
            </p:cNvPr>
            <p:cNvSpPr txBox="1"/>
            <p:nvPr/>
          </p:nvSpPr>
          <p:spPr>
            <a:xfrm>
              <a:off x="1882336" y="5210577"/>
              <a:ext cx="139874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1" algn="l"/>
              <a:r>
                <a:rPr lang="en-US" altLang="zh-CN" sz="1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lt"/>
                  <a:cs typeface="+mn-ea"/>
                  <a:sym typeface="+mn-ea"/>
                </a:rPr>
                <a:t>Enter a title</a:t>
              </a:r>
              <a:endParaRPr lang="zh-CN" altLang="en-US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</a:gradFill>
                <a:latin typeface="+mj-lt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7250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13F77BC-B8F0-7F4B-73F6-207CCB254F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3714" y="1857113"/>
            <a:ext cx="5826525" cy="3143773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AB60768A-062E-52A0-75C0-3233D743DBFE}"/>
              </a:ext>
            </a:extLst>
          </p:cNvPr>
          <p:cNvSpPr/>
          <p:nvPr/>
        </p:nvSpPr>
        <p:spPr>
          <a:xfrm>
            <a:off x="0" y="1857113"/>
            <a:ext cx="12192000" cy="3143773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8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55C34BF-8EEF-2B42-196D-7FE94E8ACBB0}"/>
              </a:ext>
            </a:extLst>
          </p:cNvPr>
          <p:cNvGrpSpPr/>
          <p:nvPr/>
        </p:nvGrpSpPr>
        <p:grpSpPr>
          <a:xfrm>
            <a:off x="1039798" y="2107262"/>
            <a:ext cx="7559067" cy="2646878"/>
            <a:chOff x="1039798" y="2107262"/>
            <a:chExt cx="7559067" cy="2646878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B305F7B-2F70-14B6-1BC1-0D4AF4A1D2CB}"/>
                </a:ext>
              </a:extLst>
            </p:cNvPr>
            <p:cNvSpPr txBox="1"/>
            <p:nvPr/>
          </p:nvSpPr>
          <p:spPr>
            <a:xfrm>
              <a:off x="1039798" y="2107262"/>
              <a:ext cx="2940428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600" b="1" dirty="0">
                  <a:solidFill>
                    <a:srgbClr val="FFFFFF"/>
                  </a:solidFill>
                  <a:latin typeface="+mj-lt"/>
                  <a:ea typeface="+mj-ea"/>
                </a:rPr>
                <a:t>01</a:t>
              </a:r>
              <a:endParaRPr lang="zh-CN" altLang="en-US" sz="16600" b="1" dirty="0">
                <a:solidFill>
                  <a:srgbClr val="FFFFFF"/>
                </a:solidFill>
                <a:latin typeface="+mj-lt"/>
                <a:ea typeface="+mj-ea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FDE96EC-D285-B986-0D89-30D409C690E8}"/>
                </a:ext>
              </a:extLst>
            </p:cNvPr>
            <p:cNvSpPr txBox="1"/>
            <p:nvPr/>
          </p:nvSpPr>
          <p:spPr>
            <a:xfrm>
              <a:off x="4217110" y="2503969"/>
              <a:ext cx="338050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6000" b="1" dirty="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350B8A1-879A-33D5-E88F-56E5D0F54781}"/>
                </a:ext>
              </a:extLst>
            </p:cNvPr>
            <p:cNvSpPr txBox="1"/>
            <p:nvPr/>
          </p:nvSpPr>
          <p:spPr>
            <a:xfrm>
              <a:off x="4262920" y="3560148"/>
              <a:ext cx="433594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algn="l"/>
              <a:r>
                <a:rPr lang="en-US" altLang="zh-CN" sz="1800" dirty="0">
                  <a:solidFill>
                    <a:srgbClr val="FFFFFF"/>
                  </a:solidFill>
                  <a:latin typeface="+mj-lt"/>
                  <a:ea typeface="Cambria" panose="02040503050406030204" pitchFamily="18" charset="0"/>
                  <a:cs typeface="+mn-ea"/>
                  <a:sym typeface="+mn-ea"/>
                </a:rPr>
                <a:t>Enter a title</a:t>
              </a:r>
              <a:endParaRPr lang="zh-CN" altLang="en-US" sz="1800" dirty="0">
                <a:solidFill>
                  <a:srgbClr val="FFFFFF"/>
                </a:solidFill>
                <a:latin typeface="+mj-lt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80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>
            <a:extLst>
              <a:ext uri="{FF2B5EF4-FFF2-40B4-BE49-F238E27FC236}">
                <a16:creationId xmlns:a16="http://schemas.microsoft.com/office/drawing/2014/main" id="{96A3D48A-3070-208E-8776-755322BEA34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65203" y="1062058"/>
            <a:ext cx="5626675" cy="2523964"/>
          </a:xfrm>
          <a:prstGeom prst="rect">
            <a:avLst/>
          </a:prstGeom>
        </p:spPr>
      </p:pic>
      <p:grpSp>
        <p:nvGrpSpPr>
          <p:cNvPr id="64" name="组合 63">
            <a:extLst>
              <a:ext uri="{FF2B5EF4-FFF2-40B4-BE49-F238E27FC236}">
                <a16:creationId xmlns:a16="http://schemas.microsoft.com/office/drawing/2014/main" id="{345035BE-1D2C-D130-FC8C-D5C0A670B60D}"/>
              </a:ext>
            </a:extLst>
          </p:cNvPr>
          <p:cNvGrpSpPr/>
          <p:nvPr/>
        </p:nvGrpSpPr>
        <p:grpSpPr>
          <a:xfrm>
            <a:off x="626907" y="338055"/>
            <a:ext cx="10970710" cy="548598"/>
            <a:chOff x="626907" y="338055"/>
            <a:chExt cx="10970710" cy="548598"/>
          </a:xfrm>
        </p:grpSpPr>
        <p:pic>
          <p:nvPicPr>
            <p:cNvPr id="68" name="图形 67">
              <a:extLst>
                <a:ext uri="{FF2B5EF4-FFF2-40B4-BE49-F238E27FC236}">
                  <a16:creationId xmlns:a16="http://schemas.microsoft.com/office/drawing/2014/main" id="{68388712-FCB0-DDD8-9611-AADE2A1C1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26907" y="385946"/>
              <a:ext cx="489393" cy="489393"/>
            </a:xfrm>
            <a:prstGeom prst="rect">
              <a:avLst/>
            </a:prstGeom>
          </p:spPr>
        </p:pic>
        <p:sp>
          <p:nvSpPr>
            <p:cNvPr id="69" name="TextBox 28">
              <a:extLst>
                <a:ext uri="{FF2B5EF4-FFF2-40B4-BE49-F238E27FC236}">
                  <a16:creationId xmlns:a16="http://schemas.microsoft.com/office/drawing/2014/main" id="{886DF13F-A025-F7A6-6EE6-30353BBAB795}"/>
                </a:ext>
              </a:extLst>
            </p:cNvPr>
            <p:cNvSpPr txBox="1"/>
            <p:nvPr/>
          </p:nvSpPr>
          <p:spPr>
            <a:xfrm>
              <a:off x="1273431" y="338055"/>
              <a:ext cx="10324186" cy="5408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defRPr sz="26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just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accent2">
                      <a:lumMod val="75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6485D253-EB82-B814-28C3-086870310549}"/>
                </a:ext>
              </a:extLst>
            </p:cNvPr>
            <p:cNvCxnSpPr>
              <a:cxnSpLocks/>
            </p:cNvCxnSpPr>
            <p:nvPr/>
          </p:nvCxnSpPr>
          <p:spPr>
            <a:xfrm>
              <a:off x="681070" y="886653"/>
              <a:ext cx="10851808" cy="0"/>
            </a:xfrm>
            <a:prstGeom prst="line">
              <a:avLst/>
            </a:prstGeom>
            <a:ln w="127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D0E9A92-6A52-8BF3-EA45-2C13A84CDF19}"/>
              </a:ext>
            </a:extLst>
          </p:cNvPr>
          <p:cNvGrpSpPr/>
          <p:nvPr/>
        </p:nvGrpSpPr>
        <p:grpSpPr>
          <a:xfrm>
            <a:off x="122" y="1062058"/>
            <a:ext cx="12448904" cy="2740314"/>
            <a:chOff x="122" y="1062058"/>
            <a:chExt cx="12448904" cy="2740314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3589DA7-83C4-026B-AA82-9127F4CA0670}"/>
                </a:ext>
              </a:extLst>
            </p:cNvPr>
            <p:cNvSpPr/>
            <p:nvPr/>
          </p:nvSpPr>
          <p:spPr>
            <a:xfrm>
              <a:off x="122" y="1062058"/>
              <a:ext cx="12448904" cy="2523964"/>
            </a:xfrm>
            <a:prstGeom prst="rect">
              <a:avLst/>
            </a:prstGeom>
            <a:gradFill flip="none" rotWithShape="1">
              <a:gsLst>
                <a:gs pos="31000">
                  <a:schemeClr val="accent2">
                    <a:lumMod val="75000"/>
                  </a:schemeClr>
                </a:gs>
                <a:gs pos="6200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alpha val="0"/>
                  </a:schemeClr>
                </a:gs>
                <a:gs pos="0">
                  <a:schemeClr val="accent2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15549397-F77B-9067-457B-F696A201C494}"/>
                </a:ext>
              </a:extLst>
            </p:cNvPr>
            <p:cNvCxnSpPr/>
            <p:nvPr/>
          </p:nvCxnSpPr>
          <p:spPr>
            <a:xfrm>
              <a:off x="646557" y="1857426"/>
              <a:ext cx="4806238" cy="0"/>
            </a:xfrm>
            <a:prstGeom prst="line">
              <a:avLst/>
            </a:prstGeom>
            <a:ln w="127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94D9651-0AC6-DC3C-2A86-834A27803CE0}"/>
                </a:ext>
              </a:extLst>
            </p:cNvPr>
            <p:cNvSpPr txBox="1"/>
            <p:nvPr/>
          </p:nvSpPr>
          <p:spPr>
            <a:xfrm>
              <a:off x="554506" y="2035735"/>
              <a:ext cx="6181574" cy="17666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+mn-ea"/>
                </a:rPr>
                <a:t>此处添加详细文本描述，建议与标题相关并符合整体语言风格，语言描述尽量简洁生动。此处添加详细文本描述，建议与标题相关并符合整体语言风格，语言描述尽量简洁生动。此处添加详细文本描述，建议与标题相关并符合整体语言风格，语言描述尽量简洁生动。</a:t>
              </a:r>
            </a:p>
            <a:p>
              <a:endParaRPr lang="zh-CN" altLang="en-US" sz="1600" dirty="0">
                <a:solidFill>
                  <a:srgbClr val="FFFFFF"/>
                </a:solidFill>
                <a:latin typeface="+mn-ea"/>
              </a:endParaRPr>
            </a:p>
            <a:p>
              <a:endParaRPr lang="zh-CN" altLang="en-US" sz="1600" dirty="0">
                <a:solidFill>
                  <a:srgbClr val="FFFFFF"/>
                </a:solidFill>
                <a:latin typeface="+mn-ea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0E317330-A806-8094-1470-EF9CDE0B42FA}"/>
                </a:ext>
              </a:extLst>
            </p:cNvPr>
            <p:cNvGrpSpPr/>
            <p:nvPr/>
          </p:nvGrpSpPr>
          <p:grpSpPr>
            <a:xfrm>
              <a:off x="8357438" y="1640995"/>
              <a:ext cx="1727088" cy="1786343"/>
              <a:chOff x="8357438" y="1640995"/>
              <a:chExt cx="1727088" cy="1786343"/>
            </a:xfrm>
          </p:grpSpPr>
          <p:sp>
            <p:nvSpPr>
              <p:cNvPr id="35" name="弧形 34">
                <a:extLst>
                  <a:ext uri="{FF2B5EF4-FFF2-40B4-BE49-F238E27FC236}">
                    <a16:creationId xmlns:a16="http://schemas.microsoft.com/office/drawing/2014/main" id="{3CA4B03A-55F0-1AA4-74E8-3FC5DE5EB1E0}"/>
                  </a:ext>
                </a:extLst>
              </p:cNvPr>
              <p:cNvSpPr/>
              <p:nvPr/>
            </p:nvSpPr>
            <p:spPr>
              <a:xfrm>
                <a:off x="8357438" y="1642960"/>
                <a:ext cx="1366182" cy="1366181"/>
              </a:xfrm>
              <a:prstGeom prst="arc">
                <a:avLst>
                  <a:gd name="adj1" fmla="val 19902001"/>
                  <a:gd name="adj2" fmla="val 18596482"/>
                </a:avLst>
              </a:prstGeom>
              <a:ln w="76200" cap="rnd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6" name="弧形 35">
                <a:extLst>
                  <a:ext uri="{FF2B5EF4-FFF2-40B4-BE49-F238E27FC236}">
                    <a16:creationId xmlns:a16="http://schemas.microsoft.com/office/drawing/2014/main" id="{F9BB8882-2541-5A64-EE81-E3196D5429D3}"/>
                  </a:ext>
                </a:extLst>
              </p:cNvPr>
              <p:cNvSpPr/>
              <p:nvPr/>
            </p:nvSpPr>
            <p:spPr>
              <a:xfrm>
                <a:off x="8357438" y="1640995"/>
                <a:ext cx="1366182" cy="1366181"/>
              </a:xfrm>
              <a:prstGeom prst="arc">
                <a:avLst>
                  <a:gd name="adj1" fmla="val 16213917"/>
                  <a:gd name="adj2" fmla="val 20366075"/>
                </a:avLst>
              </a:prstGeom>
              <a:ln w="161925" cap="rnd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05980A7D-F7CF-C0D2-51B0-F35892F17EA4}"/>
                  </a:ext>
                </a:extLst>
              </p:cNvPr>
              <p:cNvSpPr txBox="1"/>
              <p:nvPr/>
            </p:nvSpPr>
            <p:spPr>
              <a:xfrm>
                <a:off x="8616369" y="2134089"/>
                <a:ext cx="12085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solidFill>
                      <a:srgbClr val="FFFFFF"/>
                    </a:solidFill>
                  </a:rPr>
                  <a:t>75.84%</a:t>
                </a:r>
                <a:endParaRPr lang="zh-CN" alt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DDBA95B5-8E9B-027C-F564-45D9380D3734}"/>
                  </a:ext>
                </a:extLst>
              </p:cNvPr>
              <p:cNvSpPr txBox="1"/>
              <p:nvPr/>
            </p:nvSpPr>
            <p:spPr>
              <a:xfrm>
                <a:off x="8369809" y="3088784"/>
                <a:ext cx="1714717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solidFill>
                      <a:srgbClr val="FFFFFF"/>
                    </a:solidFill>
                    <a:latin typeface="+mn-ea"/>
                  </a:rPr>
                  <a:t>此处输入内容</a:t>
                </a:r>
              </a:p>
            </p:txBody>
          </p:sp>
        </p:grp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E351B770-7ADF-26EF-8DA1-BA8DACE523D7}"/>
                </a:ext>
              </a:extLst>
            </p:cNvPr>
            <p:cNvSpPr txBox="1"/>
            <p:nvPr/>
          </p:nvSpPr>
          <p:spPr>
            <a:xfrm>
              <a:off x="556126" y="1191436"/>
              <a:ext cx="4935653" cy="64633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just"/>
              <a:r>
                <a:rPr lang="zh-CN" altLang="en-US" dirty="0">
                  <a:solidFill>
                    <a:srgbClr val="FFFFFF"/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66AEDC9-2B1C-452D-DC7B-B858899D8647}"/>
              </a:ext>
            </a:extLst>
          </p:cNvPr>
          <p:cNvGrpSpPr/>
          <p:nvPr/>
        </p:nvGrpSpPr>
        <p:grpSpPr>
          <a:xfrm>
            <a:off x="1176948" y="3920314"/>
            <a:ext cx="3386174" cy="1931859"/>
            <a:chOff x="1176948" y="3920314"/>
            <a:chExt cx="3386174" cy="1931859"/>
          </a:xfrm>
        </p:grpSpPr>
        <p:sp>
          <p:nvSpPr>
            <p:cNvPr id="28" name="TextBox 28">
              <a:extLst>
                <a:ext uri="{FF2B5EF4-FFF2-40B4-BE49-F238E27FC236}">
                  <a16:creationId xmlns:a16="http://schemas.microsoft.com/office/drawing/2014/main" id="{615CB4F6-0C91-82F9-D96D-BE05246950E5}"/>
                </a:ext>
              </a:extLst>
            </p:cNvPr>
            <p:cNvSpPr txBox="1"/>
            <p:nvPr/>
          </p:nvSpPr>
          <p:spPr>
            <a:xfrm>
              <a:off x="1712207" y="3973843"/>
              <a:ext cx="2253331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defRPr sz="26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sz="20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  <a:cs typeface="+mn-ea"/>
                </a:rPr>
                <a:t>输入文本内容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B535DCB6-9729-A09D-E4FA-1156BBBC4985}"/>
                </a:ext>
              </a:extLst>
            </p:cNvPr>
            <p:cNvSpPr/>
            <p:nvPr/>
          </p:nvSpPr>
          <p:spPr>
            <a:xfrm>
              <a:off x="1870394" y="4532064"/>
              <a:ext cx="2692728" cy="28527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此处添加详细文本描述</a:t>
              </a:r>
              <a:endParaRPr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6525A19C-627D-096D-4DE4-457AF431FCB8}"/>
                </a:ext>
              </a:extLst>
            </p:cNvPr>
            <p:cNvCxnSpPr>
              <a:cxnSpLocks/>
            </p:cNvCxnSpPr>
            <p:nvPr/>
          </p:nvCxnSpPr>
          <p:spPr>
            <a:xfrm>
              <a:off x="1743616" y="4437063"/>
              <a:ext cx="2652035" cy="0"/>
            </a:xfrm>
            <a:prstGeom prst="line">
              <a:avLst/>
            </a:prstGeom>
            <a:ln w="127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9886FF8C-5659-7157-ABF3-B4C94DC786A9}"/>
                </a:ext>
              </a:extLst>
            </p:cNvPr>
            <p:cNvCxnSpPr>
              <a:cxnSpLocks/>
            </p:cNvCxnSpPr>
            <p:nvPr/>
          </p:nvCxnSpPr>
          <p:spPr>
            <a:xfrm>
              <a:off x="1743616" y="4437063"/>
              <a:ext cx="1024466" cy="0"/>
            </a:xfrm>
            <a:prstGeom prst="line">
              <a:avLst/>
            </a:prstGeom>
            <a:ln w="254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213A8AC1-1A27-AFA1-1E2D-27C376794259}"/>
                </a:ext>
              </a:extLst>
            </p:cNvPr>
            <p:cNvSpPr/>
            <p:nvPr/>
          </p:nvSpPr>
          <p:spPr>
            <a:xfrm>
              <a:off x="1753656" y="4668495"/>
              <a:ext cx="62420" cy="6242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AEEA1239-AC7A-8F9E-4AA7-32A3ED2DE4EC}"/>
                </a:ext>
              </a:extLst>
            </p:cNvPr>
            <p:cNvSpPr/>
            <p:nvPr/>
          </p:nvSpPr>
          <p:spPr>
            <a:xfrm>
              <a:off x="1753656" y="5042185"/>
              <a:ext cx="62420" cy="6242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898B802C-B721-9D65-C31E-D12B100D2C94}"/>
                </a:ext>
              </a:extLst>
            </p:cNvPr>
            <p:cNvSpPr/>
            <p:nvPr/>
          </p:nvSpPr>
          <p:spPr>
            <a:xfrm>
              <a:off x="1743616" y="5374625"/>
              <a:ext cx="62420" cy="6242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299CEED6-D517-6C10-68BD-D657CBE04D90}"/>
                </a:ext>
              </a:extLst>
            </p:cNvPr>
            <p:cNvSpPr/>
            <p:nvPr/>
          </p:nvSpPr>
          <p:spPr>
            <a:xfrm>
              <a:off x="1743616" y="5712386"/>
              <a:ext cx="62420" cy="6242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7BE9FCD4-F831-EDEC-95BD-6D094CE3ED50}"/>
                </a:ext>
              </a:extLst>
            </p:cNvPr>
            <p:cNvSpPr/>
            <p:nvPr/>
          </p:nvSpPr>
          <p:spPr>
            <a:xfrm>
              <a:off x="1870394" y="4907402"/>
              <a:ext cx="2692728" cy="28527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此处添加详细文本描述</a:t>
              </a:r>
              <a:endParaRPr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9D7EDAD-1A76-09AE-7371-6316FAD06F0D}"/>
                </a:ext>
              </a:extLst>
            </p:cNvPr>
            <p:cNvSpPr/>
            <p:nvPr/>
          </p:nvSpPr>
          <p:spPr>
            <a:xfrm>
              <a:off x="1870394" y="5214899"/>
              <a:ext cx="2692728" cy="28527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此处添加详细文本描述</a:t>
              </a:r>
              <a:endParaRPr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EDECA7DE-85D4-A918-CC2B-CFB1365A59E6}"/>
                </a:ext>
              </a:extLst>
            </p:cNvPr>
            <p:cNvSpPr/>
            <p:nvPr/>
          </p:nvSpPr>
          <p:spPr>
            <a:xfrm>
              <a:off x="1870394" y="5566902"/>
              <a:ext cx="2692728" cy="28527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此处添加详细文本描述</a:t>
              </a:r>
              <a:endParaRPr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pic>
          <p:nvPicPr>
            <p:cNvPr id="24" name="图形 23">
              <a:extLst>
                <a:ext uri="{FF2B5EF4-FFF2-40B4-BE49-F238E27FC236}">
                  <a16:creationId xmlns:a16="http://schemas.microsoft.com/office/drawing/2014/main" id="{E61667EC-3740-AE1E-46A4-FE65A2CA5F3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flipH="1">
              <a:off x="1176948" y="3920314"/>
              <a:ext cx="460932" cy="460932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55150A4-AE8C-E0EF-4530-978F563BFDED}"/>
              </a:ext>
            </a:extLst>
          </p:cNvPr>
          <p:cNvGrpSpPr/>
          <p:nvPr/>
        </p:nvGrpSpPr>
        <p:grpSpPr>
          <a:xfrm>
            <a:off x="5839193" y="3912788"/>
            <a:ext cx="3374587" cy="1939385"/>
            <a:chOff x="5839193" y="3912788"/>
            <a:chExt cx="3374587" cy="1939385"/>
          </a:xfrm>
        </p:grpSpPr>
        <p:sp>
          <p:nvSpPr>
            <p:cNvPr id="30" name="TextBox 28">
              <a:extLst>
                <a:ext uri="{FF2B5EF4-FFF2-40B4-BE49-F238E27FC236}">
                  <a16:creationId xmlns:a16="http://schemas.microsoft.com/office/drawing/2014/main" id="{2389DDAC-0EF6-C700-4810-D82251D53610}"/>
                </a:ext>
              </a:extLst>
            </p:cNvPr>
            <p:cNvSpPr txBox="1"/>
            <p:nvPr/>
          </p:nvSpPr>
          <p:spPr>
            <a:xfrm>
              <a:off x="6383338" y="3951258"/>
              <a:ext cx="2606675" cy="338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defRPr sz="26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sz="2000" b="1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  <a:cs typeface="+mn-ea"/>
                </a:rPr>
                <a:t>输入文本内容</a:t>
              </a: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803D52BD-26AE-6332-9662-FF2BD66094EA}"/>
                </a:ext>
              </a:extLst>
            </p:cNvPr>
            <p:cNvCxnSpPr>
              <a:cxnSpLocks/>
            </p:cNvCxnSpPr>
            <p:nvPr/>
          </p:nvCxnSpPr>
          <p:spPr>
            <a:xfrm>
              <a:off x="6388494" y="4437063"/>
              <a:ext cx="2652035" cy="0"/>
            </a:xfrm>
            <a:prstGeom prst="line">
              <a:avLst/>
            </a:prstGeom>
            <a:ln w="127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1DC55B10-8D99-650C-371A-28F990DF1987}"/>
                </a:ext>
              </a:extLst>
            </p:cNvPr>
            <p:cNvCxnSpPr>
              <a:cxnSpLocks/>
            </p:cNvCxnSpPr>
            <p:nvPr/>
          </p:nvCxnSpPr>
          <p:spPr>
            <a:xfrm>
              <a:off x="6388494" y="4437063"/>
              <a:ext cx="1024466" cy="0"/>
            </a:xfrm>
            <a:prstGeom prst="line">
              <a:avLst/>
            </a:prstGeom>
            <a:ln w="254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DCF9D228-CF03-1409-B211-12EC3C0F0BB2}"/>
                </a:ext>
              </a:extLst>
            </p:cNvPr>
            <p:cNvSpPr/>
            <p:nvPr/>
          </p:nvSpPr>
          <p:spPr>
            <a:xfrm>
              <a:off x="6521052" y="4532064"/>
              <a:ext cx="2692728" cy="28527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此处添加详细文本描述</a:t>
              </a:r>
              <a:endParaRPr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9FC42D17-9586-B90B-91F9-B9001EBF14BE}"/>
                </a:ext>
              </a:extLst>
            </p:cNvPr>
            <p:cNvSpPr/>
            <p:nvPr/>
          </p:nvSpPr>
          <p:spPr>
            <a:xfrm>
              <a:off x="6404314" y="4668495"/>
              <a:ext cx="62420" cy="6242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073F853A-C443-D18F-2EF1-EA56E539D032}"/>
                </a:ext>
              </a:extLst>
            </p:cNvPr>
            <p:cNvSpPr/>
            <p:nvPr/>
          </p:nvSpPr>
          <p:spPr>
            <a:xfrm>
              <a:off x="6404314" y="5042185"/>
              <a:ext cx="62420" cy="6242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8B58207D-7879-CED7-AF2A-2578A8D6DF57}"/>
                </a:ext>
              </a:extLst>
            </p:cNvPr>
            <p:cNvSpPr/>
            <p:nvPr/>
          </p:nvSpPr>
          <p:spPr>
            <a:xfrm>
              <a:off x="6394274" y="5374625"/>
              <a:ext cx="62420" cy="6242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91666601-D43A-4B9A-196A-40FCB26F51BF}"/>
                </a:ext>
              </a:extLst>
            </p:cNvPr>
            <p:cNvSpPr/>
            <p:nvPr/>
          </p:nvSpPr>
          <p:spPr>
            <a:xfrm>
              <a:off x="6394274" y="5712386"/>
              <a:ext cx="62420" cy="6242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CAC82047-8CE6-611A-4E2D-128A233042DF}"/>
                </a:ext>
              </a:extLst>
            </p:cNvPr>
            <p:cNvSpPr/>
            <p:nvPr/>
          </p:nvSpPr>
          <p:spPr>
            <a:xfrm>
              <a:off x="6521052" y="4907402"/>
              <a:ext cx="2692728" cy="28527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此处添加详细文本描述</a:t>
              </a:r>
              <a:endParaRPr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48ED4F1A-8B86-EA02-8391-63A763BCE588}"/>
                </a:ext>
              </a:extLst>
            </p:cNvPr>
            <p:cNvSpPr/>
            <p:nvPr/>
          </p:nvSpPr>
          <p:spPr>
            <a:xfrm>
              <a:off x="6521052" y="5214899"/>
              <a:ext cx="2692728" cy="28527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此处添加详细文本描述</a:t>
              </a:r>
              <a:endParaRPr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BA200153-169D-1BE8-A6A5-E2EA9A04383A}"/>
                </a:ext>
              </a:extLst>
            </p:cNvPr>
            <p:cNvSpPr/>
            <p:nvPr/>
          </p:nvSpPr>
          <p:spPr>
            <a:xfrm>
              <a:off x="6521052" y="5566902"/>
              <a:ext cx="2692728" cy="28527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此处添加详细文本描述</a:t>
              </a:r>
              <a:endParaRPr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pic>
          <p:nvPicPr>
            <p:cNvPr id="26" name="图形 25">
              <a:extLst>
                <a:ext uri="{FF2B5EF4-FFF2-40B4-BE49-F238E27FC236}">
                  <a16:creationId xmlns:a16="http://schemas.microsoft.com/office/drawing/2014/main" id="{DAA36AF7-F9CF-2A6B-48A6-16E673339DD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flipH="1">
              <a:off x="5839193" y="3912788"/>
              <a:ext cx="460932" cy="460932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9E86E3C-E112-7E0E-961D-384037DCC9D8}"/>
              </a:ext>
            </a:extLst>
          </p:cNvPr>
          <p:cNvGrpSpPr/>
          <p:nvPr/>
        </p:nvGrpSpPr>
        <p:grpSpPr>
          <a:xfrm>
            <a:off x="1483726" y="6186587"/>
            <a:ext cx="6989714" cy="630814"/>
            <a:chOff x="1483726" y="6186587"/>
            <a:chExt cx="6989714" cy="630814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AD5CA64-9DF7-1A7B-A1F7-5A706D8EB4E8}"/>
                </a:ext>
              </a:extLst>
            </p:cNvPr>
            <p:cNvSpPr txBox="1"/>
            <p:nvPr/>
          </p:nvSpPr>
          <p:spPr>
            <a:xfrm>
              <a:off x="2242872" y="6186587"/>
              <a:ext cx="6230568" cy="6308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 dirty="0">
                  <a:latin typeface="+mn-ea"/>
                </a:rPr>
                <a:t>此处添加详细文本描述，建议与标题相关并符合整体语言风格，语言描述尽量简洁生动。此处添加详细文本描述，建议与标题相关并符合整体语言风格，语言描述尽量简洁生动。</a:t>
              </a:r>
              <a:endParaRPr lang="zh-CN" altLang="en-US" sz="1000" dirty="0">
                <a:latin typeface="+mn-ea"/>
                <a:sym typeface="+mn-ea"/>
              </a:endParaRPr>
            </a:p>
            <a:p>
              <a:pPr algn="just">
                <a:lnSpc>
                  <a:spcPct val="120000"/>
                </a:lnSpc>
              </a:pPr>
              <a:endParaRPr lang="zh-CN" altLang="en-US" sz="1000" dirty="0">
                <a:latin typeface="+mn-ea"/>
                <a:sym typeface="+mn-ea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87D63A1-7F5A-D70A-3F73-2338E86506D5}"/>
                </a:ext>
              </a:extLst>
            </p:cNvPr>
            <p:cNvSpPr txBox="1"/>
            <p:nvPr/>
          </p:nvSpPr>
          <p:spPr>
            <a:xfrm>
              <a:off x="1626776" y="6208718"/>
              <a:ext cx="73116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参考文献：</a:t>
              </a:r>
            </a:p>
          </p:txBody>
        </p:sp>
        <p:pic>
          <p:nvPicPr>
            <p:cNvPr id="59" name="图形 58">
              <a:extLst>
                <a:ext uri="{FF2B5EF4-FFF2-40B4-BE49-F238E27FC236}">
                  <a16:creationId xmlns:a16="http://schemas.microsoft.com/office/drawing/2014/main" id="{451088FD-5155-4F7B-708C-03A078D28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flipH="1">
              <a:off x="1483726" y="6237288"/>
              <a:ext cx="187620" cy="1876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83817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组合 93">
            <a:extLst>
              <a:ext uri="{FF2B5EF4-FFF2-40B4-BE49-F238E27FC236}">
                <a16:creationId xmlns:a16="http://schemas.microsoft.com/office/drawing/2014/main" id="{7D3FAF0F-34F7-649E-8DB6-3060DDE95423}"/>
              </a:ext>
            </a:extLst>
          </p:cNvPr>
          <p:cNvGrpSpPr/>
          <p:nvPr/>
        </p:nvGrpSpPr>
        <p:grpSpPr>
          <a:xfrm>
            <a:off x="0" y="3156185"/>
            <a:ext cx="12193315" cy="3701815"/>
            <a:chOff x="0" y="3114096"/>
            <a:chExt cx="12193315" cy="4226083"/>
          </a:xfrm>
          <a:gradFill flip="none" rotWithShape="1">
            <a:gsLst>
              <a:gs pos="0">
                <a:schemeClr val="accent1">
                  <a:alpha val="12000"/>
                </a:schemeClr>
              </a:gs>
              <a:gs pos="84000">
                <a:schemeClr val="accent4">
                  <a:lumMod val="75000"/>
                  <a:alpha val="12000"/>
                </a:schemeClr>
              </a:gs>
            </a:gsLst>
            <a:lin ang="0" scaled="1"/>
            <a:tileRect/>
          </a:gradFill>
        </p:grpSpPr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64847270-E28A-98A1-8587-35C2AC3824B6}"/>
                </a:ext>
              </a:extLst>
            </p:cNvPr>
            <p:cNvSpPr/>
            <p:nvPr/>
          </p:nvSpPr>
          <p:spPr>
            <a:xfrm>
              <a:off x="162475" y="6698706"/>
              <a:ext cx="89962" cy="641473"/>
            </a:xfrm>
            <a:custGeom>
              <a:avLst/>
              <a:gdLst>
                <a:gd name="connsiteX0" fmla="*/ 0 w 89962"/>
                <a:gd name="connsiteY0" fmla="*/ 0 h 641473"/>
                <a:gd name="connsiteX1" fmla="*/ 89963 w 89962"/>
                <a:gd name="connsiteY1" fmla="*/ 0 h 641473"/>
                <a:gd name="connsiteX2" fmla="*/ 89963 w 89962"/>
                <a:gd name="connsiteY2" fmla="*/ 641473 h 641473"/>
                <a:gd name="connsiteX3" fmla="*/ 0 w 89962"/>
                <a:gd name="connsiteY3" fmla="*/ 641473 h 64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641473">
                  <a:moveTo>
                    <a:pt x="0" y="0"/>
                  </a:moveTo>
                  <a:lnTo>
                    <a:pt x="89963" y="0"/>
                  </a:lnTo>
                  <a:lnTo>
                    <a:pt x="89963" y="641473"/>
                  </a:lnTo>
                  <a:lnTo>
                    <a:pt x="0" y="641473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A8B995FC-8875-7DA9-251A-07DF46C370F4}"/>
                </a:ext>
              </a:extLst>
            </p:cNvPr>
            <p:cNvSpPr/>
            <p:nvPr/>
          </p:nvSpPr>
          <p:spPr>
            <a:xfrm>
              <a:off x="0" y="6931511"/>
              <a:ext cx="89962" cy="408668"/>
            </a:xfrm>
            <a:custGeom>
              <a:avLst/>
              <a:gdLst>
                <a:gd name="connsiteX0" fmla="*/ 0 w 89962"/>
                <a:gd name="connsiteY0" fmla="*/ 0 h 408668"/>
                <a:gd name="connsiteX1" fmla="*/ 89963 w 89962"/>
                <a:gd name="connsiteY1" fmla="*/ 0 h 408668"/>
                <a:gd name="connsiteX2" fmla="*/ 89963 w 89962"/>
                <a:gd name="connsiteY2" fmla="*/ 408669 h 408668"/>
                <a:gd name="connsiteX3" fmla="*/ 0 w 89962"/>
                <a:gd name="connsiteY3" fmla="*/ 408669 h 40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408668">
                  <a:moveTo>
                    <a:pt x="0" y="0"/>
                  </a:moveTo>
                  <a:lnTo>
                    <a:pt x="89963" y="0"/>
                  </a:lnTo>
                  <a:lnTo>
                    <a:pt x="89963" y="408669"/>
                  </a:lnTo>
                  <a:lnTo>
                    <a:pt x="0" y="408669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C512C594-400A-2498-A55A-34D0F09F6FAA}"/>
                </a:ext>
              </a:extLst>
            </p:cNvPr>
            <p:cNvSpPr/>
            <p:nvPr/>
          </p:nvSpPr>
          <p:spPr>
            <a:xfrm>
              <a:off x="331169" y="6275277"/>
              <a:ext cx="89962" cy="1064902"/>
            </a:xfrm>
            <a:custGeom>
              <a:avLst/>
              <a:gdLst>
                <a:gd name="connsiteX0" fmla="*/ 0 w 89962"/>
                <a:gd name="connsiteY0" fmla="*/ 0 h 1064902"/>
                <a:gd name="connsiteX1" fmla="*/ 89963 w 89962"/>
                <a:gd name="connsiteY1" fmla="*/ 0 h 1064902"/>
                <a:gd name="connsiteX2" fmla="*/ 89963 w 89962"/>
                <a:gd name="connsiteY2" fmla="*/ 1064902 h 1064902"/>
                <a:gd name="connsiteX3" fmla="*/ 0 w 89962"/>
                <a:gd name="connsiteY3" fmla="*/ 1064902 h 1064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064902">
                  <a:moveTo>
                    <a:pt x="0" y="0"/>
                  </a:moveTo>
                  <a:lnTo>
                    <a:pt x="89963" y="0"/>
                  </a:lnTo>
                  <a:lnTo>
                    <a:pt x="89963" y="1064902"/>
                  </a:lnTo>
                  <a:lnTo>
                    <a:pt x="0" y="1064902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16070149-CC2C-31D8-5D1E-6278ECDA5749}"/>
                </a:ext>
              </a:extLst>
            </p:cNvPr>
            <p:cNvSpPr/>
            <p:nvPr/>
          </p:nvSpPr>
          <p:spPr>
            <a:xfrm>
              <a:off x="499835" y="6428902"/>
              <a:ext cx="89962" cy="911249"/>
            </a:xfrm>
            <a:custGeom>
              <a:avLst/>
              <a:gdLst>
                <a:gd name="connsiteX0" fmla="*/ 0 w 89962"/>
                <a:gd name="connsiteY0" fmla="*/ 0 h 911249"/>
                <a:gd name="connsiteX1" fmla="*/ 89963 w 89962"/>
                <a:gd name="connsiteY1" fmla="*/ 0 h 911249"/>
                <a:gd name="connsiteX2" fmla="*/ 89963 w 89962"/>
                <a:gd name="connsiteY2" fmla="*/ 911249 h 911249"/>
                <a:gd name="connsiteX3" fmla="*/ 0 w 89962"/>
                <a:gd name="connsiteY3" fmla="*/ 911249 h 911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911249">
                  <a:moveTo>
                    <a:pt x="0" y="0"/>
                  </a:moveTo>
                  <a:lnTo>
                    <a:pt x="89963" y="0"/>
                  </a:lnTo>
                  <a:lnTo>
                    <a:pt x="89963" y="911249"/>
                  </a:lnTo>
                  <a:lnTo>
                    <a:pt x="0" y="911249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4FE924B1-8428-0574-A452-DC11C9D7A4AE}"/>
                </a:ext>
              </a:extLst>
            </p:cNvPr>
            <p:cNvSpPr/>
            <p:nvPr/>
          </p:nvSpPr>
          <p:spPr>
            <a:xfrm>
              <a:off x="668501" y="6698706"/>
              <a:ext cx="89962" cy="641473"/>
            </a:xfrm>
            <a:custGeom>
              <a:avLst/>
              <a:gdLst>
                <a:gd name="connsiteX0" fmla="*/ 0 w 89962"/>
                <a:gd name="connsiteY0" fmla="*/ 0 h 641473"/>
                <a:gd name="connsiteX1" fmla="*/ 89963 w 89962"/>
                <a:gd name="connsiteY1" fmla="*/ 0 h 641473"/>
                <a:gd name="connsiteX2" fmla="*/ 89963 w 89962"/>
                <a:gd name="connsiteY2" fmla="*/ 641473 h 641473"/>
                <a:gd name="connsiteX3" fmla="*/ 0 w 89962"/>
                <a:gd name="connsiteY3" fmla="*/ 641473 h 64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641473">
                  <a:moveTo>
                    <a:pt x="0" y="0"/>
                  </a:moveTo>
                  <a:lnTo>
                    <a:pt x="89963" y="0"/>
                  </a:lnTo>
                  <a:lnTo>
                    <a:pt x="89963" y="641473"/>
                  </a:lnTo>
                  <a:lnTo>
                    <a:pt x="0" y="641473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712DF9DF-162B-5EEF-B94E-FFD09E40BE46}"/>
                </a:ext>
              </a:extLst>
            </p:cNvPr>
            <p:cNvSpPr/>
            <p:nvPr/>
          </p:nvSpPr>
          <p:spPr>
            <a:xfrm>
              <a:off x="837167" y="6522842"/>
              <a:ext cx="89962" cy="817309"/>
            </a:xfrm>
            <a:custGeom>
              <a:avLst/>
              <a:gdLst>
                <a:gd name="connsiteX0" fmla="*/ 0 w 89962"/>
                <a:gd name="connsiteY0" fmla="*/ 0 h 817309"/>
                <a:gd name="connsiteX1" fmla="*/ 89963 w 89962"/>
                <a:gd name="connsiteY1" fmla="*/ 0 h 817309"/>
                <a:gd name="connsiteX2" fmla="*/ 89963 w 89962"/>
                <a:gd name="connsiteY2" fmla="*/ 817310 h 817309"/>
                <a:gd name="connsiteX3" fmla="*/ 0 w 89962"/>
                <a:gd name="connsiteY3" fmla="*/ 817310 h 817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817309">
                  <a:moveTo>
                    <a:pt x="0" y="0"/>
                  </a:moveTo>
                  <a:lnTo>
                    <a:pt x="89963" y="0"/>
                  </a:lnTo>
                  <a:lnTo>
                    <a:pt x="89963" y="817310"/>
                  </a:lnTo>
                  <a:lnTo>
                    <a:pt x="0" y="817310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EDF4A395-B9AD-3EDD-A77F-692AF63511F3}"/>
                </a:ext>
              </a:extLst>
            </p:cNvPr>
            <p:cNvSpPr/>
            <p:nvPr/>
          </p:nvSpPr>
          <p:spPr>
            <a:xfrm>
              <a:off x="1005861" y="6807714"/>
              <a:ext cx="89962" cy="532437"/>
            </a:xfrm>
            <a:custGeom>
              <a:avLst/>
              <a:gdLst>
                <a:gd name="connsiteX0" fmla="*/ 0 w 89962"/>
                <a:gd name="connsiteY0" fmla="*/ 0 h 532437"/>
                <a:gd name="connsiteX1" fmla="*/ 89963 w 89962"/>
                <a:gd name="connsiteY1" fmla="*/ 0 h 532437"/>
                <a:gd name="connsiteX2" fmla="*/ 89963 w 89962"/>
                <a:gd name="connsiteY2" fmla="*/ 532437 h 532437"/>
                <a:gd name="connsiteX3" fmla="*/ 0 w 89962"/>
                <a:gd name="connsiteY3" fmla="*/ 532437 h 53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532437">
                  <a:moveTo>
                    <a:pt x="0" y="0"/>
                  </a:moveTo>
                  <a:lnTo>
                    <a:pt x="89963" y="0"/>
                  </a:lnTo>
                  <a:lnTo>
                    <a:pt x="89963" y="532437"/>
                  </a:lnTo>
                  <a:lnTo>
                    <a:pt x="0" y="532437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CB9ACF9F-3E6E-B83E-BD04-1FEF7B3CF9DF}"/>
                </a:ext>
              </a:extLst>
            </p:cNvPr>
            <p:cNvSpPr/>
            <p:nvPr/>
          </p:nvSpPr>
          <p:spPr>
            <a:xfrm>
              <a:off x="1174526" y="6366136"/>
              <a:ext cx="89962" cy="974015"/>
            </a:xfrm>
            <a:custGeom>
              <a:avLst/>
              <a:gdLst>
                <a:gd name="connsiteX0" fmla="*/ 0 w 89962"/>
                <a:gd name="connsiteY0" fmla="*/ 0 h 974015"/>
                <a:gd name="connsiteX1" fmla="*/ 89963 w 89962"/>
                <a:gd name="connsiteY1" fmla="*/ 0 h 974015"/>
                <a:gd name="connsiteX2" fmla="*/ 89963 w 89962"/>
                <a:gd name="connsiteY2" fmla="*/ 974016 h 974015"/>
                <a:gd name="connsiteX3" fmla="*/ 0 w 89962"/>
                <a:gd name="connsiteY3" fmla="*/ 974016 h 974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974015">
                  <a:moveTo>
                    <a:pt x="0" y="0"/>
                  </a:moveTo>
                  <a:lnTo>
                    <a:pt x="89963" y="0"/>
                  </a:lnTo>
                  <a:lnTo>
                    <a:pt x="89963" y="974016"/>
                  </a:lnTo>
                  <a:lnTo>
                    <a:pt x="0" y="974016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FDE3B20A-94E5-111B-03FF-B7D201539507}"/>
                </a:ext>
              </a:extLst>
            </p:cNvPr>
            <p:cNvSpPr/>
            <p:nvPr/>
          </p:nvSpPr>
          <p:spPr>
            <a:xfrm>
              <a:off x="1343192" y="6522842"/>
              <a:ext cx="89962" cy="817309"/>
            </a:xfrm>
            <a:custGeom>
              <a:avLst/>
              <a:gdLst>
                <a:gd name="connsiteX0" fmla="*/ 0 w 89962"/>
                <a:gd name="connsiteY0" fmla="*/ 0 h 817309"/>
                <a:gd name="connsiteX1" fmla="*/ 89963 w 89962"/>
                <a:gd name="connsiteY1" fmla="*/ 0 h 817309"/>
                <a:gd name="connsiteX2" fmla="*/ 89963 w 89962"/>
                <a:gd name="connsiteY2" fmla="*/ 817310 h 817309"/>
                <a:gd name="connsiteX3" fmla="*/ 0 w 89962"/>
                <a:gd name="connsiteY3" fmla="*/ 817310 h 817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817309">
                  <a:moveTo>
                    <a:pt x="0" y="0"/>
                  </a:moveTo>
                  <a:lnTo>
                    <a:pt x="89963" y="0"/>
                  </a:lnTo>
                  <a:lnTo>
                    <a:pt x="89963" y="817310"/>
                  </a:lnTo>
                  <a:lnTo>
                    <a:pt x="0" y="817310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B01D701C-A2F0-BC12-7CF6-4E3D5CE3F409}"/>
                </a:ext>
              </a:extLst>
            </p:cNvPr>
            <p:cNvSpPr/>
            <p:nvPr/>
          </p:nvSpPr>
          <p:spPr>
            <a:xfrm>
              <a:off x="1511886" y="6162376"/>
              <a:ext cx="89962" cy="1177775"/>
            </a:xfrm>
            <a:custGeom>
              <a:avLst/>
              <a:gdLst>
                <a:gd name="connsiteX0" fmla="*/ 0 w 89962"/>
                <a:gd name="connsiteY0" fmla="*/ 0 h 1177775"/>
                <a:gd name="connsiteX1" fmla="*/ 89963 w 89962"/>
                <a:gd name="connsiteY1" fmla="*/ 0 h 1177775"/>
                <a:gd name="connsiteX2" fmla="*/ 89963 w 89962"/>
                <a:gd name="connsiteY2" fmla="*/ 1177776 h 1177775"/>
                <a:gd name="connsiteX3" fmla="*/ 0 w 89962"/>
                <a:gd name="connsiteY3" fmla="*/ 1177776 h 117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177775">
                  <a:moveTo>
                    <a:pt x="0" y="0"/>
                  </a:moveTo>
                  <a:lnTo>
                    <a:pt x="89963" y="0"/>
                  </a:lnTo>
                  <a:lnTo>
                    <a:pt x="89963" y="1177776"/>
                  </a:lnTo>
                  <a:lnTo>
                    <a:pt x="0" y="1177776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D062E2A7-5579-3530-F177-4FDE5C5D10D3}"/>
                </a:ext>
              </a:extLst>
            </p:cNvPr>
            <p:cNvSpPr/>
            <p:nvPr/>
          </p:nvSpPr>
          <p:spPr>
            <a:xfrm>
              <a:off x="1680552" y="6094680"/>
              <a:ext cx="89962" cy="1245471"/>
            </a:xfrm>
            <a:custGeom>
              <a:avLst/>
              <a:gdLst>
                <a:gd name="connsiteX0" fmla="*/ 0 w 89962"/>
                <a:gd name="connsiteY0" fmla="*/ 0 h 1245471"/>
                <a:gd name="connsiteX1" fmla="*/ 89963 w 89962"/>
                <a:gd name="connsiteY1" fmla="*/ 0 h 1245471"/>
                <a:gd name="connsiteX2" fmla="*/ 89963 w 89962"/>
                <a:gd name="connsiteY2" fmla="*/ 1245472 h 1245471"/>
                <a:gd name="connsiteX3" fmla="*/ 0 w 89962"/>
                <a:gd name="connsiteY3" fmla="*/ 1245472 h 124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245471">
                  <a:moveTo>
                    <a:pt x="0" y="0"/>
                  </a:moveTo>
                  <a:lnTo>
                    <a:pt x="89963" y="0"/>
                  </a:lnTo>
                  <a:lnTo>
                    <a:pt x="89963" y="1245472"/>
                  </a:lnTo>
                  <a:lnTo>
                    <a:pt x="0" y="1245472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894A398D-DE0E-D529-0C7D-0AF0A71151B4}"/>
                </a:ext>
              </a:extLst>
            </p:cNvPr>
            <p:cNvSpPr/>
            <p:nvPr/>
          </p:nvSpPr>
          <p:spPr>
            <a:xfrm>
              <a:off x="1849218" y="6275277"/>
              <a:ext cx="89962" cy="1064902"/>
            </a:xfrm>
            <a:custGeom>
              <a:avLst/>
              <a:gdLst>
                <a:gd name="connsiteX0" fmla="*/ 0 w 89962"/>
                <a:gd name="connsiteY0" fmla="*/ 0 h 1064902"/>
                <a:gd name="connsiteX1" fmla="*/ 89963 w 89962"/>
                <a:gd name="connsiteY1" fmla="*/ 0 h 1064902"/>
                <a:gd name="connsiteX2" fmla="*/ 89963 w 89962"/>
                <a:gd name="connsiteY2" fmla="*/ 1064902 h 1064902"/>
                <a:gd name="connsiteX3" fmla="*/ 0 w 89962"/>
                <a:gd name="connsiteY3" fmla="*/ 1064902 h 1064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064902">
                  <a:moveTo>
                    <a:pt x="0" y="0"/>
                  </a:moveTo>
                  <a:lnTo>
                    <a:pt x="89963" y="0"/>
                  </a:lnTo>
                  <a:lnTo>
                    <a:pt x="89963" y="1064902"/>
                  </a:lnTo>
                  <a:lnTo>
                    <a:pt x="0" y="1064902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81F9967D-7B2B-3EF9-6A65-AC72CC94FFCA}"/>
                </a:ext>
              </a:extLst>
            </p:cNvPr>
            <p:cNvSpPr/>
            <p:nvPr/>
          </p:nvSpPr>
          <p:spPr>
            <a:xfrm>
              <a:off x="2017883" y="5967410"/>
              <a:ext cx="89962" cy="1372769"/>
            </a:xfrm>
            <a:custGeom>
              <a:avLst/>
              <a:gdLst>
                <a:gd name="connsiteX0" fmla="*/ 0 w 89962"/>
                <a:gd name="connsiteY0" fmla="*/ 0 h 1372769"/>
                <a:gd name="connsiteX1" fmla="*/ 89963 w 89962"/>
                <a:gd name="connsiteY1" fmla="*/ 0 h 1372769"/>
                <a:gd name="connsiteX2" fmla="*/ 89963 w 89962"/>
                <a:gd name="connsiteY2" fmla="*/ 1372769 h 1372769"/>
                <a:gd name="connsiteX3" fmla="*/ 0 w 89962"/>
                <a:gd name="connsiteY3" fmla="*/ 1372769 h 1372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372769">
                  <a:moveTo>
                    <a:pt x="0" y="0"/>
                  </a:moveTo>
                  <a:lnTo>
                    <a:pt x="89963" y="0"/>
                  </a:lnTo>
                  <a:lnTo>
                    <a:pt x="89963" y="1372769"/>
                  </a:lnTo>
                  <a:lnTo>
                    <a:pt x="0" y="1372769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9B490F1A-A85C-5EDF-ECFB-8605BDA4A697}"/>
                </a:ext>
              </a:extLst>
            </p:cNvPr>
            <p:cNvSpPr/>
            <p:nvPr/>
          </p:nvSpPr>
          <p:spPr>
            <a:xfrm>
              <a:off x="2186577" y="5744072"/>
              <a:ext cx="89962" cy="1596079"/>
            </a:xfrm>
            <a:custGeom>
              <a:avLst/>
              <a:gdLst>
                <a:gd name="connsiteX0" fmla="*/ 0 w 89962"/>
                <a:gd name="connsiteY0" fmla="*/ 0 h 1596079"/>
                <a:gd name="connsiteX1" fmla="*/ 89963 w 89962"/>
                <a:gd name="connsiteY1" fmla="*/ 0 h 1596079"/>
                <a:gd name="connsiteX2" fmla="*/ 89963 w 89962"/>
                <a:gd name="connsiteY2" fmla="*/ 1596079 h 1596079"/>
                <a:gd name="connsiteX3" fmla="*/ 0 w 89962"/>
                <a:gd name="connsiteY3" fmla="*/ 1596079 h 159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596079">
                  <a:moveTo>
                    <a:pt x="0" y="0"/>
                  </a:moveTo>
                  <a:lnTo>
                    <a:pt x="89963" y="0"/>
                  </a:lnTo>
                  <a:lnTo>
                    <a:pt x="89963" y="1596079"/>
                  </a:lnTo>
                  <a:lnTo>
                    <a:pt x="0" y="1596079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2BDD2F04-30BC-A1DC-C7C1-F7A8FEAD47EF}"/>
                </a:ext>
              </a:extLst>
            </p:cNvPr>
            <p:cNvSpPr/>
            <p:nvPr/>
          </p:nvSpPr>
          <p:spPr>
            <a:xfrm>
              <a:off x="2355243" y="5868429"/>
              <a:ext cx="89962" cy="1471722"/>
            </a:xfrm>
            <a:custGeom>
              <a:avLst/>
              <a:gdLst>
                <a:gd name="connsiteX0" fmla="*/ 0 w 89962"/>
                <a:gd name="connsiteY0" fmla="*/ 0 h 1471722"/>
                <a:gd name="connsiteX1" fmla="*/ 89962 w 89962"/>
                <a:gd name="connsiteY1" fmla="*/ 0 h 1471722"/>
                <a:gd name="connsiteX2" fmla="*/ 89962 w 89962"/>
                <a:gd name="connsiteY2" fmla="*/ 1471723 h 1471722"/>
                <a:gd name="connsiteX3" fmla="*/ 0 w 89962"/>
                <a:gd name="connsiteY3" fmla="*/ 1471723 h 1471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471722">
                  <a:moveTo>
                    <a:pt x="0" y="0"/>
                  </a:moveTo>
                  <a:lnTo>
                    <a:pt x="89962" y="0"/>
                  </a:lnTo>
                  <a:lnTo>
                    <a:pt x="89962" y="1471723"/>
                  </a:lnTo>
                  <a:lnTo>
                    <a:pt x="0" y="1471723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397403AC-6248-0F0E-490B-FF3526A79BE0}"/>
                </a:ext>
              </a:extLst>
            </p:cNvPr>
            <p:cNvSpPr/>
            <p:nvPr/>
          </p:nvSpPr>
          <p:spPr>
            <a:xfrm>
              <a:off x="2523909" y="6037291"/>
              <a:ext cx="89962" cy="1302860"/>
            </a:xfrm>
            <a:custGeom>
              <a:avLst/>
              <a:gdLst>
                <a:gd name="connsiteX0" fmla="*/ 0 w 89962"/>
                <a:gd name="connsiteY0" fmla="*/ 0 h 1302860"/>
                <a:gd name="connsiteX1" fmla="*/ 89963 w 89962"/>
                <a:gd name="connsiteY1" fmla="*/ 0 h 1302860"/>
                <a:gd name="connsiteX2" fmla="*/ 89963 w 89962"/>
                <a:gd name="connsiteY2" fmla="*/ 1302861 h 1302860"/>
                <a:gd name="connsiteX3" fmla="*/ 0 w 89962"/>
                <a:gd name="connsiteY3" fmla="*/ 1302861 h 1302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302860">
                  <a:moveTo>
                    <a:pt x="0" y="0"/>
                  </a:moveTo>
                  <a:lnTo>
                    <a:pt x="89963" y="0"/>
                  </a:lnTo>
                  <a:lnTo>
                    <a:pt x="89963" y="1302861"/>
                  </a:lnTo>
                  <a:lnTo>
                    <a:pt x="0" y="1302861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37475ED6-67E8-6F95-D996-701D87CB882A}"/>
                </a:ext>
              </a:extLst>
            </p:cNvPr>
            <p:cNvSpPr/>
            <p:nvPr/>
          </p:nvSpPr>
          <p:spPr>
            <a:xfrm>
              <a:off x="2692575" y="5744072"/>
              <a:ext cx="89962" cy="1596079"/>
            </a:xfrm>
            <a:custGeom>
              <a:avLst/>
              <a:gdLst>
                <a:gd name="connsiteX0" fmla="*/ 0 w 89962"/>
                <a:gd name="connsiteY0" fmla="*/ 0 h 1596079"/>
                <a:gd name="connsiteX1" fmla="*/ 89962 w 89962"/>
                <a:gd name="connsiteY1" fmla="*/ 0 h 1596079"/>
                <a:gd name="connsiteX2" fmla="*/ 89962 w 89962"/>
                <a:gd name="connsiteY2" fmla="*/ 1596079 h 1596079"/>
                <a:gd name="connsiteX3" fmla="*/ 0 w 89962"/>
                <a:gd name="connsiteY3" fmla="*/ 1596079 h 159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596079">
                  <a:moveTo>
                    <a:pt x="0" y="0"/>
                  </a:moveTo>
                  <a:lnTo>
                    <a:pt x="89962" y="0"/>
                  </a:lnTo>
                  <a:lnTo>
                    <a:pt x="89962" y="1596079"/>
                  </a:lnTo>
                  <a:lnTo>
                    <a:pt x="0" y="1596079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50E7EE7E-2A9D-2BF3-C2FA-FF0494AA478E}"/>
                </a:ext>
              </a:extLst>
            </p:cNvPr>
            <p:cNvSpPr/>
            <p:nvPr/>
          </p:nvSpPr>
          <p:spPr>
            <a:xfrm>
              <a:off x="2861268" y="5517681"/>
              <a:ext cx="89962" cy="1822470"/>
            </a:xfrm>
            <a:custGeom>
              <a:avLst/>
              <a:gdLst>
                <a:gd name="connsiteX0" fmla="*/ 0 w 89962"/>
                <a:gd name="connsiteY0" fmla="*/ 0 h 1822470"/>
                <a:gd name="connsiteX1" fmla="*/ 89963 w 89962"/>
                <a:gd name="connsiteY1" fmla="*/ 0 h 1822470"/>
                <a:gd name="connsiteX2" fmla="*/ 89963 w 89962"/>
                <a:gd name="connsiteY2" fmla="*/ 1822470 h 1822470"/>
                <a:gd name="connsiteX3" fmla="*/ 0 w 89962"/>
                <a:gd name="connsiteY3" fmla="*/ 1822470 h 1822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822470">
                  <a:moveTo>
                    <a:pt x="0" y="0"/>
                  </a:moveTo>
                  <a:lnTo>
                    <a:pt x="89963" y="0"/>
                  </a:lnTo>
                  <a:lnTo>
                    <a:pt x="89963" y="1822470"/>
                  </a:lnTo>
                  <a:lnTo>
                    <a:pt x="0" y="1822470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A5ADD5AA-D465-9E54-F503-213CF4ED2851}"/>
                </a:ext>
              </a:extLst>
            </p:cNvPr>
            <p:cNvSpPr/>
            <p:nvPr/>
          </p:nvSpPr>
          <p:spPr>
            <a:xfrm>
              <a:off x="3029934" y="5272161"/>
              <a:ext cx="89962" cy="2067990"/>
            </a:xfrm>
            <a:custGeom>
              <a:avLst/>
              <a:gdLst>
                <a:gd name="connsiteX0" fmla="*/ 0 w 89962"/>
                <a:gd name="connsiteY0" fmla="*/ 0 h 2067990"/>
                <a:gd name="connsiteX1" fmla="*/ 89963 w 89962"/>
                <a:gd name="connsiteY1" fmla="*/ 0 h 2067990"/>
                <a:gd name="connsiteX2" fmla="*/ 89963 w 89962"/>
                <a:gd name="connsiteY2" fmla="*/ 2067991 h 2067990"/>
                <a:gd name="connsiteX3" fmla="*/ 0 w 89962"/>
                <a:gd name="connsiteY3" fmla="*/ 2067991 h 206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2067990">
                  <a:moveTo>
                    <a:pt x="0" y="0"/>
                  </a:moveTo>
                  <a:lnTo>
                    <a:pt x="89963" y="0"/>
                  </a:lnTo>
                  <a:lnTo>
                    <a:pt x="89963" y="2067991"/>
                  </a:lnTo>
                  <a:lnTo>
                    <a:pt x="0" y="2067991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094CD919-67D6-F55D-0E44-AA1A94EE9D20}"/>
                </a:ext>
              </a:extLst>
            </p:cNvPr>
            <p:cNvSpPr/>
            <p:nvPr/>
          </p:nvSpPr>
          <p:spPr>
            <a:xfrm>
              <a:off x="3218290" y="5373047"/>
              <a:ext cx="89962" cy="1967104"/>
            </a:xfrm>
            <a:custGeom>
              <a:avLst/>
              <a:gdLst>
                <a:gd name="connsiteX0" fmla="*/ 0 w 89962"/>
                <a:gd name="connsiteY0" fmla="*/ 0 h 1967104"/>
                <a:gd name="connsiteX1" fmla="*/ 89963 w 89962"/>
                <a:gd name="connsiteY1" fmla="*/ 0 h 1967104"/>
                <a:gd name="connsiteX2" fmla="*/ 89963 w 89962"/>
                <a:gd name="connsiteY2" fmla="*/ 1967105 h 1967104"/>
                <a:gd name="connsiteX3" fmla="*/ 0 w 89962"/>
                <a:gd name="connsiteY3" fmla="*/ 1967105 h 1967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967104">
                  <a:moveTo>
                    <a:pt x="0" y="0"/>
                  </a:moveTo>
                  <a:lnTo>
                    <a:pt x="89963" y="0"/>
                  </a:lnTo>
                  <a:lnTo>
                    <a:pt x="89963" y="1967105"/>
                  </a:lnTo>
                  <a:lnTo>
                    <a:pt x="0" y="1967105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6B4C6A50-34B6-A31E-46F8-62F95EA597C0}"/>
                </a:ext>
              </a:extLst>
            </p:cNvPr>
            <p:cNvSpPr/>
            <p:nvPr/>
          </p:nvSpPr>
          <p:spPr>
            <a:xfrm>
              <a:off x="3386956" y="5537847"/>
              <a:ext cx="89962" cy="1802304"/>
            </a:xfrm>
            <a:custGeom>
              <a:avLst/>
              <a:gdLst>
                <a:gd name="connsiteX0" fmla="*/ 0 w 89962"/>
                <a:gd name="connsiteY0" fmla="*/ 0 h 1802304"/>
                <a:gd name="connsiteX1" fmla="*/ 89963 w 89962"/>
                <a:gd name="connsiteY1" fmla="*/ 0 h 1802304"/>
                <a:gd name="connsiteX2" fmla="*/ 89963 w 89962"/>
                <a:gd name="connsiteY2" fmla="*/ 1802304 h 1802304"/>
                <a:gd name="connsiteX3" fmla="*/ 0 w 89962"/>
                <a:gd name="connsiteY3" fmla="*/ 1802304 h 1802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802304">
                  <a:moveTo>
                    <a:pt x="0" y="0"/>
                  </a:moveTo>
                  <a:lnTo>
                    <a:pt x="89963" y="0"/>
                  </a:lnTo>
                  <a:lnTo>
                    <a:pt x="89963" y="1802304"/>
                  </a:lnTo>
                  <a:lnTo>
                    <a:pt x="0" y="1802304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FFFF54BD-7515-D6F1-5B55-3950BEC84A85}"/>
                </a:ext>
              </a:extLst>
            </p:cNvPr>
            <p:cNvSpPr/>
            <p:nvPr/>
          </p:nvSpPr>
          <p:spPr>
            <a:xfrm>
              <a:off x="3558478" y="5744072"/>
              <a:ext cx="89962" cy="1596079"/>
            </a:xfrm>
            <a:custGeom>
              <a:avLst/>
              <a:gdLst>
                <a:gd name="connsiteX0" fmla="*/ 0 w 89962"/>
                <a:gd name="connsiteY0" fmla="*/ 0 h 1596079"/>
                <a:gd name="connsiteX1" fmla="*/ 89963 w 89962"/>
                <a:gd name="connsiteY1" fmla="*/ 0 h 1596079"/>
                <a:gd name="connsiteX2" fmla="*/ 89963 w 89962"/>
                <a:gd name="connsiteY2" fmla="*/ 1596079 h 1596079"/>
                <a:gd name="connsiteX3" fmla="*/ 0 w 89962"/>
                <a:gd name="connsiteY3" fmla="*/ 1596079 h 159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596079">
                  <a:moveTo>
                    <a:pt x="0" y="0"/>
                  </a:moveTo>
                  <a:lnTo>
                    <a:pt x="89963" y="0"/>
                  </a:lnTo>
                  <a:lnTo>
                    <a:pt x="89963" y="1596079"/>
                  </a:lnTo>
                  <a:lnTo>
                    <a:pt x="0" y="1596079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B4E61FB4-C8FC-C385-BEDB-58E45371C4D3}"/>
                </a:ext>
              </a:extLst>
            </p:cNvPr>
            <p:cNvSpPr/>
            <p:nvPr/>
          </p:nvSpPr>
          <p:spPr>
            <a:xfrm>
              <a:off x="3727172" y="5517681"/>
              <a:ext cx="89962" cy="1822470"/>
            </a:xfrm>
            <a:custGeom>
              <a:avLst/>
              <a:gdLst>
                <a:gd name="connsiteX0" fmla="*/ 0 w 89962"/>
                <a:gd name="connsiteY0" fmla="*/ 0 h 1822470"/>
                <a:gd name="connsiteX1" fmla="*/ 89963 w 89962"/>
                <a:gd name="connsiteY1" fmla="*/ 0 h 1822470"/>
                <a:gd name="connsiteX2" fmla="*/ 89963 w 89962"/>
                <a:gd name="connsiteY2" fmla="*/ 1822470 h 1822470"/>
                <a:gd name="connsiteX3" fmla="*/ 0 w 89962"/>
                <a:gd name="connsiteY3" fmla="*/ 1822470 h 1822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822470">
                  <a:moveTo>
                    <a:pt x="0" y="0"/>
                  </a:moveTo>
                  <a:lnTo>
                    <a:pt x="89963" y="0"/>
                  </a:lnTo>
                  <a:lnTo>
                    <a:pt x="89963" y="1822470"/>
                  </a:lnTo>
                  <a:lnTo>
                    <a:pt x="0" y="1822470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CF667F5A-A0D6-232B-8464-1006F90E5F36}"/>
                </a:ext>
              </a:extLst>
            </p:cNvPr>
            <p:cNvSpPr/>
            <p:nvPr/>
          </p:nvSpPr>
          <p:spPr>
            <a:xfrm>
              <a:off x="3895838" y="5620304"/>
              <a:ext cx="89962" cy="1719847"/>
            </a:xfrm>
            <a:custGeom>
              <a:avLst/>
              <a:gdLst>
                <a:gd name="connsiteX0" fmla="*/ 0 w 89962"/>
                <a:gd name="connsiteY0" fmla="*/ 0 h 1719847"/>
                <a:gd name="connsiteX1" fmla="*/ 89962 w 89962"/>
                <a:gd name="connsiteY1" fmla="*/ 0 h 1719847"/>
                <a:gd name="connsiteX2" fmla="*/ 89962 w 89962"/>
                <a:gd name="connsiteY2" fmla="*/ 1719848 h 1719847"/>
                <a:gd name="connsiteX3" fmla="*/ 0 w 89962"/>
                <a:gd name="connsiteY3" fmla="*/ 1719848 h 1719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719847">
                  <a:moveTo>
                    <a:pt x="0" y="0"/>
                  </a:moveTo>
                  <a:lnTo>
                    <a:pt x="89962" y="0"/>
                  </a:lnTo>
                  <a:lnTo>
                    <a:pt x="89962" y="1719848"/>
                  </a:lnTo>
                  <a:lnTo>
                    <a:pt x="0" y="1719848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FF0D0A4F-064A-2C8F-05EC-8F0FCD5A838A}"/>
                </a:ext>
              </a:extLst>
            </p:cNvPr>
            <p:cNvSpPr/>
            <p:nvPr/>
          </p:nvSpPr>
          <p:spPr>
            <a:xfrm>
              <a:off x="4084193" y="5840701"/>
              <a:ext cx="89962" cy="1499450"/>
            </a:xfrm>
            <a:custGeom>
              <a:avLst/>
              <a:gdLst>
                <a:gd name="connsiteX0" fmla="*/ 0 w 89962"/>
                <a:gd name="connsiteY0" fmla="*/ 0 h 1499450"/>
                <a:gd name="connsiteX1" fmla="*/ 89962 w 89962"/>
                <a:gd name="connsiteY1" fmla="*/ 0 h 1499450"/>
                <a:gd name="connsiteX2" fmla="*/ 89962 w 89962"/>
                <a:gd name="connsiteY2" fmla="*/ 1499451 h 1499450"/>
                <a:gd name="connsiteX3" fmla="*/ 0 w 89962"/>
                <a:gd name="connsiteY3" fmla="*/ 1499451 h 149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499450">
                  <a:moveTo>
                    <a:pt x="0" y="0"/>
                  </a:moveTo>
                  <a:lnTo>
                    <a:pt x="89962" y="0"/>
                  </a:lnTo>
                  <a:lnTo>
                    <a:pt x="89962" y="1499451"/>
                  </a:lnTo>
                  <a:lnTo>
                    <a:pt x="0" y="1499451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E2520977-08CE-E0E9-DAE3-F73D5F41E4C8}"/>
                </a:ext>
              </a:extLst>
            </p:cNvPr>
            <p:cNvSpPr/>
            <p:nvPr/>
          </p:nvSpPr>
          <p:spPr>
            <a:xfrm>
              <a:off x="4243617" y="6318942"/>
              <a:ext cx="89962" cy="1021237"/>
            </a:xfrm>
            <a:custGeom>
              <a:avLst/>
              <a:gdLst>
                <a:gd name="connsiteX0" fmla="*/ 0 w 89962"/>
                <a:gd name="connsiteY0" fmla="*/ 0 h 1021237"/>
                <a:gd name="connsiteX1" fmla="*/ 89963 w 89962"/>
                <a:gd name="connsiteY1" fmla="*/ 0 h 1021237"/>
                <a:gd name="connsiteX2" fmla="*/ 89963 w 89962"/>
                <a:gd name="connsiteY2" fmla="*/ 1021238 h 1021237"/>
                <a:gd name="connsiteX3" fmla="*/ 0 w 89962"/>
                <a:gd name="connsiteY3" fmla="*/ 1021238 h 1021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021237">
                  <a:moveTo>
                    <a:pt x="0" y="0"/>
                  </a:moveTo>
                  <a:lnTo>
                    <a:pt x="89963" y="0"/>
                  </a:lnTo>
                  <a:lnTo>
                    <a:pt x="89963" y="1021238"/>
                  </a:lnTo>
                  <a:lnTo>
                    <a:pt x="0" y="1021238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FE5A441C-A4EC-4E33-554B-DBFEAB086627}"/>
                </a:ext>
              </a:extLst>
            </p:cNvPr>
            <p:cNvSpPr/>
            <p:nvPr/>
          </p:nvSpPr>
          <p:spPr>
            <a:xfrm>
              <a:off x="4412282" y="5644811"/>
              <a:ext cx="89962" cy="1695340"/>
            </a:xfrm>
            <a:custGeom>
              <a:avLst/>
              <a:gdLst>
                <a:gd name="connsiteX0" fmla="*/ 0 w 89962"/>
                <a:gd name="connsiteY0" fmla="*/ 0 h 1695340"/>
                <a:gd name="connsiteX1" fmla="*/ 89962 w 89962"/>
                <a:gd name="connsiteY1" fmla="*/ 0 h 1695340"/>
                <a:gd name="connsiteX2" fmla="*/ 89962 w 89962"/>
                <a:gd name="connsiteY2" fmla="*/ 1695341 h 1695340"/>
                <a:gd name="connsiteX3" fmla="*/ 0 w 89962"/>
                <a:gd name="connsiteY3" fmla="*/ 1695341 h 1695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695340">
                  <a:moveTo>
                    <a:pt x="0" y="0"/>
                  </a:moveTo>
                  <a:lnTo>
                    <a:pt x="89962" y="0"/>
                  </a:lnTo>
                  <a:lnTo>
                    <a:pt x="89962" y="1695341"/>
                  </a:lnTo>
                  <a:lnTo>
                    <a:pt x="0" y="1695341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5A45B28E-7F48-C3AD-5277-3F5DBC367F4D}"/>
                </a:ext>
              </a:extLst>
            </p:cNvPr>
            <p:cNvSpPr/>
            <p:nvPr/>
          </p:nvSpPr>
          <p:spPr>
            <a:xfrm>
              <a:off x="4580976" y="5889435"/>
              <a:ext cx="89962" cy="1450716"/>
            </a:xfrm>
            <a:custGeom>
              <a:avLst/>
              <a:gdLst>
                <a:gd name="connsiteX0" fmla="*/ 0 w 89962"/>
                <a:gd name="connsiteY0" fmla="*/ 0 h 1450716"/>
                <a:gd name="connsiteX1" fmla="*/ 89962 w 89962"/>
                <a:gd name="connsiteY1" fmla="*/ 0 h 1450716"/>
                <a:gd name="connsiteX2" fmla="*/ 89962 w 89962"/>
                <a:gd name="connsiteY2" fmla="*/ 1450716 h 1450716"/>
                <a:gd name="connsiteX3" fmla="*/ 0 w 89962"/>
                <a:gd name="connsiteY3" fmla="*/ 1450716 h 1450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450716">
                  <a:moveTo>
                    <a:pt x="0" y="0"/>
                  </a:moveTo>
                  <a:lnTo>
                    <a:pt x="89962" y="0"/>
                  </a:lnTo>
                  <a:lnTo>
                    <a:pt x="89962" y="1450716"/>
                  </a:lnTo>
                  <a:lnTo>
                    <a:pt x="0" y="1450716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67057A7A-D856-F6C2-CC1A-4FCC455432E0}"/>
                </a:ext>
              </a:extLst>
            </p:cNvPr>
            <p:cNvSpPr/>
            <p:nvPr/>
          </p:nvSpPr>
          <p:spPr>
            <a:xfrm>
              <a:off x="4749642" y="6318942"/>
              <a:ext cx="89962" cy="1021237"/>
            </a:xfrm>
            <a:custGeom>
              <a:avLst/>
              <a:gdLst>
                <a:gd name="connsiteX0" fmla="*/ 0 w 89962"/>
                <a:gd name="connsiteY0" fmla="*/ 0 h 1021237"/>
                <a:gd name="connsiteX1" fmla="*/ 89963 w 89962"/>
                <a:gd name="connsiteY1" fmla="*/ 0 h 1021237"/>
                <a:gd name="connsiteX2" fmla="*/ 89963 w 89962"/>
                <a:gd name="connsiteY2" fmla="*/ 1021238 h 1021237"/>
                <a:gd name="connsiteX3" fmla="*/ 0 w 89962"/>
                <a:gd name="connsiteY3" fmla="*/ 1021238 h 1021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021237">
                  <a:moveTo>
                    <a:pt x="0" y="0"/>
                  </a:moveTo>
                  <a:lnTo>
                    <a:pt x="89963" y="0"/>
                  </a:lnTo>
                  <a:lnTo>
                    <a:pt x="89963" y="1021238"/>
                  </a:lnTo>
                  <a:lnTo>
                    <a:pt x="0" y="1021238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53383BB3-4D62-E944-07CC-E5BF2440C6FF}"/>
                </a:ext>
              </a:extLst>
            </p:cNvPr>
            <p:cNvSpPr/>
            <p:nvPr/>
          </p:nvSpPr>
          <p:spPr>
            <a:xfrm>
              <a:off x="4918308" y="6038971"/>
              <a:ext cx="89962" cy="1301208"/>
            </a:xfrm>
            <a:custGeom>
              <a:avLst/>
              <a:gdLst>
                <a:gd name="connsiteX0" fmla="*/ 0 w 89962"/>
                <a:gd name="connsiteY0" fmla="*/ 0 h 1301208"/>
                <a:gd name="connsiteX1" fmla="*/ 89963 w 89962"/>
                <a:gd name="connsiteY1" fmla="*/ 0 h 1301208"/>
                <a:gd name="connsiteX2" fmla="*/ 89963 w 89962"/>
                <a:gd name="connsiteY2" fmla="*/ 1301208 h 1301208"/>
                <a:gd name="connsiteX3" fmla="*/ 0 w 89962"/>
                <a:gd name="connsiteY3" fmla="*/ 1301208 h 1301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301208">
                  <a:moveTo>
                    <a:pt x="0" y="0"/>
                  </a:moveTo>
                  <a:lnTo>
                    <a:pt x="89963" y="0"/>
                  </a:lnTo>
                  <a:lnTo>
                    <a:pt x="89963" y="1301208"/>
                  </a:lnTo>
                  <a:lnTo>
                    <a:pt x="0" y="1301208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A393D2CC-7302-3ECE-0870-293531B5AF18}"/>
                </a:ext>
              </a:extLst>
            </p:cNvPr>
            <p:cNvSpPr/>
            <p:nvPr/>
          </p:nvSpPr>
          <p:spPr>
            <a:xfrm>
              <a:off x="5087002" y="5719285"/>
              <a:ext cx="89962" cy="1620866"/>
            </a:xfrm>
            <a:custGeom>
              <a:avLst/>
              <a:gdLst>
                <a:gd name="connsiteX0" fmla="*/ 0 w 89962"/>
                <a:gd name="connsiteY0" fmla="*/ 0 h 1620866"/>
                <a:gd name="connsiteX1" fmla="*/ 89963 w 89962"/>
                <a:gd name="connsiteY1" fmla="*/ 0 h 1620866"/>
                <a:gd name="connsiteX2" fmla="*/ 89963 w 89962"/>
                <a:gd name="connsiteY2" fmla="*/ 1620867 h 1620866"/>
                <a:gd name="connsiteX3" fmla="*/ 0 w 89962"/>
                <a:gd name="connsiteY3" fmla="*/ 1620867 h 1620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620866">
                  <a:moveTo>
                    <a:pt x="0" y="0"/>
                  </a:moveTo>
                  <a:lnTo>
                    <a:pt x="89963" y="0"/>
                  </a:lnTo>
                  <a:lnTo>
                    <a:pt x="89963" y="1620867"/>
                  </a:lnTo>
                  <a:lnTo>
                    <a:pt x="0" y="1620867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AB34F415-88D6-31DE-40C8-E0CC9DAF1364}"/>
                </a:ext>
              </a:extLst>
            </p:cNvPr>
            <p:cNvSpPr/>
            <p:nvPr/>
          </p:nvSpPr>
          <p:spPr>
            <a:xfrm>
              <a:off x="5255667" y="5789502"/>
              <a:ext cx="89962" cy="1550677"/>
            </a:xfrm>
            <a:custGeom>
              <a:avLst/>
              <a:gdLst>
                <a:gd name="connsiteX0" fmla="*/ 0 w 89962"/>
                <a:gd name="connsiteY0" fmla="*/ 0 h 1550677"/>
                <a:gd name="connsiteX1" fmla="*/ 89962 w 89962"/>
                <a:gd name="connsiteY1" fmla="*/ 0 h 1550677"/>
                <a:gd name="connsiteX2" fmla="*/ 89962 w 89962"/>
                <a:gd name="connsiteY2" fmla="*/ 1550678 h 1550677"/>
                <a:gd name="connsiteX3" fmla="*/ 0 w 89962"/>
                <a:gd name="connsiteY3" fmla="*/ 1550678 h 1550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550677">
                  <a:moveTo>
                    <a:pt x="0" y="0"/>
                  </a:moveTo>
                  <a:lnTo>
                    <a:pt x="89962" y="0"/>
                  </a:lnTo>
                  <a:lnTo>
                    <a:pt x="89962" y="1550678"/>
                  </a:lnTo>
                  <a:lnTo>
                    <a:pt x="0" y="1550678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4A3A05E7-F1BB-0044-3060-4E942DD24C68}"/>
                </a:ext>
              </a:extLst>
            </p:cNvPr>
            <p:cNvSpPr/>
            <p:nvPr/>
          </p:nvSpPr>
          <p:spPr>
            <a:xfrm>
              <a:off x="5424333" y="6038971"/>
              <a:ext cx="89962" cy="1301208"/>
            </a:xfrm>
            <a:custGeom>
              <a:avLst/>
              <a:gdLst>
                <a:gd name="connsiteX0" fmla="*/ 0 w 89962"/>
                <a:gd name="connsiteY0" fmla="*/ 0 h 1301208"/>
                <a:gd name="connsiteX1" fmla="*/ 89962 w 89962"/>
                <a:gd name="connsiteY1" fmla="*/ 0 h 1301208"/>
                <a:gd name="connsiteX2" fmla="*/ 89962 w 89962"/>
                <a:gd name="connsiteY2" fmla="*/ 1301208 h 1301208"/>
                <a:gd name="connsiteX3" fmla="*/ 0 w 89962"/>
                <a:gd name="connsiteY3" fmla="*/ 1301208 h 1301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301208">
                  <a:moveTo>
                    <a:pt x="0" y="0"/>
                  </a:moveTo>
                  <a:lnTo>
                    <a:pt x="89962" y="0"/>
                  </a:lnTo>
                  <a:lnTo>
                    <a:pt x="89962" y="1301208"/>
                  </a:lnTo>
                  <a:lnTo>
                    <a:pt x="0" y="1301208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7DA6C4B2-8285-2237-34E7-1ABA7A21451E}"/>
                </a:ext>
              </a:extLst>
            </p:cNvPr>
            <p:cNvSpPr/>
            <p:nvPr/>
          </p:nvSpPr>
          <p:spPr>
            <a:xfrm>
              <a:off x="5592999" y="6162376"/>
              <a:ext cx="89962" cy="1177775"/>
            </a:xfrm>
            <a:custGeom>
              <a:avLst/>
              <a:gdLst>
                <a:gd name="connsiteX0" fmla="*/ 0 w 89962"/>
                <a:gd name="connsiteY0" fmla="*/ 0 h 1177775"/>
                <a:gd name="connsiteX1" fmla="*/ 89963 w 89962"/>
                <a:gd name="connsiteY1" fmla="*/ 0 h 1177775"/>
                <a:gd name="connsiteX2" fmla="*/ 89963 w 89962"/>
                <a:gd name="connsiteY2" fmla="*/ 1177776 h 1177775"/>
                <a:gd name="connsiteX3" fmla="*/ 0 w 89962"/>
                <a:gd name="connsiteY3" fmla="*/ 1177776 h 117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177775">
                  <a:moveTo>
                    <a:pt x="0" y="0"/>
                  </a:moveTo>
                  <a:lnTo>
                    <a:pt x="89963" y="0"/>
                  </a:lnTo>
                  <a:lnTo>
                    <a:pt x="89963" y="1177776"/>
                  </a:lnTo>
                  <a:lnTo>
                    <a:pt x="0" y="1177776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272C4A92-C655-5B63-B81E-8B76BA2B6D0C}"/>
                </a:ext>
              </a:extLst>
            </p:cNvPr>
            <p:cNvSpPr/>
            <p:nvPr/>
          </p:nvSpPr>
          <p:spPr>
            <a:xfrm>
              <a:off x="5761693" y="6094680"/>
              <a:ext cx="89962" cy="1245471"/>
            </a:xfrm>
            <a:custGeom>
              <a:avLst/>
              <a:gdLst>
                <a:gd name="connsiteX0" fmla="*/ 0 w 89962"/>
                <a:gd name="connsiteY0" fmla="*/ 0 h 1245471"/>
                <a:gd name="connsiteX1" fmla="*/ 89963 w 89962"/>
                <a:gd name="connsiteY1" fmla="*/ 0 h 1245471"/>
                <a:gd name="connsiteX2" fmla="*/ 89963 w 89962"/>
                <a:gd name="connsiteY2" fmla="*/ 1245472 h 1245471"/>
                <a:gd name="connsiteX3" fmla="*/ 0 w 89962"/>
                <a:gd name="connsiteY3" fmla="*/ 1245472 h 124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245471">
                  <a:moveTo>
                    <a:pt x="0" y="0"/>
                  </a:moveTo>
                  <a:lnTo>
                    <a:pt x="89963" y="0"/>
                  </a:lnTo>
                  <a:lnTo>
                    <a:pt x="89963" y="1245472"/>
                  </a:lnTo>
                  <a:lnTo>
                    <a:pt x="0" y="1245472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AEE0FA7C-E294-BD3B-FFAD-7B47D1D742F1}"/>
                </a:ext>
              </a:extLst>
            </p:cNvPr>
            <p:cNvSpPr/>
            <p:nvPr/>
          </p:nvSpPr>
          <p:spPr>
            <a:xfrm>
              <a:off x="5930359" y="6275277"/>
              <a:ext cx="89962" cy="1064902"/>
            </a:xfrm>
            <a:custGeom>
              <a:avLst/>
              <a:gdLst>
                <a:gd name="connsiteX0" fmla="*/ 0 w 89962"/>
                <a:gd name="connsiteY0" fmla="*/ 0 h 1064902"/>
                <a:gd name="connsiteX1" fmla="*/ 89963 w 89962"/>
                <a:gd name="connsiteY1" fmla="*/ 0 h 1064902"/>
                <a:gd name="connsiteX2" fmla="*/ 89963 w 89962"/>
                <a:gd name="connsiteY2" fmla="*/ 1064902 h 1064902"/>
                <a:gd name="connsiteX3" fmla="*/ 0 w 89962"/>
                <a:gd name="connsiteY3" fmla="*/ 1064902 h 1064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064902">
                  <a:moveTo>
                    <a:pt x="0" y="0"/>
                  </a:moveTo>
                  <a:lnTo>
                    <a:pt x="89963" y="0"/>
                  </a:lnTo>
                  <a:lnTo>
                    <a:pt x="89963" y="1064902"/>
                  </a:lnTo>
                  <a:lnTo>
                    <a:pt x="0" y="1064902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BC183FBB-9258-C1F1-2BFD-8F801D3E612B}"/>
                </a:ext>
              </a:extLst>
            </p:cNvPr>
            <p:cNvSpPr/>
            <p:nvPr/>
          </p:nvSpPr>
          <p:spPr>
            <a:xfrm>
              <a:off x="6099024" y="5967410"/>
              <a:ext cx="89962" cy="1372769"/>
            </a:xfrm>
            <a:custGeom>
              <a:avLst/>
              <a:gdLst>
                <a:gd name="connsiteX0" fmla="*/ 0 w 89962"/>
                <a:gd name="connsiteY0" fmla="*/ 0 h 1372769"/>
                <a:gd name="connsiteX1" fmla="*/ 89963 w 89962"/>
                <a:gd name="connsiteY1" fmla="*/ 0 h 1372769"/>
                <a:gd name="connsiteX2" fmla="*/ 89963 w 89962"/>
                <a:gd name="connsiteY2" fmla="*/ 1372769 h 1372769"/>
                <a:gd name="connsiteX3" fmla="*/ 0 w 89962"/>
                <a:gd name="connsiteY3" fmla="*/ 1372769 h 1372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372769">
                  <a:moveTo>
                    <a:pt x="0" y="0"/>
                  </a:moveTo>
                  <a:lnTo>
                    <a:pt x="89963" y="0"/>
                  </a:lnTo>
                  <a:lnTo>
                    <a:pt x="89963" y="1372769"/>
                  </a:lnTo>
                  <a:lnTo>
                    <a:pt x="0" y="1372769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D84A571A-0600-4539-DF69-BEC694B77257}"/>
                </a:ext>
              </a:extLst>
            </p:cNvPr>
            <p:cNvSpPr/>
            <p:nvPr/>
          </p:nvSpPr>
          <p:spPr>
            <a:xfrm>
              <a:off x="6267690" y="5744072"/>
              <a:ext cx="89962" cy="1596079"/>
            </a:xfrm>
            <a:custGeom>
              <a:avLst/>
              <a:gdLst>
                <a:gd name="connsiteX0" fmla="*/ 0 w 89962"/>
                <a:gd name="connsiteY0" fmla="*/ 0 h 1596079"/>
                <a:gd name="connsiteX1" fmla="*/ 89963 w 89962"/>
                <a:gd name="connsiteY1" fmla="*/ 0 h 1596079"/>
                <a:gd name="connsiteX2" fmla="*/ 89963 w 89962"/>
                <a:gd name="connsiteY2" fmla="*/ 1596079 h 1596079"/>
                <a:gd name="connsiteX3" fmla="*/ 0 w 89962"/>
                <a:gd name="connsiteY3" fmla="*/ 1596079 h 159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596079">
                  <a:moveTo>
                    <a:pt x="0" y="0"/>
                  </a:moveTo>
                  <a:lnTo>
                    <a:pt x="89963" y="0"/>
                  </a:lnTo>
                  <a:lnTo>
                    <a:pt x="89963" y="1596079"/>
                  </a:lnTo>
                  <a:lnTo>
                    <a:pt x="0" y="1596079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8FE040AA-D928-8767-763A-9EF4FA5674B7}"/>
                </a:ext>
              </a:extLst>
            </p:cNvPr>
            <p:cNvSpPr/>
            <p:nvPr/>
          </p:nvSpPr>
          <p:spPr>
            <a:xfrm>
              <a:off x="6436384" y="5868429"/>
              <a:ext cx="89962" cy="1471722"/>
            </a:xfrm>
            <a:custGeom>
              <a:avLst/>
              <a:gdLst>
                <a:gd name="connsiteX0" fmla="*/ 0 w 89962"/>
                <a:gd name="connsiteY0" fmla="*/ 0 h 1471722"/>
                <a:gd name="connsiteX1" fmla="*/ 89963 w 89962"/>
                <a:gd name="connsiteY1" fmla="*/ 0 h 1471722"/>
                <a:gd name="connsiteX2" fmla="*/ 89963 w 89962"/>
                <a:gd name="connsiteY2" fmla="*/ 1471723 h 1471722"/>
                <a:gd name="connsiteX3" fmla="*/ 0 w 89962"/>
                <a:gd name="connsiteY3" fmla="*/ 1471723 h 1471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471722">
                  <a:moveTo>
                    <a:pt x="0" y="0"/>
                  </a:moveTo>
                  <a:lnTo>
                    <a:pt x="89963" y="0"/>
                  </a:lnTo>
                  <a:lnTo>
                    <a:pt x="89963" y="1471723"/>
                  </a:lnTo>
                  <a:lnTo>
                    <a:pt x="0" y="1471723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5C30CE7C-E0DE-62F5-FA43-7A065F6617C2}"/>
                </a:ext>
              </a:extLst>
            </p:cNvPr>
            <p:cNvSpPr/>
            <p:nvPr/>
          </p:nvSpPr>
          <p:spPr>
            <a:xfrm>
              <a:off x="6605050" y="6037291"/>
              <a:ext cx="89962" cy="1302860"/>
            </a:xfrm>
            <a:custGeom>
              <a:avLst/>
              <a:gdLst>
                <a:gd name="connsiteX0" fmla="*/ 0 w 89962"/>
                <a:gd name="connsiteY0" fmla="*/ 0 h 1302860"/>
                <a:gd name="connsiteX1" fmla="*/ 89963 w 89962"/>
                <a:gd name="connsiteY1" fmla="*/ 0 h 1302860"/>
                <a:gd name="connsiteX2" fmla="*/ 89963 w 89962"/>
                <a:gd name="connsiteY2" fmla="*/ 1302861 h 1302860"/>
                <a:gd name="connsiteX3" fmla="*/ 0 w 89962"/>
                <a:gd name="connsiteY3" fmla="*/ 1302861 h 1302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302860">
                  <a:moveTo>
                    <a:pt x="0" y="0"/>
                  </a:moveTo>
                  <a:lnTo>
                    <a:pt x="89963" y="0"/>
                  </a:lnTo>
                  <a:lnTo>
                    <a:pt x="89963" y="1302861"/>
                  </a:lnTo>
                  <a:lnTo>
                    <a:pt x="0" y="1302861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51BEC2B7-4D8F-8AF7-EF2C-8D4CB2B45595}"/>
                </a:ext>
              </a:extLst>
            </p:cNvPr>
            <p:cNvSpPr/>
            <p:nvPr/>
          </p:nvSpPr>
          <p:spPr>
            <a:xfrm>
              <a:off x="6773716" y="5744072"/>
              <a:ext cx="89962" cy="1596079"/>
            </a:xfrm>
            <a:custGeom>
              <a:avLst/>
              <a:gdLst>
                <a:gd name="connsiteX0" fmla="*/ 0 w 89962"/>
                <a:gd name="connsiteY0" fmla="*/ 0 h 1596079"/>
                <a:gd name="connsiteX1" fmla="*/ 89963 w 89962"/>
                <a:gd name="connsiteY1" fmla="*/ 0 h 1596079"/>
                <a:gd name="connsiteX2" fmla="*/ 89963 w 89962"/>
                <a:gd name="connsiteY2" fmla="*/ 1596079 h 1596079"/>
                <a:gd name="connsiteX3" fmla="*/ 0 w 89962"/>
                <a:gd name="connsiteY3" fmla="*/ 1596079 h 159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596079">
                  <a:moveTo>
                    <a:pt x="0" y="0"/>
                  </a:moveTo>
                  <a:lnTo>
                    <a:pt x="89963" y="0"/>
                  </a:lnTo>
                  <a:lnTo>
                    <a:pt x="89963" y="1596079"/>
                  </a:lnTo>
                  <a:lnTo>
                    <a:pt x="0" y="1596079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74302408-370F-33D4-E127-6A60A9549C3C}"/>
                </a:ext>
              </a:extLst>
            </p:cNvPr>
            <p:cNvSpPr/>
            <p:nvPr/>
          </p:nvSpPr>
          <p:spPr>
            <a:xfrm>
              <a:off x="6942381" y="5517681"/>
              <a:ext cx="89962" cy="1822470"/>
            </a:xfrm>
            <a:custGeom>
              <a:avLst/>
              <a:gdLst>
                <a:gd name="connsiteX0" fmla="*/ 0 w 89962"/>
                <a:gd name="connsiteY0" fmla="*/ 0 h 1822470"/>
                <a:gd name="connsiteX1" fmla="*/ 89963 w 89962"/>
                <a:gd name="connsiteY1" fmla="*/ 0 h 1822470"/>
                <a:gd name="connsiteX2" fmla="*/ 89963 w 89962"/>
                <a:gd name="connsiteY2" fmla="*/ 1822470 h 1822470"/>
                <a:gd name="connsiteX3" fmla="*/ 0 w 89962"/>
                <a:gd name="connsiteY3" fmla="*/ 1822470 h 1822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822470">
                  <a:moveTo>
                    <a:pt x="0" y="0"/>
                  </a:moveTo>
                  <a:lnTo>
                    <a:pt x="89963" y="0"/>
                  </a:lnTo>
                  <a:lnTo>
                    <a:pt x="89963" y="1822470"/>
                  </a:lnTo>
                  <a:lnTo>
                    <a:pt x="0" y="1822470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45548772-1B81-227A-4B8F-9310B9AF502E}"/>
                </a:ext>
              </a:extLst>
            </p:cNvPr>
            <p:cNvSpPr/>
            <p:nvPr/>
          </p:nvSpPr>
          <p:spPr>
            <a:xfrm>
              <a:off x="7111075" y="5417048"/>
              <a:ext cx="89962" cy="1923131"/>
            </a:xfrm>
            <a:custGeom>
              <a:avLst/>
              <a:gdLst>
                <a:gd name="connsiteX0" fmla="*/ 0 w 89962"/>
                <a:gd name="connsiteY0" fmla="*/ 0 h 1923131"/>
                <a:gd name="connsiteX1" fmla="*/ 89963 w 89962"/>
                <a:gd name="connsiteY1" fmla="*/ 0 h 1923131"/>
                <a:gd name="connsiteX2" fmla="*/ 89963 w 89962"/>
                <a:gd name="connsiteY2" fmla="*/ 1923132 h 1923131"/>
                <a:gd name="connsiteX3" fmla="*/ 0 w 89962"/>
                <a:gd name="connsiteY3" fmla="*/ 1923132 h 1923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923131">
                  <a:moveTo>
                    <a:pt x="0" y="0"/>
                  </a:moveTo>
                  <a:lnTo>
                    <a:pt x="89963" y="0"/>
                  </a:lnTo>
                  <a:lnTo>
                    <a:pt x="89963" y="1923132"/>
                  </a:lnTo>
                  <a:lnTo>
                    <a:pt x="0" y="1923132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3C35B42B-98DC-00A2-F657-5E1AEFCF0CDD}"/>
                </a:ext>
              </a:extLst>
            </p:cNvPr>
            <p:cNvSpPr/>
            <p:nvPr/>
          </p:nvSpPr>
          <p:spPr>
            <a:xfrm>
              <a:off x="7299403" y="5510847"/>
              <a:ext cx="89962" cy="1829304"/>
            </a:xfrm>
            <a:custGeom>
              <a:avLst/>
              <a:gdLst>
                <a:gd name="connsiteX0" fmla="*/ 0 w 89962"/>
                <a:gd name="connsiteY0" fmla="*/ 0 h 1829304"/>
                <a:gd name="connsiteX1" fmla="*/ 89963 w 89962"/>
                <a:gd name="connsiteY1" fmla="*/ 0 h 1829304"/>
                <a:gd name="connsiteX2" fmla="*/ 89963 w 89962"/>
                <a:gd name="connsiteY2" fmla="*/ 1829304 h 1829304"/>
                <a:gd name="connsiteX3" fmla="*/ 0 w 89962"/>
                <a:gd name="connsiteY3" fmla="*/ 1829304 h 1829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829304">
                  <a:moveTo>
                    <a:pt x="0" y="0"/>
                  </a:moveTo>
                  <a:lnTo>
                    <a:pt x="89963" y="0"/>
                  </a:lnTo>
                  <a:lnTo>
                    <a:pt x="89963" y="1829304"/>
                  </a:lnTo>
                  <a:lnTo>
                    <a:pt x="0" y="1829304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C05B1439-BF07-044D-1A7F-1569EFC3FA46}"/>
                </a:ext>
              </a:extLst>
            </p:cNvPr>
            <p:cNvSpPr/>
            <p:nvPr/>
          </p:nvSpPr>
          <p:spPr>
            <a:xfrm>
              <a:off x="7468097" y="5268268"/>
              <a:ext cx="89962" cy="2071883"/>
            </a:xfrm>
            <a:custGeom>
              <a:avLst/>
              <a:gdLst>
                <a:gd name="connsiteX0" fmla="*/ 0 w 89962"/>
                <a:gd name="connsiteY0" fmla="*/ 0 h 2071883"/>
                <a:gd name="connsiteX1" fmla="*/ 89963 w 89962"/>
                <a:gd name="connsiteY1" fmla="*/ 0 h 2071883"/>
                <a:gd name="connsiteX2" fmla="*/ 89963 w 89962"/>
                <a:gd name="connsiteY2" fmla="*/ 2071884 h 2071883"/>
                <a:gd name="connsiteX3" fmla="*/ 0 w 89962"/>
                <a:gd name="connsiteY3" fmla="*/ 2071884 h 2071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2071883">
                  <a:moveTo>
                    <a:pt x="0" y="0"/>
                  </a:moveTo>
                  <a:lnTo>
                    <a:pt x="89963" y="0"/>
                  </a:lnTo>
                  <a:lnTo>
                    <a:pt x="89963" y="2071884"/>
                  </a:lnTo>
                  <a:lnTo>
                    <a:pt x="0" y="2071884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38D85B41-AE8D-EABF-242E-7B610751E7C9}"/>
                </a:ext>
              </a:extLst>
            </p:cNvPr>
            <p:cNvSpPr/>
            <p:nvPr/>
          </p:nvSpPr>
          <p:spPr>
            <a:xfrm>
              <a:off x="7639619" y="5855881"/>
              <a:ext cx="89962" cy="1484270"/>
            </a:xfrm>
            <a:custGeom>
              <a:avLst/>
              <a:gdLst>
                <a:gd name="connsiteX0" fmla="*/ 0 w 89962"/>
                <a:gd name="connsiteY0" fmla="*/ 0 h 1484270"/>
                <a:gd name="connsiteX1" fmla="*/ 89963 w 89962"/>
                <a:gd name="connsiteY1" fmla="*/ 0 h 1484270"/>
                <a:gd name="connsiteX2" fmla="*/ 89963 w 89962"/>
                <a:gd name="connsiteY2" fmla="*/ 1484270 h 1484270"/>
                <a:gd name="connsiteX3" fmla="*/ 0 w 89962"/>
                <a:gd name="connsiteY3" fmla="*/ 1484270 h 1484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484270">
                  <a:moveTo>
                    <a:pt x="0" y="0"/>
                  </a:moveTo>
                  <a:lnTo>
                    <a:pt x="89963" y="0"/>
                  </a:lnTo>
                  <a:lnTo>
                    <a:pt x="89963" y="1484270"/>
                  </a:lnTo>
                  <a:lnTo>
                    <a:pt x="0" y="1484270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E11B5C09-BA4E-A0CE-527D-936E38044DBB}"/>
                </a:ext>
              </a:extLst>
            </p:cNvPr>
            <p:cNvSpPr/>
            <p:nvPr/>
          </p:nvSpPr>
          <p:spPr>
            <a:xfrm>
              <a:off x="7808285" y="5645343"/>
              <a:ext cx="89962" cy="1694808"/>
            </a:xfrm>
            <a:custGeom>
              <a:avLst/>
              <a:gdLst>
                <a:gd name="connsiteX0" fmla="*/ 0 w 89962"/>
                <a:gd name="connsiteY0" fmla="*/ 0 h 1694808"/>
                <a:gd name="connsiteX1" fmla="*/ 89963 w 89962"/>
                <a:gd name="connsiteY1" fmla="*/ 0 h 1694808"/>
                <a:gd name="connsiteX2" fmla="*/ 89963 w 89962"/>
                <a:gd name="connsiteY2" fmla="*/ 1694808 h 1694808"/>
                <a:gd name="connsiteX3" fmla="*/ 0 w 89962"/>
                <a:gd name="connsiteY3" fmla="*/ 1694808 h 1694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694808">
                  <a:moveTo>
                    <a:pt x="0" y="0"/>
                  </a:moveTo>
                  <a:lnTo>
                    <a:pt x="89963" y="0"/>
                  </a:lnTo>
                  <a:lnTo>
                    <a:pt x="89963" y="1694808"/>
                  </a:lnTo>
                  <a:lnTo>
                    <a:pt x="0" y="1694808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C34FC181-178C-5F52-17D7-90911A3DAECD}"/>
                </a:ext>
              </a:extLst>
            </p:cNvPr>
            <p:cNvSpPr/>
            <p:nvPr/>
          </p:nvSpPr>
          <p:spPr>
            <a:xfrm>
              <a:off x="7976979" y="5277286"/>
              <a:ext cx="89962" cy="2062893"/>
            </a:xfrm>
            <a:custGeom>
              <a:avLst/>
              <a:gdLst>
                <a:gd name="connsiteX0" fmla="*/ 0 w 89962"/>
                <a:gd name="connsiteY0" fmla="*/ 0 h 2062893"/>
                <a:gd name="connsiteX1" fmla="*/ 89963 w 89962"/>
                <a:gd name="connsiteY1" fmla="*/ 0 h 2062893"/>
                <a:gd name="connsiteX2" fmla="*/ 89963 w 89962"/>
                <a:gd name="connsiteY2" fmla="*/ 2062893 h 2062893"/>
                <a:gd name="connsiteX3" fmla="*/ 0 w 89962"/>
                <a:gd name="connsiteY3" fmla="*/ 2062893 h 2062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2062893">
                  <a:moveTo>
                    <a:pt x="0" y="0"/>
                  </a:moveTo>
                  <a:lnTo>
                    <a:pt x="89963" y="0"/>
                  </a:lnTo>
                  <a:lnTo>
                    <a:pt x="89963" y="2062893"/>
                  </a:lnTo>
                  <a:lnTo>
                    <a:pt x="0" y="2062893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3E3FBB18-1707-6F28-ABC5-7C7EC0610C58}"/>
                </a:ext>
              </a:extLst>
            </p:cNvPr>
            <p:cNvSpPr/>
            <p:nvPr/>
          </p:nvSpPr>
          <p:spPr>
            <a:xfrm>
              <a:off x="8165307" y="5198023"/>
              <a:ext cx="89962" cy="2142128"/>
            </a:xfrm>
            <a:custGeom>
              <a:avLst/>
              <a:gdLst>
                <a:gd name="connsiteX0" fmla="*/ 0 w 89962"/>
                <a:gd name="connsiteY0" fmla="*/ 0 h 2142128"/>
                <a:gd name="connsiteX1" fmla="*/ 89963 w 89962"/>
                <a:gd name="connsiteY1" fmla="*/ 0 h 2142128"/>
                <a:gd name="connsiteX2" fmla="*/ 89963 w 89962"/>
                <a:gd name="connsiteY2" fmla="*/ 2142129 h 2142128"/>
                <a:gd name="connsiteX3" fmla="*/ 0 w 89962"/>
                <a:gd name="connsiteY3" fmla="*/ 2142129 h 214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2142128">
                  <a:moveTo>
                    <a:pt x="0" y="0"/>
                  </a:moveTo>
                  <a:lnTo>
                    <a:pt x="89963" y="0"/>
                  </a:lnTo>
                  <a:lnTo>
                    <a:pt x="89963" y="2142129"/>
                  </a:lnTo>
                  <a:lnTo>
                    <a:pt x="0" y="2142129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EB040B75-D3E0-001F-CD42-E8AAADDFB908}"/>
                </a:ext>
              </a:extLst>
            </p:cNvPr>
            <p:cNvSpPr/>
            <p:nvPr/>
          </p:nvSpPr>
          <p:spPr>
            <a:xfrm>
              <a:off x="8350329" y="4506863"/>
              <a:ext cx="89962" cy="2833316"/>
            </a:xfrm>
            <a:custGeom>
              <a:avLst/>
              <a:gdLst>
                <a:gd name="connsiteX0" fmla="*/ 0 w 89962"/>
                <a:gd name="connsiteY0" fmla="*/ 0 h 2833316"/>
                <a:gd name="connsiteX1" fmla="*/ 89963 w 89962"/>
                <a:gd name="connsiteY1" fmla="*/ 0 h 2833316"/>
                <a:gd name="connsiteX2" fmla="*/ 89963 w 89962"/>
                <a:gd name="connsiteY2" fmla="*/ 2833317 h 2833316"/>
                <a:gd name="connsiteX3" fmla="*/ 0 w 89962"/>
                <a:gd name="connsiteY3" fmla="*/ 2833317 h 283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2833316">
                  <a:moveTo>
                    <a:pt x="0" y="0"/>
                  </a:moveTo>
                  <a:lnTo>
                    <a:pt x="89963" y="0"/>
                  </a:lnTo>
                  <a:lnTo>
                    <a:pt x="89963" y="2833317"/>
                  </a:lnTo>
                  <a:lnTo>
                    <a:pt x="0" y="2833317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F3B16933-8757-645D-0666-5A553AA7B996}"/>
                </a:ext>
              </a:extLst>
            </p:cNvPr>
            <p:cNvSpPr/>
            <p:nvPr/>
          </p:nvSpPr>
          <p:spPr>
            <a:xfrm>
              <a:off x="8518995" y="4915671"/>
              <a:ext cx="89962" cy="2424507"/>
            </a:xfrm>
            <a:custGeom>
              <a:avLst/>
              <a:gdLst>
                <a:gd name="connsiteX0" fmla="*/ 0 w 89962"/>
                <a:gd name="connsiteY0" fmla="*/ 0 h 2424507"/>
                <a:gd name="connsiteX1" fmla="*/ 89963 w 89962"/>
                <a:gd name="connsiteY1" fmla="*/ 0 h 2424507"/>
                <a:gd name="connsiteX2" fmla="*/ 89963 w 89962"/>
                <a:gd name="connsiteY2" fmla="*/ 2424508 h 2424507"/>
                <a:gd name="connsiteX3" fmla="*/ 0 w 89962"/>
                <a:gd name="connsiteY3" fmla="*/ 2424508 h 2424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2424507">
                  <a:moveTo>
                    <a:pt x="0" y="0"/>
                  </a:moveTo>
                  <a:lnTo>
                    <a:pt x="89963" y="0"/>
                  </a:lnTo>
                  <a:lnTo>
                    <a:pt x="89963" y="2424508"/>
                  </a:lnTo>
                  <a:lnTo>
                    <a:pt x="0" y="2424508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17F8CD06-BC63-D581-1D44-AAF105D407CC}"/>
                </a:ext>
              </a:extLst>
            </p:cNvPr>
            <p:cNvSpPr/>
            <p:nvPr/>
          </p:nvSpPr>
          <p:spPr>
            <a:xfrm>
              <a:off x="8687661" y="5633439"/>
              <a:ext cx="89962" cy="1706711"/>
            </a:xfrm>
            <a:custGeom>
              <a:avLst/>
              <a:gdLst>
                <a:gd name="connsiteX0" fmla="*/ 0 w 89962"/>
                <a:gd name="connsiteY0" fmla="*/ 0 h 1706711"/>
                <a:gd name="connsiteX1" fmla="*/ 89963 w 89962"/>
                <a:gd name="connsiteY1" fmla="*/ 0 h 1706711"/>
                <a:gd name="connsiteX2" fmla="*/ 89963 w 89962"/>
                <a:gd name="connsiteY2" fmla="*/ 1706712 h 1706711"/>
                <a:gd name="connsiteX3" fmla="*/ 0 w 89962"/>
                <a:gd name="connsiteY3" fmla="*/ 1706712 h 1706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1706711">
                  <a:moveTo>
                    <a:pt x="0" y="0"/>
                  </a:moveTo>
                  <a:lnTo>
                    <a:pt x="89963" y="0"/>
                  </a:lnTo>
                  <a:lnTo>
                    <a:pt x="89963" y="1706712"/>
                  </a:lnTo>
                  <a:lnTo>
                    <a:pt x="0" y="1706712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7EDF8F62-191B-52F1-3DC8-060CD70EBC38}"/>
                </a:ext>
              </a:extLst>
            </p:cNvPr>
            <p:cNvSpPr/>
            <p:nvPr/>
          </p:nvSpPr>
          <p:spPr>
            <a:xfrm>
              <a:off x="8856327" y="5165561"/>
              <a:ext cx="89962" cy="2174618"/>
            </a:xfrm>
            <a:custGeom>
              <a:avLst/>
              <a:gdLst>
                <a:gd name="connsiteX0" fmla="*/ 0 w 89962"/>
                <a:gd name="connsiteY0" fmla="*/ 0 h 2174618"/>
                <a:gd name="connsiteX1" fmla="*/ 89963 w 89962"/>
                <a:gd name="connsiteY1" fmla="*/ 0 h 2174618"/>
                <a:gd name="connsiteX2" fmla="*/ 89963 w 89962"/>
                <a:gd name="connsiteY2" fmla="*/ 2174618 h 2174618"/>
                <a:gd name="connsiteX3" fmla="*/ 0 w 89962"/>
                <a:gd name="connsiteY3" fmla="*/ 2174618 h 217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2174618">
                  <a:moveTo>
                    <a:pt x="0" y="0"/>
                  </a:moveTo>
                  <a:lnTo>
                    <a:pt x="89963" y="0"/>
                  </a:lnTo>
                  <a:lnTo>
                    <a:pt x="89963" y="2174618"/>
                  </a:lnTo>
                  <a:lnTo>
                    <a:pt x="0" y="2174618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F2B01DDA-DE74-69D7-203B-31B9FEDA68F7}"/>
                </a:ext>
              </a:extLst>
            </p:cNvPr>
            <p:cNvSpPr/>
            <p:nvPr/>
          </p:nvSpPr>
          <p:spPr>
            <a:xfrm>
              <a:off x="9025020" y="4275234"/>
              <a:ext cx="89962" cy="3064945"/>
            </a:xfrm>
            <a:custGeom>
              <a:avLst/>
              <a:gdLst>
                <a:gd name="connsiteX0" fmla="*/ 0 w 89962"/>
                <a:gd name="connsiteY0" fmla="*/ 0 h 3064945"/>
                <a:gd name="connsiteX1" fmla="*/ 89963 w 89962"/>
                <a:gd name="connsiteY1" fmla="*/ 0 h 3064945"/>
                <a:gd name="connsiteX2" fmla="*/ 89963 w 89962"/>
                <a:gd name="connsiteY2" fmla="*/ 3064945 h 3064945"/>
                <a:gd name="connsiteX3" fmla="*/ 0 w 89962"/>
                <a:gd name="connsiteY3" fmla="*/ 3064945 h 3064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3064945">
                  <a:moveTo>
                    <a:pt x="0" y="0"/>
                  </a:moveTo>
                  <a:lnTo>
                    <a:pt x="89963" y="0"/>
                  </a:lnTo>
                  <a:lnTo>
                    <a:pt x="89963" y="3064945"/>
                  </a:lnTo>
                  <a:lnTo>
                    <a:pt x="0" y="3064945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EB061296-3832-9C0D-F1CC-FC73ED622DAD}"/>
                </a:ext>
              </a:extLst>
            </p:cNvPr>
            <p:cNvSpPr/>
            <p:nvPr/>
          </p:nvSpPr>
          <p:spPr>
            <a:xfrm>
              <a:off x="9193686" y="4407966"/>
              <a:ext cx="89962" cy="2932185"/>
            </a:xfrm>
            <a:custGeom>
              <a:avLst/>
              <a:gdLst>
                <a:gd name="connsiteX0" fmla="*/ 0 w 89962"/>
                <a:gd name="connsiteY0" fmla="*/ 0 h 2932185"/>
                <a:gd name="connsiteX1" fmla="*/ 89963 w 89962"/>
                <a:gd name="connsiteY1" fmla="*/ 0 h 2932185"/>
                <a:gd name="connsiteX2" fmla="*/ 89963 w 89962"/>
                <a:gd name="connsiteY2" fmla="*/ 2932186 h 2932185"/>
                <a:gd name="connsiteX3" fmla="*/ 0 w 89962"/>
                <a:gd name="connsiteY3" fmla="*/ 2932186 h 2932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2932185">
                  <a:moveTo>
                    <a:pt x="0" y="0"/>
                  </a:moveTo>
                  <a:lnTo>
                    <a:pt x="89963" y="0"/>
                  </a:lnTo>
                  <a:lnTo>
                    <a:pt x="89963" y="2932186"/>
                  </a:lnTo>
                  <a:lnTo>
                    <a:pt x="0" y="2932186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E9ABA87F-BC3A-4350-E079-DB1CC343A511}"/>
                </a:ext>
              </a:extLst>
            </p:cNvPr>
            <p:cNvSpPr/>
            <p:nvPr/>
          </p:nvSpPr>
          <p:spPr>
            <a:xfrm>
              <a:off x="9362352" y="4879681"/>
              <a:ext cx="89962" cy="2460470"/>
            </a:xfrm>
            <a:custGeom>
              <a:avLst/>
              <a:gdLst>
                <a:gd name="connsiteX0" fmla="*/ 0 w 89962"/>
                <a:gd name="connsiteY0" fmla="*/ 0 h 2460470"/>
                <a:gd name="connsiteX1" fmla="*/ 89963 w 89962"/>
                <a:gd name="connsiteY1" fmla="*/ 0 h 2460470"/>
                <a:gd name="connsiteX2" fmla="*/ 89963 w 89962"/>
                <a:gd name="connsiteY2" fmla="*/ 2460471 h 2460470"/>
                <a:gd name="connsiteX3" fmla="*/ 0 w 89962"/>
                <a:gd name="connsiteY3" fmla="*/ 2460471 h 246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2460470">
                  <a:moveTo>
                    <a:pt x="0" y="0"/>
                  </a:moveTo>
                  <a:lnTo>
                    <a:pt x="89963" y="0"/>
                  </a:lnTo>
                  <a:lnTo>
                    <a:pt x="89963" y="2460471"/>
                  </a:lnTo>
                  <a:lnTo>
                    <a:pt x="0" y="2460471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6F26AB23-FBE1-C74D-2D6D-CF94DDD052C0}"/>
                </a:ext>
              </a:extLst>
            </p:cNvPr>
            <p:cNvSpPr/>
            <p:nvPr/>
          </p:nvSpPr>
          <p:spPr>
            <a:xfrm>
              <a:off x="9531018" y="5113046"/>
              <a:ext cx="89962" cy="2227105"/>
            </a:xfrm>
            <a:custGeom>
              <a:avLst/>
              <a:gdLst>
                <a:gd name="connsiteX0" fmla="*/ 0 w 89962"/>
                <a:gd name="connsiteY0" fmla="*/ 0 h 2227105"/>
                <a:gd name="connsiteX1" fmla="*/ 89963 w 89962"/>
                <a:gd name="connsiteY1" fmla="*/ 0 h 2227105"/>
                <a:gd name="connsiteX2" fmla="*/ 89963 w 89962"/>
                <a:gd name="connsiteY2" fmla="*/ 2227106 h 2227105"/>
                <a:gd name="connsiteX3" fmla="*/ 0 w 89962"/>
                <a:gd name="connsiteY3" fmla="*/ 2227106 h 2227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2227105">
                  <a:moveTo>
                    <a:pt x="0" y="0"/>
                  </a:moveTo>
                  <a:lnTo>
                    <a:pt x="89963" y="0"/>
                  </a:lnTo>
                  <a:lnTo>
                    <a:pt x="89963" y="2227106"/>
                  </a:lnTo>
                  <a:lnTo>
                    <a:pt x="0" y="2227106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52370AF2-FFC9-2105-D14A-7716AC536B4D}"/>
                </a:ext>
              </a:extLst>
            </p:cNvPr>
            <p:cNvSpPr/>
            <p:nvPr/>
          </p:nvSpPr>
          <p:spPr>
            <a:xfrm>
              <a:off x="9699712" y="4985048"/>
              <a:ext cx="89962" cy="2355103"/>
            </a:xfrm>
            <a:custGeom>
              <a:avLst/>
              <a:gdLst>
                <a:gd name="connsiteX0" fmla="*/ 0 w 89962"/>
                <a:gd name="connsiteY0" fmla="*/ 0 h 2355103"/>
                <a:gd name="connsiteX1" fmla="*/ 89963 w 89962"/>
                <a:gd name="connsiteY1" fmla="*/ 0 h 2355103"/>
                <a:gd name="connsiteX2" fmla="*/ 89963 w 89962"/>
                <a:gd name="connsiteY2" fmla="*/ 2355104 h 2355103"/>
                <a:gd name="connsiteX3" fmla="*/ 0 w 89962"/>
                <a:gd name="connsiteY3" fmla="*/ 2355104 h 2355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2355103">
                  <a:moveTo>
                    <a:pt x="0" y="0"/>
                  </a:moveTo>
                  <a:lnTo>
                    <a:pt x="89963" y="0"/>
                  </a:lnTo>
                  <a:lnTo>
                    <a:pt x="89963" y="2355104"/>
                  </a:lnTo>
                  <a:lnTo>
                    <a:pt x="0" y="2355104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FD536873-55FA-551B-67CC-0447A899B0A3}"/>
                </a:ext>
              </a:extLst>
            </p:cNvPr>
            <p:cNvSpPr/>
            <p:nvPr/>
          </p:nvSpPr>
          <p:spPr>
            <a:xfrm>
              <a:off x="9868377" y="5326525"/>
              <a:ext cx="89962" cy="2013626"/>
            </a:xfrm>
            <a:custGeom>
              <a:avLst/>
              <a:gdLst>
                <a:gd name="connsiteX0" fmla="*/ 0 w 89962"/>
                <a:gd name="connsiteY0" fmla="*/ 0 h 2013626"/>
                <a:gd name="connsiteX1" fmla="*/ 89963 w 89962"/>
                <a:gd name="connsiteY1" fmla="*/ 0 h 2013626"/>
                <a:gd name="connsiteX2" fmla="*/ 89963 w 89962"/>
                <a:gd name="connsiteY2" fmla="*/ 2013627 h 2013626"/>
                <a:gd name="connsiteX3" fmla="*/ 0 w 89962"/>
                <a:gd name="connsiteY3" fmla="*/ 2013627 h 2013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2013626">
                  <a:moveTo>
                    <a:pt x="0" y="0"/>
                  </a:moveTo>
                  <a:lnTo>
                    <a:pt x="89963" y="0"/>
                  </a:lnTo>
                  <a:lnTo>
                    <a:pt x="89963" y="2013627"/>
                  </a:lnTo>
                  <a:lnTo>
                    <a:pt x="0" y="2013627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03FB5073-AADD-395F-B33C-4B8C8DC21F2E}"/>
                </a:ext>
              </a:extLst>
            </p:cNvPr>
            <p:cNvSpPr/>
            <p:nvPr/>
          </p:nvSpPr>
          <p:spPr>
            <a:xfrm>
              <a:off x="10037043" y="4744373"/>
              <a:ext cx="89962" cy="2595778"/>
            </a:xfrm>
            <a:custGeom>
              <a:avLst/>
              <a:gdLst>
                <a:gd name="connsiteX0" fmla="*/ 0 w 89962"/>
                <a:gd name="connsiteY0" fmla="*/ 0 h 2595778"/>
                <a:gd name="connsiteX1" fmla="*/ 89963 w 89962"/>
                <a:gd name="connsiteY1" fmla="*/ 0 h 2595778"/>
                <a:gd name="connsiteX2" fmla="*/ 89963 w 89962"/>
                <a:gd name="connsiteY2" fmla="*/ 2595779 h 2595778"/>
                <a:gd name="connsiteX3" fmla="*/ 0 w 89962"/>
                <a:gd name="connsiteY3" fmla="*/ 2595779 h 2595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2595778">
                  <a:moveTo>
                    <a:pt x="0" y="0"/>
                  </a:moveTo>
                  <a:lnTo>
                    <a:pt x="89963" y="0"/>
                  </a:lnTo>
                  <a:lnTo>
                    <a:pt x="89963" y="2595779"/>
                  </a:lnTo>
                  <a:lnTo>
                    <a:pt x="0" y="2595779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362F35E9-1AD9-AB0F-F051-613620A7959C}"/>
                </a:ext>
              </a:extLst>
            </p:cNvPr>
            <p:cNvSpPr/>
            <p:nvPr/>
          </p:nvSpPr>
          <p:spPr>
            <a:xfrm>
              <a:off x="10205709" y="4322064"/>
              <a:ext cx="89962" cy="3018087"/>
            </a:xfrm>
            <a:custGeom>
              <a:avLst/>
              <a:gdLst>
                <a:gd name="connsiteX0" fmla="*/ 0 w 89962"/>
                <a:gd name="connsiteY0" fmla="*/ 0 h 3018087"/>
                <a:gd name="connsiteX1" fmla="*/ 89963 w 89962"/>
                <a:gd name="connsiteY1" fmla="*/ 0 h 3018087"/>
                <a:gd name="connsiteX2" fmla="*/ 89963 w 89962"/>
                <a:gd name="connsiteY2" fmla="*/ 3018087 h 3018087"/>
                <a:gd name="connsiteX3" fmla="*/ 0 w 89962"/>
                <a:gd name="connsiteY3" fmla="*/ 3018087 h 3018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3018087">
                  <a:moveTo>
                    <a:pt x="0" y="0"/>
                  </a:moveTo>
                  <a:lnTo>
                    <a:pt x="89963" y="0"/>
                  </a:lnTo>
                  <a:lnTo>
                    <a:pt x="89963" y="3018087"/>
                  </a:lnTo>
                  <a:lnTo>
                    <a:pt x="0" y="3018087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6218A2B6-ED62-3772-6D45-E0F5D137DD57}"/>
                </a:ext>
              </a:extLst>
            </p:cNvPr>
            <p:cNvSpPr/>
            <p:nvPr/>
          </p:nvSpPr>
          <p:spPr>
            <a:xfrm>
              <a:off x="10374403" y="4557250"/>
              <a:ext cx="89962" cy="2782929"/>
            </a:xfrm>
            <a:custGeom>
              <a:avLst/>
              <a:gdLst>
                <a:gd name="connsiteX0" fmla="*/ 0 w 89962"/>
                <a:gd name="connsiteY0" fmla="*/ 0 h 2782929"/>
                <a:gd name="connsiteX1" fmla="*/ 89963 w 89962"/>
                <a:gd name="connsiteY1" fmla="*/ 0 h 2782929"/>
                <a:gd name="connsiteX2" fmla="*/ 89963 w 89962"/>
                <a:gd name="connsiteY2" fmla="*/ 2782930 h 2782929"/>
                <a:gd name="connsiteX3" fmla="*/ 0 w 89962"/>
                <a:gd name="connsiteY3" fmla="*/ 2782930 h 2782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2782929">
                  <a:moveTo>
                    <a:pt x="0" y="0"/>
                  </a:moveTo>
                  <a:lnTo>
                    <a:pt x="89963" y="0"/>
                  </a:lnTo>
                  <a:lnTo>
                    <a:pt x="89963" y="2782930"/>
                  </a:lnTo>
                  <a:lnTo>
                    <a:pt x="0" y="2782930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1128BA3B-D11D-6337-5F0C-1C4AD7D49B94}"/>
                </a:ext>
              </a:extLst>
            </p:cNvPr>
            <p:cNvSpPr/>
            <p:nvPr/>
          </p:nvSpPr>
          <p:spPr>
            <a:xfrm>
              <a:off x="10543069" y="4876544"/>
              <a:ext cx="89962" cy="2463607"/>
            </a:xfrm>
            <a:custGeom>
              <a:avLst/>
              <a:gdLst>
                <a:gd name="connsiteX0" fmla="*/ 0 w 89962"/>
                <a:gd name="connsiteY0" fmla="*/ 0 h 2463607"/>
                <a:gd name="connsiteX1" fmla="*/ 89963 w 89962"/>
                <a:gd name="connsiteY1" fmla="*/ 0 h 2463607"/>
                <a:gd name="connsiteX2" fmla="*/ 89963 w 89962"/>
                <a:gd name="connsiteY2" fmla="*/ 2463608 h 2463607"/>
                <a:gd name="connsiteX3" fmla="*/ 0 w 89962"/>
                <a:gd name="connsiteY3" fmla="*/ 2463608 h 2463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2463607">
                  <a:moveTo>
                    <a:pt x="0" y="0"/>
                  </a:moveTo>
                  <a:lnTo>
                    <a:pt x="89963" y="0"/>
                  </a:lnTo>
                  <a:lnTo>
                    <a:pt x="89963" y="2463608"/>
                  </a:lnTo>
                  <a:lnTo>
                    <a:pt x="0" y="2463608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362E553C-62ED-C13B-1BFE-E43C7A6931F6}"/>
                </a:ext>
              </a:extLst>
            </p:cNvPr>
            <p:cNvSpPr/>
            <p:nvPr/>
          </p:nvSpPr>
          <p:spPr>
            <a:xfrm>
              <a:off x="10711734" y="4322064"/>
              <a:ext cx="89962" cy="3018087"/>
            </a:xfrm>
            <a:custGeom>
              <a:avLst/>
              <a:gdLst>
                <a:gd name="connsiteX0" fmla="*/ 0 w 89962"/>
                <a:gd name="connsiteY0" fmla="*/ 0 h 3018087"/>
                <a:gd name="connsiteX1" fmla="*/ 89963 w 89962"/>
                <a:gd name="connsiteY1" fmla="*/ 0 h 3018087"/>
                <a:gd name="connsiteX2" fmla="*/ 89963 w 89962"/>
                <a:gd name="connsiteY2" fmla="*/ 3018087 h 3018087"/>
                <a:gd name="connsiteX3" fmla="*/ 0 w 89962"/>
                <a:gd name="connsiteY3" fmla="*/ 3018087 h 3018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3018087">
                  <a:moveTo>
                    <a:pt x="0" y="0"/>
                  </a:moveTo>
                  <a:lnTo>
                    <a:pt x="89963" y="0"/>
                  </a:lnTo>
                  <a:lnTo>
                    <a:pt x="89963" y="3018087"/>
                  </a:lnTo>
                  <a:lnTo>
                    <a:pt x="0" y="3018087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B259FFB1-C730-0452-1616-C796F7851F5C}"/>
                </a:ext>
              </a:extLst>
            </p:cNvPr>
            <p:cNvSpPr/>
            <p:nvPr/>
          </p:nvSpPr>
          <p:spPr>
            <a:xfrm>
              <a:off x="10880400" y="3893986"/>
              <a:ext cx="89962" cy="3446193"/>
            </a:xfrm>
            <a:custGeom>
              <a:avLst/>
              <a:gdLst>
                <a:gd name="connsiteX0" fmla="*/ 0 w 89962"/>
                <a:gd name="connsiteY0" fmla="*/ 0 h 3446193"/>
                <a:gd name="connsiteX1" fmla="*/ 89963 w 89962"/>
                <a:gd name="connsiteY1" fmla="*/ 0 h 3446193"/>
                <a:gd name="connsiteX2" fmla="*/ 89963 w 89962"/>
                <a:gd name="connsiteY2" fmla="*/ 3446194 h 3446193"/>
                <a:gd name="connsiteX3" fmla="*/ 0 w 89962"/>
                <a:gd name="connsiteY3" fmla="*/ 3446194 h 344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3446193">
                  <a:moveTo>
                    <a:pt x="0" y="0"/>
                  </a:moveTo>
                  <a:lnTo>
                    <a:pt x="89963" y="0"/>
                  </a:lnTo>
                  <a:lnTo>
                    <a:pt x="89963" y="3446194"/>
                  </a:lnTo>
                  <a:lnTo>
                    <a:pt x="0" y="3446194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20D2A423-022B-363D-A8EA-F8B78CF6FB46}"/>
                </a:ext>
              </a:extLst>
            </p:cNvPr>
            <p:cNvSpPr/>
            <p:nvPr/>
          </p:nvSpPr>
          <p:spPr>
            <a:xfrm>
              <a:off x="11049094" y="4126174"/>
              <a:ext cx="89962" cy="3214005"/>
            </a:xfrm>
            <a:custGeom>
              <a:avLst/>
              <a:gdLst>
                <a:gd name="connsiteX0" fmla="*/ 0 w 89962"/>
                <a:gd name="connsiteY0" fmla="*/ 0 h 3214005"/>
                <a:gd name="connsiteX1" fmla="*/ 89963 w 89962"/>
                <a:gd name="connsiteY1" fmla="*/ 0 h 3214005"/>
                <a:gd name="connsiteX2" fmla="*/ 89963 w 89962"/>
                <a:gd name="connsiteY2" fmla="*/ 3214005 h 3214005"/>
                <a:gd name="connsiteX3" fmla="*/ 0 w 89962"/>
                <a:gd name="connsiteY3" fmla="*/ 3214005 h 3214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3214005">
                  <a:moveTo>
                    <a:pt x="0" y="0"/>
                  </a:moveTo>
                  <a:lnTo>
                    <a:pt x="89963" y="0"/>
                  </a:lnTo>
                  <a:lnTo>
                    <a:pt x="89963" y="3214005"/>
                  </a:lnTo>
                  <a:lnTo>
                    <a:pt x="0" y="3214005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7C5996EE-328B-FFBC-1B56-90D18581C91E}"/>
                </a:ext>
              </a:extLst>
            </p:cNvPr>
            <p:cNvSpPr/>
            <p:nvPr/>
          </p:nvSpPr>
          <p:spPr>
            <a:xfrm>
              <a:off x="11237450" y="3731258"/>
              <a:ext cx="89962" cy="3608921"/>
            </a:xfrm>
            <a:custGeom>
              <a:avLst/>
              <a:gdLst>
                <a:gd name="connsiteX0" fmla="*/ 0 w 89962"/>
                <a:gd name="connsiteY0" fmla="*/ 0 h 3608921"/>
                <a:gd name="connsiteX1" fmla="*/ 89963 w 89962"/>
                <a:gd name="connsiteY1" fmla="*/ 0 h 3608921"/>
                <a:gd name="connsiteX2" fmla="*/ 89963 w 89962"/>
                <a:gd name="connsiteY2" fmla="*/ 3608922 h 3608921"/>
                <a:gd name="connsiteX3" fmla="*/ 0 w 89962"/>
                <a:gd name="connsiteY3" fmla="*/ 3608922 h 3608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3608921">
                  <a:moveTo>
                    <a:pt x="0" y="0"/>
                  </a:moveTo>
                  <a:lnTo>
                    <a:pt x="89963" y="0"/>
                  </a:lnTo>
                  <a:lnTo>
                    <a:pt x="89963" y="3608922"/>
                  </a:lnTo>
                  <a:lnTo>
                    <a:pt x="0" y="3608922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623E2813-5058-C19D-1F43-4DC923778EDF}"/>
                </a:ext>
              </a:extLst>
            </p:cNvPr>
            <p:cNvSpPr/>
            <p:nvPr/>
          </p:nvSpPr>
          <p:spPr>
            <a:xfrm>
              <a:off x="11406115" y="3432101"/>
              <a:ext cx="89962" cy="3908049"/>
            </a:xfrm>
            <a:custGeom>
              <a:avLst/>
              <a:gdLst>
                <a:gd name="connsiteX0" fmla="*/ 0 w 89962"/>
                <a:gd name="connsiteY0" fmla="*/ 0 h 3908049"/>
                <a:gd name="connsiteX1" fmla="*/ 89962 w 89962"/>
                <a:gd name="connsiteY1" fmla="*/ 0 h 3908049"/>
                <a:gd name="connsiteX2" fmla="*/ 89962 w 89962"/>
                <a:gd name="connsiteY2" fmla="*/ 3908050 h 3908049"/>
                <a:gd name="connsiteX3" fmla="*/ -1 w 89962"/>
                <a:gd name="connsiteY3" fmla="*/ 3908050 h 3908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3908049">
                  <a:moveTo>
                    <a:pt x="0" y="0"/>
                  </a:moveTo>
                  <a:lnTo>
                    <a:pt x="89962" y="0"/>
                  </a:lnTo>
                  <a:lnTo>
                    <a:pt x="89962" y="3908050"/>
                  </a:lnTo>
                  <a:lnTo>
                    <a:pt x="-1" y="3908050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D1DA74E4-BBF0-1DD5-B124-1B717C98A10C}"/>
                </a:ext>
              </a:extLst>
            </p:cNvPr>
            <p:cNvSpPr/>
            <p:nvPr/>
          </p:nvSpPr>
          <p:spPr>
            <a:xfrm>
              <a:off x="11577638" y="4411943"/>
              <a:ext cx="89962" cy="2928236"/>
            </a:xfrm>
            <a:custGeom>
              <a:avLst/>
              <a:gdLst>
                <a:gd name="connsiteX0" fmla="*/ 0 w 89962"/>
                <a:gd name="connsiteY0" fmla="*/ 0 h 2928236"/>
                <a:gd name="connsiteX1" fmla="*/ 89963 w 89962"/>
                <a:gd name="connsiteY1" fmla="*/ 0 h 2928236"/>
                <a:gd name="connsiteX2" fmla="*/ 89963 w 89962"/>
                <a:gd name="connsiteY2" fmla="*/ 2928237 h 2928236"/>
                <a:gd name="connsiteX3" fmla="*/ 0 w 89962"/>
                <a:gd name="connsiteY3" fmla="*/ 2928237 h 292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2928236">
                  <a:moveTo>
                    <a:pt x="0" y="0"/>
                  </a:moveTo>
                  <a:lnTo>
                    <a:pt x="89963" y="0"/>
                  </a:lnTo>
                  <a:lnTo>
                    <a:pt x="89963" y="2928237"/>
                  </a:lnTo>
                  <a:lnTo>
                    <a:pt x="0" y="2928237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8F7EC80A-B6EC-5C26-3F0A-F55C01C629EB}"/>
                </a:ext>
              </a:extLst>
            </p:cNvPr>
            <p:cNvSpPr/>
            <p:nvPr/>
          </p:nvSpPr>
          <p:spPr>
            <a:xfrm>
              <a:off x="11746304" y="3996580"/>
              <a:ext cx="89962" cy="3343571"/>
            </a:xfrm>
            <a:custGeom>
              <a:avLst/>
              <a:gdLst>
                <a:gd name="connsiteX0" fmla="*/ 0 w 89962"/>
                <a:gd name="connsiteY0" fmla="*/ 0 h 3343571"/>
                <a:gd name="connsiteX1" fmla="*/ 89963 w 89962"/>
                <a:gd name="connsiteY1" fmla="*/ 0 h 3343571"/>
                <a:gd name="connsiteX2" fmla="*/ 89963 w 89962"/>
                <a:gd name="connsiteY2" fmla="*/ 3343571 h 3343571"/>
                <a:gd name="connsiteX3" fmla="*/ 0 w 89962"/>
                <a:gd name="connsiteY3" fmla="*/ 3343571 h 3343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3343571">
                  <a:moveTo>
                    <a:pt x="0" y="0"/>
                  </a:moveTo>
                  <a:lnTo>
                    <a:pt x="89963" y="0"/>
                  </a:lnTo>
                  <a:lnTo>
                    <a:pt x="89963" y="3343571"/>
                  </a:lnTo>
                  <a:lnTo>
                    <a:pt x="0" y="3343571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3732635B-9657-7391-1884-5B3109AFAC93}"/>
                </a:ext>
              </a:extLst>
            </p:cNvPr>
            <p:cNvSpPr/>
            <p:nvPr/>
          </p:nvSpPr>
          <p:spPr>
            <a:xfrm>
              <a:off x="11914998" y="3270438"/>
              <a:ext cx="89962" cy="4069713"/>
            </a:xfrm>
            <a:custGeom>
              <a:avLst/>
              <a:gdLst>
                <a:gd name="connsiteX0" fmla="*/ 0 w 89962"/>
                <a:gd name="connsiteY0" fmla="*/ 0 h 4069713"/>
                <a:gd name="connsiteX1" fmla="*/ 89963 w 89962"/>
                <a:gd name="connsiteY1" fmla="*/ 0 h 4069713"/>
                <a:gd name="connsiteX2" fmla="*/ 89963 w 89962"/>
                <a:gd name="connsiteY2" fmla="*/ 4069714 h 4069713"/>
                <a:gd name="connsiteX3" fmla="*/ 0 w 89962"/>
                <a:gd name="connsiteY3" fmla="*/ 4069714 h 4069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4069713">
                  <a:moveTo>
                    <a:pt x="0" y="0"/>
                  </a:moveTo>
                  <a:lnTo>
                    <a:pt x="89963" y="0"/>
                  </a:lnTo>
                  <a:lnTo>
                    <a:pt x="89963" y="4069714"/>
                  </a:lnTo>
                  <a:lnTo>
                    <a:pt x="0" y="4069714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81D7E939-8331-B0F5-910A-39034DC36606}"/>
                </a:ext>
              </a:extLst>
            </p:cNvPr>
            <p:cNvSpPr/>
            <p:nvPr/>
          </p:nvSpPr>
          <p:spPr>
            <a:xfrm>
              <a:off x="12103353" y="3114096"/>
              <a:ext cx="89962" cy="4226055"/>
            </a:xfrm>
            <a:custGeom>
              <a:avLst/>
              <a:gdLst>
                <a:gd name="connsiteX0" fmla="*/ 0 w 89962"/>
                <a:gd name="connsiteY0" fmla="*/ 0 h 4226055"/>
                <a:gd name="connsiteX1" fmla="*/ 89963 w 89962"/>
                <a:gd name="connsiteY1" fmla="*/ 0 h 4226055"/>
                <a:gd name="connsiteX2" fmla="*/ 89963 w 89962"/>
                <a:gd name="connsiteY2" fmla="*/ 4226056 h 4226055"/>
                <a:gd name="connsiteX3" fmla="*/ 0 w 89962"/>
                <a:gd name="connsiteY3" fmla="*/ 4226056 h 4226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62" h="4226055">
                  <a:moveTo>
                    <a:pt x="0" y="0"/>
                  </a:moveTo>
                  <a:lnTo>
                    <a:pt x="89963" y="0"/>
                  </a:lnTo>
                  <a:lnTo>
                    <a:pt x="89963" y="4226056"/>
                  </a:lnTo>
                  <a:lnTo>
                    <a:pt x="0" y="4226056"/>
                  </a:lnTo>
                  <a:close/>
                </a:path>
              </a:pathLst>
            </a:custGeom>
            <a:grpFill/>
            <a:ln w="280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3" name="矩形 92">
            <a:extLst>
              <a:ext uri="{FF2B5EF4-FFF2-40B4-BE49-F238E27FC236}">
                <a16:creationId xmlns:a16="http://schemas.microsoft.com/office/drawing/2014/main" id="{95E877A2-BD41-3EDF-56CE-4BE0EA142C3F}"/>
              </a:ext>
            </a:extLst>
          </p:cNvPr>
          <p:cNvSpPr/>
          <p:nvPr/>
        </p:nvSpPr>
        <p:spPr>
          <a:xfrm>
            <a:off x="-12636" y="1574434"/>
            <a:ext cx="12204636" cy="528356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4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en-US" dirty="0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125A20B4-FBF4-45DC-CD79-63644FF688BE}"/>
              </a:ext>
            </a:extLst>
          </p:cNvPr>
          <p:cNvSpPr/>
          <p:nvPr/>
        </p:nvSpPr>
        <p:spPr>
          <a:xfrm rot="21350582">
            <a:off x="-146307" y="1424365"/>
            <a:ext cx="11402535" cy="3735853"/>
          </a:xfrm>
          <a:custGeom>
            <a:avLst/>
            <a:gdLst>
              <a:gd name="connsiteX0" fmla="*/ 11402535 w 11402535"/>
              <a:gd name="connsiteY0" fmla="*/ 0 h 3735853"/>
              <a:gd name="connsiteX1" fmla="*/ 11156222 w 11402535"/>
              <a:gd name="connsiteY1" fmla="*/ 483973 h 3735853"/>
              <a:gd name="connsiteX2" fmla="*/ 11033110 w 11402535"/>
              <a:gd name="connsiteY2" fmla="*/ 354108 h 3735853"/>
              <a:gd name="connsiteX3" fmla="*/ 11018662 w 11402535"/>
              <a:gd name="connsiteY3" fmla="*/ 365260 h 3735853"/>
              <a:gd name="connsiteX4" fmla="*/ 10667022 w 11402535"/>
              <a:gd name="connsiteY4" fmla="*/ 637119 h 3735853"/>
              <a:gd name="connsiteX5" fmla="*/ 10112726 w 11402535"/>
              <a:gd name="connsiteY5" fmla="*/ 1053033 h 3735853"/>
              <a:gd name="connsiteX6" fmla="*/ 9368278 w 11402535"/>
              <a:gd name="connsiteY6" fmla="*/ 1565516 h 3735853"/>
              <a:gd name="connsiteX7" fmla="*/ 8441059 w 11402535"/>
              <a:gd name="connsiteY7" fmla="*/ 2114506 h 3735853"/>
              <a:gd name="connsiteX8" fmla="*/ 7345001 w 11402535"/>
              <a:gd name="connsiteY8" fmla="*/ 2635043 h 3735853"/>
              <a:gd name="connsiteX9" fmla="*/ 7047676 w 11402535"/>
              <a:gd name="connsiteY9" fmla="*/ 2753487 h 3735853"/>
              <a:gd name="connsiteX10" fmla="*/ 6742220 w 11402535"/>
              <a:gd name="connsiteY10" fmla="*/ 2865586 h 3735853"/>
              <a:gd name="connsiteX11" fmla="*/ 6664715 w 11402535"/>
              <a:gd name="connsiteY11" fmla="*/ 2892617 h 3735853"/>
              <a:gd name="connsiteX12" fmla="*/ 6586658 w 11402535"/>
              <a:gd name="connsiteY12" fmla="*/ 2919012 h 3735853"/>
              <a:gd name="connsiteX13" fmla="*/ 6508214 w 11402535"/>
              <a:gd name="connsiteY13" fmla="*/ 2945087 h 3735853"/>
              <a:gd name="connsiteX14" fmla="*/ 6429347 w 11402535"/>
              <a:gd name="connsiteY14" fmla="*/ 2970731 h 3735853"/>
              <a:gd name="connsiteX15" fmla="*/ 6349930 w 11402535"/>
              <a:gd name="connsiteY15" fmla="*/ 2995878 h 3735853"/>
              <a:gd name="connsiteX16" fmla="*/ 6270482 w 11402535"/>
              <a:gd name="connsiteY16" fmla="*/ 3020304 h 3735853"/>
              <a:gd name="connsiteX17" fmla="*/ 6230483 w 11402535"/>
              <a:gd name="connsiteY17" fmla="*/ 3032559 h 3735853"/>
              <a:gd name="connsiteX18" fmla="*/ 6190386 w 11402535"/>
              <a:gd name="connsiteY18" fmla="*/ 3044380 h 3735853"/>
              <a:gd name="connsiteX19" fmla="*/ 6110063 w 11402535"/>
              <a:gd name="connsiteY19" fmla="*/ 3068051 h 3735853"/>
              <a:gd name="connsiteX20" fmla="*/ 4791852 w 11402535"/>
              <a:gd name="connsiteY20" fmla="*/ 3395133 h 3735853"/>
              <a:gd name="connsiteX21" fmla="*/ 3446565 w 11402535"/>
              <a:gd name="connsiteY21" fmla="*/ 3613217 h 3735853"/>
              <a:gd name="connsiteX22" fmla="*/ 2127998 w 11402535"/>
              <a:gd name="connsiteY22" fmla="*/ 3720215 h 3735853"/>
              <a:gd name="connsiteX23" fmla="*/ 890402 w 11402535"/>
              <a:gd name="connsiteY23" fmla="*/ 3728906 h 3735853"/>
              <a:gd name="connsiteX24" fmla="*/ 317924 w 11402535"/>
              <a:gd name="connsiteY24" fmla="*/ 3703486 h 3735853"/>
              <a:gd name="connsiteX25" fmla="*/ 0 w 11402535"/>
              <a:gd name="connsiteY25" fmla="*/ 3679347 h 3735853"/>
              <a:gd name="connsiteX26" fmla="*/ 1717 w 11402535"/>
              <a:gd name="connsiteY26" fmla="*/ 3655727 h 3735853"/>
              <a:gd name="connsiteX27" fmla="*/ 319629 w 11402535"/>
              <a:gd name="connsiteY27" fmla="*/ 3677393 h 3735853"/>
              <a:gd name="connsiteX28" fmla="*/ 891180 w 11402535"/>
              <a:gd name="connsiteY28" fmla="*/ 3698515 h 3735853"/>
              <a:gd name="connsiteX29" fmla="*/ 2125602 w 11402535"/>
              <a:gd name="connsiteY29" fmla="*/ 3680608 h 3735853"/>
              <a:gd name="connsiteX30" fmla="*/ 3438791 w 11402535"/>
              <a:gd name="connsiteY30" fmla="*/ 3564020 h 3735853"/>
              <a:gd name="connsiteX31" fmla="*/ 4776661 w 11402535"/>
              <a:gd name="connsiteY31" fmla="*/ 3336579 h 3735853"/>
              <a:gd name="connsiteX32" fmla="*/ 6085155 w 11402535"/>
              <a:gd name="connsiteY32" fmla="*/ 3001122 h 3735853"/>
              <a:gd name="connsiteX33" fmla="*/ 6164831 w 11402535"/>
              <a:gd name="connsiteY33" fmla="*/ 2976987 h 3735853"/>
              <a:gd name="connsiteX34" fmla="*/ 6204605 w 11402535"/>
              <a:gd name="connsiteY34" fmla="*/ 2964935 h 3735853"/>
              <a:gd name="connsiteX35" fmla="*/ 6244085 w 11402535"/>
              <a:gd name="connsiteY35" fmla="*/ 2952506 h 3735853"/>
              <a:gd name="connsiteX36" fmla="*/ 6323211 w 11402535"/>
              <a:gd name="connsiteY36" fmla="*/ 2927501 h 3735853"/>
              <a:gd name="connsiteX37" fmla="*/ 6401495 w 11402535"/>
              <a:gd name="connsiteY37" fmla="*/ 2902004 h 3735853"/>
              <a:gd name="connsiteX38" fmla="*/ 6479453 w 11402535"/>
              <a:gd name="connsiteY38" fmla="*/ 2875929 h 3735853"/>
              <a:gd name="connsiteX39" fmla="*/ 6557184 w 11402535"/>
              <a:gd name="connsiteY39" fmla="*/ 2849534 h 3735853"/>
              <a:gd name="connsiteX40" fmla="*/ 6634367 w 11402535"/>
              <a:gd name="connsiteY40" fmla="*/ 2822733 h 3735853"/>
              <a:gd name="connsiteX41" fmla="*/ 6711030 w 11402535"/>
              <a:gd name="connsiteY41" fmla="*/ 2795324 h 3735853"/>
              <a:gd name="connsiteX42" fmla="*/ 7013020 w 11402535"/>
              <a:gd name="connsiteY42" fmla="*/ 2681807 h 3735853"/>
              <a:gd name="connsiteX43" fmla="*/ 7306848 w 11402535"/>
              <a:gd name="connsiteY43" fmla="*/ 2562058 h 3735853"/>
              <a:gd name="connsiteX44" fmla="*/ 8388914 w 11402535"/>
              <a:gd name="connsiteY44" fmla="*/ 2037639 h 3735853"/>
              <a:gd name="connsiteX45" fmla="*/ 9303436 w 11402535"/>
              <a:gd name="connsiteY45" fmla="*/ 1486012 h 3735853"/>
              <a:gd name="connsiteX46" fmla="*/ 10037909 w 11402535"/>
              <a:gd name="connsiteY46" fmla="*/ 971415 h 3735853"/>
              <a:gd name="connsiteX47" fmla="*/ 10585694 w 11402535"/>
              <a:gd name="connsiteY47" fmla="*/ 553182 h 3735853"/>
              <a:gd name="connsiteX48" fmla="*/ 10934388 w 11402535"/>
              <a:gd name="connsiteY48" fmla="*/ 278862 h 3735853"/>
              <a:gd name="connsiteX49" fmla="*/ 10950090 w 11402535"/>
              <a:gd name="connsiteY49" fmla="*/ 266533 h 3735853"/>
              <a:gd name="connsiteX50" fmla="*/ 10828515 w 11402535"/>
              <a:gd name="connsiteY50" fmla="*/ 138291 h 3735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1402535" h="3735853">
                <a:moveTo>
                  <a:pt x="11402535" y="0"/>
                </a:moveTo>
                <a:lnTo>
                  <a:pt x="11156222" y="483973"/>
                </a:lnTo>
                <a:lnTo>
                  <a:pt x="11033110" y="354108"/>
                </a:lnTo>
                <a:lnTo>
                  <a:pt x="11018662" y="365260"/>
                </a:lnTo>
                <a:cubicBezTo>
                  <a:pt x="10937693" y="427902"/>
                  <a:pt x="10818987" y="520240"/>
                  <a:pt x="10667022" y="637119"/>
                </a:cubicBezTo>
                <a:cubicBezTo>
                  <a:pt x="10515055" y="753998"/>
                  <a:pt x="10329631" y="895244"/>
                  <a:pt x="10112726" y="1053033"/>
                </a:cubicBezTo>
                <a:cubicBezTo>
                  <a:pt x="9895821" y="1210822"/>
                  <a:pt x="9647400" y="1385040"/>
                  <a:pt x="9368278" y="1565516"/>
                </a:cubicBezTo>
                <a:cubicBezTo>
                  <a:pt x="9089153" y="1745991"/>
                  <a:pt x="8779455" y="1932669"/>
                  <a:pt x="8441059" y="2114506"/>
                </a:cubicBezTo>
                <a:cubicBezTo>
                  <a:pt x="8086406" y="2305470"/>
                  <a:pt x="7720513" y="2479252"/>
                  <a:pt x="7345001" y="2635043"/>
                </a:cubicBezTo>
                <a:cubicBezTo>
                  <a:pt x="7247416" y="2675606"/>
                  <a:pt x="7148113" y="2714923"/>
                  <a:pt x="7047676" y="2753487"/>
                </a:cubicBezTo>
                <a:cubicBezTo>
                  <a:pt x="6947240" y="2792050"/>
                  <a:pt x="6845248" y="2829223"/>
                  <a:pt x="6742220" y="2865586"/>
                </a:cubicBezTo>
                <a:lnTo>
                  <a:pt x="6664715" y="2892617"/>
                </a:lnTo>
                <a:lnTo>
                  <a:pt x="6586658" y="2919012"/>
                </a:lnTo>
                <a:cubicBezTo>
                  <a:pt x="6560748" y="2927936"/>
                  <a:pt x="6534448" y="2936396"/>
                  <a:pt x="6508214" y="2945087"/>
                </a:cubicBezTo>
                <a:cubicBezTo>
                  <a:pt x="6481979" y="2953780"/>
                  <a:pt x="6455841" y="2962473"/>
                  <a:pt x="6429347" y="2970731"/>
                </a:cubicBezTo>
                <a:lnTo>
                  <a:pt x="6349930" y="2995878"/>
                </a:lnTo>
                <a:cubicBezTo>
                  <a:pt x="6323470" y="3004166"/>
                  <a:pt x="6297009" y="3012161"/>
                  <a:pt x="6270482" y="3020304"/>
                </a:cubicBezTo>
                <a:lnTo>
                  <a:pt x="6230483" y="3032559"/>
                </a:lnTo>
                <a:lnTo>
                  <a:pt x="6190386" y="3044380"/>
                </a:lnTo>
                <a:lnTo>
                  <a:pt x="6110063" y="3068051"/>
                </a:lnTo>
                <a:cubicBezTo>
                  <a:pt x="5680980" y="3193564"/>
                  <a:pt x="5238813" y="3303721"/>
                  <a:pt x="4791852" y="3395133"/>
                </a:cubicBezTo>
                <a:cubicBezTo>
                  <a:pt x="4344893" y="3486544"/>
                  <a:pt x="3893525" y="3559384"/>
                  <a:pt x="3446565" y="3613217"/>
                </a:cubicBezTo>
                <a:cubicBezTo>
                  <a:pt x="2999604" y="3667049"/>
                  <a:pt x="2556951" y="3702048"/>
                  <a:pt x="2127998" y="3720215"/>
                </a:cubicBezTo>
                <a:cubicBezTo>
                  <a:pt x="1699046" y="3738381"/>
                  <a:pt x="1283695" y="3739946"/>
                  <a:pt x="890402" y="3728906"/>
                </a:cubicBezTo>
                <a:cubicBezTo>
                  <a:pt x="693756" y="3723387"/>
                  <a:pt x="502607" y="3714695"/>
                  <a:pt x="317924" y="3703486"/>
                </a:cubicBezTo>
                <a:lnTo>
                  <a:pt x="0" y="3679347"/>
                </a:lnTo>
                <a:lnTo>
                  <a:pt x="1717" y="3655727"/>
                </a:lnTo>
                <a:lnTo>
                  <a:pt x="319629" y="3677393"/>
                </a:lnTo>
                <a:cubicBezTo>
                  <a:pt x="504057" y="3687172"/>
                  <a:pt x="694889" y="3694415"/>
                  <a:pt x="891180" y="3698515"/>
                </a:cubicBezTo>
                <a:cubicBezTo>
                  <a:pt x="1283760" y="3706714"/>
                  <a:pt x="1698041" y="3702021"/>
                  <a:pt x="2125602" y="3680608"/>
                </a:cubicBezTo>
                <a:cubicBezTo>
                  <a:pt x="2553162" y="3659197"/>
                  <a:pt x="2993872" y="3621096"/>
                  <a:pt x="3438791" y="3564020"/>
                </a:cubicBezTo>
                <a:cubicBezTo>
                  <a:pt x="3883712" y="3506941"/>
                  <a:pt x="4332713" y="3431088"/>
                  <a:pt x="4776661" y="3336579"/>
                </a:cubicBezTo>
                <a:cubicBezTo>
                  <a:pt x="5220610" y="3242066"/>
                  <a:pt x="5659669" y="3129214"/>
                  <a:pt x="6085155" y="3001122"/>
                </a:cubicBezTo>
                <a:lnTo>
                  <a:pt x="6164831" y="2976987"/>
                </a:lnTo>
                <a:lnTo>
                  <a:pt x="6204605" y="2964935"/>
                </a:lnTo>
                <a:lnTo>
                  <a:pt x="6244085" y="2952506"/>
                </a:lnTo>
                <a:cubicBezTo>
                  <a:pt x="6270482" y="2944162"/>
                  <a:pt x="6296977" y="2935932"/>
                  <a:pt x="6323211" y="2927501"/>
                </a:cubicBezTo>
                <a:lnTo>
                  <a:pt x="6401495" y="2902004"/>
                </a:lnTo>
                <a:cubicBezTo>
                  <a:pt x="6427405" y="2893660"/>
                  <a:pt x="6453509" y="2884621"/>
                  <a:pt x="6479453" y="2875929"/>
                </a:cubicBezTo>
                <a:cubicBezTo>
                  <a:pt x="6505395" y="2867236"/>
                  <a:pt x="6531273" y="2858543"/>
                  <a:pt x="6557184" y="2849534"/>
                </a:cubicBezTo>
                <a:lnTo>
                  <a:pt x="6634367" y="2822733"/>
                </a:lnTo>
                <a:lnTo>
                  <a:pt x="6711030" y="2795324"/>
                </a:lnTo>
                <a:cubicBezTo>
                  <a:pt x="6812925" y="2758441"/>
                  <a:pt x="6913782" y="2720920"/>
                  <a:pt x="7013020" y="2681807"/>
                </a:cubicBezTo>
                <a:cubicBezTo>
                  <a:pt x="7112259" y="2642692"/>
                  <a:pt x="7210427" y="2603113"/>
                  <a:pt x="7306848" y="2562058"/>
                </a:cubicBezTo>
                <a:cubicBezTo>
                  <a:pt x="7677761" y="2404704"/>
                  <a:pt x="8038989" y="2229647"/>
                  <a:pt x="8388914" y="2037639"/>
                </a:cubicBezTo>
                <a:cubicBezTo>
                  <a:pt x="8722774" y="1854729"/>
                  <a:pt x="9028263" y="1667241"/>
                  <a:pt x="9303436" y="1486012"/>
                </a:cubicBezTo>
                <a:cubicBezTo>
                  <a:pt x="9578607" y="1304784"/>
                  <a:pt x="9823821" y="1129929"/>
                  <a:pt x="10037909" y="971415"/>
                </a:cubicBezTo>
                <a:cubicBezTo>
                  <a:pt x="10251995" y="812901"/>
                  <a:pt x="10435185" y="670786"/>
                  <a:pt x="10585694" y="553182"/>
                </a:cubicBezTo>
                <a:cubicBezTo>
                  <a:pt x="10736203" y="435578"/>
                  <a:pt x="10853839" y="342227"/>
                  <a:pt x="10934388" y="278862"/>
                </a:cubicBezTo>
                <a:lnTo>
                  <a:pt x="10950090" y="266533"/>
                </a:lnTo>
                <a:lnTo>
                  <a:pt x="10828515" y="138291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63000">
                <a:schemeClr val="accent1"/>
              </a:gs>
              <a:gs pos="31000">
                <a:schemeClr val="accent1"/>
              </a:gs>
              <a:gs pos="100000">
                <a:schemeClr val="accent3"/>
              </a:gs>
            </a:gsLst>
            <a:lin ang="18900000" scaled="1"/>
            <a:tileRect/>
          </a:gradFill>
          <a:ln w="3041" cap="flat">
            <a:noFill/>
            <a:prstDash val="solid"/>
            <a:miter/>
          </a:ln>
          <a:effectLst>
            <a:innerShdw blurRad="165100">
              <a:schemeClr val="bg1"/>
            </a:innerShdw>
          </a:effectLst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83673C3-9CB0-B042-9E54-57C2C1CB42C6}"/>
              </a:ext>
            </a:extLst>
          </p:cNvPr>
          <p:cNvGrpSpPr/>
          <p:nvPr/>
        </p:nvGrpSpPr>
        <p:grpSpPr>
          <a:xfrm>
            <a:off x="2715979" y="2624782"/>
            <a:ext cx="2609721" cy="3065248"/>
            <a:chOff x="2715979" y="2624782"/>
            <a:chExt cx="2609721" cy="3065248"/>
          </a:xfrm>
        </p:grpSpPr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BAD60B1B-4258-87AD-E8FC-F8266927838C}"/>
                </a:ext>
              </a:extLst>
            </p:cNvPr>
            <p:cNvGrpSpPr/>
            <p:nvPr/>
          </p:nvGrpSpPr>
          <p:grpSpPr>
            <a:xfrm>
              <a:off x="2715979" y="4725465"/>
              <a:ext cx="965835" cy="964565"/>
              <a:chOff x="3100414" y="4846072"/>
              <a:chExt cx="965835" cy="964565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19FBF4F6-581C-3878-9B8C-0A6A0B18FA01}"/>
                  </a:ext>
                </a:extLst>
              </p:cNvPr>
              <p:cNvSpPr/>
              <p:nvPr/>
            </p:nvSpPr>
            <p:spPr>
              <a:xfrm>
                <a:off x="3100414" y="4846072"/>
                <a:ext cx="829945" cy="829945"/>
              </a:xfrm>
              <a:prstGeom prst="ellipse">
                <a:avLst/>
              </a:prstGeom>
              <a:gradFill>
                <a:gsLst>
                  <a:gs pos="36000">
                    <a:schemeClr val="accent2">
                      <a:lumMod val="20000"/>
                      <a:lumOff val="80000"/>
                    </a:schemeClr>
                  </a:gs>
                  <a:gs pos="75000">
                    <a:schemeClr val="accent2">
                      <a:lumMod val="20000"/>
                      <a:lumOff val="8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solidFill>
                  <a:schemeClr val="bg1"/>
                </a:solidFill>
              </a:ln>
              <a:effectLst>
                <a:outerShdw blurRad="127000" dist="254000" dir="5400000" algn="t" rotWithShape="0">
                  <a:schemeClr val="accent2">
                    <a:lumMod val="40000"/>
                    <a:lumOff val="60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4765805C-C0B2-2C84-4499-47F44BAFEED3}"/>
                  </a:ext>
                </a:extLst>
              </p:cNvPr>
              <p:cNvSpPr/>
              <p:nvPr/>
            </p:nvSpPr>
            <p:spPr>
              <a:xfrm>
                <a:off x="3223604" y="4967992"/>
                <a:ext cx="842645" cy="842645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64000">
                    <a:schemeClr val="accent1"/>
                  </a:gs>
                </a:gsLst>
                <a:path path="circle">
                  <a:fillToRect r="100000" b="100000"/>
                </a:path>
              </a:gradFill>
              <a:ln w="37516" cap="flat">
                <a:noFill/>
                <a:prstDash val="solid"/>
                <a:miter/>
              </a:ln>
              <a:effectLst>
                <a:innerShdw blurRad="101600">
                  <a:schemeClr val="bg1"/>
                </a:innerShdw>
                <a:softEdge rad="304800"/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70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85E1B8EE-14B4-6705-27EA-074497DC6D43}"/>
                  </a:ext>
                </a:extLst>
              </p:cNvPr>
              <p:cNvSpPr/>
              <p:nvPr/>
            </p:nvSpPr>
            <p:spPr>
              <a:xfrm>
                <a:off x="3210904" y="4955927"/>
                <a:ext cx="609600" cy="609600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64000">
                    <a:schemeClr val="accent1"/>
                  </a:gs>
                </a:gsLst>
                <a:path path="circle">
                  <a:fillToRect r="100000" b="100000"/>
                </a:path>
              </a:gradFill>
              <a:ln w="37516" cap="flat">
                <a:noFill/>
                <a:prstDash val="solid"/>
                <a:miter/>
              </a:ln>
              <a:effectLst>
                <a:innerShdw blurRad="101600">
                  <a:schemeClr val="bg1"/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70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文本框 324">
                <a:extLst>
                  <a:ext uri="{FF2B5EF4-FFF2-40B4-BE49-F238E27FC236}">
                    <a16:creationId xmlns:a16="http://schemas.microsoft.com/office/drawing/2014/main" id="{6EBFD6D3-F374-E058-4507-07F24F7D7CD2}"/>
                  </a:ext>
                </a:extLst>
              </p:cNvPr>
              <p:cNvSpPr txBox="1"/>
              <p:nvPr/>
            </p:nvSpPr>
            <p:spPr>
              <a:xfrm>
                <a:off x="3259799" y="5076577"/>
                <a:ext cx="511810" cy="3695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dirty="0">
                    <a:solidFill>
                      <a:srgbClr val="FFFFFF"/>
                    </a:solidFill>
                    <a:latin typeface="+mj-lt"/>
                  </a:rPr>
                  <a:t>1.0</a:t>
                </a: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D3510F6-36EE-7D20-E776-35EF72D8BF9E}"/>
                </a:ext>
              </a:extLst>
            </p:cNvPr>
            <p:cNvCxnSpPr/>
            <p:nvPr/>
          </p:nvCxnSpPr>
          <p:spPr>
            <a:xfrm>
              <a:off x="3117385" y="2696141"/>
              <a:ext cx="0" cy="1985155"/>
            </a:xfrm>
            <a:prstGeom prst="line">
              <a:avLst/>
            </a:prstGeom>
            <a:ln w="12700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  <a:gs pos="55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文本框 40">
              <a:extLst>
                <a:ext uri="{FF2B5EF4-FFF2-40B4-BE49-F238E27FC236}">
                  <a16:creationId xmlns:a16="http://schemas.microsoft.com/office/drawing/2014/main" id="{03287774-38BB-604A-59F1-FB8EA3DD764E}"/>
                </a:ext>
              </a:extLst>
            </p:cNvPr>
            <p:cNvSpPr txBox="1"/>
            <p:nvPr/>
          </p:nvSpPr>
          <p:spPr>
            <a:xfrm>
              <a:off x="3150005" y="2624782"/>
              <a:ext cx="1949573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kern="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effectLst/>
                  <a:latin typeface="+mj-lt"/>
                  <a:ea typeface="+mj-ea"/>
                </a:rPr>
                <a:t>20XX</a:t>
              </a:r>
              <a:r>
                <a:rPr lang="zh-CN" altLang="en-US" kern="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effectLst/>
                  <a:latin typeface="+mj-lt"/>
                  <a:ea typeface="+mj-ea"/>
                </a:rPr>
                <a:t>年</a:t>
              </a:r>
              <a:r>
                <a:rPr lang="en-US" altLang="zh-CN" kern="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effectLst/>
                  <a:latin typeface="+mj-lt"/>
                  <a:ea typeface="+mj-ea"/>
                </a:rPr>
                <a:t>X</a:t>
              </a:r>
              <a:r>
                <a:rPr lang="zh-CN" altLang="en-US" kern="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effectLst/>
                  <a:latin typeface="+mj-lt"/>
                  <a:ea typeface="+mj-ea"/>
                </a:rPr>
                <a:t>月</a:t>
              </a:r>
              <a:r>
                <a:rPr lang="en-US" altLang="zh-CN" kern="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effectLst/>
                  <a:latin typeface="+mj-lt"/>
                  <a:ea typeface="+mj-ea"/>
                </a:rPr>
                <a:t>-X</a:t>
              </a:r>
              <a:r>
                <a:rPr lang="zh-CN" altLang="en-US" kern="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effectLst/>
                  <a:latin typeface="+mj-lt"/>
                  <a:ea typeface="+mj-ea"/>
                </a:rPr>
                <a:t>日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91CE4622-C55E-7BD4-7138-180B5D4BB0B9}"/>
                </a:ext>
              </a:extLst>
            </p:cNvPr>
            <p:cNvSpPr txBox="1"/>
            <p:nvPr/>
          </p:nvSpPr>
          <p:spPr>
            <a:xfrm>
              <a:off x="3179312" y="2987138"/>
              <a:ext cx="2146388" cy="11047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46D00701-1608-947A-F577-05CE20F30514}"/>
              </a:ext>
            </a:extLst>
          </p:cNvPr>
          <p:cNvGrpSpPr/>
          <p:nvPr/>
        </p:nvGrpSpPr>
        <p:grpSpPr>
          <a:xfrm>
            <a:off x="5082147" y="1564818"/>
            <a:ext cx="2573951" cy="3552554"/>
            <a:chOff x="5082147" y="1564818"/>
            <a:chExt cx="2573951" cy="3552554"/>
          </a:xfrm>
        </p:grpSpPr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0034D6C9-51C4-BEFA-BCCE-53A26894D890}"/>
                </a:ext>
              </a:extLst>
            </p:cNvPr>
            <p:cNvGrpSpPr/>
            <p:nvPr/>
          </p:nvGrpSpPr>
          <p:grpSpPr>
            <a:xfrm>
              <a:off x="5082147" y="4152807"/>
              <a:ext cx="965835" cy="964565"/>
              <a:chOff x="5455417" y="4293988"/>
              <a:chExt cx="965835" cy="964565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D3F2B013-C84B-F61F-B03B-17ECC352E48C}"/>
                  </a:ext>
                </a:extLst>
              </p:cNvPr>
              <p:cNvSpPr/>
              <p:nvPr/>
            </p:nvSpPr>
            <p:spPr>
              <a:xfrm>
                <a:off x="5455417" y="4293988"/>
                <a:ext cx="829945" cy="829945"/>
              </a:xfrm>
              <a:prstGeom prst="ellipse">
                <a:avLst/>
              </a:prstGeom>
              <a:gradFill>
                <a:gsLst>
                  <a:gs pos="36000">
                    <a:schemeClr val="accent2">
                      <a:lumMod val="20000"/>
                      <a:lumOff val="80000"/>
                    </a:schemeClr>
                  </a:gs>
                  <a:gs pos="75000">
                    <a:schemeClr val="accent2">
                      <a:lumMod val="20000"/>
                      <a:lumOff val="8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solidFill>
                  <a:schemeClr val="bg1"/>
                </a:solidFill>
              </a:ln>
              <a:effectLst>
                <a:outerShdw blurRad="127000" dist="254000" dir="5400000" algn="t" rotWithShape="0">
                  <a:schemeClr val="accent2">
                    <a:lumMod val="40000"/>
                    <a:lumOff val="60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21FA898C-0D4C-387F-24C6-F88107C6F89A}"/>
                  </a:ext>
                </a:extLst>
              </p:cNvPr>
              <p:cNvSpPr/>
              <p:nvPr/>
            </p:nvSpPr>
            <p:spPr>
              <a:xfrm>
                <a:off x="5578607" y="4415908"/>
                <a:ext cx="842645" cy="842645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64000">
                    <a:schemeClr val="accent1"/>
                  </a:gs>
                </a:gsLst>
                <a:path path="circle">
                  <a:fillToRect r="100000" b="100000"/>
                </a:path>
              </a:gradFill>
              <a:ln w="37516" cap="flat">
                <a:noFill/>
                <a:prstDash val="solid"/>
                <a:miter/>
              </a:ln>
              <a:effectLst>
                <a:innerShdw blurRad="101600">
                  <a:schemeClr val="bg1"/>
                </a:innerShdw>
                <a:softEdge rad="304800"/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70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D02D4B3F-9EE1-4CB6-7762-F534E43FB787}"/>
                  </a:ext>
                </a:extLst>
              </p:cNvPr>
              <p:cNvSpPr/>
              <p:nvPr/>
            </p:nvSpPr>
            <p:spPr>
              <a:xfrm>
                <a:off x="5565907" y="4403843"/>
                <a:ext cx="609600" cy="609600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64000">
                    <a:schemeClr val="accent1"/>
                  </a:gs>
                </a:gsLst>
                <a:path path="circle">
                  <a:fillToRect r="100000" b="100000"/>
                </a:path>
              </a:gradFill>
              <a:ln w="37516" cap="flat">
                <a:noFill/>
                <a:prstDash val="solid"/>
                <a:miter/>
              </a:ln>
              <a:effectLst>
                <a:innerShdw blurRad="101600">
                  <a:schemeClr val="bg1"/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70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文本框 324">
                <a:extLst>
                  <a:ext uri="{FF2B5EF4-FFF2-40B4-BE49-F238E27FC236}">
                    <a16:creationId xmlns:a16="http://schemas.microsoft.com/office/drawing/2014/main" id="{6BC84AA4-E38F-A6CD-AAFE-16CAF3A689F2}"/>
                  </a:ext>
                </a:extLst>
              </p:cNvPr>
              <p:cNvSpPr txBox="1"/>
              <p:nvPr/>
            </p:nvSpPr>
            <p:spPr>
              <a:xfrm>
                <a:off x="5614802" y="4524493"/>
                <a:ext cx="511810" cy="3695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dirty="0">
                    <a:solidFill>
                      <a:srgbClr val="FFFFFF"/>
                    </a:solidFill>
                    <a:latin typeface="+mj-lt"/>
                  </a:rPr>
                  <a:t>1.0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27A92E87-D358-1546-A26F-0062F480ADB3}"/>
                </a:ext>
              </a:extLst>
            </p:cNvPr>
            <p:cNvCxnSpPr/>
            <p:nvPr/>
          </p:nvCxnSpPr>
          <p:spPr>
            <a:xfrm>
              <a:off x="5449650" y="1641279"/>
              <a:ext cx="0" cy="2324724"/>
            </a:xfrm>
            <a:prstGeom prst="line">
              <a:avLst/>
            </a:prstGeom>
            <a:ln w="12700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  <a:gs pos="55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文本框 43">
              <a:extLst>
                <a:ext uri="{FF2B5EF4-FFF2-40B4-BE49-F238E27FC236}">
                  <a16:creationId xmlns:a16="http://schemas.microsoft.com/office/drawing/2014/main" id="{23FFDD48-FC4E-F07D-9BF5-BF6CB1C16088}"/>
                </a:ext>
              </a:extLst>
            </p:cNvPr>
            <p:cNvSpPr txBox="1"/>
            <p:nvPr/>
          </p:nvSpPr>
          <p:spPr>
            <a:xfrm>
              <a:off x="5480039" y="1564818"/>
              <a:ext cx="1949573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kern="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effectLst/>
                  <a:latin typeface="+mj-lt"/>
                  <a:ea typeface="+mj-ea"/>
                </a:rPr>
                <a:t>20XX</a:t>
              </a:r>
              <a:r>
                <a:rPr lang="zh-CN" altLang="en-US" kern="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effectLst/>
                  <a:latin typeface="+mj-lt"/>
                  <a:ea typeface="+mj-ea"/>
                </a:rPr>
                <a:t>年</a:t>
              </a:r>
              <a:r>
                <a:rPr lang="en-US" altLang="zh-CN" kern="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lt"/>
                  <a:ea typeface="+mj-ea"/>
                </a:rPr>
                <a:t>X</a:t>
              </a:r>
              <a:r>
                <a:rPr lang="zh-CN" altLang="en-US" kern="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effectLst/>
                  <a:latin typeface="+mj-lt"/>
                  <a:ea typeface="+mj-ea"/>
                </a:rPr>
                <a:t>月</a:t>
              </a:r>
              <a:r>
                <a:rPr lang="en-US" altLang="zh-CN" kern="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effectLst/>
                  <a:latin typeface="+mj-lt"/>
                  <a:ea typeface="+mj-ea"/>
                </a:rPr>
                <a:t>-X</a:t>
              </a:r>
              <a:r>
                <a:rPr lang="zh-CN" altLang="en-US" kern="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effectLst/>
                  <a:latin typeface="+mj-lt"/>
                  <a:ea typeface="+mj-ea"/>
                </a:rPr>
                <a:t>日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EA7E0207-7107-B437-E023-181E17945518}"/>
                </a:ext>
              </a:extLst>
            </p:cNvPr>
            <p:cNvSpPr txBox="1"/>
            <p:nvPr/>
          </p:nvSpPr>
          <p:spPr>
            <a:xfrm>
              <a:off x="5509710" y="1915168"/>
              <a:ext cx="2146388" cy="11047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E2AB7FA-B70B-09C8-8B8C-AB09FFDDDC20}"/>
              </a:ext>
            </a:extLst>
          </p:cNvPr>
          <p:cNvGrpSpPr/>
          <p:nvPr/>
        </p:nvGrpSpPr>
        <p:grpSpPr>
          <a:xfrm>
            <a:off x="7178141" y="3293110"/>
            <a:ext cx="2425871" cy="2639818"/>
            <a:chOff x="7178141" y="3293110"/>
            <a:chExt cx="2425871" cy="2639818"/>
          </a:xfrm>
        </p:grpSpPr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58570E99-291A-A8D1-A311-40BD8635400F}"/>
                </a:ext>
              </a:extLst>
            </p:cNvPr>
            <p:cNvGrpSpPr/>
            <p:nvPr/>
          </p:nvGrpSpPr>
          <p:grpSpPr>
            <a:xfrm>
              <a:off x="7178141" y="3293110"/>
              <a:ext cx="965835" cy="964565"/>
              <a:chOff x="7430341" y="3429000"/>
              <a:chExt cx="965835" cy="964565"/>
            </a:xfrm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09E15C47-8393-5422-39CD-33902F25E90C}"/>
                  </a:ext>
                </a:extLst>
              </p:cNvPr>
              <p:cNvSpPr/>
              <p:nvPr/>
            </p:nvSpPr>
            <p:spPr>
              <a:xfrm>
                <a:off x="7430341" y="3429000"/>
                <a:ext cx="829945" cy="829945"/>
              </a:xfrm>
              <a:prstGeom prst="ellipse">
                <a:avLst/>
              </a:prstGeom>
              <a:gradFill>
                <a:gsLst>
                  <a:gs pos="36000">
                    <a:schemeClr val="accent2">
                      <a:lumMod val="20000"/>
                      <a:lumOff val="80000"/>
                    </a:schemeClr>
                  </a:gs>
                  <a:gs pos="75000">
                    <a:schemeClr val="accent2">
                      <a:lumMod val="20000"/>
                      <a:lumOff val="8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solidFill>
                  <a:schemeClr val="bg1"/>
                </a:solidFill>
              </a:ln>
              <a:effectLst>
                <a:outerShdw blurRad="127000" dist="254000" dir="5400000" algn="t" rotWithShape="0">
                  <a:schemeClr val="accent2">
                    <a:lumMod val="40000"/>
                    <a:lumOff val="60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81" name="组合 80">
                <a:extLst>
                  <a:ext uri="{FF2B5EF4-FFF2-40B4-BE49-F238E27FC236}">
                    <a16:creationId xmlns:a16="http://schemas.microsoft.com/office/drawing/2014/main" id="{6A1E0625-6E5F-AD4A-4505-4CB013973C85}"/>
                  </a:ext>
                </a:extLst>
              </p:cNvPr>
              <p:cNvGrpSpPr/>
              <p:nvPr/>
            </p:nvGrpSpPr>
            <p:grpSpPr>
              <a:xfrm>
                <a:off x="7540831" y="3538855"/>
                <a:ext cx="855345" cy="854710"/>
                <a:chOff x="7540831" y="3538855"/>
                <a:chExt cx="855345" cy="854710"/>
              </a:xfrm>
            </p:grpSpPr>
            <p:sp>
              <p:nvSpPr>
                <p:cNvPr id="45" name="椭圆 44">
                  <a:extLst>
                    <a:ext uri="{FF2B5EF4-FFF2-40B4-BE49-F238E27FC236}">
                      <a16:creationId xmlns:a16="http://schemas.microsoft.com/office/drawing/2014/main" id="{7E57B447-EEB8-85E0-27BF-99071EBE71D9}"/>
                    </a:ext>
                  </a:extLst>
                </p:cNvPr>
                <p:cNvSpPr/>
                <p:nvPr/>
              </p:nvSpPr>
              <p:spPr>
                <a:xfrm>
                  <a:off x="7553531" y="3550920"/>
                  <a:ext cx="842645" cy="842645"/>
                </a:xfrm>
                <a:prstGeom prst="ellipse">
                  <a:avLst/>
                </a:prstGeom>
                <a:gradFill>
                  <a:gsLst>
                    <a:gs pos="0">
                      <a:schemeClr val="accent2"/>
                    </a:gs>
                    <a:gs pos="6400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n w="37516" cap="flat">
                  <a:noFill/>
                  <a:prstDash val="solid"/>
                  <a:miter/>
                </a:ln>
                <a:effectLst>
                  <a:innerShdw blurRad="101600">
                    <a:schemeClr val="bg1"/>
                  </a:innerShdw>
                  <a:softEdge rad="3048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7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" name="椭圆 45">
                  <a:extLst>
                    <a:ext uri="{FF2B5EF4-FFF2-40B4-BE49-F238E27FC236}">
                      <a16:creationId xmlns:a16="http://schemas.microsoft.com/office/drawing/2014/main" id="{AC5F8909-6316-D1AF-22C9-37126CDFCC66}"/>
                    </a:ext>
                  </a:extLst>
                </p:cNvPr>
                <p:cNvSpPr/>
                <p:nvPr/>
              </p:nvSpPr>
              <p:spPr>
                <a:xfrm>
                  <a:off x="7540831" y="3538855"/>
                  <a:ext cx="609600" cy="609600"/>
                </a:xfrm>
                <a:prstGeom prst="ellipse">
                  <a:avLst/>
                </a:prstGeom>
                <a:gradFill>
                  <a:gsLst>
                    <a:gs pos="0">
                      <a:schemeClr val="accent2"/>
                    </a:gs>
                    <a:gs pos="6400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n w="37516" cap="flat">
                  <a:noFill/>
                  <a:prstDash val="solid"/>
                  <a:miter/>
                </a:ln>
                <a:effectLst>
                  <a:innerShdw blurRad="101600">
                    <a:schemeClr val="bg1"/>
                  </a:innerShdw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7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" name="文本框 324">
                  <a:extLst>
                    <a:ext uri="{FF2B5EF4-FFF2-40B4-BE49-F238E27FC236}">
                      <a16:creationId xmlns:a16="http://schemas.microsoft.com/office/drawing/2014/main" id="{3F1068C2-58B8-F8E6-BBBE-3FCF8C28A849}"/>
                    </a:ext>
                  </a:extLst>
                </p:cNvPr>
                <p:cNvSpPr txBox="1"/>
                <p:nvPr/>
              </p:nvSpPr>
              <p:spPr>
                <a:xfrm>
                  <a:off x="7589726" y="3659505"/>
                  <a:ext cx="511810" cy="36957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dirty="0">
                      <a:solidFill>
                        <a:srgbClr val="FFFFFF"/>
                      </a:solidFill>
                      <a:latin typeface="+mj-lt"/>
                    </a:rPr>
                    <a:t>1.0</a:t>
                  </a:r>
                </a:p>
              </p:txBody>
            </p:sp>
          </p:grpSp>
        </p:grp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D8D4F3B7-F977-23BF-F85F-9AED0AC5DDE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28445" y="4211012"/>
              <a:ext cx="0" cy="1721916"/>
            </a:xfrm>
            <a:prstGeom prst="line">
              <a:avLst/>
            </a:prstGeom>
            <a:ln w="12700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  <a:gs pos="55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文本框 45">
              <a:extLst>
                <a:ext uri="{FF2B5EF4-FFF2-40B4-BE49-F238E27FC236}">
                  <a16:creationId xmlns:a16="http://schemas.microsoft.com/office/drawing/2014/main" id="{C0C0C8A4-F32B-BFF1-B3E1-F0C46A8C42C6}"/>
                </a:ext>
              </a:extLst>
            </p:cNvPr>
            <p:cNvSpPr txBox="1"/>
            <p:nvPr/>
          </p:nvSpPr>
          <p:spPr>
            <a:xfrm>
              <a:off x="7654439" y="4186517"/>
              <a:ext cx="1949573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kern="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effectLst/>
                  <a:latin typeface="+mj-lt"/>
                  <a:ea typeface="+mj-ea"/>
                </a:rPr>
                <a:t>20XX</a:t>
              </a:r>
              <a:r>
                <a:rPr lang="zh-CN" altLang="en-US" kern="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effectLst/>
                  <a:latin typeface="+mj-lt"/>
                  <a:ea typeface="+mj-ea"/>
                </a:rPr>
                <a:t>年</a:t>
              </a:r>
              <a:r>
                <a:rPr lang="en-US" altLang="zh-CN" kern="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lt"/>
                  <a:ea typeface="+mj-ea"/>
                </a:rPr>
                <a:t>X</a:t>
              </a:r>
              <a:r>
                <a:rPr lang="zh-CN" altLang="en-US" kern="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effectLst/>
                  <a:latin typeface="+mj-lt"/>
                  <a:ea typeface="+mj-ea"/>
                </a:rPr>
                <a:t>月</a:t>
              </a:r>
              <a:r>
                <a:rPr lang="en-US" altLang="zh-CN" kern="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effectLst/>
                  <a:latin typeface="+mj-lt"/>
                  <a:ea typeface="+mj-ea"/>
                </a:rPr>
                <a:t>-X</a:t>
              </a:r>
              <a:r>
                <a:rPr lang="zh-CN" altLang="en-US" kern="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effectLst/>
                  <a:latin typeface="+mj-lt"/>
                  <a:ea typeface="+mj-ea"/>
                </a:rPr>
                <a:t>日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BFF7E450-6D06-6165-8A67-D357CC9C0BA5}"/>
                </a:ext>
              </a:extLst>
            </p:cNvPr>
            <p:cNvSpPr txBox="1"/>
            <p:nvPr/>
          </p:nvSpPr>
          <p:spPr>
            <a:xfrm>
              <a:off x="7693374" y="4541390"/>
              <a:ext cx="1744964" cy="13632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0B81BDB-E0B5-B087-20F2-2EB58F867213}"/>
              </a:ext>
            </a:extLst>
          </p:cNvPr>
          <p:cNvGrpSpPr/>
          <p:nvPr/>
        </p:nvGrpSpPr>
        <p:grpSpPr>
          <a:xfrm>
            <a:off x="9115565" y="1960376"/>
            <a:ext cx="2653486" cy="2893886"/>
            <a:chOff x="9115565" y="1960376"/>
            <a:chExt cx="2653486" cy="2893886"/>
          </a:xfrm>
        </p:grpSpPr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C0D2FB9C-EBE4-B409-19E0-F3907D8CB705}"/>
                </a:ext>
              </a:extLst>
            </p:cNvPr>
            <p:cNvGrpSpPr/>
            <p:nvPr/>
          </p:nvGrpSpPr>
          <p:grpSpPr>
            <a:xfrm>
              <a:off x="9115565" y="1960376"/>
              <a:ext cx="965835" cy="964565"/>
              <a:chOff x="9292351" y="2169426"/>
              <a:chExt cx="965835" cy="964565"/>
            </a:xfrm>
          </p:grpSpPr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875FE128-D471-0990-1C1B-4A68D00D3875}"/>
                  </a:ext>
                </a:extLst>
              </p:cNvPr>
              <p:cNvSpPr/>
              <p:nvPr/>
            </p:nvSpPr>
            <p:spPr>
              <a:xfrm>
                <a:off x="9292351" y="2169426"/>
                <a:ext cx="829945" cy="829945"/>
              </a:xfrm>
              <a:prstGeom prst="ellipse">
                <a:avLst/>
              </a:prstGeom>
              <a:gradFill>
                <a:gsLst>
                  <a:gs pos="36000">
                    <a:schemeClr val="accent2">
                      <a:lumMod val="20000"/>
                      <a:lumOff val="80000"/>
                    </a:schemeClr>
                  </a:gs>
                  <a:gs pos="75000">
                    <a:schemeClr val="accent2">
                      <a:lumMod val="20000"/>
                      <a:lumOff val="8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solidFill>
                  <a:schemeClr val="bg1"/>
                </a:solidFill>
              </a:ln>
              <a:effectLst>
                <a:outerShdw blurRad="127000" dist="254000" dir="5400000" algn="t" rotWithShape="0">
                  <a:schemeClr val="accent2">
                    <a:lumMod val="40000"/>
                    <a:lumOff val="60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B274B3DD-6684-4B8B-B5F6-7DC1B1945832}"/>
                  </a:ext>
                </a:extLst>
              </p:cNvPr>
              <p:cNvSpPr/>
              <p:nvPr/>
            </p:nvSpPr>
            <p:spPr>
              <a:xfrm>
                <a:off x="9415541" y="2291346"/>
                <a:ext cx="842645" cy="842645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64000">
                    <a:schemeClr val="accent1"/>
                  </a:gs>
                </a:gsLst>
                <a:path path="circle">
                  <a:fillToRect r="100000" b="100000"/>
                </a:path>
              </a:gradFill>
              <a:ln w="37516" cap="flat">
                <a:noFill/>
                <a:prstDash val="solid"/>
                <a:miter/>
              </a:ln>
              <a:effectLst>
                <a:innerShdw blurRad="101600">
                  <a:schemeClr val="bg1"/>
                </a:innerShdw>
                <a:softEdge rad="304800"/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70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26E4193F-E988-1EA3-DAD2-20D6E140793C}"/>
                  </a:ext>
                </a:extLst>
              </p:cNvPr>
              <p:cNvSpPr/>
              <p:nvPr/>
            </p:nvSpPr>
            <p:spPr>
              <a:xfrm>
                <a:off x="9402841" y="2279281"/>
                <a:ext cx="609600" cy="609600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64000">
                    <a:schemeClr val="accent1"/>
                  </a:gs>
                </a:gsLst>
                <a:path path="circle">
                  <a:fillToRect r="100000" b="100000"/>
                </a:path>
              </a:gradFill>
              <a:ln w="37516" cap="flat">
                <a:noFill/>
                <a:prstDash val="solid"/>
                <a:miter/>
              </a:ln>
              <a:effectLst>
                <a:innerShdw blurRad="101600">
                  <a:schemeClr val="bg1"/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70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文本框 324">
                <a:extLst>
                  <a:ext uri="{FF2B5EF4-FFF2-40B4-BE49-F238E27FC236}">
                    <a16:creationId xmlns:a16="http://schemas.microsoft.com/office/drawing/2014/main" id="{8E73A413-DB19-5D7C-6062-057DD7239B11}"/>
                  </a:ext>
                </a:extLst>
              </p:cNvPr>
              <p:cNvSpPr txBox="1"/>
              <p:nvPr/>
            </p:nvSpPr>
            <p:spPr>
              <a:xfrm>
                <a:off x="9451736" y="2399931"/>
                <a:ext cx="511810" cy="3695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dirty="0">
                    <a:solidFill>
                      <a:srgbClr val="FFFFFF"/>
                    </a:solidFill>
                    <a:latin typeface="+mj-lt"/>
                  </a:rPr>
                  <a:t>1.0</a:t>
                </a:r>
              </a:p>
            </p:txBody>
          </p:sp>
        </p:grp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2F02E538-1661-D048-F042-CC2D484C842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559194" y="2944757"/>
              <a:ext cx="0" cy="1909505"/>
            </a:xfrm>
            <a:prstGeom prst="line">
              <a:avLst/>
            </a:prstGeom>
            <a:ln w="12700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  <a:gs pos="55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文本框 49">
              <a:extLst>
                <a:ext uri="{FF2B5EF4-FFF2-40B4-BE49-F238E27FC236}">
                  <a16:creationId xmlns:a16="http://schemas.microsoft.com/office/drawing/2014/main" id="{0F884915-5DC2-3911-4A5A-4386A53AF5C2}"/>
                </a:ext>
              </a:extLst>
            </p:cNvPr>
            <p:cNvSpPr txBox="1"/>
            <p:nvPr/>
          </p:nvSpPr>
          <p:spPr>
            <a:xfrm>
              <a:off x="9600959" y="3059668"/>
              <a:ext cx="1949573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kern="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effectLst/>
                  <a:latin typeface="+mj-lt"/>
                  <a:ea typeface="+mj-ea"/>
                </a:rPr>
                <a:t>20XX</a:t>
              </a:r>
              <a:r>
                <a:rPr lang="zh-CN" altLang="en-US" kern="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effectLst/>
                  <a:latin typeface="+mj-lt"/>
                  <a:ea typeface="+mj-ea"/>
                </a:rPr>
                <a:t>年</a:t>
              </a:r>
              <a:r>
                <a:rPr lang="en-US" altLang="zh-CN" kern="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lt"/>
                  <a:ea typeface="+mj-ea"/>
                </a:rPr>
                <a:t>X</a:t>
              </a:r>
              <a:r>
                <a:rPr lang="zh-CN" altLang="en-US" kern="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effectLst/>
                  <a:latin typeface="+mj-lt"/>
                  <a:ea typeface="+mj-ea"/>
                </a:rPr>
                <a:t>月</a:t>
              </a:r>
              <a:r>
                <a:rPr lang="en-US" altLang="zh-CN" kern="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effectLst/>
                  <a:latin typeface="+mj-lt"/>
                  <a:ea typeface="+mj-ea"/>
                </a:rPr>
                <a:t>-X</a:t>
              </a:r>
              <a:r>
                <a:rPr lang="zh-CN" altLang="en-US" kern="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effectLst/>
                  <a:latin typeface="+mj-lt"/>
                  <a:ea typeface="+mj-ea"/>
                </a:rPr>
                <a:t>日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0E2A8372-4543-01B1-1D86-086561C72D6F}"/>
                </a:ext>
              </a:extLst>
            </p:cNvPr>
            <p:cNvSpPr txBox="1"/>
            <p:nvPr/>
          </p:nvSpPr>
          <p:spPr>
            <a:xfrm>
              <a:off x="9622663" y="3397943"/>
              <a:ext cx="2146388" cy="11047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E86523F-73C8-8D1B-28E4-4C794FCCB235}"/>
              </a:ext>
            </a:extLst>
          </p:cNvPr>
          <p:cNvGrpSpPr/>
          <p:nvPr/>
        </p:nvGrpSpPr>
        <p:grpSpPr>
          <a:xfrm>
            <a:off x="482027" y="3057250"/>
            <a:ext cx="2468348" cy="2887422"/>
            <a:chOff x="482027" y="3057250"/>
            <a:chExt cx="2468348" cy="2887422"/>
          </a:xfrm>
        </p:grpSpPr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893CB4F6-E789-4FD4-C776-7ACB1F573078}"/>
                </a:ext>
              </a:extLst>
            </p:cNvPr>
            <p:cNvGrpSpPr/>
            <p:nvPr/>
          </p:nvGrpSpPr>
          <p:grpSpPr>
            <a:xfrm>
              <a:off x="482027" y="4980107"/>
              <a:ext cx="965835" cy="964565"/>
              <a:chOff x="738776" y="5164773"/>
              <a:chExt cx="965835" cy="964565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64F4058F-49D5-F272-AAB9-512D55004BB0}"/>
                  </a:ext>
                </a:extLst>
              </p:cNvPr>
              <p:cNvSpPr/>
              <p:nvPr/>
            </p:nvSpPr>
            <p:spPr>
              <a:xfrm>
                <a:off x="738776" y="5164773"/>
                <a:ext cx="829945" cy="829945"/>
              </a:xfrm>
              <a:prstGeom prst="ellipse">
                <a:avLst/>
              </a:prstGeom>
              <a:gradFill>
                <a:gsLst>
                  <a:gs pos="36000">
                    <a:schemeClr val="accent2">
                      <a:lumMod val="20000"/>
                      <a:lumOff val="80000"/>
                    </a:schemeClr>
                  </a:gs>
                  <a:gs pos="75000">
                    <a:schemeClr val="accent2">
                      <a:lumMod val="20000"/>
                      <a:lumOff val="8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solidFill>
                  <a:schemeClr val="bg1"/>
                </a:solidFill>
              </a:ln>
              <a:effectLst>
                <a:outerShdw blurRad="127000" dist="254000" dir="5400000" algn="t" rotWithShape="0">
                  <a:schemeClr val="accent2">
                    <a:lumMod val="40000"/>
                    <a:lumOff val="60000"/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3353EFC5-05DD-0095-98E8-F9411F22F84D}"/>
                  </a:ext>
                </a:extLst>
              </p:cNvPr>
              <p:cNvSpPr/>
              <p:nvPr/>
            </p:nvSpPr>
            <p:spPr>
              <a:xfrm>
                <a:off x="861966" y="5286693"/>
                <a:ext cx="842645" cy="842645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64000">
                    <a:schemeClr val="accent1"/>
                  </a:gs>
                </a:gsLst>
                <a:path path="circle">
                  <a:fillToRect r="100000" b="100000"/>
                </a:path>
              </a:gradFill>
              <a:ln w="37516" cap="flat">
                <a:noFill/>
                <a:prstDash val="solid"/>
                <a:miter/>
              </a:ln>
              <a:effectLst>
                <a:innerShdw blurRad="101600">
                  <a:schemeClr val="bg1"/>
                </a:innerShdw>
                <a:softEdge rad="304800"/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70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856C276D-3943-736E-CA23-DBAA4AB27205}"/>
                  </a:ext>
                </a:extLst>
              </p:cNvPr>
              <p:cNvSpPr/>
              <p:nvPr/>
            </p:nvSpPr>
            <p:spPr>
              <a:xfrm>
                <a:off x="849266" y="5274628"/>
                <a:ext cx="609600" cy="609600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64000">
                    <a:schemeClr val="accent1"/>
                  </a:gs>
                </a:gsLst>
                <a:path path="circle">
                  <a:fillToRect r="100000" b="100000"/>
                </a:path>
              </a:gradFill>
              <a:ln w="37516" cap="flat">
                <a:noFill/>
                <a:prstDash val="solid"/>
                <a:miter/>
              </a:ln>
              <a:effectLst>
                <a:innerShdw blurRad="101600">
                  <a:schemeClr val="bg1"/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70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文本框 324">
                <a:extLst>
                  <a:ext uri="{FF2B5EF4-FFF2-40B4-BE49-F238E27FC236}">
                    <a16:creationId xmlns:a16="http://schemas.microsoft.com/office/drawing/2014/main" id="{5F3F71C0-EB1C-F687-AE81-CCE4BA7F32E2}"/>
                  </a:ext>
                </a:extLst>
              </p:cNvPr>
              <p:cNvSpPr txBox="1"/>
              <p:nvPr/>
            </p:nvSpPr>
            <p:spPr>
              <a:xfrm>
                <a:off x="898161" y="5395278"/>
                <a:ext cx="511810" cy="3695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dirty="0">
                    <a:solidFill>
                      <a:srgbClr val="FFFFFF"/>
                    </a:solidFill>
                    <a:latin typeface="+mj-lt"/>
                  </a:rPr>
                  <a:t>1.0</a:t>
                </a: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D3AD2F75-4F08-0DE0-0914-00CF7126BEA8}"/>
                </a:ext>
              </a:extLst>
            </p:cNvPr>
            <p:cNvCxnSpPr/>
            <p:nvPr/>
          </p:nvCxnSpPr>
          <p:spPr>
            <a:xfrm>
              <a:off x="897481" y="3142114"/>
              <a:ext cx="0" cy="1763206"/>
            </a:xfrm>
            <a:prstGeom prst="line">
              <a:avLst/>
            </a:prstGeom>
            <a:ln w="12700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  <a:gs pos="55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文本框 38">
              <a:extLst>
                <a:ext uri="{FF2B5EF4-FFF2-40B4-BE49-F238E27FC236}">
                  <a16:creationId xmlns:a16="http://schemas.microsoft.com/office/drawing/2014/main" id="{5D7F4400-66F4-A4A2-A87C-5B9FBDA702A1}"/>
                </a:ext>
              </a:extLst>
            </p:cNvPr>
            <p:cNvSpPr txBox="1"/>
            <p:nvPr/>
          </p:nvSpPr>
          <p:spPr>
            <a:xfrm>
              <a:off x="927145" y="3057250"/>
              <a:ext cx="1949573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kern="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effectLst/>
                  <a:latin typeface="+mj-lt"/>
                  <a:ea typeface="+mj-ea"/>
                </a:rPr>
                <a:t>20XX</a:t>
              </a:r>
              <a:r>
                <a:rPr lang="zh-CN" altLang="en-US" kern="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effectLst/>
                  <a:latin typeface="+mj-lt"/>
                  <a:ea typeface="+mj-ea"/>
                </a:rPr>
                <a:t>年</a:t>
              </a:r>
              <a:r>
                <a:rPr lang="en-US" altLang="zh-CN" kern="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lt"/>
                  <a:ea typeface="+mj-ea"/>
                </a:rPr>
                <a:t>X</a:t>
              </a:r>
              <a:r>
                <a:rPr lang="zh-CN" altLang="en-US" kern="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effectLst/>
                  <a:latin typeface="+mj-lt"/>
                  <a:ea typeface="+mj-ea"/>
                </a:rPr>
                <a:t>月</a:t>
              </a:r>
              <a:r>
                <a:rPr lang="en-US" altLang="zh-CN" kern="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effectLst/>
                  <a:latin typeface="+mj-lt"/>
                  <a:ea typeface="+mj-ea"/>
                </a:rPr>
                <a:t>-X</a:t>
              </a:r>
              <a:r>
                <a:rPr lang="zh-CN" altLang="en-US" kern="1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effectLst/>
                  <a:latin typeface="+mj-lt"/>
                  <a:ea typeface="+mj-ea"/>
                </a:rPr>
                <a:t>日</a:t>
              </a:r>
              <a:endParaRPr lang="zh-CN" altLang="en-US" sz="1400" kern="1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</a:gradFill>
                <a:effectLst/>
                <a:latin typeface="+mj-lt"/>
                <a:ea typeface="+mj-ea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D9CFBD0D-3BE3-EBFF-8E3B-66A4BFA28174}"/>
                </a:ext>
              </a:extLst>
            </p:cNvPr>
            <p:cNvSpPr txBox="1"/>
            <p:nvPr/>
          </p:nvSpPr>
          <p:spPr>
            <a:xfrm>
              <a:off x="959624" y="3423722"/>
              <a:ext cx="1990751" cy="11047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35A7020-99C5-5018-6EDB-AC82D1EA149A}"/>
              </a:ext>
            </a:extLst>
          </p:cNvPr>
          <p:cNvGrpSpPr/>
          <p:nvPr/>
        </p:nvGrpSpPr>
        <p:grpSpPr>
          <a:xfrm>
            <a:off x="626907" y="338055"/>
            <a:ext cx="10905971" cy="548598"/>
            <a:chOff x="626907" y="338055"/>
            <a:chExt cx="10905971" cy="548598"/>
          </a:xfrm>
        </p:grpSpPr>
        <p:pic>
          <p:nvPicPr>
            <p:cNvPr id="90" name="图形 89">
              <a:extLst>
                <a:ext uri="{FF2B5EF4-FFF2-40B4-BE49-F238E27FC236}">
                  <a16:creationId xmlns:a16="http://schemas.microsoft.com/office/drawing/2014/main" id="{5723046B-06CA-5D02-B536-E512A94E2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26907" y="385946"/>
              <a:ext cx="489393" cy="489393"/>
            </a:xfrm>
            <a:prstGeom prst="rect">
              <a:avLst/>
            </a:prstGeom>
          </p:spPr>
        </p:pic>
        <p:sp>
          <p:nvSpPr>
            <p:cNvPr id="91" name="TextBox 28">
              <a:extLst>
                <a:ext uri="{FF2B5EF4-FFF2-40B4-BE49-F238E27FC236}">
                  <a16:creationId xmlns:a16="http://schemas.microsoft.com/office/drawing/2014/main" id="{0FF10447-09C4-61E3-45AF-5579F89CFB20}"/>
                </a:ext>
              </a:extLst>
            </p:cNvPr>
            <p:cNvSpPr txBox="1"/>
            <p:nvPr/>
          </p:nvSpPr>
          <p:spPr>
            <a:xfrm>
              <a:off x="882148" y="338055"/>
              <a:ext cx="2396805" cy="5408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defRPr sz="26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accent2">
                      <a:lumMod val="75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id="{1BC8A401-6FAD-789D-C8A2-21DDCFB0AF2E}"/>
                </a:ext>
              </a:extLst>
            </p:cNvPr>
            <p:cNvCxnSpPr>
              <a:cxnSpLocks/>
            </p:cNvCxnSpPr>
            <p:nvPr/>
          </p:nvCxnSpPr>
          <p:spPr>
            <a:xfrm>
              <a:off x="681070" y="886653"/>
              <a:ext cx="10851808" cy="0"/>
            </a:xfrm>
            <a:prstGeom prst="line">
              <a:avLst/>
            </a:prstGeom>
            <a:ln w="127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9C74317-1E46-7E31-E2C8-4A5FF392EECF}"/>
              </a:ext>
            </a:extLst>
          </p:cNvPr>
          <p:cNvGrpSpPr/>
          <p:nvPr/>
        </p:nvGrpSpPr>
        <p:grpSpPr>
          <a:xfrm>
            <a:off x="-12636" y="5570612"/>
            <a:ext cx="12258158" cy="1580864"/>
            <a:chOff x="-18185" y="5570613"/>
            <a:chExt cx="12263707" cy="1580864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71B6B9A-0DF4-D892-9C6A-10430E3C0B68}"/>
                </a:ext>
              </a:extLst>
            </p:cNvPr>
            <p:cNvSpPr/>
            <p:nvPr/>
          </p:nvSpPr>
          <p:spPr>
            <a:xfrm rot="21408494">
              <a:off x="-18185" y="5570613"/>
              <a:ext cx="12263707" cy="1580864"/>
            </a:xfrm>
            <a:custGeom>
              <a:avLst/>
              <a:gdLst>
                <a:gd name="connsiteX0" fmla="*/ 12263707 w 12263707"/>
                <a:gd name="connsiteY0" fmla="*/ 0 h 1580864"/>
                <a:gd name="connsiteX1" fmla="*/ 12176781 w 12263707"/>
                <a:gd name="connsiteY1" fmla="*/ 1558798 h 1580864"/>
                <a:gd name="connsiteX2" fmla="*/ 12018065 w 12263707"/>
                <a:gd name="connsiteY2" fmla="*/ 1564787 h 1580864"/>
                <a:gd name="connsiteX3" fmla="*/ 11521234 w 12263707"/>
                <a:gd name="connsiteY3" fmla="*/ 1578222 h 1580864"/>
                <a:gd name="connsiteX4" fmla="*/ 11380771 w 12263707"/>
                <a:gd name="connsiteY4" fmla="*/ 1580864 h 1580864"/>
                <a:gd name="connsiteX5" fmla="*/ 0 w 12263707"/>
                <a:gd name="connsiteY5" fmla="*/ 946220 h 1580864"/>
                <a:gd name="connsiteX6" fmla="*/ 25073 w 12263707"/>
                <a:gd name="connsiteY6" fmla="*/ 496590 h 1580864"/>
                <a:gd name="connsiteX7" fmla="*/ 130406 w 12263707"/>
                <a:gd name="connsiteY7" fmla="*/ 506109 h 1580864"/>
                <a:gd name="connsiteX8" fmla="*/ 3903010 w 12263707"/>
                <a:gd name="connsiteY8" fmla="*/ 700149 h 1580864"/>
                <a:gd name="connsiteX9" fmla="*/ 8772019 w 12263707"/>
                <a:gd name="connsiteY9" fmla="*/ 366517 h 1580864"/>
                <a:gd name="connsiteX10" fmla="*/ 12174143 w 12263707"/>
                <a:gd name="connsiteY10" fmla="*/ 10235 h 1580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63707" h="1580864">
                  <a:moveTo>
                    <a:pt x="12263707" y="0"/>
                  </a:moveTo>
                  <a:lnTo>
                    <a:pt x="12176781" y="1558798"/>
                  </a:lnTo>
                  <a:lnTo>
                    <a:pt x="12018065" y="1564787"/>
                  </a:lnTo>
                  <a:cubicBezTo>
                    <a:pt x="11863634" y="1570006"/>
                    <a:pt x="11697584" y="1574465"/>
                    <a:pt x="11521234" y="1578222"/>
                  </a:cubicBezTo>
                  <a:lnTo>
                    <a:pt x="11380771" y="1580864"/>
                  </a:lnTo>
                  <a:lnTo>
                    <a:pt x="0" y="946220"/>
                  </a:lnTo>
                  <a:lnTo>
                    <a:pt x="25073" y="496590"/>
                  </a:lnTo>
                  <a:lnTo>
                    <a:pt x="130406" y="506109"/>
                  </a:lnTo>
                  <a:cubicBezTo>
                    <a:pt x="1400230" y="615968"/>
                    <a:pt x="2663910" y="703238"/>
                    <a:pt x="3903010" y="700149"/>
                  </a:cubicBezTo>
                  <a:cubicBezTo>
                    <a:pt x="5555145" y="696030"/>
                    <a:pt x="7230167" y="500382"/>
                    <a:pt x="8772019" y="366517"/>
                  </a:cubicBezTo>
                  <a:cubicBezTo>
                    <a:pt x="9735677" y="282852"/>
                    <a:pt x="11206525" y="120347"/>
                    <a:pt x="12174143" y="10235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chemeClr val="accent1">
                    <a:lumMod val="40000"/>
                    <a:lumOff val="6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1FD2DC8-83DA-88BF-F1E8-8C69CD07D90E}"/>
                </a:ext>
              </a:extLst>
            </p:cNvPr>
            <p:cNvSpPr/>
            <p:nvPr/>
          </p:nvSpPr>
          <p:spPr>
            <a:xfrm>
              <a:off x="0" y="5702988"/>
              <a:ext cx="12192000" cy="1155012"/>
            </a:xfrm>
            <a:custGeom>
              <a:avLst/>
              <a:gdLst>
                <a:gd name="connsiteX0" fmla="*/ 12192000 w 12192000"/>
                <a:gd name="connsiteY0" fmla="*/ 0 h 1155012"/>
                <a:gd name="connsiteX1" fmla="*/ 12192000 w 12192000"/>
                <a:gd name="connsiteY1" fmla="*/ 1155012 h 1155012"/>
                <a:gd name="connsiteX2" fmla="*/ 0 w 12192000"/>
                <a:gd name="connsiteY2" fmla="*/ 1155012 h 1155012"/>
                <a:gd name="connsiteX3" fmla="*/ 0 w 12192000"/>
                <a:gd name="connsiteY3" fmla="*/ 497915 h 1155012"/>
                <a:gd name="connsiteX4" fmla="*/ 72814 w 12192000"/>
                <a:gd name="connsiteY4" fmla="*/ 504496 h 1155012"/>
                <a:gd name="connsiteX5" fmla="*/ 3845419 w 12192000"/>
                <a:gd name="connsiteY5" fmla="*/ 698535 h 1155012"/>
                <a:gd name="connsiteX6" fmla="*/ 8714428 w 12192000"/>
                <a:gd name="connsiteY6" fmla="*/ 364903 h 1155012"/>
                <a:gd name="connsiteX7" fmla="*/ 12116553 w 12192000"/>
                <a:gd name="connsiteY7" fmla="*/ 8621 h 115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1155012">
                  <a:moveTo>
                    <a:pt x="12192000" y="0"/>
                  </a:moveTo>
                  <a:lnTo>
                    <a:pt x="12192000" y="1155012"/>
                  </a:lnTo>
                  <a:lnTo>
                    <a:pt x="0" y="1155012"/>
                  </a:lnTo>
                  <a:lnTo>
                    <a:pt x="0" y="497915"/>
                  </a:lnTo>
                  <a:lnTo>
                    <a:pt x="72814" y="504496"/>
                  </a:lnTo>
                  <a:cubicBezTo>
                    <a:pt x="1342639" y="614355"/>
                    <a:pt x="2606318" y="701624"/>
                    <a:pt x="3845419" y="698535"/>
                  </a:cubicBezTo>
                  <a:cubicBezTo>
                    <a:pt x="5497553" y="694416"/>
                    <a:pt x="7172575" y="498768"/>
                    <a:pt x="8714428" y="364903"/>
                  </a:cubicBezTo>
                  <a:cubicBezTo>
                    <a:pt x="9678085" y="281238"/>
                    <a:pt x="11148932" y="118733"/>
                    <a:pt x="12116553" y="8621"/>
                  </a:cubicBezTo>
                  <a:close/>
                </a:path>
              </a:pathLst>
            </a:custGeom>
            <a:gradFill flip="none" rotWithShape="1">
              <a:gsLst>
                <a:gs pos="35000">
                  <a:schemeClr val="accent1"/>
                </a:gs>
                <a:gs pos="100000">
                  <a:schemeClr val="accent3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642967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4B8B850-DF8C-F777-8F92-E5AFC060C480}"/>
              </a:ext>
            </a:extLst>
          </p:cNvPr>
          <p:cNvGrpSpPr/>
          <p:nvPr/>
        </p:nvGrpSpPr>
        <p:grpSpPr>
          <a:xfrm>
            <a:off x="626907" y="338055"/>
            <a:ext cx="10968867" cy="548598"/>
            <a:chOff x="626907" y="338055"/>
            <a:chExt cx="10968867" cy="548598"/>
          </a:xfrm>
        </p:grpSpPr>
        <p:pic>
          <p:nvPicPr>
            <p:cNvPr id="3" name="图形 2">
              <a:extLst>
                <a:ext uri="{FF2B5EF4-FFF2-40B4-BE49-F238E27FC236}">
                  <a16:creationId xmlns:a16="http://schemas.microsoft.com/office/drawing/2014/main" id="{B25C9853-C454-2F1C-E669-26FFFC90A2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26907" y="385946"/>
              <a:ext cx="489393" cy="489393"/>
            </a:xfrm>
            <a:prstGeom prst="rect">
              <a:avLst/>
            </a:prstGeom>
          </p:spPr>
        </p:pic>
        <p:sp>
          <p:nvSpPr>
            <p:cNvPr id="4" name="TextBox 28">
              <a:extLst>
                <a:ext uri="{FF2B5EF4-FFF2-40B4-BE49-F238E27FC236}">
                  <a16:creationId xmlns:a16="http://schemas.microsoft.com/office/drawing/2014/main" id="{763E7021-9F24-D2CC-221E-0E207A7A60A5}"/>
                </a:ext>
              </a:extLst>
            </p:cNvPr>
            <p:cNvSpPr txBox="1"/>
            <p:nvPr/>
          </p:nvSpPr>
          <p:spPr>
            <a:xfrm>
              <a:off x="1271588" y="338055"/>
              <a:ext cx="10324186" cy="5408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defRPr sz="26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just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accent2">
                      <a:lumMod val="75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C0DFD1CC-A45E-CBAC-6AC1-195378958196}"/>
                </a:ext>
              </a:extLst>
            </p:cNvPr>
            <p:cNvCxnSpPr>
              <a:cxnSpLocks/>
            </p:cNvCxnSpPr>
            <p:nvPr/>
          </p:nvCxnSpPr>
          <p:spPr>
            <a:xfrm>
              <a:off x="681070" y="886653"/>
              <a:ext cx="10851808" cy="0"/>
            </a:xfrm>
            <a:prstGeom prst="line">
              <a:avLst/>
            </a:prstGeom>
            <a:ln w="127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C60ABA86-3616-FB9D-B500-0AD44AC660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51072414"/>
              </p:ext>
            </p:extLst>
          </p:nvPr>
        </p:nvGraphicFramePr>
        <p:xfrm>
          <a:off x="658814" y="1125538"/>
          <a:ext cx="5959700" cy="5111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6" name="组合 5">
            <a:extLst>
              <a:ext uri="{FF2B5EF4-FFF2-40B4-BE49-F238E27FC236}">
                <a16:creationId xmlns:a16="http://schemas.microsoft.com/office/drawing/2014/main" id="{2B4A601F-7B16-34E8-1FA9-15ECB8663BE0}"/>
              </a:ext>
            </a:extLst>
          </p:cNvPr>
          <p:cNvGrpSpPr/>
          <p:nvPr/>
        </p:nvGrpSpPr>
        <p:grpSpPr>
          <a:xfrm>
            <a:off x="6977368" y="1515005"/>
            <a:ext cx="4555510" cy="1065170"/>
            <a:chOff x="6653828" y="1848501"/>
            <a:chExt cx="4555510" cy="1065170"/>
          </a:xfrm>
        </p:grpSpPr>
        <p:sp>
          <p:nvSpPr>
            <p:cNvPr id="16" name="文本框 4">
              <a:extLst>
                <a:ext uri="{FF2B5EF4-FFF2-40B4-BE49-F238E27FC236}">
                  <a16:creationId xmlns:a16="http://schemas.microsoft.com/office/drawing/2014/main" id="{DCCEE6EC-3596-18C4-24ED-C197A141A3FC}"/>
                </a:ext>
              </a:extLst>
            </p:cNvPr>
            <p:cNvSpPr txBox="1"/>
            <p:nvPr/>
          </p:nvSpPr>
          <p:spPr>
            <a:xfrm>
              <a:off x="6653828" y="2218352"/>
              <a:ext cx="4555510" cy="6953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</a:t>
              </a:r>
            </a:p>
          </p:txBody>
        </p:sp>
        <p:sp>
          <p:nvSpPr>
            <p:cNvPr id="17" name="文本框 2">
              <a:extLst>
                <a:ext uri="{FF2B5EF4-FFF2-40B4-BE49-F238E27FC236}">
                  <a16:creationId xmlns:a16="http://schemas.microsoft.com/office/drawing/2014/main" id="{4BB36F3E-1868-4E19-0D7B-02B6E9E24B22}"/>
                </a:ext>
              </a:extLst>
            </p:cNvPr>
            <p:cNvSpPr txBox="1"/>
            <p:nvPr/>
          </p:nvSpPr>
          <p:spPr>
            <a:xfrm>
              <a:off x="7032104" y="1848501"/>
              <a:ext cx="1621194" cy="349263"/>
            </a:xfrm>
            <a:prstGeom prst="rect">
              <a:avLst/>
            </a:prstGeom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b="1" i="0" u="none" strike="noStrike" cap="none" spc="0" normalizeH="0" baseline="0">
                  <a:ln>
                    <a:noFill/>
                  </a:ln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2000" b="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  <a:cs typeface="阿里巴巴普惠体 Heavy" panose="00020600040101010101" pitchFamily="18" charset="-122"/>
                  <a:sym typeface="阿里巴巴普惠体 B" panose="00020600040101010101" pitchFamily="18" charset="-122"/>
                </a:rPr>
                <a:t>添加标题内容</a:t>
              </a: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744398DD-008D-88BF-F8B2-1BE8FFE30E00}"/>
                </a:ext>
              </a:extLst>
            </p:cNvPr>
            <p:cNvSpPr/>
            <p:nvPr/>
          </p:nvSpPr>
          <p:spPr>
            <a:xfrm>
              <a:off x="6653828" y="1885978"/>
              <a:ext cx="311786" cy="31178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400" dirty="0">
                  <a:latin typeface="+mj-lt"/>
                  <a:ea typeface="阿里巴巴普惠体 Heavy" panose="00020600040101010101" pitchFamily="18" charset="-122"/>
                  <a:cs typeface="阿里巴巴普惠体 Heavy" panose="00020600040101010101" pitchFamily="18" charset="-122"/>
                  <a:sym typeface="阿里巴巴普惠体 B" panose="00020600040101010101" pitchFamily="18" charset="-122"/>
                </a:rPr>
                <a:t>01</a:t>
              </a:r>
              <a:endParaRPr lang="zh-CN" altLang="en-US" sz="1400" dirty="0">
                <a:latin typeface="+mj-lt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阿里巴巴普惠体 B" panose="00020600040101010101" pitchFamily="18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E17CBEA-DDD7-FC54-A5A1-F82B810F61BA}"/>
              </a:ext>
            </a:extLst>
          </p:cNvPr>
          <p:cNvGrpSpPr/>
          <p:nvPr/>
        </p:nvGrpSpPr>
        <p:grpSpPr>
          <a:xfrm>
            <a:off x="6977368" y="2971848"/>
            <a:ext cx="4555510" cy="1065170"/>
            <a:chOff x="6653828" y="3286450"/>
            <a:chExt cx="4555510" cy="1065170"/>
          </a:xfrm>
        </p:grpSpPr>
        <p:sp>
          <p:nvSpPr>
            <p:cNvPr id="13" name="文本框 42">
              <a:extLst>
                <a:ext uri="{FF2B5EF4-FFF2-40B4-BE49-F238E27FC236}">
                  <a16:creationId xmlns:a16="http://schemas.microsoft.com/office/drawing/2014/main" id="{2252A7E1-5770-ED84-B3AA-1CC00E5A6374}"/>
                </a:ext>
              </a:extLst>
            </p:cNvPr>
            <p:cNvSpPr txBox="1"/>
            <p:nvPr/>
          </p:nvSpPr>
          <p:spPr>
            <a:xfrm>
              <a:off x="6653828" y="3656301"/>
              <a:ext cx="4555510" cy="6953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40000"/>
                </a:lnSpc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pPr algn="just">
                <a:lnSpc>
                  <a:spcPct val="150000"/>
                </a:lnSpc>
              </a:pPr>
              <a:r>
                <a:rPr lang="zh-CN" altLang="en-US" sz="1600" dirty="0"/>
                <a:t>此处添加详细文本描述，建议与标题相关并符合整体语言风格，语言描述尽量简洁生动</a:t>
              </a:r>
            </a:p>
          </p:txBody>
        </p:sp>
        <p:sp>
          <p:nvSpPr>
            <p:cNvPr id="14" name="文本框 43">
              <a:extLst>
                <a:ext uri="{FF2B5EF4-FFF2-40B4-BE49-F238E27FC236}">
                  <a16:creationId xmlns:a16="http://schemas.microsoft.com/office/drawing/2014/main" id="{425B9CD8-BAE5-CF88-8600-FBC7318AF72D}"/>
                </a:ext>
              </a:extLst>
            </p:cNvPr>
            <p:cNvSpPr txBox="1"/>
            <p:nvPr/>
          </p:nvSpPr>
          <p:spPr>
            <a:xfrm>
              <a:off x="7032104" y="3286450"/>
              <a:ext cx="1621194" cy="349263"/>
            </a:xfrm>
            <a:prstGeom prst="rect">
              <a:avLst/>
            </a:prstGeom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000" b="1" i="0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defRPr>
              </a:lvl1pPr>
            </a:lstStyle>
            <a:p>
              <a:r>
                <a:rPr lang="zh-CN" altLang="en-US" b="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  <a:sym typeface="阿里巴巴普惠体 B" panose="00020600040101010101" pitchFamily="18" charset="-122"/>
                </a:rPr>
                <a:t>添加标题内容</a:t>
              </a: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3C2BB05-65DD-95A4-2DC7-7C474366E201}"/>
                </a:ext>
              </a:extLst>
            </p:cNvPr>
            <p:cNvSpPr/>
            <p:nvPr/>
          </p:nvSpPr>
          <p:spPr>
            <a:xfrm>
              <a:off x="6653828" y="3323927"/>
              <a:ext cx="311786" cy="31178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400" dirty="0">
                  <a:latin typeface="+mj-lt"/>
                  <a:ea typeface="阿里巴巴普惠体 Heavy" panose="00020600040101010101" pitchFamily="18" charset="-122"/>
                  <a:cs typeface="阿里巴巴普惠体 Heavy" panose="00020600040101010101" pitchFamily="18" charset="-122"/>
                  <a:sym typeface="阿里巴巴普惠体 B" panose="00020600040101010101" pitchFamily="18" charset="-122"/>
                </a:rPr>
                <a:t>02</a:t>
              </a:r>
              <a:endParaRPr lang="zh-CN" altLang="en-US" sz="1400" dirty="0">
                <a:latin typeface="+mj-lt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阿里巴巴普惠体 B" panose="00020600040101010101" pitchFamily="18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157BD375-2E2E-E852-4C56-D907992A18B8}"/>
              </a:ext>
            </a:extLst>
          </p:cNvPr>
          <p:cNvGrpSpPr/>
          <p:nvPr/>
        </p:nvGrpSpPr>
        <p:grpSpPr>
          <a:xfrm>
            <a:off x="6977368" y="4418079"/>
            <a:ext cx="4555510" cy="1065170"/>
            <a:chOff x="6653828" y="4724399"/>
            <a:chExt cx="4555510" cy="1065170"/>
          </a:xfrm>
        </p:grpSpPr>
        <p:sp>
          <p:nvSpPr>
            <p:cNvPr id="9" name="文本框 46">
              <a:extLst>
                <a:ext uri="{FF2B5EF4-FFF2-40B4-BE49-F238E27FC236}">
                  <a16:creationId xmlns:a16="http://schemas.microsoft.com/office/drawing/2014/main" id="{8A70124C-F40D-5A39-FAEB-B39C3F701E75}"/>
                </a:ext>
              </a:extLst>
            </p:cNvPr>
            <p:cNvSpPr txBox="1"/>
            <p:nvPr/>
          </p:nvSpPr>
          <p:spPr>
            <a:xfrm>
              <a:off x="6653828" y="5094250"/>
              <a:ext cx="4555510" cy="6953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40000"/>
                </a:lnSpc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latin typeface="+mn-ea"/>
                </a:rPr>
                <a:t>此处添加详细文本描述，建议与标题相关并符合整体语言风格，语言描述尽量简洁生动</a:t>
              </a:r>
            </a:p>
          </p:txBody>
        </p:sp>
        <p:sp>
          <p:nvSpPr>
            <p:cNvPr id="10" name="文本框 47">
              <a:extLst>
                <a:ext uri="{FF2B5EF4-FFF2-40B4-BE49-F238E27FC236}">
                  <a16:creationId xmlns:a16="http://schemas.microsoft.com/office/drawing/2014/main" id="{C6EE148B-A919-3C6F-EEBF-0F03E5F99B77}"/>
                </a:ext>
              </a:extLst>
            </p:cNvPr>
            <p:cNvSpPr txBox="1"/>
            <p:nvPr/>
          </p:nvSpPr>
          <p:spPr>
            <a:xfrm>
              <a:off x="7032104" y="4724399"/>
              <a:ext cx="1621194" cy="349263"/>
            </a:xfrm>
            <a:prstGeom prst="rect">
              <a:avLst/>
            </a:prstGeom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000" b="1" i="0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defRPr>
              </a:lvl1pPr>
            </a:lstStyle>
            <a:p>
              <a:r>
                <a:rPr lang="zh-CN" altLang="en-US" b="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  <a:sym typeface="阿里巴巴普惠体 B" panose="00020600040101010101" pitchFamily="18" charset="-122"/>
                </a:rPr>
                <a:t>添加标题内容</a:t>
              </a: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56FB387D-D2E4-CBF0-0247-F3C3877561A1}"/>
                </a:ext>
              </a:extLst>
            </p:cNvPr>
            <p:cNvSpPr/>
            <p:nvPr/>
          </p:nvSpPr>
          <p:spPr>
            <a:xfrm>
              <a:off x="6653828" y="4761876"/>
              <a:ext cx="311786" cy="311786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400" dirty="0">
                  <a:latin typeface="+mj-lt"/>
                  <a:ea typeface="阿里巴巴普惠体 Heavy" panose="00020600040101010101" pitchFamily="18" charset="-122"/>
                  <a:cs typeface="阿里巴巴普惠体 Heavy" panose="00020600040101010101" pitchFamily="18" charset="-122"/>
                  <a:sym typeface="阿里巴巴普惠体 B" panose="00020600040101010101" pitchFamily="18" charset="-122"/>
                </a:rPr>
                <a:t>03</a:t>
              </a:r>
              <a:endParaRPr lang="zh-CN" altLang="en-US" sz="1400" dirty="0">
                <a:latin typeface="+mj-lt"/>
                <a:ea typeface="阿里巴巴普惠体 Heavy" panose="00020600040101010101" pitchFamily="18" charset="-122"/>
                <a:cs typeface="阿里巴巴普惠体 Heavy" panose="00020600040101010101" pitchFamily="18" charset="-122"/>
                <a:sym typeface="阿里巴巴普惠体 B" panose="00020600040101010101" pitchFamily="18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75B4316-C4A5-C9A4-BADD-D75ECABD705E}"/>
              </a:ext>
            </a:extLst>
          </p:cNvPr>
          <p:cNvGrpSpPr/>
          <p:nvPr/>
        </p:nvGrpSpPr>
        <p:grpSpPr>
          <a:xfrm>
            <a:off x="-14750" y="5649756"/>
            <a:ext cx="12259196" cy="1545878"/>
            <a:chOff x="-14750" y="5649756"/>
            <a:chExt cx="12259196" cy="1545878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B8F0B96-08D0-AD14-3937-410D3A505B9F}"/>
                </a:ext>
              </a:extLst>
            </p:cNvPr>
            <p:cNvSpPr/>
            <p:nvPr/>
          </p:nvSpPr>
          <p:spPr>
            <a:xfrm rot="21408494">
              <a:off x="-14750" y="5649756"/>
              <a:ext cx="12259196" cy="1545878"/>
            </a:xfrm>
            <a:custGeom>
              <a:avLst/>
              <a:gdLst>
                <a:gd name="connsiteX0" fmla="*/ 12259196 w 12259196"/>
                <a:gd name="connsiteY0" fmla="*/ 0 h 1545878"/>
                <a:gd name="connsiteX1" fmla="*/ 12172098 w 12259196"/>
                <a:gd name="connsiteY1" fmla="*/ 1545878 h 1545878"/>
                <a:gd name="connsiteX2" fmla="*/ 0 w 12259196"/>
                <a:gd name="connsiteY2" fmla="*/ 867106 h 1545878"/>
                <a:gd name="connsiteX3" fmla="*/ 19357 w 12259196"/>
                <a:gd name="connsiteY3" fmla="*/ 519979 h 1545878"/>
                <a:gd name="connsiteX4" fmla="*/ 961608 w 12259196"/>
                <a:gd name="connsiteY4" fmla="*/ 596375 h 1545878"/>
                <a:gd name="connsiteX5" fmla="*/ 3783284 w 12259196"/>
                <a:gd name="connsiteY5" fmla="*/ 713315 h 1545878"/>
                <a:gd name="connsiteX6" fmla="*/ 8652293 w 12259196"/>
                <a:gd name="connsiteY6" fmla="*/ 379683 h 1545878"/>
                <a:gd name="connsiteX7" fmla="*/ 12054417 w 12259196"/>
                <a:gd name="connsiteY7" fmla="*/ 23401 h 1545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59196" h="1545878">
                  <a:moveTo>
                    <a:pt x="12259196" y="0"/>
                  </a:moveTo>
                  <a:lnTo>
                    <a:pt x="12172098" y="1545878"/>
                  </a:lnTo>
                  <a:lnTo>
                    <a:pt x="0" y="867106"/>
                  </a:lnTo>
                  <a:lnTo>
                    <a:pt x="19357" y="519979"/>
                  </a:lnTo>
                  <a:lnTo>
                    <a:pt x="961608" y="596375"/>
                  </a:lnTo>
                  <a:cubicBezTo>
                    <a:pt x="1910807" y="667122"/>
                    <a:pt x="2853959" y="715632"/>
                    <a:pt x="3783284" y="713315"/>
                  </a:cubicBezTo>
                  <a:cubicBezTo>
                    <a:pt x="5435419" y="709196"/>
                    <a:pt x="7110441" y="513548"/>
                    <a:pt x="8652293" y="379683"/>
                  </a:cubicBezTo>
                  <a:cubicBezTo>
                    <a:pt x="9615951" y="296018"/>
                    <a:pt x="11086799" y="133513"/>
                    <a:pt x="12054417" y="2340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chemeClr val="accent1">
                    <a:lumMod val="40000"/>
                    <a:lumOff val="6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CCA9AF6-A7E2-D9A1-A7E1-0E20A69682FF}"/>
                </a:ext>
              </a:extLst>
            </p:cNvPr>
            <p:cNvSpPr/>
            <p:nvPr/>
          </p:nvSpPr>
          <p:spPr>
            <a:xfrm>
              <a:off x="0" y="5788782"/>
              <a:ext cx="12191440" cy="1069219"/>
            </a:xfrm>
            <a:custGeom>
              <a:avLst/>
              <a:gdLst>
                <a:gd name="connsiteX0" fmla="*/ 12191440 w 12191440"/>
                <a:gd name="connsiteY0" fmla="*/ 0 h 1069219"/>
                <a:gd name="connsiteX1" fmla="*/ 12191440 w 12191440"/>
                <a:gd name="connsiteY1" fmla="*/ 1069219 h 1069219"/>
                <a:gd name="connsiteX2" fmla="*/ 0 w 12191440"/>
                <a:gd name="connsiteY2" fmla="*/ 1069219 h 1069219"/>
                <a:gd name="connsiteX3" fmla="*/ 0 w 12191440"/>
                <a:gd name="connsiteY3" fmla="*/ 520878 h 1069219"/>
                <a:gd name="connsiteX4" fmla="*/ 909340 w 12191440"/>
                <a:gd name="connsiteY4" fmla="*/ 594606 h 1069219"/>
                <a:gd name="connsiteX5" fmla="*/ 3731017 w 12191440"/>
                <a:gd name="connsiteY5" fmla="*/ 711545 h 1069219"/>
                <a:gd name="connsiteX6" fmla="*/ 8600026 w 12191440"/>
                <a:gd name="connsiteY6" fmla="*/ 377913 h 1069219"/>
                <a:gd name="connsiteX7" fmla="*/ 12002151 w 12191440"/>
                <a:gd name="connsiteY7" fmla="*/ 21631 h 1069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1440" h="1069219">
                  <a:moveTo>
                    <a:pt x="12191440" y="0"/>
                  </a:moveTo>
                  <a:lnTo>
                    <a:pt x="12191440" y="1069219"/>
                  </a:lnTo>
                  <a:lnTo>
                    <a:pt x="0" y="1069219"/>
                  </a:lnTo>
                  <a:lnTo>
                    <a:pt x="0" y="520878"/>
                  </a:lnTo>
                  <a:lnTo>
                    <a:pt x="909340" y="594606"/>
                  </a:lnTo>
                  <a:cubicBezTo>
                    <a:pt x="1858540" y="665352"/>
                    <a:pt x="2801692" y="713862"/>
                    <a:pt x="3731017" y="711545"/>
                  </a:cubicBezTo>
                  <a:cubicBezTo>
                    <a:pt x="5383151" y="707426"/>
                    <a:pt x="7058173" y="511778"/>
                    <a:pt x="8600026" y="377913"/>
                  </a:cubicBezTo>
                  <a:cubicBezTo>
                    <a:pt x="9563683" y="294248"/>
                    <a:pt x="11034530" y="131743"/>
                    <a:pt x="12002151" y="21631"/>
                  </a:cubicBezTo>
                  <a:close/>
                </a:path>
              </a:pathLst>
            </a:custGeom>
            <a:gradFill flip="none" rotWithShape="1">
              <a:gsLst>
                <a:gs pos="35000">
                  <a:schemeClr val="accent1"/>
                </a:gs>
                <a:gs pos="100000">
                  <a:schemeClr val="accent3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550488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040F34E-6E6D-C99C-D586-7266260FBD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1857113"/>
            <a:ext cx="6096000" cy="3143773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1D11088-A294-D67A-15F3-14B6EECA1EE1}"/>
              </a:ext>
            </a:extLst>
          </p:cNvPr>
          <p:cNvSpPr/>
          <p:nvPr/>
        </p:nvSpPr>
        <p:spPr>
          <a:xfrm>
            <a:off x="0" y="1857113"/>
            <a:ext cx="12192000" cy="3143773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8000">
                <a:schemeClr val="accent2"/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C380ACC-1F7D-6C5C-217F-B1A643922F64}"/>
              </a:ext>
            </a:extLst>
          </p:cNvPr>
          <p:cNvGrpSpPr/>
          <p:nvPr/>
        </p:nvGrpSpPr>
        <p:grpSpPr>
          <a:xfrm>
            <a:off x="1039798" y="2107262"/>
            <a:ext cx="7559067" cy="2646878"/>
            <a:chOff x="1039798" y="2107262"/>
            <a:chExt cx="7559067" cy="2646878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6054E1AC-1F21-6B4B-C7C5-0C0B83EB57BA}"/>
                </a:ext>
              </a:extLst>
            </p:cNvPr>
            <p:cNvSpPr txBox="1"/>
            <p:nvPr/>
          </p:nvSpPr>
          <p:spPr>
            <a:xfrm>
              <a:off x="1039798" y="2107262"/>
              <a:ext cx="3518950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600" b="1" dirty="0">
                  <a:solidFill>
                    <a:srgbClr val="FFFFFF"/>
                  </a:solidFill>
                  <a:latin typeface="+mj-lt"/>
                  <a:ea typeface="+mj-ea"/>
                </a:rPr>
                <a:t>02</a:t>
              </a:r>
              <a:endParaRPr lang="zh-CN" altLang="en-US" sz="16600" b="1" dirty="0">
                <a:solidFill>
                  <a:srgbClr val="FFFFFF"/>
                </a:solidFill>
                <a:latin typeface="+mj-lt"/>
                <a:ea typeface="+mj-ea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B893247-41A5-5B88-E318-78816DE93279}"/>
                </a:ext>
              </a:extLst>
            </p:cNvPr>
            <p:cNvSpPr txBox="1"/>
            <p:nvPr/>
          </p:nvSpPr>
          <p:spPr>
            <a:xfrm>
              <a:off x="4217110" y="2503969"/>
              <a:ext cx="338050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6000" b="1" dirty="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E9EC539-044E-E32E-2B52-984416695053}"/>
                </a:ext>
              </a:extLst>
            </p:cNvPr>
            <p:cNvSpPr txBox="1"/>
            <p:nvPr/>
          </p:nvSpPr>
          <p:spPr>
            <a:xfrm>
              <a:off x="4262920" y="3560148"/>
              <a:ext cx="433594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algn="l"/>
              <a:r>
                <a:rPr lang="en-US" altLang="zh-CN" sz="1800" dirty="0">
                  <a:solidFill>
                    <a:srgbClr val="FFFFFF"/>
                  </a:solidFill>
                  <a:latin typeface="+mj-lt"/>
                  <a:ea typeface="Cambria" panose="02040503050406030204" pitchFamily="18" charset="0"/>
                  <a:cs typeface="+mn-ea"/>
                  <a:sym typeface="+mn-ea"/>
                </a:rPr>
                <a:t>Enter a title</a:t>
              </a:r>
              <a:endParaRPr lang="zh-CN" altLang="en-US" sz="1800" dirty="0">
                <a:solidFill>
                  <a:srgbClr val="FFFFFF"/>
                </a:solidFill>
                <a:latin typeface="+mj-lt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12960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FF8CF65C-7B89-9AB6-2032-F98C50B97A32}"/>
              </a:ext>
            </a:extLst>
          </p:cNvPr>
          <p:cNvGrpSpPr/>
          <p:nvPr/>
        </p:nvGrpSpPr>
        <p:grpSpPr>
          <a:xfrm>
            <a:off x="3914528" y="1320943"/>
            <a:ext cx="4362944" cy="4362942"/>
            <a:chOff x="3914528" y="1320943"/>
            <a:chExt cx="4362944" cy="4362942"/>
          </a:xfrm>
        </p:grpSpPr>
        <p:sp>
          <p:nvSpPr>
            <p:cNvPr id="2" name="íṧ1iḓè">
              <a:extLst>
                <a:ext uri="{FF2B5EF4-FFF2-40B4-BE49-F238E27FC236}">
                  <a16:creationId xmlns:a16="http://schemas.microsoft.com/office/drawing/2014/main" id="{CEDA2466-F142-B7B4-C203-0E921BB12E65}"/>
                </a:ext>
              </a:extLst>
            </p:cNvPr>
            <p:cNvSpPr/>
            <p:nvPr/>
          </p:nvSpPr>
          <p:spPr>
            <a:xfrm>
              <a:off x="3914528" y="1320943"/>
              <a:ext cx="4362944" cy="4362942"/>
            </a:xfrm>
            <a:prstGeom prst="ellipse">
              <a:avLst/>
            </a:prstGeom>
            <a:solidFill>
              <a:schemeClr val="accent1">
                <a:alpha val="7000"/>
              </a:schemeClr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flat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" name="ïṩľíḋê">
              <a:extLst>
                <a:ext uri="{FF2B5EF4-FFF2-40B4-BE49-F238E27FC236}">
                  <a16:creationId xmlns:a16="http://schemas.microsoft.com/office/drawing/2014/main" id="{CC68B7C4-463A-88F5-F1D3-EB1AF75FED28}"/>
                </a:ext>
              </a:extLst>
            </p:cNvPr>
            <p:cNvSpPr/>
            <p:nvPr/>
          </p:nvSpPr>
          <p:spPr>
            <a:xfrm>
              <a:off x="4472666" y="1879081"/>
              <a:ext cx="3246668" cy="3246666"/>
            </a:xfrm>
            <a:prstGeom prst="ellipse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57150" cap="flat" cmpd="sng" algn="ctr">
              <a:noFill/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flat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5FCD457-D715-26DD-D3CD-AE311940E5BF}"/>
              </a:ext>
            </a:extLst>
          </p:cNvPr>
          <p:cNvGrpSpPr/>
          <p:nvPr/>
        </p:nvGrpSpPr>
        <p:grpSpPr>
          <a:xfrm>
            <a:off x="7358142" y="1336697"/>
            <a:ext cx="3285910" cy="1238630"/>
            <a:chOff x="7358142" y="1336697"/>
            <a:chExt cx="3285910" cy="1238630"/>
          </a:xfrm>
        </p:grpSpPr>
        <p:sp>
          <p:nvSpPr>
            <p:cNvPr id="13" name="îS1idè">
              <a:extLst>
                <a:ext uri="{FF2B5EF4-FFF2-40B4-BE49-F238E27FC236}">
                  <a16:creationId xmlns:a16="http://schemas.microsoft.com/office/drawing/2014/main" id="{C45EEDD6-B91F-5A97-E57E-A57A4EC2DE41}"/>
                </a:ext>
              </a:extLst>
            </p:cNvPr>
            <p:cNvSpPr/>
            <p:nvPr/>
          </p:nvSpPr>
          <p:spPr>
            <a:xfrm>
              <a:off x="7358142" y="1667377"/>
              <a:ext cx="646546" cy="64654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14" name="syringe_245416">
              <a:extLst>
                <a:ext uri="{FF2B5EF4-FFF2-40B4-BE49-F238E27FC236}">
                  <a16:creationId xmlns:a16="http://schemas.microsoft.com/office/drawing/2014/main" id="{B7327819-1B54-78BF-E02A-DBE88018EAC3}"/>
                </a:ext>
              </a:extLst>
            </p:cNvPr>
            <p:cNvSpPr/>
            <p:nvPr/>
          </p:nvSpPr>
          <p:spPr bwMode="auto">
            <a:xfrm>
              <a:off x="7484759" y="1788211"/>
              <a:ext cx="393312" cy="392718"/>
            </a:xfrm>
            <a:custGeom>
              <a:avLst/>
              <a:gdLst>
                <a:gd name="T0" fmla="*/ 6485 w 6827"/>
                <a:gd name="T1" fmla="*/ 2048 h 6827"/>
                <a:gd name="T2" fmla="*/ 4779 w 6827"/>
                <a:gd name="T3" fmla="*/ 2048 h 6827"/>
                <a:gd name="T4" fmla="*/ 4779 w 6827"/>
                <a:gd name="T5" fmla="*/ 341 h 6827"/>
                <a:gd name="T6" fmla="*/ 4437 w 6827"/>
                <a:gd name="T7" fmla="*/ 0 h 6827"/>
                <a:gd name="T8" fmla="*/ 2389 w 6827"/>
                <a:gd name="T9" fmla="*/ 0 h 6827"/>
                <a:gd name="T10" fmla="*/ 2048 w 6827"/>
                <a:gd name="T11" fmla="*/ 341 h 6827"/>
                <a:gd name="T12" fmla="*/ 2048 w 6827"/>
                <a:gd name="T13" fmla="*/ 2048 h 6827"/>
                <a:gd name="T14" fmla="*/ 341 w 6827"/>
                <a:gd name="T15" fmla="*/ 2048 h 6827"/>
                <a:gd name="T16" fmla="*/ 0 w 6827"/>
                <a:gd name="T17" fmla="*/ 2389 h 6827"/>
                <a:gd name="T18" fmla="*/ 0 w 6827"/>
                <a:gd name="T19" fmla="*/ 4437 h 6827"/>
                <a:gd name="T20" fmla="*/ 341 w 6827"/>
                <a:gd name="T21" fmla="*/ 4779 h 6827"/>
                <a:gd name="T22" fmla="*/ 2048 w 6827"/>
                <a:gd name="T23" fmla="*/ 4779 h 6827"/>
                <a:gd name="T24" fmla="*/ 2048 w 6827"/>
                <a:gd name="T25" fmla="*/ 6485 h 6827"/>
                <a:gd name="T26" fmla="*/ 2389 w 6827"/>
                <a:gd name="T27" fmla="*/ 6827 h 6827"/>
                <a:gd name="T28" fmla="*/ 4437 w 6827"/>
                <a:gd name="T29" fmla="*/ 6827 h 6827"/>
                <a:gd name="T30" fmla="*/ 4779 w 6827"/>
                <a:gd name="T31" fmla="*/ 6485 h 6827"/>
                <a:gd name="T32" fmla="*/ 4779 w 6827"/>
                <a:gd name="T33" fmla="*/ 4779 h 6827"/>
                <a:gd name="T34" fmla="*/ 6485 w 6827"/>
                <a:gd name="T35" fmla="*/ 4779 h 6827"/>
                <a:gd name="T36" fmla="*/ 6827 w 6827"/>
                <a:gd name="T37" fmla="*/ 4437 h 6827"/>
                <a:gd name="T38" fmla="*/ 6827 w 6827"/>
                <a:gd name="T39" fmla="*/ 2389 h 6827"/>
                <a:gd name="T40" fmla="*/ 6485 w 6827"/>
                <a:gd name="T41" fmla="*/ 2048 h 6827"/>
                <a:gd name="T42" fmla="*/ 6485 w 6827"/>
                <a:gd name="T43" fmla="*/ 4437 h 6827"/>
                <a:gd name="T44" fmla="*/ 4437 w 6827"/>
                <a:gd name="T45" fmla="*/ 4437 h 6827"/>
                <a:gd name="T46" fmla="*/ 4437 w 6827"/>
                <a:gd name="T47" fmla="*/ 6485 h 6827"/>
                <a:gd name="T48" fmla="*/ 2389 w 6827"/>
                <a:gd name="T49" fmla="*/ 6485 h 6827"/>
                <a:gd name="T50" fmla="*/ 2389 w 6827"/>
                <a:gd name="T51" fmla="*/ 4437 h 6827"/>
                <a:gd name="T52" fmla="*/ 341 w 6827"/>
                <a:gd name="T53" fmla="*/ 4437 h 6827"/>
                <a:gd name="T54" fmla="*/ 341 w 6827"/>
                <a:gd name="T55" fmla="*/ 2389 h 6827"/>
                <a:gd name="T56" fmla="*/ 2389 w 6827"/>
                <a:gd name="T57" fmla="*/ 2389 h 6827"/>
                <a:gd name="T58" fmla="*/ 2389 w 6827"/>
                <a:gd name="T59" fmla="*/ 341 h 6827"/>
                <a:gd name="T60" fmla="*/ 4437 w 6827"/>
                <a:gd name="T61" fmla="*/ 341 h 6827"/>
                <a:gd name="T62" fmla="*/ 4437 w 6827"/>
                <a:gd name="T63" fmla="*/ 2389 h 6827"/>
                <a:gd name="T64" fmla="*/ 6485 w 6827"/>
                <a:gd name="T65" fmla="*/ 2389 h 6827"/>
                <a:gd name="T66" fmla="*/ 6485 w 6827"/>
                <a:gd name="T67" fmla="*/ 4437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27" h="6827">
                  <a:moveTo>
                    <a:pt x="6485" y="2048"/>
                  </a:moveTo>
                  <a:lnTo>
                    <a:pt x="4779" y="2048"/>
                  </a:lnTo>
                  <a:lnTo>
                    <a:pt x="4779" y="341"/>
                  </a:lnTo>
                  <a:cubicBezTo>
                    <a:pt x="4779" y="153"/>
                    <a:pt x="4626" y="0"/>
                    <a:pt x="4437" y="0"/>
                  </a:cubicBezTo>
                  <a:lnTo>
                    <a:pt x="2389" y="0"/>
                  </a:lnTo>
                  <a:cubicBezTo>
                    <a:pt x="2201" y="0"/>
                    <a:pt x="2048" y="153"/>
                    <a:pt x="2048" y="341"/>
                  </a:cubicBezTo>
                  <a:lnTo>
                    <a:pt x="2048" y="2048"/>
                  </a:lnTo>
                  <a:lnTo>
                    <a:pt x="341" y="2048"/>
                  </a:lnTo>
                  <a:cubicBezTo>
                    <a:pt x="153" y="2048"/>
                    <a:pt x="0" y="2201"/>
                    <a:pt x="0" y="2389"/>
                  </a:cubicBezTo>
                  <a:lnTo>
                    <a:pt x="0" y="4437"/>
                  </a:lnTo>
                  <a:cubicBezTo>
                    <a:pt x="0" y="4626"/>
                    <a:pt x="153" y="4779"/>
                    <a:pt x="341" y="4779"/>
                  </a:cubicBezTo>
                  <a:lnTo>
                    <a:pt x="2048" y="4779"/>
                  </a:lnTo>
                  <a:lnTo>
                    <a:pt x="2048" y="6485"/>
                  </a:lnTo>
                  <a:cubicBezTo>
                    <a:pt x="2048" y="6674"/>
                    <a:pt x="2201" y="6827"/>
                    <a:pt x="2389" y="6827"/>
                  </a:cubicBezTo>
                  <a:lnTo>
                    <a:pt x="4437" y="6827"/>
                  </a:lnTo>
                  <a:cubicBezTo>
                    <a:pt x="4626" y="6827"/>
                    <a:pt x="4779" y="6674"/>
                    <a:pt x="4779" y="6485"/>
                  </a:cubicBezTo>
                  <a:lnTo>
                    <a:pt x="4779" y="4779"/>
                  </a:lnTo>
                  <a:lnTo>
                    <a:pt x="6485" y="4779"/>
                  </a:lnTo>
                  <a:cubicBezTo>
                    <a:pt x="6674" y="4779"/>
                    <a:pt x="6827" y="4626"/>
                    <a:pt x="6827" y="4437"/>
                  </a:cubicBezTo>
                  <a:lnTo>
                    <a:pt x="6827" y="2389"/>
                  </a:lnTo>
                  <a:cubicBezTo>
                    <a:pt x="6827" y="2201"/>
                    <a:pt x="6674" y="2048"/>
                    <a:pt x="6485" y="2048"/>
                  </a:cubicBezTo>
                  <a:close/>
                  <a:moveTo>
                    <a:pt x="6485" y="4437"/>
                  </a:moveTo>
                  <a:lnTo>
                    <a:pt x="4437" y="4437"/>
                  </a:lnTo>
                  <a:lnTo>
                    <a:pt x="4437" y="6485"/>
                  </a:lnTo>
                  <a:lnTo>
                    <a:pt x="2389" y="6485"/>
                  </a:lnTo>
                  <a:lnTo>
                    <a:pt x="2389" y="4437"/>
                  </a:lnTo>
                  <a:lnTo>
                    <a:pt x="341" y="4437"/>
                  </a:lnTo>
                  <a:lnTo>
                    <a:pt x="341" y="2389"/>
                  </a:lnTo>
                  <a:lnTo>
                    <a:pt x="2389" y="2389"/>
                  </a:lnTo>
                  <a:lnTo>
                    <a:pt x="2389" y="341"/>
                  </a:lnTo>
                  <a:lnTo>
                    <a:pt x="4437" y="341"/>
                  </a:lnTo>
                  <a:lnTo>
                    <a:pt x="4437" y="2389"/>
                  </a:lnTo>
                  <a:lnTo>
                    <a:pt x="6485" y="2389"/>
                  </a:lnTo>
                  <a:lnTo>
                    <a:pt x="6485" y="44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îṥļïḑe">
              <a:extLst>
                <a:ext uri="{FF2B5EF4-FFF2-40B4-BE49-F238E27FC236}">
                  <a16:creationId xmlns:a16="http://schemas.microsoft.com/office/drawing/2014/main" id="{9125751E-8674-AC96-5117-E4B962F7103F}"/>
                </a:ext>
              </a:extLst>
            </p:cNvPr>
            <p:cNvSpPr txBox="1"/>
            <p:nvPr/>
          </p:nvSpPr>
          <p:spPr>
            <a:xfrm>
              <a:off x="8214988" y="1684032"/>
              <a:ext cx="2429064" cy="891295"/>
            </a:xfrm>
            <a:prstGeom prst="rect">
              <a:avLst/>
            </a:prstGeom>
            <a:noFill/>
          </p:spPr>
          <p:txBody>
            <a:bodyPr wrap="square" lIns="0" tIns="46800" rIns="0" bIns="46800" anchor="t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此处添加详细文本描述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此处添加详细文本描述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此处添加详细文本描述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2" name="iṡlïďè">
              <a:extLst>
                <a:ext uri="{FF2B5EF4-FFF2-40B4-BE49-F238E27FC236}">
                  <a16:creationId xmlns:a16="http://schemas.microsoft.com/office/drawing/2014/main" id="{94919B7B-B2CD-9FB8-E220-98B1B7AEFF8F}"/>
                </a:ext>
              </a:extLst>
            </p:cNvPr>
            <p:cNvSpPr/>
            <p:nvPr/>
          </p:nvSpPr>
          <p:spPr>
            <a:xfrm>
              <a:off x="8214988" y="1336697"/>
              <a:ext cx="2429064" cy="335557"/>
            </a:xfrm>
            <a:prstGeom prst="rect">
              <a:avLst/>
            </a:prstGeom>
          </p:spPr>
          <p:txBody>
            <a:bodyPr wrap="square" lIns="0" tIns="45720" rIns="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  <a:endParaRPr lang="en-US" altLang="zh-CN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184F25B-5210-0CB4-B988-CB2DB29CD8D8}"/>
              </a:ext>
            </a:extLst>
          </p:cNvPr>
          <p:cNvGrpSpPr/>
          <p:nvPr/>
        </p:nvGrpSpPr>
        <p:grpSpPr>
          <a:xfrm>
            <a:off x="626907" y="338055"/>
            <a:ext cx="10905971" cy="548598"/>
            <a:chOff x="626907" y="338055"/>
            <a:chExt cx="10905971" cy="548598"/>
          </a:xfrm>
        </p:grpSpPr>
        <p:pic>
          <p:nvPicPr>
            <p:cNvPr id="40" name="图形 39">
              <a:extLst>
                <a:ext uri="{FF2B5EF4-FFF2-40B4-BE49-F238E27FC236}">
                  <a16:creationId xmlns:a16="http://schemas.microsoft.com/office/drawing/2014/main" id="{AF5424B3-7DDB-9129-33D6-D4C9545D9E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26907" y="385946"/>
              <a:ext cx="489393" cy="489393"/>
            </a:xfrm>
            <a:prstGeom prst="rect">
              <a:avLst/>
            </a:prstGeom>
          </p:spPr>
        </p:pic>
        <p:sp>
          <p:nvSpPr>
            <p:cNvPr id="41" name="TextBox 28">
              <a:extLst>
                <a:ext uri="{FF2B5EF4-FFF2-40B4-BE49-F238E27FC236}">
                  <a16:creationId xmlns:a16="http://schemas.microsoft.com/office/drawing/2014/main" id="{64C0EA1C-D291-3343-02E8-6C7FB80E6CDC}"/>
                </a:ext>
              </a:extLst>
            </p:cNvPr>
            <p:cNvSpPr txBox="1"/>
            <p:nvPr/>
          </p:nvSpPr>
          <p:spPr>
            <a:xfrm>
              <a:off x="882892" y="338055"/>
              <a:ext cx="2396805" cy="5408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defRPr sz="26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accent2">
                      <a:lumMod val="75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4D109770-DE4B-05AA-C712-5A8FE56BD91C}"/>
                </a:ext>
              </a:extLst>
            </p:cNvPr>
            <p:cNvCxnSpPr>
              <a:cxnSpLocks/>
            </p:cNvCxnSpPr>
            <p:nvPr/>
          </p:nvCxnSpPr>
          <p:spPr>
            <a:xfrm>
              <a:off x="681070" y="886653"/>
              <a:ext cx="10851808" cy="0"/>
            </a:xfrm>
            <a:prstGeom prst="line">
              <a:avLst/>
            </a:prstGeom>
            <a:ln w="127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EF80FAF-0D85-D0F0-D82B-882213B3234E}"/>
              </a:ext>
            </a:extLst>
          </p:cNvPr>
          <p:cNvGrpSpPr/>
          <p:nvPr/>
        </p:nvGrpSpPr>
        <p:grpSpPr>
          <a:xfrm>
            <a:off x="-14750" y="5649756"/>
            <a:ext cx="12259196" cy="1545878"/>
            <a:chOff x="-14750" y="5649756"/>
            <a:chExt cx="12259196" cy="1545878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1B44128-54DF-39D6-1F85-DEEB2D96967E}"/>
                </a:ext>
              </a:extLst>
            </p:cNvPr>
            <p:cNvSpPr/>
            <p:nvPr/>
          </p:nvSpPr>
          <p:spPr>
            <a:xfrm rot="21408494">
              <a:off x="-14750" y="5649756"/>
              <a:ext cx="12259196" cy="1545878"/>
            </a:xfrm>
            <a:custGeom>
              <a:avLst/>
              <a:gdLst>
                <a:gd name="connsiteX0" fmla="*/ 12259196 w 12259196"/>
                <a:gd name="connsiteY0" fmla="*/ 0 h 1545878"/>
                <a:gd name="connsiteX1" fmla="*/ 12172098 w 12259196"/>
                <a:gd name="connsiteY1" fmla="*/ 1545878 h 1545878"/>
                <a:gd name="connsiteX2" fmla="*/ 0 w 12259196"/>
                <a:gd name="connsiteY2" fmla="*/ 867106 h 1545878"/>
                <a:gd name="connsiteX3" fmla="*/ 19357 w 12259196"/>
                <a:gd name="connsiteY3" fmla="*/ 519979 h 1545878"/>
                <a:gd name="connsiteX4" fmla="*/ 961608 w 12259196"/>
                <a:gd name="connsiteY4" fmla="*/ 596375 h 1545878"/>
                <a:gd name="connsiteX5" fmla="*/ 3783284 w 12259196"/>
                <a:gd name="connsiteY5" fmla="*/ 713315 h 1545878"/>
                <a:gd name="connsiteX6" fmla="*/ 8652293 w 12259196"/>
                <a:gd name="connsiteY6" fmla="*/ 379683 h 1545878"/>
                <a:gd name="connsiteX7" fmla="*/ 12054417 w 12259196"/>
                <a:gd name="connsiteY7" fmla="*/ 23401 h 1545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59196" h="1545878">
                  <a:moveTo>
                    <a:pt x="12259196" y="0"/>
                  </a:moveTo>
                  <a:lnTo>
                    <a:pt x="12172098" y="1545878"/>
                  </a:lnTo>
                  <a:lnTo>
                    <a:pt x="0" y="867106"/>
                  </a:lnTo>
                  <a:lnTo>
                    <a:pt x="19357" y="519979"/>
                  </a:lnTo>
                  <a:lnTo>
                    <a:pt x="961608" y="596375"/>
                  </a:lnTo>
                  <a:cubicBezTo>
                    <a:pt x="1910807" y="667122"/>
                    <a:pt x="2853959" y="715632"/>
                    <a:pt x="3783284" y="713315"/>
                  </a:cubicBezTo>
                  <a:cubicBezTo>
                    <a:pt x="5435419" y="709196"/>
                    <a:pt x="7110441" y="513548"/>
                    <a:pt x="8652293" y="379683"/>
                  </a:cubicBezTo>
                  <a:cubicBezTo>
                    <a:pt x="9615951" y="296018"/>
                    <a:pt x="11086799" y="133513"/>
                    <a:pt x="12054417" y="2340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chemeClr val="accent1">
                    <a:lumMod val="40000"/>
                    <a:lumOff val="6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BF7BEE3-5E7B-4BBC-A4CD-BC1C7EF74CD0}"/>
                </a:ext>
              </a:extLst>
            </p:cNvPr>
            <p:cNvSpPr/>
            <p:nvPr/>
          </p:nvSpPr>
          <p:spPr>
            <a:xfrm>
              <a:off x="0" y="5788782"/>
              <a:ext cx="12191440" cy="1069219"/>
            </a:xfrm>
            <a:custGeom>
              <a:avLst/>
              <a:gdLst>
                <a:gd name="connsiteX0" fmla="*/ 12191440 w 12191440"/>
                <a:gd name="connsiteY0" fmla="*/ 0 h 1069219"/>
                <a:gd name="connsiteX1" fmla="*/ 12191440 w 12191440"/>
                <a:gd name="connsiteY1" fmla="*/ 1069219 h 1069219"/>
                <a:gd name="connsiteX2" fmla="*/ 0 w 12191440"/>
                <a:gd name="connsiteY2" fmla="*/ 1069219 h 1069219"/>
                <a:gd name="connsiteX3" fmla="*/ 0 w 12191440"/>
                <a:gd name="connsiteY3" fmla="*/ 520878 h 1069219"/>
                <a:gd name="connsiteX4" fmla="*/ 909340 w 12191440"/>
                <a:gd name="connsiteY4" fmla="*/ 594606 h 1069219"/>
                <a:gd name="connsiteX5" fmla="*/ 3731017 w 12191440"/>
                <a:gd name="connsiteY5" fmla="*/ 711545 h 1069219"/>
                <a:gd name="connsiteX6" fmla="*/ 8600026 w 12191440"/>
                <a:gd name="connsiteY6" fmla="*/ 377913 h 1069219"/>
                <a:gd name="connsiteX7" fmla="*/ 12002151 w 12191440"/>
                <a:gd name="connsiteY7" fmla="*/ 21631 h 1069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1440" h="1069219">
                  <a:moveTo>
                    <a:pt x="12191440" y="0"/>
                  </a:moveTo>
                  <a:lnTo>
                    <a:pt x="12191440" y="1069219"/>
                  </a:lnTo>
                  <a:lnTo>
                    <a:pt x="0" y="1069219"/>
                  </a:lnTo>
                  <a:lnTo>
                    <a:pt x="0" y="520878"/>
                  </a:lnTo>
                  <a:lnTo>
                    <a:pt x="909340" y="594606"/>
                  </a:lnTo>
                  <a:cubicBezTo>
                    <a:pt x="1858540" y="665352"/>
                    <a:pt x="2801692" y="713862"/>
                    <a:pt x="3731017" y="711545"/>
                  </a:cubicBezTo>
                  <a:cubicBezTo>
                    <a:pt x="5383151" y="707426"/>
                    <a:pt x="7058173" y="511778"/>
                    <a:pt x="8600026" y="377913"/>
                  </a:cubicBezTo>
                  <a:cubicBezTo>
                    <a:pt x="9563683" y="294248"/>
                    <a:pt x="11034530" y="131743"/>
                    <a:pt x="12002151" y="21631"/>
                  </a:cubicBezTo>
                  <a:close/>
                </a:path>
              </a:pathLst>
            </a:custGeom>
            <a:gradFill flip="none" rotWithShape="1">
              <a:gsLst>
                <a:gs pos="35000">
                  <a:schemeClr val="accent1"/>
                </a:gs>
                <a:gs pos="100000">
                  <a:schemeClr val="accent3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A4FE798C-9229-CA70-D8B4-A3D5E741B305}"/>
              </a:ext>
            </a:extLst>
          </p:cNvPr>
          <p:cNvGrpSpPr/>
          <p:nvPr/>
        </p:nvGrpSpPr>
        <p:grpSpPr>
          <a:xfrm>
            <a:off x="1530966" y="4550151"/>
            <a:ext cx="3302892" cy="1238630"/>
            <a:chOff x="1530966" y="4550151"/>
            <a:chExt cx="3302892" cy="1238630"/>
          </a:xfrm>
        </p:grpSpPr>
        <p:sp>
          <p:nvSpPr>
            <p:cNvPr id="33" name="îśļíďê">
              <a:extLst>
                <a:ext uri="{FF2B5EF4-FFF2-40B4-BE49-F238E27FC236}">
                  <a16:creationId xmlns:a16="http://schemas.microsoft.com/office/drawing/2014/main" id="{67B5800D-B102-32A0-45FB-A147A2A5D203}"/>
                </a:ext>
              </a:extLst>
            </p:cNvPr>
            <p:cNvSpPr/>
            <p:nvPr/>
          </p:nvSpPr>
          <p:spPr>
            <a:xfrm>
              <a:off x="4187312" y="4704083"/>
              <a:ext cx="646546" cy="64654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31" name="iS1ïḓè">
              <a:extLst>
                <a:ext uri="{FF2B5EF4-FFF2-40B4-BE49-F238E27FC236}">
                  <a16:creationId xmlns:a16="http://schemas.microsoft.com/office/drawing/2014/main" id="{CE0EC405-7D79-583D-3188-A6528AB05694}"/>
                </a:ext>
              </a:extLst>
            </p:cNvPr>
            <p:cNvSpPr txBox="1"/>
            <p:nvPr/>
          </p:nvSpPr>
          <p:spPr>
            <a:xfrm>
              <a:off x="1530966" y="4897486"/>
              <a:ext cx="2429064" cy="891295"/>
            </a:xfrm>
            <a:prstGeom prst="rect">
              <a:avLst/>
            </a:prstGeom>
            <a:noFill/>
          </p:spPr>
          <p:txBody>
            <a:bodyPr wrap="square" lIns="0" tIns="46800" rIns="0" bIns="46800" anchor="t" anchorCtr="0">
              <a:normAutofit fontScale="92500" lnSpcReduction="20000"/>
            </a:bodyPr>
            <a:lstStyle>
              <a:defPPr>
                <a:defRPr lang="zh-CN"/>
              </a:defPPr>
              <a:lvl1pPr algn="r">
                <a:lnSpc>
                  <a:spcPct val="120000"/>
                </a:lnSpc>
                <a:spcBef>
                  <a:spcPct val="0"/>
                </a:spcBef>
                <a:defRPr sz="1400">
                  <a:latin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r">
                <a:lnSpc>
                  <a:spcPct val="120000"/>
                </a:lnSpc>
                <a:spcBef>
                  <a:spcPct val="0"/>
                </a:spcBef>
                <a:defRPr/>
              </a:pP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2" name="ïSļíďe">
              <a:extLst>
                <a:ext uri="{FF2B5EF4-FFF2-40B4-BE49-F238E27FC236}">
                  <a16:creationId xmlns:a16="http://schemas.microsoft.com/office/drawing/2014/main" id="{FE2061A8-1528-A763-2A2F-B5B6D449052B}"/>
                </a:ext>
              </a:extLst>
            </p:cNvPr>
            <p:cNvSpPr/>
            <p:nvPr/>
          </p:nvSpPr>
          <p:spPr>
            <a:xfrm>
              <a:off x="1530966" y="4550151"/>
              <a:ext cx="2429064" cy="335557"/>
            </a:xfrm>
            <a:prstGeom prst="rect">
              <a:avLst/>
            </a:prstGeom>
          </p:spPr>
          <p:txBody>
            <a:bodyPr wrap="square" lIns="0" tIns="45720" rIns="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  <a:endParaRPr lang="en-US" altLang="zh-CN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</a:gradFill>
                <a:latin typeface="+mj-ea"/>
                <a:ea typeface="+mj-ea"/>
              </a:endParaRPr>
            </a:p>
          </p:txBody>
        </p:sp>
        <p:sp>
          <p:nvSpPr>
            <p:cNvPr id="48" name="bacteria_181973">
              <a:extLst>
                <a:ext uri="{FF2B5EF4-FFF2-40B4-BE49-F238E27FC236}">
                  <a16:creationId xmlns:a16="http://schemas.microsoft.com/office/drawing/2014/main" id="{38C819BA-D32E-FCB8-E409-E243318DEB5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279795" y="4808549"/>
              <a:ext cx="449860" cy="442632"/>
            </a:xfrm>
            <a:custGeom>
              <a:avLst/>
              <a:gdLst>
                <a:gd name="connsiteX0" fmla="*/ 334395 w 607527"/>
                <a:gd name="connsiteY0" fmla="*/ 480911 h 597767"/>
                <a:gd name="connsiteX1" fmla="*/ 334484 w 607527"/>
                <a:gd name="connsiteY1" fmla="*/ 480911 h 597767"/>
                <a:gd name="connsiteX2" fmla="*/ 344521 w 607527"/>
                <a:gd name="connsiteY2" fmla="*/ 491037 h 597767"/>
                <a:gd name="connsiteX3" fmla="*/ 334484 w 607527"/>
                <a:gd name="connsiteY3" fmla="*/ 501163 h 597767"/>
                <a:gd name="connsiteX4" fmla="*/ 324269 w 607527"/>
                <a:gd name="connsiteY4" fmla="*/ 491037 h 597767"/>
                <a:gd name="connsiteX5" fmla="*/ 334395 w 607527"/>
                <a:gd name="connsiteY5" fmla="*/ 480911 h 597767"/>
                <a:gd name="connsiteX6" fmla="*/ 227806 w 607527"/>
                <a:gd name="connsiteY6" fmla="*/ 450567 h 597767"/>
                <a:gd name="connsiteX7" fmla="*/ 242978 w 607527"/>
                <a:gd name="connsiteY7" fmla="*/ 465739 h 597767"/>
                <a:gd name="connsiteX8" fmla="*/ 227806 w 607527"/>
                <a:gd name="connsiteY8" fmla="*/ 480911 h 597767"/>
                <a:gd name="connsiteX9" fmla="*/ 212634 w 607527"/>
                <a:gd name="connsiteY9" fmla="*/ 465739 h 597767"/>
                <a:gd name="connsiteX10" fmla="*/ 227806 w 607527"/>
                <a:gd name="connsiteY10" fmla="*/ 450567 h 597767"/>
                <a:gd name="connsiteX11" fmla="*/ 152124 w 607527"/>
                <a:gd name="connsiteY11" fmla="*/ 379790 h 597767"/>
                <a:gd name="connsiteX12" fmla="*/ 152213 w 607527"/>
                <a:gd name="connsiteY12" fmla="*/ 379790 h 597767"/>
                <a:gd name="connsiteX13" fmla="*/ 162250 w 607527"/>
                <a:gd name="connsiteY13" fmla="*/ 389916 h 597767"/>
                <a:gd name="connsiteX14" fmla="*/ 152213 w 607527"/>
                <a:gd name="connsiteY14" fmla="*/ 400042 h 597767"/>
                <a:gd name="connsiteX15" fmla="*/ 141998 w 607527"/>
                <a:gd name="connsiteY15" fmla="*/ 389916 h 597767"/>
                <a:gd name="connsiteX16" fmla="*/ 152124 w 607527"/>
                <a:gd name="connsiteY16" fmla="*/ 379790 h 597767"/>
                <a:gd name="connsiteX17" fmla="*/ 374643 w 607527"/>
                <a:gd name="connsiteY17" fmla="*/ 359614 h 597767"/>
                <a:gd name="connsiteX18" fmla="*/ 364591 w 607527"/>
                <a:gd name="connsiteY18" fmla="*/ 369743 h 597767"/>
                <a:gd name="connsiteX19" fmla="*/ 374643 w 607527"/>
                <a:gd name="connsiteY19" fmla="*/ 379784 h 597767"/>
                <a:gd name="connsiteX20" fmla="*/ 384784 w 607527"/>
                <a:gd name="connsiteY20" fmla="*/ 369743 h 597767"/>
                <a:gd name="connsiteX21" fmla="*/ 374643 w 607527"/>
                <a:gd name="connsiteY21" fmla="*/ 359614 h 597767"/>
                <a:gd name="connsiteX22" fmla="*/ 374643 w 607527"/>
                <a:gd name="connsiteY22" fmla="*/ 339356 h 597767"/>
                <a:gd name="connsiteX23" fmla="*/ 405066 w 607527"/>
                <a:gd name="connsiteY23" fmla="*/ 369743 h 597767"/>
                <a:gd name="connsiteX24" fmla="*/ 374643 w 607527"/>
                <a:gd name="connsiteY24" fmla="*/ 400042 h 597767"/>
                <a:gd name="connsiteX25" fmla="*/ 344309 w 607527"/>
                <a:gd name="connsiteY25" fmla="*/ 369743 h 597767"/>
                <a:gd name="connsiteX26" fmla="*/ 374643 w 607527"/>
                <a:gd name="connsiteY26" fmla="*/ 339356 h 597767"/>
                <a:gd name="connsiteX27" fmla="*/ 233115 w 607527"/>
                <a:gd name="connsiteY27" fmla="*/ 339356 h 597767"/>
                <a:gd name="connsiteX28" fmla="*/ 233204 w 607527"/>
                <a:gd name="connsiteY28" fmla="*/ 339356 h 597767"/>
                <a:gd name="connsiteX29" fmla="*/ 243330 w 607527"/>
                <a:gd name="connsiteY29" fmla="*/ 349482 h 597767"/>
                <a:gd name="connsiteX30" fmla="*/ 233204 w 607527"/>
                <a:gd name="connsiteY30" fmla="*/ 359608 h 597767"/>
                <a:gd name="connsiteX31" fmla="*/ 223078 w 607527"/>
                <a:gd name="connsiteY31" fmla="*/ 349482 h 597767"/>
                <a:gd name="connsiteX32" fmla="*/ 233115 w 607527"/>
                <a:gd name="connsiteY32" fmla="*/ 339356 h 597767"/>
                <a:gd name="connsiteX33" fmla="*/ 496394 w 607527"/>
                <a:gd name="connsiteY33" fmla="*/ 278740 h 597767"/>
                <a:gd name="connsiteX34" fmla="*/ 496483 w 607527"/>
                <a:gd name="connsiteY34" fmla="*/ 278740 h 597767"/>
                <a:gd name="connsiteX35" fmla="*/ 506609 w 607527"/>
                <a:gd name="connsiteY35" fmla="*/ 288751 h 597767"/>
                <a:gd name="connsiteX36" fmla="*/ 496483 w 607527"/>
                <a:gd name="connsiteY36" fmla="*/ 298851 h 597767"/>
                <a:gd name="connsiteX37" fmla="*/ 486357 w 607527"/>
                <a:gd name="connsiteY37" fmla="*/ 288751 h 597767"/>
                <a:gd name="connsiteX38" fmla="*/ 496394 w 607527"/>
                <a:gd name="connsiteY38" fmla="*/ 278740 h 597767"/>
                <a:gd name="connsiteX39" fmla="*/ 384778 w 607527"/>
                <a:gd name="connsiteY39" fmla="*/ 278686 h 597767"/>
                <a:gd name="connsiteX40" fmla="*/ 324093 w 607527"/>
                <a:gd name="connsiteY40" fmla="*/ 349448 h 597767"/>
                <a:gd name="connsiteX41" fmla="*/ 384778 w 607527"/>
                <a:gd name="connsiteY41" fmla="*/ 420209 h 597767"/>
                <a:gd name="connsiteX42" fmla="*/ 445553 w 607527"/>
                <a:gd name="connsiteY42" fmla="*/ 349448 h 597767"/>
                <a:gd name="connsiteX43" fmla="*/ 384778 w 607527"/>
                <a:gd name="connsiteY43" fmla="*/ 278686 h 597767"/>
                <a:gd name="connsiteX44" fmla="*/ 384778 w 607527"/>
                <a:gd name="connsiteY44" fmla="*/ 258418 h 597767"/>
                <a:gd name="connsiteX45" fmla="*/ 465752 w 607527"/>
                <a:gd name="connsiteY45" fmla="*/ 349448 h 597767"/>
                <a:gd name="connsiteX46" fmla="*/ 384778 w 607527"/>
                <a:gd name="connsiteY46" fmla="*/ 440477 h 597767"/>
                <a:gd name="connsiteX47" fmla="*/ 303805 w 607527"/>
                <a:gd name="connsiteY47" fmla="*/ 349448 h 597767"/>
                <a:gd name="connsiteX48" fmla="*/ 384778 w 607527"/>
                <a:gd name="connsiteY48" fmla="*/ 258418 h 597767"/>
                <a:gd name="connsiteX49" fmla="*/ 192620 w 607527"/>
                <a:gd name="connsiteY49" fmla="*/ 258418 h 597767"/>
                <a:gd name="connsiteX50" fmla="*/ 192709 w 607527"/>
                <a:gd name="connsiteY50" fmla="*/ 258418 h 597767"/>
                <a:gd name="connsiteX51" fmla="*/ 202826 w 607527"/>
                <a:gd name="connsiteY51" fmla="*/ 268580 h 597767"/>
                <a:gd name="connsiteX52" fmla="*/ 192709 w 607527"/>
                <a:gd name="connsiteY52" fmla="*/ 278741 h 597767"/>
                <a:gd name="connsiteX53" fmla="*/ 182503 w 607527"/>
                <a:gd name="connsiteY53" fmla="*/ 268580 h 597767"/>
                <a:gd name="connsiteX54" fmla="*/ 192620 w 607527"/>
                <a:gd name="connsiteY54" fmla="*/ 258418 h 597767"/>
                <a:gd name="connsiteX55" fmla="*/ 192374 w 607527"/>
                <a:gd name="connsiteY55" fmla="*/ 238169 h 597767"/>
                <a:gd name="connsiteX56" fmla="*/ 172170 w 607527"/>
                <a:gd name="connsiteY56" fmla="*/ 268580 h 597767"/>
                <a:gd name="connsiteX57" fmla="*/ 192374 w 607527"/>
                <a:gd name="connsiteY57" fmla="*/ 298901 h 597767"/>
                <a:gd name="connsiteX58" fmla="*/ 212666 w 607527"/>
                <a:gd name="connsiteY58" fmla="*/ 268580 h 597767"/>
                <a:gd name="connsiteX59" fmla="*/ 192374 w 607527"/>
                <a:gd name="connsiteY59" fmla="*/ 238169 h 597767"/>
                <a:gd name="connsiteX60" fmla="*/ 314124 w 607527"/>
                <a:gd name="connsiteY60" fmla="*/ 238165 h 597767"/>
                <a:gd name="connsiteX61" fmla="*/ 314213 w 607527"/>
                <a:gd name="connsiteY61" fmla="*/ 238165 h 597767"/>
                <a:gd name="connsiteX62" fmla="*/ 324339 w 607527"/>
                <a:gd name="connsiteY62" fmla="*/ 248291 h 597767"/>
                <a:gd name="connsiteX63" fmla="*/ 314213 w 607527"/>
                <a:gd name="connsiteY63" fmla="*/ 258417 h 597767"/>
                <a:gd name="connsiteX64" fmla="*/ 304087 w 607527"/>
                <a:gd name="connsiteY64" fmla="*/ 248291 h 597767"/>
                <a:gd name="connsiteX65" fmla="*/ 314124 w 607527"/>
                <a:gd name="connsiteY65" fmla="*/ 238165 h 597767"/>
                <a:gd name="connsiteX66" fmla="*/ 192374 w 607527"/>
                <a:gd name="connsiteY66" fmla="*/ 217984 h 597767"/>
                <a:gd name="connsiteX67" fmla="*/ 232958 w 607527"/>
                <a:gd name="connsiteY67" fmla="*/ 268580 h 597767"/>
                <a:gd name="connsiteX68" fmla="*/ 192374 w 607527"/>
                <a:gd name="connsiteY68" fmla="*/ 319175 h 597767"/>
                <a:gd name="connsiteX69" fmla="*/ 151878 w 607527"/>
                <a:gd name="connsiteY69" fmla="*/ 268580 h 597767"/>
                <a:gd name="connsiteX70" fmla="*/ 192374 w 607527"/>
                <a:gd name="connsiteY70" fmla="*/ 217984 h 597767"/>
                <a:gd name="connsiteX71" fmla="*/ 400021 w 607527"/>
                <a:gd name="connsiteY71" fmla="*/ 167459 h 597767"/>
                <a:gd name="connsiteX72" fmla="*/ 415228 w 607527"/>
                <a:gd name="connsiteY72" fmla="*/ 182596 h 597767"/>
                <a:gd name="connsiteX73" fmla="*/ 400021 w 607527"/>
                <a:gd name="connsiteY73" fmla="*/ 197733 h 597767"/>
                <a:gd name="connsiteX74" fmla="*/ 384814 w 607527"/>
                <a:gd name="connsiteY74" fmla="*/ 182596 h 597767"/>
                <a:gd name="connsiteX75" fmla="*/ 400021 w 607527"/>
                <a:gd name="connsiteY75" fmla="*/ 167459 h 597767"/>
                <a:gd name="connsiteX76" fmla="*/ 263230 w 607527"/>
                <a:gd name="connsiteY76" fmla="*/ 157297 h 597767"/>
                <a:gd name="connsiteX77" fmla="*/ 283483 w 607527"/>
                <a:gd name="connsiteY77" fmla="*/ 177514 h 597767"/>
                <a:gd name="connsiteX78" fmla="*/ 263230 w 607527"/>
                <a:gd name="connsiteY78" fmla="*/ 197731 h 597767"/>
                <a:gd name="connsiteX79" fmla="*/ 242977 w 607527"/>
                <a:gd name="connsiteY79" fmla="*/ 177514 h 597767"/>
                <a:gd name="connsiteX80" fmla="*/ 263230 w 607527"/>
                <a:gd name="connsiteY80" fmla="*/ 157297 h 597767"/>
                <a:gd name="connsiteX81" fmla="*/ 172323 w 607527"/>
                <a:gd name="connsiteY81" fmla="*/ 157297 h 597767"/>
                <a:gd name="connsiteX82" fmla="*/ 172412 w 607527"/>
                <a:gd name="connsiteY82" fmla="*/ 157297 h 597767"/>
                <a:gd name="connsiteX83" fmla="*/ 182574 w 607527"/>
                <a:gd name="connsiteY83" fmla="*/ 167423 h 597767"/>
                <a:gd name="connsiteX84" fmla="*/ 172412 w 607527"/>
                <a:gd name="connsiteY84" fmla="*/ 177549 h 597767"/>
                <a:gd name="connsiteX85" fmla="*/ 162251 w 607527"/>
                <a:gd name="connsiteY85" fmla="*/ 167423 h 597767"/>
                <a:gd name="connsiteX86" fmla="*/ 172323 w 607527"/>
                <a:gd name="connsiteY86" fmla="*/ 157297 h 597767"/>
                <a:gd name="connsiteX87" fmla="*/ 374925 w 607527"/>
                <a:gd name="connsiteY87" fmla="*/ 116863 h 597767"/>
                <a:gd name="connsiteX88" fmla="*/ 375014 w 607527"/>
                <a:gd name="connsiteY88" fmla="*/ 116863 h 597767"/>
                <a:gd name="connsiteX89" fmla="*/ 385166 w 607527"/>
                <a:gd name="connsiteY89" fmla="*/ 126989 h 597767"/>
                <a:gd name="connsiteX90" fmla="*/ 375014 w 607527"/>
                <a:gd name="connsiteY90" fmla="*/ 137115 h 597767"/>
                <a:gd name="connsiteX91" fmla="*/ 364773 w 607527"/>
                <a:gd name="connsiteY91" fmla="*/ 126989 h 597767"/>
                <a:gd name="connsiteX92" fmla="*/ 374925 w 607527"/>
                <a:gd name="connsiteY92" fmla="*/ 116863 h 597767"/>
                <a:gd name="connsiteX93" fmla="*/ 258557 w 607527"/>
                <a:gd name="connsiteY93" fmla="*/ 1777 h 597767"/>
                <a:gd name="connsiteX94" fmla="*/ 277959 w 607527"/>
                <a:gd name="connsiteY94" fmla="*/ 36438 h 597767"/>
                <a:gd name="connsiteX95" fmla="*/ 278226 w 607527"/>
                <a:gd name="connsiteY95" fmla="*/ 57590 h 597767"/>
                <a:gd name="connsiteX96" fmla="*/ 303770 w 607527"/>
                <a:gd name="connsiteY96" fmla="*/ 56168 h 597767"/>
                <a:gd name="connsiteX97" fmla="*/ 340972 w 607527"/>
                <a:gd name="connsiteY97" fmla="*/ 59012 h 597767"/>
                <a:gd name="connsiteX98" fmla="*/ 349516 w 607527"/>
                <a:gd name="connsiteY98" fmla="*/ 39993 h 597767"/>
                <a:gd name="connsiteX99" fmla="*/ 346312 w 607527"/>
                <a:gd name="connsiteY99" fmla="*/ 15730 h 597767"/>
                <a:gd name="connsiteX100" fmla="*/ 349071 w 607527"/>
                <a:gd name="connsiteY100" fmla="*/ 1777 h 597767"/>
                <a:gd name="connsiteX101" fmla="*/ 363044 w 607527"/>
                <a:gd name="connsiteY101" fmla="*/ 4265 h 597767"/>
                <a:gd name="connsiteX102" fmla="*/ 369363 w 607527"/>
                <a:gd name="connsiteY102" fmla="*/ 43459 h 597767"/>
                <a:gd name="connsiteX103" fmla="*/ 362421 w 607527"/>
                <a:gd name="connsiteY103" fmla="*/ 63366 h 597767"/>
                <a:gd name="connsiteX104" fmla="*/ 420716 w 607527"/>
                <a:gd name="connsiteY104" fmla="*/ 86207 h 597767"/>
                <a:gd name="connsiteX105" fmla="*/ 435401 w 607527"/>
                <a:gd name="connsiteY105" fmla="*/ 71187 h 597767"/>
                <a:gd name="connsiteX106" fmla="*/ 440741 w 607527"/>
                <a:gd name="connsiteY106" fmla="*/ 47369 h 597767"/>
                <a:gd name="connsiteX107" fmla="*/ 448128 w 607527"/>
                <a:gd name="connsiteY107" fmla="*/ 35193 h 597767"/>
                <a:gd name="connsiteX108" fmla="*/ 460321 w 607527"/>
                <a:gd name="connsiteY108" fmla="*/ 42303 h 597767"/>
                <a:gd name="connsiteX109" fmla="*/ 452934 w 607527"/>
                <a:gd name="connsiteY109" fmla="*/ 81319 h 597767"/>
                <a:gd name="connsiteX110" fmla="*/ 439495 w 607527"/>
                <a:gd name="connsiteY110" fmla="*/ 97672 h 597767"/>
                <a:gd name="connsiteX111" fmla="*/ 486398 w 607527"/>
                <a:gd name="connsiteY111" fmla="*/ 138998 h 597767"/>
                <a:gd name="connsiteX112" fmla="*/ 505444 w 607527"/>
                <a:gd name="connsiteY112" fmla="*/ 129844 h 597767"/>
                <a:gd name="connsiteX113" fmla="*/ 518616 w 607527"/>
                <a:gd name="connsiteY113" fmla="*/ 109314 h 597767"/>
                <a:gd name="connsiteX114" fmla="*/ 529741 w 607527"/>
                <a:gd name="connsiteY114" fmla="*/ 100427 h 597767"/>
                <a:gd name="connsiteX115" fmla="*/ 538819 w 607527"/>
                <a:gd name="connsiteY115" fmla="*/ 111270 h 597767"/>
                <a:gd name="connsiteX116" fmla="*/ 518438 w 607527"/>
                <a:gd name="connsiteY116" fmla="*/ 145397 h 597767"/>
                <a:gd name="connsiteX117" fmla="*/ 500193 w 607527"/>
                <a:gd name="connsiteY117" fmla="*/ 156151 h 597767"/>
                <a:gd name="connsiteX118" fmla="*/ 530275 w 607527"/>
                <a:gd name="connsiteY118" fmla="*/ 211075 h 597767"/>
                <a:gd name="connsiteX119" fmla="*/ 551190 w 607527"/>
                <a:gd name="connsiteY119" fmla="*/ 208942 h 597767"/>
                <a:gd name="connsiteX120" fmla="*/ 570592 w 607527"/>
                <a:gd name="connsiteY120" fmla="*/ 194189 h 597767"/>
                <a:gd name="connsiteX121" fmla="*/ 584120 w 607527"/>
                <a:gd name="connsiteY121" fmla="*/ 189568 h 597767"/>
                <a:gd name="connsiteX122" fmla="*/ 588837 w 607527"/>
                <a:gd name="connsiteY122" fmla="*/ 202810 h 597767"/>
                <a:gd name="connsiteX123" fmla="*/ 558043 w 607527"/>
                <a:gd name="connsiteY123" fmla="*/ 227961 h 597767"/>
                <a:gd name="connsiteX124" fmla="*/ 537306 w 607527"/>
                <a:gd name="connsiteY124" fmla="*/ 231872 h 597767"/>
                <a:gd name="connsiteX125" fmla="*/ 546651 w 607527"/>
                <a:gd name="connsiteY125" fmla="*/ 293728 h 597767"/>
                <a:gd name="connsiteX126" fmla="*/ 567032 w 607527"/>
                <a:gd name="connsiteY126" fmla="*/ 298883 h 597767"/>
                <a:gd name="connsiteX127" fmla="*/ 567121 w 607527"/>
                <a:gd name="connsiteY127" fmla="*/ 298883 h 597767"/>
                <a:gd name="connsiteX128" fmla="*/ 590261 w 607527"/>
                <a:gd name="connsiteY128" fmla="*/ 291684 h 597767"/>
                <a:gd name="connsiteX129" fmla="*/ 604590 w 607527"/>
                <a:gd name="connsiteY129" fmla="*/ 291684 h 597767"/>
                <a:gd name="connsiteX130" fmla="*/ 604590 w 607527"/>
                <a:gd name="connsiteY130" fmla="*/ 305993 h 597767"/>
                <a:gd name="connsiteX131" fmla="*/ 567121 w 607527"/>
                <a:gd name="connsiteY131" fmla="*/ 319058 h 597767"/>
                <a:gd name="connsiteX132" fmla="*/ 567032 w 607527"/>
                <a:gd name="connsiteY132" fmla="*/ 319058 h 597767"/>
                <a:gd name="connsiteX133" fmla="*/ 546028 w 607527"/>
                <a:gd name="connsiteY133" fmla="*/ 315591 h 597767"/>
                <a:gd name="connsiteX134" fmla="*/ 533746 w 607527"/>
                <a:gd name="connsiteY134" fmla="*/ 376915 h 597767"/>
                <a:gd name="connsiteX135" fmla="*/ 551190 w 607527"/>
                <a:gd name="connsiteY135" fmla="*/ 388824 h 597767"/>
                <a:gd name="connsiteX136" fmla="*/ 575398 w 607527"/>
                <a:gd name="connsiteY136" fmla="*/ 389979 h 597767"/>
                <a:gd name="connsiteX137" fmla="*/ 588926 w 607527"/>
                <a:gd name="connsiteY137" fmla="*/ 394867 h 597767"/>
                <a:gd name="connsiteX138" fmla="*/ 584031 w 607527"/>
                <a:gd name="connsiteY138" fmla="*/ 408287 h 597767"/>
                <a:gd name="connsiteX139" fmla="*/ 565786 w 607527"/>
                <a:gd name="connsiteY139" fmla="*/ 411753 h 597767"/>
                <a:gd name="connsiteX140" fmla="*/ 544248 w 607527"/>
                <a:gd name="connsiteY140" fmla="*/ 407754 h 597767"/>
                <a:gd name="connsiteX141" fmla="*/ 525736 w 607527"/>
                <a:gd name="connsiteY141" fmla="*/ 397356 h 597767"/>
                <a:gd name="connsiteX142" fmla="*/ 493073 w 607527"/>
                <a:gd name="connsiteY142" fmla="*/ 450769 h 597767"/>
                <a:gd name="connsiteX143" fmla="*/ 505444 w 607527"/>
                <a:gd name="connsiteY143" fmla="*/ 467833 h 597767"/>
                <a:gd name="connsiteX144" fmla="*/ 527872 w 607527"/>
                <a:gd name="connsiteY144" fmla="*/ 477254 h 597767"/>
                <a:gd name="connsiteX145" fmla="*/ 538819 w 607527"/>
                <a:gd name="connsiteY145" fmla="*/ 486496 h 597767"/>
                <a:gd name="connsiteX146" fmla="*/ 529652 w 607527"/>
                <a:gd name="connsiteY146" fmla="*/ 497428 h 597767"/>
                <a:gd name="connsiteX147" fmla="*/ 527605 w 607527"/>
                <a:gd name="connsiteY147" fmla="*/ 497517 h 597767"/>
                <a:gd name="connsiteX148" fmla="*/ 492450 w 607527"/>
                <a:gd name="connsiteY148" fmla="*/ 483386 h 597767"/>
                <a:gd name="connsiteX149" fmla="*/ 478566 w 607527"/>
                <a:gd name="connsiteY149" fmla="*/ 467211 h 597767"/>
                <a:gd name="connsiteX150" fmla="*/ 429705 w 607527"/>
                <a:gd name="connsiteY150" fmla="*/ 506315 h 597767"/>
                <a:gd name="connsiteX151" fmla="*/ 435401 w 607527"/>
                <a:gd name="connsiteY151" fmla="*/ 526579 h 597767"/>
                <a:gd name="connsiteX152" fmla="*/ 453379 w 607527"/>
                <a:gd name="connsiteY152" fmla="*/ 543109 h 597767"/>
                <a:gd name="connsiteX153" fmla="*/ 460232 w 607527"/>
                <a:gd name="connsiteY153" fmla="*/ 555552 h 597767"/>
                <a:gd name="connsiteX154" fmla="*/ 450620 w 607527"/>
                <a:gd name="connsiteY154" fmla="*/ 562928 h 597767"/>
                <a:gd name="connsiteX155" fmla="*/ 447950 w 607527"/>
                <a:gd name="connsiteY155" fmla="*/ 562573 h 597767"/>
                <a:gd name="connsiteX156" fmla="*/ 417868 w 607527"/>
                <a:gd name="connsiteY156" fmla="*/ 536622 h 597767"/>
                <a:gd name="connsiteX157" fmla="*/ 410392 w 607527"/>
                <a:gd name="connsiteY157" fmla="*/ 516803 h 597767"/>
                <a:gd name="connsiteX158" fmla="*/ 350940 w 607527"/>
                <a:gd name="connsiteY158" fmla="*/ 536888 h 597767"/>
                <a:gd name="connsiteX159" fmla="*/ 349516 w 607527"/>
                <a:gd name="connsiteY159" fmla="*/ 557774 h 597767"/>
                <a:gd name="connsiteX160" fmla="*/ 360730 w 607527"/>
                <a:gd name="connsiteY160" fmla="*/ 579459 h 597767"/>
                <a:gd name="connsiteX161" fmla="*/ 362866 w 607527"/>
                <a:gd name="connsiteY161" fmla="*/ 593590 h 597767"/>
                <a:gd name="connsiteX162" fmla="*/ 354678 w 607527"/>
                <a:gd name="connsiteY162" fmla="*/ 597767 h 597767"/>
                <a:gd name="connsiteX163" fmla="*/ 348982 w 607527"/>
                <a:gd name="connsiteY163" fmla="*/ 595990 h 597767"/>
                <a:gd name="connsiteX164" fmla="*/ 329580 w 607527"/>
                <a:gd name="connsiteY164" fmla="*/ 561329 h 597767"/>
                <a:gd name="connsiteX165" fmla="*/ 335899 w 607527"/>
                <a:gd name="connsiteY165" fmla="*/ 522135 h 597767"/>
                <a:gd name="connsiteX166" fmla="*/ 342396 w 607527"/>
                <a:gd name="connsiteY166" fmla="*/ 517958 h 597767"/>
                <a:gd name="connsiteX167" fmla="*/ 526537 w 607527"/>
                <a:gd name="connsiteY167" fmla="*/ 298972 h 597767"/>
                <a:gd name="connsiteX168" fmla="*/ 526537 w 607527"/>
                <a:gd name="connsiteY168" fmla="*/ 298794 h 597767"/>
                <a:gd name="connsiteX169" fmla="*/ 513098 w 607527"/>
                <a:gd name="connsiteY169" fmla="*/ 222896 h 597767"/>
                <a:gd name="connsiteX170" fmla="*/ 513098 w 607527"/>
                <a:gd name="connsiteY170" fmla="*/ 222718 h 597767"/>
                <a:gd name="connsiteX171" fmla="*/ 303770 w 607527"/>
                <a:gd name="connsiteY171" fmla="*/ 76431 h 597767"/>
                <a:gd name="connsiteX172" fmla="*/ 94441 w 607527"/>
                <a:gd name="connsiteY172" fmla="*/ 222807 h 597767"/>
                <a:gd name="connsiteX173" fmla="*/ 81002 w 607527"/>
                <a:gd name="connsiteY173" fmla="*/ 298883 h 597767"/>
                <a:gd name="connsiteX174" fmla="*/ 94441 w 607527"/>
                <a:gd name="connsiteY174" fmla="*/ 374959 h 597767"/>
                <a:gd name="connsiteX175" fmla="*/ 303770 w 607527"/>
                <a:gd name="connsiteY175" fmla="*/ 521335 h 597767"/>
                <a:gd name="connsiteX176" fmla="*/ 313916 w 607527"/>
                <a:gd name="connsiteY176" fmla="*/ 531467 h 597767"/>
                <a:gd name="connsiteX177" fmla="*/ 303770 w 607527"/>
                <a:gd name="connsiteY177" fmla="*/ 541598 h 597767"/>
                <a:gd name="connsiteX178" fmla="*/ 266567 w 607527"/>
                <a:gd name="connsiteY178" fmla="*/ 538754 h 597767"/>
                <a:gd name="connsiteX179" fmla="*/ 258112 w 607527"/>
                <a:gd name="connsiteY179" fmla="*/ 557774 h 597767"/>
                <a:gd name="connsiteX180" fmla="*/ 261138 w 607527"/>
                <a:gd name="connsiteY180" fmla="*/ 582036 h 597767"/>
                <a:gd name="connsiteX181" fmla="*/ 258379 w 607527"/>
                <a:gd name="connsiteY181" fmla="*/ 595990 h 597767"/>
                <a:gd name="connsiteX182" fmla="*/ 252683 w 607527"/>
                <a:gd name="connsiteY182" fmla="*/ 597767 h 597767"/>
                <a:gd name="connsiteX183" fmla="*/ 244495 w 607527"/>
                <a:gd name="connsiteY183" fmla="*/ 593501 h 597767"/>
                <a:gd name="connsiteX184" fmla="*/ 238087 w 607527"/>
                <a:gd name="connsiteY184" fmla="*/ 554308 h 597767"/>
                <a:gd name="connsiteX185" fmla="*/ 245118 w 607527"/>
                <a:gd name="connsiteY185" fmla="*/ 534400 h 597767"/>
                <a:gd name="connsiteX186" fmla="*/ 186734 w 607527"/>
                <a:gd name="connsiteY186" fmla="*/ 511559 h 597767"/>
                <a:gd name="connsiteX187" fmla="*/ 172138 w 607527"/>
                <a:gd name="connsiteY187" fmla="*/ 526579 h 597767"/>
                <a:gd name="connsiteX188" fmla="*/ 166709 w 607527"/>
                <a:gd name="connsiteY188" fmla="*/ 550219 h 597767"/>
                <a:gd name="connsiteX189" fmla="*/ 159589 w 607527"/>
                <a:gd name="connsiteY189" fmla="*/ 562573 h 597767"/>
                <a:gd name="connsiteX190" fmla="*/ 156919 w 607527"/>
                <a:gd name="connsiteY190" fmla="*/ 562928 h 597767"/>
                <a:gd name="connsiteX191" fmla="*/ 147129 w 607527"/>
                <a:gd name="connsiteY191" fmla="*/ 555463 h 597767"/>
                <a:gd name="connsiteX192" fmla="*/ 154605 w 607527"/>
                <a:gd name="connsiteY192" fmla="*/ 516447 h 597767"/>
                <a:gd name="connsiteX193" fmla="*/ 168044 w 607527"/>
                <a:gd name="connsiteY193" fmla="*/ 500094 h 597767"/>
                <a:gd name="connsiteX194" fmla="*/ 121141 w 607527"/>
                <a:gd name="connsiteY194" fmla="*/ 458768 h 597767"/>
                <a:gd name="connsiteX195" fmla="*/ 102095 w 607527"/>
                <a:gd name="connsiteY195" fmla="*/ 467922 h 597767"/>
                <a:gd name="connsiteX196" fmla="*/ 88923 w 607527"/>
                <a:gd name="connsiteY196" fmla="*/ 488452 h 597767"/>
                <a:gd name="connsiteX197" fmla="*/ 78777 w 607527"/>
                <a:gd name="connsiteY197" fmla="*/ 497428 h 597767"/>
                <a:gd name="connsiteX198" fmla="*/ 77798 w 607527"/>
                <a:gd name="connsiteY198" fmla="*/ 497339 h 597767"/>
                <a:gd name="connsiteX199" fmla="*/ 68720 w 607527"/>
                <a:gd name="connsiteY199" fmla="*/ 486496 h 597767"/>
                <a:gd name="connsiteX200" fmla="*/ 89101 w 607527"/>
                <a:gd name="connsiteY200" fmla="*/ 452369 h 597767"/>
                <a:gd name="connsiteX201" fmla="*/ 107346 w 607527"/>
                <a:gd name="connsiteY201" fmla="*/ 441615 h 597767"/>
                <a:gd name="connsiteX202" fmla="*/ 77264 w 607527"/>
                <a:gd name="connsiteY202" fmla="*/ 386691 h 597767"/>
                <a:gd name="connsiteX203" fmla="*/ 56349 w 607527"/>
                <a:gd name="connsiteY203" fmla="*/ 388824 h 597767"/>
                <a:gd name="connsiteX204" fmla="*/ 36947 w 607527"/>
                <a:gd name="connsiteY204" fmla="*/ 403577 h 597767"/>
                <a:gd name="connsiteX205" fmla="*/ 27780 w 607527"/>
                <a:gd name="connsiteY205" fmla="*/ 409176 h 597767"/>
                <a:gd name="connsiteX206" fmla="*/ 23419 w 607527"/>
                <a:gd name="connsiteY206" fmla="*/ 408198 h 597767"/>
                <a:gd name="connsiteX207" fmla="*/ 18613 w 607527"/>
                <a:gd name="connsiteY207" fmla="*/ 394867 h 597767"/>
                <a:gd name="connsiteX208" fmla="*/ 49496 w 607527"/>
                <a:gd name="connsiteY208" fmla="*/ 369805 h 597767"/>
                <a:gd name="connsiteX209" fmla="*/ 70233 w 607527"/>
                <a:gd name="connsiteY209" fmla="*/ 365894 h 597767"/>
                <a:gd name="connsiteX210" fmla="*/ 60888 w 607527"/>
                <a:gd name="connsiteY210" fmla="*/ 304038 h 597767"/>
                <a:gd name="connsiteX211" fmla="*/ 40507 w 607527"/>
                <a:gd name="connsiteY211" fmla="*/ 298883 h 597767"/>
                <a:gd name="connsiteX212" fmla="*/ 17189 w 607527"/>
                <a:gd name="connsiteY212" fmla="*/ 306171 h 597767"/>
                <a:gd name="connsiteX213" fmla="*/ 2860 w 607527"/>
                <a:gd name="connsiteY213" fmla="*/ 305904 h 597767"/>
                <a:gd name="connsiteX214" fmla="*/ 2949 w 607527"/>
                <a:gd name="connsiteY214" fmla="*/ 291773 h 597767"/>
                <a:gd name="connsiteX215" fmla="*/ 40507 w 607527"/>
                <a:gd name="connsiteY215" fmla="*/ 278709 h 597767"/>
                <a:gd name="connsiteX216" fmla="*/ 61333 w 607527"/>
                <a:gd name="connsiteY216" fmla="*/ 282086 h 597767"/>
                <a:gd name="connsiteX217" fmla="*/ 73704 w 607527"/>
                <a:gd name="connsiteY217" fmla="*/ 220763 h 597767"/>
                <a:gd name="connsiteX218" fmla="*/ 56349 w 607527"/>
                <a:gd name="connsiteY218" fmla="*/ 208942 h 597767"/>
                <a:gd name="connsiteX219" fmla="*/ 31963 w 607527"/>
                <a:gd name="connsiteY219" fmla="*/ 207876 h 597767"/>
                <a:gd name="connsiteX220" fmla="*/ 18613 w 607527"/>
                <a:gd name="connsiteY220" fmla="*/ 202721 h 597767"/>
                <a:gd name="connsiteX221" fmla="*/ 23508 w 607527"/>
                <a:gd name="connsiteY221" fmla="*/ 189479 h 597767"/>
                <a:gd name="connsiteX222" fmla="*/ 63291 w 607527"/>
                <a:gd name="connsiteY222" fmla="*/ 190012 h 597767"/>
                <a:gd name="connsiteX223" fmla="*/ 81714 w 607527"/>
                <a:gd name="connsiteY223" fmla="*/ 200322 h 597767"/>
                <a:gd name="connsiteX224" fmla="*/ 114377 w 607527"/>
                <a:gd name="connsiteY224" fmla="*/ 146997 h 597767"/>
                <a:gd name="connsiteX225" fmla="*/ 102095 w 607527"/>
                <a:gd name="connsiteY225" fmla="*/ 129933 h 597767"/>
                <a:gd name="connsiteX226" fmla="*/ 79489 w 607527"/>
                <a:gd name="connsiteY226" fmla="*/ 120513 h 597767"/>
                <a:gd name="connsiteX227" fmla="*/ 68809 w 607527"/>
                <a:gd name="connsiteY227" fmla="*/ 111092 h 597767"/>
                <a:gd name="connsiteX228" fmla="*/ 77887 w 607527"/>
                <a:gd name="connsiteY228" fmla="*/ 100338 h 597767"/>
                <a:gd name="connsiteX229" fmla="*/ 115089 w 607527"/>
                <a:gd name="connsiteY229" fmla="*/ 114380 h 597767"/>
                <a:gd name="connsiteX230" fmla="*/ 128973 w 607527"/>
                <a:gd name="connsiteY230" fmla="*/ 130555 h 597767"/>
                <a:gd name="connsiteX231" fmla="*/ 177834 w 607527"/>
                <a:gd name="connsiteY231" fmla="*/ 91362 h 597767"/>
                <a:gd name="connsiteX232" fmla="*/ 172138 w 607527"/>
                <a:gd name="connsiteY232" fmla="*/ 71187 h 597767"/>
                <a:gd name="connsiteX233" fmla="*/ 154338 w 607527"/>
                <a:gd name="connsiteY233" fmla="*/ 54746 h 597767"/>
                <a:gd name="connsiteX234" fmla="*/ 147129 w 607527"/>
                <a:gd name="connsiteY234" fmla="*/ 42303 h 597767"/>
                <a:gd name="connsiteX235" fmla="*/ 159500 w 607527"/>
                <a:gd name="connsiteY235" fmla="*/ 35193 h 597767"/>
                <a:gd name="connsiteX236" fmla="*/ 189671 w 607527"/>
                <a:gd name="connsiteY236" fmla="*/ 61145 h 597767"/>
                <a:gd name="connsiteX237" fmla="*/ 197147 w 607527"/>
                <a:gd name="connsiteY237" fmla="*/ 80875 h 597767"/>
                <a:gd name="connsiteX238" fmla="*/ 256510 w 607527"/>
                <a:gd name="connsiteY238" fmla="*/ 60878 h 597767"/>
                <a:gd name="connsiteX239" fmla="*/ 258023 w 607527"/>
                <a:gd name="connsiteY239" fmla="*/ 39993 h 597767"/>
                <a:gd name="connsiteX240" fmla="*/ 246809 w 607527"/>
                <a:gd name="connsiteY240" fmla="*/ 18307 h 597767"/>
                <a:gd name="connsiteX241" fmla="*/ 244584 w 607527"/>
                <a:gd name="connsiteY241" fmla="*/ 4265 h 597767"/>
                <a:gd name="connsiteX242" fmla="*/ 258557 w 607527"/>
                <a:gd name="connsiteY242" fmla="*/ 1777 h 597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</a:cxnLst>
              <a:rect l="l" t="t" r="r" b="b"/>
              <a:pathLst>
                <a:path w="607527" h="597767">
                  <a:moveTo>
                    <a:pt x="334395" y="480911"/>
                  </a:moveTo>
                  <a:lnTo>
                    <a:pt x="334484" y="480911"/>
                  </a:lnTo>
                  <a:cubicBezTo>
                    <a:pt x="340080" y="480911"/>
                    <a:pt x="344521" y="485441"/>
                    <a:pt x="344521" y="491037"/>
                  </a:cubicBezTo>
                  <a:cubicBezTo>
                    <a:pt x="344521" y="496633"/>
                    <a:pt x="340080" y="501163"/>
                    <a:pt x="334484" y="501163"/>
                  </a:cubicBezTo>
                  <a:cubicBezTo>
                    <a:pt x="328888" y="501163"/>
                    <a:pt x="324269" y="496633"/>
                    <a:pt x="324269" y="491037"/>
                  </a:cubicBezTo>
                  <a:cubicBezTo>
                    <a:pt x="324269" y="485441"/>
                    <a:pt x="328799" y="480911"/>
                    <a:pt x="334395" y="480911"/>
                  </a:cubicBezTo>
                  <a:close/>
                  <a:moveTo>
                    <a:pt x="227806" y="450567"/>
                  </a:moveTo>
                  <a:cubicBezTo>
                    <a:pt x="236185" y="450567"/>
                    <a:pt x="242978" y="457360"/>
                    <a:pt x="242978" y="465739"/>
                  </a:cubicBezTo>
                  <a:cubicBezTo>
                    <a:pt x="242978" y="474118"/>
                    <a:pt x="236185" y="480911"/>
                    <a:pt x="227806" y="480911"/>
                  </a:cubicBezTo>
                  <a:cubicBezTo>
                    <a:pt x="219427" y="480911"/>
                    <a:pt x="212634" y="474118"/>
                    <a:pt x="212634" y="465739"/>
                  </a:cubicBezTo>
                  <a:cubicBezTo>
                    <a:pt x="212634" y="457360"/>
                    <a:pt x="219427" y="450567"/>
                    <a:pt x="227806" y="450567"/>
                  </a:cubicBezTo>
                  <a:close/>
                  <a:moveTo>
                    <a:pt x="152124" y="379790"/>
                  </a:moveTo>
                  <a:lnTo>
                    <a:pt x="152213" y="379790"/>
                  </a:lnTo>
                  <a:cubicBezTo>
                    <a:pt x="157809" y="379790"/>
                    <a:pt x="162250" y="384320"/>
                    <a:pt x="162250" y="389916"/>
                  </a:cubicBezTo>
                  <a:cubicBezTo>
                    <a:pt x="162250" y="395512"/>
                    <a:pt x="157809" y="400042"/>
                    <a:pt x="152213" y="400042"/>
                  </a:cubicBezTo>
                  <a:cubicBezTo>
                    <a:pt x="146617" y="400042"/>
                    <a:pt x="141998" y="395512"/>
                    <a:pt x="141998" y="389916"/>
                  </a:cubicBezTo>
                  <a:cubicBezTo>
                    <a:pt x="141998" y="384320"/>
                    <a:pt x="146528" y="379790"/>
                    <a:pt x="152124" y="379790"/>
                  </a:cubicBezTo>
                  <a:close/>
                  <a:moveTo>
                    <a:pt x="374643" y="359614"/>
                  </a:moveTo>
                  <a:cubicBezTo>
                    <a:pt x="369128" y="359614"/>
                    <a:pt x="364591" y="364146"/>
                    <a:pt x="364591" y="369743"/>
                  </a:cubicBezTo>
                  <a:cubicBezTo>
                    <a:pt x="364591" y="375252"/>
                    <a:pt x="369128" y="379784"/>
                    <a:pt x="374643" y="379784"/>
                  </a:cubicBezTo>
                  <a:cubicBezTo>
                    <a:pt x="380247" y="379784"/>
                    <a:pt x="384784" y="375252"/>
                    <a:pt x="384784" y="369743"/>
                  </a:cubicBezTo>
                  <a:cubicBezTo>
                    <a:pt x="384784" y="364146"/>
                    <a:pt x="380247" y="359614"/>
                    <a:pt x="374643" y="359614"/>
                  </a:cubicBezTo>
                  <a:close/>
                  <a:moveTo>
                    <a:pt x="374643" y="339356"/>
                  </a:moveTo>
                  <a:cubicBezTo>
                    <a:pt x="391456" y="339356"/>
                    <a:pt x="405066" y="352950"/>
                    <a:pt x="405066" y="369743"/>
                  </a:cubicBezTo>
                  <a:cubicBezTo>
                    <a:pt x="405066" y="386448"/>
                    <a:pt x="391456" y="400042"/>
                    <a:pt x="374643" y="400042"/>
                  </a:cubicBezTo>
                  <a:cubicBezTo>
                    <a:pt x="357919" y="400042"/>
                    <a:pt x="344309" y="386448"/>
                    <a:pt x="344309" y="369743"/>
                  </a:cubicBezTo>
                  <a:cubicBezTo>
                    <a:pt x="344309" y="352950"/>
                    <a:pt x="357919" y="339356"/>
                    <a:pt x="374643" y="339356"/>
                  </a:cubicBezTo>
                  <a:close/>
                  <a:moveTo>
                    <a:pt x="233115" y="339356"/>
                  </a:moveTo>
                  <a:lnTo>
                    <a:pt x="233204" y="339356"/>
                  </a:lnTo>
                  <a:cubicBezTo>
                    <a:pt x="238800" y="339356"/>
                    <a:pt x="243330" y="343886"/>
                    <a:pt x="243330" y="349482"/>
                  </a:cubicBezTo>
                  <a:cubicBezTo>
                    <a:pt x="243330" y="355078"/>
                    <a:pt x="238800" y="359608"/>
                    <a:pt x="233204" y="359608"/>
                  </a:cubicBezTo>
                  <a:cubicBezTo>
                    <a:pt x="227608" y="359608"/>
                    <a:pt x="223078" y="355078"/>
                    <a:pt x="223078" y="349482"/>
                  </a:cubicBezTo>
                  <a:cubicBezTo>
                    <a:pt x="223078" y="343886"/>
                    <a:pt x="227519" y="339356"/>
                    <a:pt x="233115" y="339356"/>
                  </a:cubicBezTo>
                  <a:close/>
                  <a:moveTo>
                    <a:pt x="496394" y="278740"/>
                  </a:moveTo>
                  <a:lnTo>
                    <a:pt x="496483" y="278740"/>
                  </a:lnTo>
                  <a:cubicBezTo>
                    <a:pt x="502079" y="278740"/>
                    <a:pt x="506609" y="283258"/>
                    <a:pt x="506609" y="288751"/>
                  </a:cubicBezTo>
                  <a:cubicBezTo>
                    <a:pt x="506609" y="294333"/>
                    <a:pt x="502079" y="298851"/>
                    <a:pt x="496483" y="298851"/>
                  </a:cubicBezTo>
                  <a:cubicBezTo>
                    <a:pt x="490887" y="298851"/>
                    <a:pt x="486357" y="294333"/>
                    <a:pt x="486357" y="288751"/>
                  </a:cubicBezTo>
                  <a:cubicBezTo>
                    <a:pt x="486357" y="283258"/>
                    <a:pt x="490798" y="278740"/>
                    <a:pt x="496394" y="278740"/>
                  </a:cubicBezTo>
                  <a:close/>
                  <a:moveTo>
                    <a:pt x="384778" y="278686"/>
                  </a:moveTo>
                  <a:cubicBezTo>
                    <a:pt x="351321" y="278686"/>
                    <a:pt x="324093" y="310422"/>
                    <a:pt x="324093" y="349448"/>
                  </a:cubicBezTo>
                  <a:cubicBezTo>
                    <a:pt x="324093" y="388473"/>
                    <a:pt x="351321" y="420209"/>
                    <a:pt x="384778" y="420209"/>
                  </a:cubicBezTo>
                  <a:cubicBezTo>
                    <a:pt x="418325" y="420209"/>
                    <a:pt x="445553" y="388473"/>
                    <a:pt x="445553" y="349448"/>
                  </a:cubicBezTo>
                  <a:cubicBezTo>
                    <a:pt x="445553" y="310422"/>
                    <a:pt x="418325" y="278686"/>
                    <a:pt x="384778" y="278686"/>
                  </a:cubicBezTo>
                  <a:close/>
                  <a:moveTo>
                    <a:pt x="384778" y="258418"/>
                  </a:moveTo>
                  <a:cubicBezTo>
                    <a:pt x="429447" y="258418"/>
                    <a:pt x="465752" y="299221"/>
                    <a:pt x="465752" y="349448"/>
                  </a:cubicBezTo>
                  <a:cubicBezTo>
                    <a:pt x="465752" y="399674"/>
                    <a:pt x="429447" y="440477"/>
                    <a:pt x="384778" y="440477"/>
                  </a:cubicBezTo>
                  <a:cubicBezTo>
                    <a:pt x="340110" y="440477"/>
                    <a:pt x="303805" y="399674"/>
                    <a:pt x="303805" y="349448"/>
                  </a:cubicBezTo>
                  <a:cubicBezTo>
                    <a:pt x="303805" y="299221"/>
                    <a:pt x="340110" y="258418"/>
                    <a:pt x="384778" y="258418"/>
                  </a:cubicBezTo>
                  <a:close/>
                  <a:moveTo>
                    <a:pt x="192620" y="258418"/>
                  </a:moveTo>
                  <a:lnTo>
                    <a:pt x="192709" y="258418"/>
                  </a:lnTo>
                  <a:cubicBezTo>
                    <a:pt x="198300" y="258418"/>
                    <a:pt x="202826" y="262964"/>
                    <a:pt x="202826" y="268580"/>
                  </a:cubicBezTo>
                  <a:cubicBezTo>
                    <a:pt x="202826" y="274195"/>
                    <a:pt x="198300" y="278741"/>
                    <a:pt x="192709" y="278741"/>
                  </a:cubicBezTo>
                  <a:cubicBezTo>
                    <a:pt x="187118" y="278741"/>
                    <a:pt x="182503" y="274195"/>
                    <a:pt x="182503" y="268580"/>
                  </a:cubicBezTo>
                  <a:cubicBezTo>
                    <a:pt x="182503" y="262964"/>
                    <a:pt x="187029" y="258418"/>
                    <a:pt x="192620" y="258418"/>
                  </a:cubicBezTo>
                  <a:close/>
                  <a:moveTo>
                    <a:pt x="192374" y="238169"/>
                  </a:moveTo>
                  <a:cubicBezTo>
                    <a:pt x="176353" y="238169"/>
                    <a:pt x="172170" y="258087"/>
                    <a:pt x="172170" y="268580"/>
                  </a:cubicBezTo>
                  <a:cubicBezTo>
                    <a:pt x="172170" y="279072"/>
                    <a:pt x="176353" y="298901"/>
                    <a:pt x="192374" y="298901"/>
                  </a:cubicBezTo>
                  <a:cubicBezTo>
                    <a:pt x="208394" y="298901"/>
                    <a:pt x="212666" y="279072"/>
                    <a:pt x="212666" y="268580"/>
                  </a:cubicBezTo>
                  <a:cubicBezTo>
                    <a:pt x="212666" y="258087"/>
                    <a:pt x="208394" y="238169"/>
                    <a:pt x="192374" y="238169"/>
                  </a:cubicBezTo>
                  <a:close/>
                  <a:moveTo>
                    <a:pt x="314124" y="238165"/>
                  </a:moveTo>
                  <a:lnTo>
                    <a:pt x="314213" y="238165"/>
                  </a:lnTo>
                  <a:cubicBezTo>
                    <a:pt x="319809" y="238165"/>
                    <a:pt x="324339" y="242695"/>
                    <a:pt x="324339" y="248291"/>
                  </a:cubicBezTo>
                  <a:cubicBezTo>
                    <a:pt x="324339" y="253887"/>
                    <a:pt x="319809" y="258417"/>
                    <a:pt x="314213" y="258417"/>
                  </a:cubicBezTo>
                  <a:cubicBezTo>
                    <a:pt x="308617" y="258417"/>
                    <a:pt x="304087" y="253887"/>
                    <a:pt x="304087" y="248291"/>
                  </a:cubicBezTo>
                  <a:cubicBezTo>
                    <a:pt x="304087" y="242695"/>
                    <a:pt x="308528" y="238165"/>
                    <a:pt x="314124" y="238165"/>
                  </a:cubicBezTo>
                  <a:close/>
                  <a:moveTo>
                    <a:pt x="192374" y="217984"/>
                  </a:moveTo>
                  <a:cubicBezTo>
                    <a:pt x="218985" y="217984"/>
                    <a:pt x="232958" y="243415"/>
                    <a:pt x="232958" y="268580"/>
                  </a:cubicBezTo>
                  <a:cubicBezTo>
                    <a:pt x="232958" y="293744"/>
                    <a:pt x="218985" y="319175"/>
                    <a:pt x="192374" y="319175"/>
                  </a:cubicBezTo>
                  <a:cubicBezTo>
                    <a:pt x="165851" y="319175"/>
                    <a:pt x="151878" y="293744"/>
                    <a:pt x="151878" y="268580"/>
                  </a:cubicBezTo>
                  <a:cubicBezTo>
                    <a:pt x="151878" y="243415"/>
                    <a:pt x="165851" y="217984"/>
                    <a:pt x="192374" y="217984"/>
                  </a:cubicBezTo>
                  <a:close/>
                  <a:moveTo>
                    <a:pt x="400021" y="167459"/>
                  </a:moveTo>
                  <a:cubicBezTo>
                    <a:pt x="408420" y="167459"/>
                    <a:pt x="415228" y="174236"/>
                    <a:pt x="415228" y="182596"/>
                  </a:cubicBezTo>
                  <a:cubicBezTo>
                    <a:pt x="415228" y="190956"/>
                    <a:pt x="408420" y="197733"/>
                    <a:pt x="400021" y="197733"/>
                  </a:cubicBezTo>
                  <a:cubicBezTo>
                    <a:pt x="391622" y="197733"/>
                    <a:pt x="384814" y="190956"/>
                    <a:pt x="384814" y="182596"/>
                  </a:cubicBezTo>
                  <a:cubicBezTo>
                    <a:pt x="384814" y="174236"/>
                    <a:pt x="391622" y="167459"/>
                    <a:pt x="400021" y="167459"/>
                  </a:cubicBezTo>
                  <a:close/>
                  <a:moveTo>
                    <a:pt x="263230" y="157297"/>
                  </a:moveTo>
                  <a:cubicBezTo>
                    <a:pt x="274415" y="157297"/>
                    <a:pt x="283483" y="166348"/>
                    <a:pt x="283483" y="177514"/>
                  </a:cubicBezTo>
                  <a:cubicBezTo>
                    <a:pt x="283483" y="188680"/>
                    <a:pt x="274415" y="197731"/>
                    <a:pt x="263230" y="197731"/>
                  </a:cubicBezTo>
                  <a:cubicBezTo>
                    <a:pt x="252045" y="197731"/>
                    <a:pt x="242977" y="188680"/>
                    <a:pt x="242977" y="177514"/>
                  </a:cubicBezTo>
                  <a:cubicBezTo>
                    <a:pt x="242977" y="166348"/>
                    <a:pt x="252045" y="157297"/>
                    <a:pt x="263230" y="157297"/>
                  </a:cubicBezTo>
                  <a:close/>
                  <a:moveTo>
                    <a:pt x="172323" y="157297"/>
                  </a:moveTo>
                  <a:lnTo>
                    <a:pt x="172412" y="157297"/>
                  </a:lnTo>
                  <a:cubicBezTo>
                    <a:pt x="178028" y="157297"/>
                    <a:pt x="182574" y="161827"/>
                    <a:pt x="182574" y="167423"/>
                  </a:cubicBezTo>
                  <a:cubicBezTo>
                    <a:pt x="182574" y="173019"/>
                    <a:pt x="178028" y="177549"/>
                    <a:pt x="172412" y="177549"/>
                  </a:cubicBezTo>
                  <a:cubicBezTo>
                    <a:pt x="166797" y="177549"/>
                    <a:pt x="162251" y="173019"/>
                    <a:pt x="162251" y="167423"/>
                  </a:cubicBezTo>
                  <a:cubicBezTo>
                    <a:pt x="162251" y="161827"/>
                    <a:pt x="166708" y="157297"/>
                    <a:pt x="172323" y="157297"/>
                  </a:cubicBezTo>
                  <a:close/>
                  <a:moveTo>
                    <a:pt x="374925" y="116863"/>
                  </a:moveTo>
                  <a:lnTo>
                    <a:pt x="375014" y="116863"/>
                  </a:lnTo>
                  <a:cubicBezTo>
                    <a:pt x="380624" y="116863"/>
                    <a:pt x="385166" y="121393"/>
                    <a:pt x="385166" y="126989"/>
                  </a:cubicBezTo>
                  <a:cubicBezTo>
                    <a:pt x="385166" y="132585"/>
                    <a:pt x="380624" y="137115"/>
                    <a:pt x="375014" y="137115"/>
                  </a:cubicBezTo>
                  <a:cubicBezTo>
                    <a:pt x="369404" y="137115"/>
                    <a:pt x="364773" y="132585"/>
                    <a:pt x="364773" y="126989"/>
                  </a:cubicBezTo>
                  <a:cubicBezTo>
                    <a:pt x="364773" y="121393"/>
                    <a:pt x="369315" y="116863"/>
                    <a:pt x="374925" y="116863"/>
                  </a:cubicBezTo>
                  <a:close/>
                  <a:moveTo>
                    <a:pt x="258557" y="1777"/>
                  </a:moveTo>
                  <a:cubicBezTo>
                    <a:pt x="260070" y="2932"/>
                    <a:pt x="273865" y="13064"/>
                    <a:pt x="277959" y="36438"/>
                  </a:cubicBezTo>
                  <a:cubicBezTo>
                    <a:pt x="279472" y="44703"/>
                    <a:pt x="279116" y="51724"/>
                    <a:pt x="278226" y="57590"/>
                  </a:cubicBezTo>
                  <a:cubicBezTo>
                    <a:pt x="286592" y="56701"/>
                    <a:pt x="295136" y="56168"/>
                    <a:pt x="303770" y="56168"/>
                  </a:cubicBezTo>
                  <a:cubicBezTo>
                    <a:pt x="316408" y="56168"/>
                    <a:pt x="328779" y="57145"/>
                    <a:pt x="340972" y="59012"/>
                  </a:cubicBezTo>
                  <a:cubicBezTo>
                    <a:pt x="343642" y="55990"/>
                    <a:pt x="347736" y="49858"/>
                    <a:pt x="349516" y="39993"/>
                  </a:cubicBezTo>
                  <a:cubicBezTo>
                    <a:pt x="352097" y="24884"/>
                    <a:pt x="346579" y="16085"/>
                    <a:pt x="346312" y="15730"/>
                  </a:cubicBezTo>
                  <a:cubicBezTo>
                    <a:pt x="343286" y="11108"/>
                    <a:pt x="344532" y="4887"/>
                    <a:pt x="349071" y="1777"/>
                  </a:cubicBezTo>
                  <a:cubicBezTo>
                    <a:pt x="353699" y="-1334"/>
                    <a:pt x="359840" y="-179"/>
                    <a:pt x="363044" y="4265"/>
                  </a:cubicBezTo>
                  <a:cubicBezTo>
                    <a:pt x="364112" y="5865"/>
                    <a:pt x="373546" y="20085"/>
                    <a:pt x="369363" y="43459"/>
                  </a:cubicBezTo>
                  <a:cubicBezTo>
                    <a:pt x="367939" y="51724"/>
                    <a:pt x="365269" y="58212"/>
                    <a:pt x="362421" y="63366"/>
                  </a:cubicBezTo>
                  <a:cubicBezTo>
                    <a:pt x="382980" y="68521"/>
                    <a:pt x="402560" y="76253"/>
                    <a:pt x="420716" y="86207"/>
                  </a:cubicBezTo>
                  <a:cubicBezTo>
                    <a:pt x="424276" y="84252"/>
                    <a:pt x="430328" y="79986"/>
                    <a:pt x="435401" y="71187"/>
                  </a:cubicBezTo>
                  <a:cubicBezTo>
                    <a:pt x="443055" y="57856"/>
                    <a:pt x="440830" y="47813"/>
                    <a:pt x="440741" y="47369"/>
                  </a:cubicBezTo>
                  <a:cubicBezTo>
                    <a:pt x="439495" y="42037"/>
                    <a:pt x="442788" y="36526"/>
                    <a:pt x="448128" y="35193"/>
                  </a:cubicBezTo>
                  <a:cubicBezTo>
                    <a:pt x="453468" y="33860"/>
                    <a:pt x="458897" y="36971"/>
                    <a:pt x="460321" y="42303"/>
                  </a:cubicBezTo>
                  <a:cubicBezTo>
                    <a:pt x="460855" y="44170"/>
                    <a:pt x="464860" y="60789"/>
                    <a:pt x="452934" y="81319"/>
                  </a:cubicBezTo>
                  <a:cubicBezTo>
                    <a:pt x="448751" y="88607"/>
                    <a:pt x="443945" y="93850"/>
                    <a:pt x="439495" y="97672"/>
                  </a:cubicBezTo>
                  <a:cubicBezTo>
                    <a:pt x="456850" y="109403"/>
                    <a:pt x="472603" y="123357"/>
                    <a:pt x="486398" y="138998"/>
                  </a:cubicBezTo>
                  <a:cubicBezTo>
                    <a:pt x="490403" y="138465"/>
                    <a:pt x="497523" y="136510"/>
                    <a:pt x="505444" y="129844"/>
                  </a:cubicBezTo>
                  <a:cubicBezTo>
                    <a:pt x="517192" y="120068"/>
                    <a:pt x="518616" y="109759"/>
                    <a:pt x="518616" y="109314"/>
                  </a:cubicBezTo>
                  <a:cubicBezTo>
                    <a:pt x="519328" y="103893"/>
                    <a:pt x="524134" y="99805"/>
                    <a:pt x="529741" y="100427"/>
                  </a:cubicBezTo>
                  <a:cubicBezTo>
                    <a:pt x="535259" y="100960"/>
                    <a:pt x="539264" y="105759"/>
                    <a:pt x="538819" y="111270"/>
                  </a:cubicBezTo>
                  <a:cubicBezTo>
                    <a:pt x="538641" y="113136"/>
                    <a:pt x="536683" y="130111"/>
                    <a:pt x="518438" y="145397"/>
                  </a:cubicBezTo>
                  <a:cubicBezTo>
                    <a:pt x="511941" y="150819"/>
                    <a:pt x="505711" y="154107"/>
                    <a:pt x="500193" y="156151"/>
                  </a:cubicBezTo>
                  <a:cubicBezTo>
                    <a:pt x="512386" y="172948"/>
                    <a:pt x="522621" y="191434"/>
                    <a:pt x="530275" y="211075"/>
                  </a:cubicBezTo>
                  <a:cubicBezTo>
                    <a:pt x="534280" y="211875"/>
                    <a:pt x="541578" y="212408"/>
                    <a:pt x="551190" y="208942"/>
                  </a:cubicBezTo>
                  <a:cubicBezTo>
                    <a:pt x="565608" y="203699"/>
                    <a:pt x="570414" y="194545"/>
                    <a:pt x="570592" y="194189"/>
                  </a:cubicBezTo>
                  <a:cubicBezTo>
                    <a:pt x="573084" y="189212"/>
                    <a:pt x="579136" y="187168"/>
                    <a:pt x="584120" y="189568"/>
                  </a:cubicBezTo>
                  <a:cubicBezTo>
                    <a:pt x="589015" y="191967"/>
                    <a:pt x="591240" y="197833"/>
                    <a:pt x="588837" y="202810"/>
                  </a:cubicBezTo>
                  <a:cubicBezTo>
                    <a:pt x="588125" y="204588"/>
                    <a:pt x="580382" y="219874"/>
                    <a:pt x="558043" y="227961"/>
                  </a:cubicBezTo>
                  <a:cubicBezTo>
                    <a:pt x="550211" y="230805"/>
                    <a:pt x="543180" y="231783"/>
                    <a:pt x="537306" y="231872"/>
                  </a:cubicBezTo>
                  <a:cubicBezTo>
                    <a:pt x="543002" y="251602"/>
                    <a:pt x="546206" y="272310"/>
                    <a:pt x="546651" y="293728"/>
                  </a:cubicBezTo>
                  <a:cubicBezTo>
                    <a:pt x="550122" y="295861"/>
                    <a:pt x="556886" y="298883"/>
                    <a:pt x="567032" y="298883"/>
                  </a:cubicBezTo>
                  <a:lnTo>
                    <a:pt x="567121" y="298883"/>
                  </a:lnTo>
                  <a:cubicBezTo>
                    <a:pt x="582429" y="298883"/>
                    <a:pt x="590172" y="291773"/>
                    <a:pt x="590261" y="291684"/>
                  </a:cubicBezTo>
                  <a:cubicBezTo>
                    <a:pt x="594177" y="287774"/>
                    <a:pt x="600585" y="287774"/>
                    <a:pt x="604590" y="291684"/>
                  </a:cubicBezTo>
                  <a:cubicBezTo>
                    <a:pt x="608506" y="295684"/>
                    <a:pt x="608506" y="302083"/>
                    <a:pt x="604590" y="305993"/>
                  </a:cubicBezTo>
                  <a:cubicBezTo>
                    <a:pt x="603255" y="307326"/>
                    <a:pt x="590795" y="319058"/>
                    <a:pt x="567121" y="319058"/>
                  </a:cubicBezTo>
                  <a:lnTo>
                    <a:pt x="567032" y="319058"/>
                  </a:lnTo>
                  <a:cubicBezTo>
                    <a:pt x="558577" y="319058"/>
                    <a:pt x="551635" y="317547"/>
                    <a:pt x="546028" y="315591"/>
                  </a:cubicBezTo>
                  <a:cubicBezTo>
                    <a:pt x="544604" y="336832"/>
                    <a:pt x="540421" y="357451"/>
                    <a:pt x="533746" y="376915"/>
                  </a:cubicBezTo>
                  <a:cubicBezTo>
                    <a:pt x="536238" y="380114"/>
                    <a:pt x="541578" y="385269"/>
                    <a:pt x="551190" y="388824"/>
                  </a:cubicBezTo>
                  <a:cubicBezTo>
                    <a:pt x="565608" y="394067"/>
                    <a:pt x="575309" y="390068"/>
                    <a:pt x="575398" y="389979"/>
                  </a:cubicBezTo>
                  <a:cubicBezTo>
                    <a:pt x="580471" y="387668"/>
                    <a:pt x="586523" y="389801"/>
                    <a:pt x="588926" y="394867"/>
                  </a:cubicBezTo>
                  <a:cubicBezTo>
                    <a:pt x="591240" y="399933"/>
                    <a:pt x="589104" y="405976"/>
                    <a:pt x="584031" y="408287"/>
                  </a:cubicBezTo>
                  <a:cubicBezTo>
                    <a:pt x="582874" y="408820"/>
                    <a:pt x="576199" y="411753"/>
                    <a:pt x="565786" y="411753"/>
                  </a:cubicBezTo>
                  <a:cubicBezTo>
                    <a:pt x="559734" y="411753"/>
                    <a:pt x="552436" y="410776"/>
                    <a:pt x="544248" y="407754"/>
                  </a:cubicBezTo>
                  <a:cubicBezTo>
                    <a:pt x="536327" y="404910"/>
                    <a:pt x="530364" y="401088"/>
                    <a:pt x="525736" y="397356"/>
                  </a:cubicBezTo>
                  <a:cubicBezTo>
                    <a:pt x="517192" y="416552"/>
                    <a:pt x="506245" y="434505"/>
                    <a:pt x="493073" y="450769"/>
                  </a:cubicBezTo>
                  <a:cubicBezTo>
                    <a:pt x="494408" y="454591"/>
                    <a:pt x="497612" y="461256"/>
                    <a:pt x="505444" y="467833"/>
                  </a:cubicBezTo>
                  <a:cubicBezTo>
                    <a:pt x="517192" y="477698"/>
                    <a:pt x="527694" y="477342"/>
                    <a:pt x="527872" y="477254"/>
                  </a:cubicBezTo>
                  <a:cubicBezTo>
                    <a:pt x="533390" y="476898"/>
                    <a:pt x="538285" y="480897"/>
                    <a:pt x="538819" y="486496"/>
                  </a:cubicBezTo>
                  <a:cubicBezTo>
                    <a:pt x="539264" y="492007"/>
                    <a:pt x="535170" y="496895"/>
                    <a:pt x="529652" y="497428"/>
                  </a:cubicBezTo>
                  <a:cubicBezTo>
                    <a:pt x="529296" y="497428"/>
                    <a:pt x="528584" y="497517"/>
                    <a:pt x="527605" y="497517"/>
                  </a:cubicBezTo>
                  <a:cubicBezTo>
                    <a:pt x="522176" y="497517"/>
                    <a:pt x="507669" y="496184"/>
                    <a:pt x="492450" y="483386"/>
                  </a:cubicBezTo>
                  <a:cubicBezTo>
                    <a:pt x="485953" y="477965"/>
                    <a:pt x="481592" y="472366"/>
                    <a:pt x="478566" y="467211"/>
                  </a:cubicBezTo>
                  <a:cubicBezTo>
                    <a:pt x="464148" y="482231"/>
                    <a:pt x="447772" y="495384"/>
                    <a:pt x="429705" y="506315"/>
                  </a:cubicBezTo>
                  <a:cubicBezTo>
                    <a:pt x="429616" y="510404"/>
                    <a:pt x="430328" y="517691"/>
                    <a:pt x="435401" y="526579"/>
                  </a:cubicBezTo>
                  <a:cubicBezTo>
                    <a:pt x="443055" y="539821"/>
                    <a:pt x="452934" y="543020"/>
                    <a:pt x="453379" y="543109"/>
                  </a:cubicBezTo>
                  <a:cubicBezTo>
                    <a:pt x="458630" y="544709"/>
                    <a:pt x="461745" y="550308"/>
                    <a:pt x="460232" y="555552"/>
                  </a:cubicBezTo>
                  <a:cubicBezTo>
                    <a:pt x="458986" y="559995"/>
                    <a:pt x="454981" y="562928"/>
                    <a:pt x="450620" y="562928"/>
                  </a:cubicBezTo>
                  <a:cubicBezTo>
                    <a:pt x="449730" y="562928"/>
                    <a:pt x="448840" y="562839"/>
                    <a:pt x="447950" y="562573"/>
                  </a:cubicBezTo>
                  <a:cubicBezTo>
                    <a:pt x="446170" y="562128"/>
                    <a:pt x="429705" y="557240"/>
                    <a:pt x="417868" y="536622"/>
                  </a:cubicBezTo>
                  <a:cubicBezTo>
                    <a:pt x="413685" y="529334"/>
                    <a:pt x="411460" y="522579"/>
                    <a:pt x="410392" y="516803"/>
                  </a:cubicBezTo>
                  <a:cubicBezTo>
                    <a:pt x="391880" y="525868"/>
                    <a:pt x="371944" y="532711"/>
                    <a:pt x="350940" y="536888"/>
                  </a:cubicBezTo>
                  <a:cubicBezTo>
                    <a:pt x="349516" y="540799"/>
                    <a:pt x="347736" y="547909"/>
                    <a:pt x="349516" y="557774"/>
                  </a:cubicBezTo>
                  <a:cubicBezTo>
                    <a:pt x="352186" y="572882"/>
                    <a:pt x="360374" y="579192"/>
                    <a:pt x="360730" y="579459"/>
                  </a:cubicBezTo>
                  <a:cubicBezTo>
                    <a:pt x="365091" y="582747"/>
                    <a:pt x="366159" y="589057"/>
                    <a:pt x="362866" y="593590"/>
                  </a:cubicBezTo>
                  <a:cubicBezTo>
                    <a:pt x="360908" y="596256"/>
                    <a:pt x="357793" y="597767"/>
                    <a:pt x="354678" y="597767"/>
                  </a:cubicBezTo>
                  <a:cubicBezTo>
                    <a:pt x="352720" y="597767"/>
                    <a:pt x="350673" y="597145"/>
                    <a:pt x="348982" y="595990"/>
                  </a:cubicBezTo>
                  <a:cubicBezTo>
                    <a:pt x="347380" y="594834"/>
                    <a:pt x="333674" y="584702"/>
                    <a:pt x="329580" y="561329"/>
                  </a:cubicBezTo>
                  <a:cubicBezTo>
                    <a:pt x="325397" y="537955"/>
                    <a:pt x="334831" y="523646"/>
                    <a:pt x="335899" y="522135"/>
                  </a:cubicBezTo>
                  <a:cubicBezTo>
                    <a:pt x="337412" y="519913"/>
                    <a:pt x="339815" y="518402"/>
                    <a:pt x="342396" y="517958"/>
                  </a:cubicBezTo>
                  <a:cubicBezTo>
                    <a:pt x="449107" y="498850"/>
                    <a:pt x="526537" y="406687"/>
                    <a:pt x="526537" y="298972"/>
                  </a:cubicBezTo>
                  <a:lnTo>
                    <a:pt x="526537" y="298794"/>
                  </a:lnTo>
                  <a:cubicBezTo>
                    <a:pt x="526537" y="272132"/>
                    <a:pt x="521820" y="246536"/>
                    <a:pt x="513098" y="222896"/>
                  </a:cubicBezTo>
                  <a:cubicBezTo>
                    <a:pt x="513098" y="222807"/>
                    <a:pt x="513098" y="222807"/>
                    <a:pt x="513098" y="222718"/>
                  </a:cubicBezTo>
                  <a:cubicBezTo>
                    <a:pt x="481859" y="137488"/>
                    <a:pt x="399801" y="76431"/>
                    <a:pt x="303770" y="76431"/>
                  </a:cubicBezTo>
                  <a:cubicBezTo>
                    <a:pt x="207649" y="76431"/>
                    <a:pt x="125591" y="137488"/>
                    <a:pt x="94441" y="222807"/>
                  </a:cubicBezTo>
                  <a:cubicBezTo>
                    <a:pt x="85719" y="246536"/>
                    <a:pt x="81002" y="272221"/>
                    <a:pt x="81002" y="298883"/>
                  </a:cubicBezTo>
                  <a:cubicBezTo>
                    <a:pt x="81002" y="325634"/>
                    <a:pt x="85719" y="351230"/>
                    <a:pt x="94441" y="374959"/>
                  </a:cubicBezTo>
                  <a:cubicBezTo>
                    <a:pt x="125591" y="460279"/>
                    <a:pt x="207649" y="521335"/>
                    <a:pt x="303770" y="521335"/>
                  </a:cubicBezTo>
                  <a:cubicBezTo>
                    <a:pt x="309376" y="521335"/>
                    <a:pt x="313916" y="525868"/>
                    <a:pt x="313916" y="531467"/>
                  </a:cubicBezTo>
                  <a:cubicBezTo>
                    <a:pt x="313916" y="537066"/>
                    <a:pt x="309376" y="541598"/>
                    <a:pt x="303770" y="541598"/>
                  </a:cubicBezTo>
                  <a:cubicBezTo>
                    <a:pt x="291131" y="541598"/>
                    <a:pt x="278671" y="540621"/>
                    <a:pt x="266567" y="538754"/>
                  </a:cubicBezTo>
                  <a:cubicBezTo>
                    <a:pt x="263897" y="541865"/>
                    <a:pt x="259803" y="547909"/>
                    <a:pt x="258112" y="557774"/>
                  </a:cubicBezTo>
                  <a:cubicBezTo>
                    <a:pt x="255353" y="572882"/>
                    <a:pt x="260960" y="581592"/>
                    <a:pt x="261138" y="582036"/>
                  </a:cubicBezTo>
                  <a:cubicBezTo>
                    <a:pt x="264164" y="586658"/>
                    <a:pt x="263007" y="592879"/>
                    <a:pt x="258379" y="595990"/>
                  </a:cubicBezTo>
                  <a:cubicBezTo>
                    <a:pt x="256688" y="597145"/>
                    <a:pt x="254641" y="597767"/>
                    <a:pt x="252683" y="597767"/>
                  </a:cubicBezTo>
                  <a:cubicBezTo>
                    <a:pt x="249568" y="597767"/>
                    <a:pt x="246453" y="596256"/>
                    <a:pt x="244495" y="593501"/>
                  </a:cubicBezTo>
                  <a:cubicBezTo>
                    <a:pt x="243427" y="591901"/>
                    <a:pt x="233993" y="577681"/>
                    <a:pt x="238087" y="554308"/>
                  </a:cubicBezTo>
                  <a:cubicBezTo>
                    <a:pt x="239600" y="546042"/>
                    <a:pt x="242270" y="539554"/>
                    <a:pt x="245118" y="534400"/>
                  </a:cubicBezTo>
                  <a:cubicBezTo>
                    <a:pt x="224470" y="529245"/>
                    <a:pt x="204890" y="521513"/>
                    <a:pt x="186734" y="511559"/>
                  </a:cubicBezTo>
                  <a:cubicBezTo>
                    <a:pt x="183174" y="513514"/>
                    <a:pt x="177211" y="517780"/>
                    <a:pt x="172138" y="526579"/>
                  </a:cubicBezTo>
                  <a:cubicBezTo>
                    <a:pt x="164484" y="539821"/>
                    <a:pt x="166709" y="550130"/>
                    <a:pt x="166709" y="550219"/>
                  </a:cubicBezTo>
                  <a:cubicBezTo>
                    <a:pt x="168133" y="555641"/>
                    <a:pt x="165018" y="561151"/>
                    <a:pt x="159589" y="562573"/>
                  </a:cubicBezTo>
                  <a:cubicBezTo>
                    <a:pt x="158699" y="562839"/>
                    <a:pt x="157809" y="562928"/>
                    <a:pt x="156919" y="562928"/>
                  </a:cubicBezTo>
                  <a:cubicBezTo>
                    <a:pt x="152469" y="562928"/>
                    <a:pt x="148375" y="559995"/>
                    <a:pt x="147129" y="555463"/>
                  </a:cubicBezTo>
                  <a:cubicBezTo>
                    <a:pt x="146684" y="553596"/>
                    <a:pt x="142679" y="536977"/>
                    <a:pt x="154605" y="516447"/>
                  </a:cubicBezTo>
                  <a:cubicBezTo>
                    <a:pt x="158788" y="509159"/>
                    <a:pt x="163594" y="503916"/>
                    <a:pt x="168044" y="500094"/>
                  </a:cubicBezTo>
                  <a:cubicBezTo>
                    <a:pt x="150689" y="488363"/>
                    <a:pt x="134936" y="474410"/>
                    <a:pt x="121141" y="458768"/>
                  </a:cubicBezTo>
                  <a:cubicBezTo>
                    <a:pt x="117136" y="459301"/>
                    <a:pt x="110016" y="461256"/>
                    <a:pt x="102095" y="467922"/>
                  </a:cubicBezTo>
                  <a:cubicBezTo>
                    <a:pt x="90347" y="477787"/>
                    <a:pt x="88923" y="488007"/>
                    <a:pt x="88923" y="488452"/>
                  </a:cubicBezTo>
                  <a:cubicBezTo>
                    <a:pt x="88300" y="493518"/>
                    <a:pt x="83850" y="497428"/>
                    <a:pt x="78777" y="497428"/>
                  </a:cubicBezTo>
                  <a:cubicBezTo>
                    <a:pt x="78510" y="497428"/>
                    <a:pt x="78154" y="497339"/>
                    <a:pt x="77798" y="497339"/>
                  </a:cubicBezTo>
                  <a:cubicBezTo>
                    <a:pt x="72280" y="496806"/>
                    <a:pt x="68275" y="492007"/>
                    <a:pt x="68720" y="486496"/>
                  </a:cubicBezTo>
                  <a:cubicBezTo>
                    <a:pt x="68898" y="484630"/>
                    <a:pt x="70856" y="467655"/>
                    <a:pt x="89101" y="452369"/>
                  </a:cubicBezTo>
                  <a:cubicBezTo>
                    <a:pt x="95509" y="446947"/>
                    <a:pt x="101828" y="443659"/>
                    <a:pt x="107346" y="441615"/>
                  </a:cubicBezTo>
                  <a:cubicBezTo>
                    <a:pt x="95064" y="424818"/>
                    <a:pt x="84918" y="406332"/>
                    <a:pt x="77264" y="386691"/>
                  </a:cubicBezTo>
                  <a:cubicBezTo>
                    <a:pt x="73259" y="385891"/>
                    <a:pt x="65961" y="385358"/>
                    <a:pt x="56349" y="388824"/>
                  </a:cubicBezTo>
                  <a:cubicBezTo>
                    <a:pt x="41931" y="394067"/>
                    <a:pt x="37125" y="403221"/>
                    <a:pt x="36947" y="403577"/>
                  </a:cubicBezTo>
                  <a:cubicBezTo>
                    <a:pt x="35167" y="407132"/>
                    <a:pt x="31518" y="409176"/>
                    <a:pt x="27780" y="409176"/>
                  </a:cubicBezTo>
                  <a:cubicBezTo>
                    <a:pt x="26356" y="409176"/>
                    <a:pt x="24843" y="408909"/>
                    <a:pt x="23419" y="408198"/>
                  </a:cubicBezTo>
                  <a:cubicBezTo>
                    <a:pt x="18435" y="405799"/>
                    <a:pt x="16299" y="399933"/>
                    <a:pt x="18613" y="394867"/>
                  </a:cubicBezTo>
                  <a:cubicBezTo>
                    <a:pt x="19414" y="393179"/>
                    <a:pt x="27157" y="377892"/>
                    <a:pt x="49496" y="369805"/>
                  </a:cubicBezTo>
                  <a:cubicBezTo>
                    <a:pt x="57328" y="366961"/>
                    <a:pt x="64359" y="365983"/>
                    <a:pt x="70233" y="365894"/>
                  </a:cubicBezTo>
                  <a:cubicBezTo>
                    <a:pt x="64537" y="346164"/>
                    <a:pt x="61333" y="325456"/>
                    <a:pt x="60888" y="304038"/>
                  </a:cubicBezTo>
                  <a:cubicBezTo>
                    <a:pt x="57417" y="301905"/>
                    <a:pt x="50653" y="298883"/>
                    <a:pt x="40507" y="298883"/>
                  </a:cubicBezTo>
                  <a:cubicBezTo>
                    <a:pt x="25110" y="298883"/>
                    <a:pt x="17456" y="305904"/>
                    <a:pt x="17189" y="306171"/>
                  </a:cubicBezTo>
                  <a:cubicBezTo>
                    <a:pt x="13095" y="309903"/>
                    <a:pt x="6687" y="309815"/>
                    <a:pt x="2860" y="305904"/>
                  </a:cubicBezTo>
                  <a:cubicBezTo>
                    <a:pt x="-967" y="301905"/>
                    <a:pt x="-967" y="295684"/>
                    <a:pt x="2949" y="291773"/>
                  </a:cubicBezTo>
                  <a:cubicBezTo>
                    <a:pt x="4284" y="290440"/>
                    <a:pt x="16744" y="278709"/>
                    <a:pt x="40507" y="278709"/>
                  </a:cubicBezTo>
                  <a:cubicBezTo>
                    <a:pt x="48873" y="278709"/>
                    <a:pt x="55815" y="280131"/>
                    <a:pt x="61333" y="282086"/>
                  </a:cubicBezTo>
                  <a:cubicBezTo>
                    <a:pt x="62846" y="260756"/>
                    <a:pt x="67118" y="240226"/>
                    <a:pt x="73704" y="220763"/>
                  </a:cubicBezTo>
                  <a:cubicBezTo>
                    <a:pt x="71212" y="217563"/>
                    <a:pt x="65872" y="212408"/>
                    <a:pt x="56349" y="208942"/>
                  </a:cubicBezTo>
                  <a:cubicBezTo>
                    <a:pt x="41931" y="203699"/>
                    <a:pt x="32319" y="207698"/>
                    <a:pt x="31963" y="207876"/>
                  </a:cubicBezTo>
                  <a:cubicBezTo>
                    <a:pt x="26890" y="210009"/>
                    <a:pt x="20927" y="207698"/>
                    <a:pt x="18613" y="202721"/>
                  </a:cubicBezTo>
                  <a:cubicBezTo>
                    <a:pt x="16388" y="197655"/>
                    <a:pt x="18524" y="191790"/>
                    <a:pt x="23508" y="189479"/>
                  </a:cubicBezTo>
                  <a:cubicBezTo>
                    <a:pt x="25288" y="188679"/>
                    <a:pt x="40952" y="181836"/>
                    <a:pt x="63291" y="190012"/>
                  </a:cubicBezTo>
                  <a:cubicBezTo>
                    <a:pt x="71212" y="192856"/>
                    <a:pt x="77175" y="196589"/>
                    <a:pt x="81714" y="200322"/>
                  </a:cubicBezTo>
                  <a:cubicBezTo>
                    <a:pt x="90347" y="181125"/>
                    <a:pt x="101383" y="163261"/>
                    <a:pt x="114377" y="146997"/>
                  </a:cubicBezTo>
                  <a:cubicBezTo>
                    <a:pt x="113131" y="143175"/>
                    <a:pt x="109927" y="136510"/>
                    <a:pt x="102095" y="129933"/>
                  </a:cubicBezTo>
                  <a:cubicBezTo>
                    <a:pt x="90258" y="120068"/>
                    <a:pt x="79934" y="120424"/>
                    <a:pt x="79489" y="120513"/>
                  </a:cubicBezTo>
                  <a:cubicBezTo>
                    <a:pt x="73971" y="120779"/>
                    <a:pt x="69165" y="116602"/>
                    <a:pt x="68809" y="111092"/>
                  </a:cubicBezTo>
                  <a:cubicBezTo>
                    <a:pt x="68364" y="105582"/>
                    <a:pt x="72369" y="100782"/>
                    <a:pt x="77887" y="100338"/>
                  </a:cubicBezTo>
                  <a:cubicBezTo>
                    <a:pt x="79756" y="100160"/>
                    <a:pt x="96844" y="99183"/>
                    <a:pt x="115089" y="114380"/>
                  </a:cubicBezTo>
                  <a:cubicBezTo>
                    <a:pt x="121586" y="119802"/>
                    <a:pt x="125947" y="125489"/>
                    <a:pt x="128973" y="130555"/>
                  </a:cubicBezTo>
                  <a:cubicBezTo>
                    <a:pt x="143480" y="115536"/>
                    <a:pt x="159856" y="102293"/>
                    <a:pt x="177834" y="91362"/>
                  </a:cubicBezTo>
                  <a:cubicBezTo>
                    <a:pt x="177923" y="87362"/>
                    <a:pt x="177211" y="79986"/>
                    <a:pt x="172138" y="71187"/>
                  </a:cubicBezTo>
                  <a:cubicBezTo>
                    <a:pt x="164395" y="57945"/>
                    <a:pt x="154427" y="54746"/>
                    <a:pt x="154338" y="54746"/>
                  </a:cubicBezTo>
                  <a:cubicBezTo>
                    <a:pt x="148909" y="53235"/>
                    <a:pt x="145705" y="47725"/>
                    <a:pt x="147129" y="42303"/>
                  </a:cubicBezTo>
                  <a:cubicBezTo>
                    <a:pt x="148553" y="36971"/>
                    <a:pt x="154071" y="33771"/>
                    <a:pt x="159500" y="35193"/>
                  </a:cubicBezTo>
                  <a:cubicBezTo>
                    <a:pt x="161369" y="35638"/>
                    <a:pt x="177745" y="40526"/>
                    <a:pt x="189671" y="61145"/>
                  </a:cubicBezTo>
                  <a:cubicBezTo>
                    <a:pt x="193854" y="68343"/>
                    <a:pt x="195990" y="75098"/>
                    <a:pt x="197147" y="80875"/>
                  </a:cubicBezTo>
                  <a:cubicBezTo>
                    <a:pt x="215748" y="71809"/>
                    <a:pt x="235595" y="64966"/>
                    <a:pt x="256510" y="60878"/>
                  </a:cubicBezTo>
                  <a:cubicBezTo>
                    <a:pt x="258023" y="57056"/>
                    <a:pt x="259803" y="49946"/>
                    <a:pt x="258023" y="39993"/>
                  </a:cubicBezTo>
                  <a:cubicBezTo>
                    <a:pt x="255353" y="24884"/>
                    <a:pt x="247165" y="18574"/>
                    <a:pt x="246809" y="18307"/>
                  </a:cubicBezTo>
                  <a:cubicBezTo>
                    <a:pt x="242359" y="15019"/>
                    <a:pt x="241380" y="8709"/>
                    <a:pt x="244584" y="4265"/>
                  </a:cubicBezTo>
                  <a:cubicBezTo>
                    <a:pt x="247877" y="-268"/>
                    <a:pt x="254018" y="-1334"/>
                    <a:pt x="258557" y="17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3D4D4C4-841B-A1D6-1E1F-CFAD45C459CF}"/>
              </a:ext>
            </a:extLst>
          </p:cNvPr>
          <p:cNvGrpSpPr/>
          <p:nvPr/>
        </p:nvGrpSpPr>
        <p:grpSpPr>
          <a:xfrm>
            <a:off x="7358142" y="4550151"/>
            <a:ext cx="3301031" cy="1238630"/>
            <a:chOff x="7358142" y="4550151"/>
            <a:chExt cx="3301031" cy="1238630"/>
          </a:xfrm>
        </p:grpSpPr>
        <p:sp>
          <p:nvSpPr>
            <p:cNvPr id="15" name="îśļidê">
              <a:extLst>
                <a:ext uri="{FF2B5EF4-FFF2-40B4-BE49-F238E27FC236}">
                  <a16:creationId xmlns:a16="http://schemas.microsoft.com/office/drawing/2014/main" id="{1F1EAA94-BDD1-E704-6FA0-037E847FC90D}"/>
                </a:ext>
              </a:extLst>
            </p:cNvPr>
            <p:cNvSpPr txBox="1"/>
            <p:nvPr/>
          </p:nvSpPr>
          <p:spPr>
            <a:xfrm>
              <a:off x="8230109" y="4897486"/>
              <a:ext cx="2429064" cy="891295"/>
            </a:xfrm>
            <a:prstGeom prst="rect">
              <a:avLst/>
            </a:prstGeom>
            <a:noFill/>
          </p:spPr>
          <p:txBody>
            <a:bodyPr wrap="square" lIns="0" tIns="46800" rIns="0" bIns="46800" anchor="t" anchorCtr="0">
              <a:normAutofit fontScale="92500" lnSpcReduction="20000"/>
            </a:bodyPr>
            <a:lstStyle>
              <a:defPPr>
                <a:defRPr lang="zh-CN"/>
              </a:defPPr>
              <a:lvl1pPr algn="r">
                <a:lnSpc>
                  <a:spcPct val="120000"/>
                </a:lnSpc>
                <a:spcBef>
                  <a:spcPct val="0"/>
                </a:spcBef>
                <a:defRPr sz="1400">
                  <a:latin typeface="+mn-ea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iṩľîḋè">
              <a:extLst>
                <a:ext uri="{FF2B5EF4-FFF2-40B4-BE49-F238E27FC236}">
                  <a16:creationId xmlns:a16="http://schemas.microsoft.com/office/drawing/2014/main" id="{0C075960-8E78-E421-030D-12E57AF6E64A}"/>
                </a:ext>
              </a:extLst>
            </p:cNvPr>
            <p:cNvSpPr/>
            <p:nvPr/>
          </p:nvSpPr>
          <p:spPr>
            <a:xfrm>
              <a:off x="8230109" y="4550151"/>
              <a:ext cx="2429064" cy="335557"/>
            </a:xfrm>
            <a:prstGeom prst="rect">
              <a:avLst/>
            </a:prstGeom>
          </p:spPr>
          <p:txBody>
            <a:bodyPr wrap="square" lIns="0" tIns="45720" rIns="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18" name="išliḍê">
              <a:extLst>
                <a:ext uri="{FF2B5EF4-FFF2-40B4-BE49-F238E27FC236}">
                  <a16:creationId xmlns:a16="http://schemas.microsoft.com/office/drawing/2014/main" id="{36ED1539-6239-7C98-FD48-89503A9B2BF5}"/>
                </a:ext>
              </a:extLst>
            </p:cNvPr>
            <p:cNvSpPr/>
            <p:nvPr/>
          </p:nvSpPr>
          <p:spPr>
            <a:xfrm>
              <a:off x="7358142" y="4704083"/>
              <a:ext cx="646546" cy="64654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49" name="cardiogram_245422">
              <a:extLst>
                <a:ext uri="{FF2B5EF4-FFF2-40B4-BE49-F238E27FC236}">
                  <a16:creationId xmlns:a16="http://schemas.microsoft.com/office/drawing/2014/main" id="{0CD52757-8BA8-A10A-B239-A012F922C46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441726" y="4838000"/>
              <a:ext cx="479378" cy="442426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07621" h="560784">
                  <a:moveTo>
                    <a:pt x="198659" y="105869"/>
                  </a:moveTo>
                  <a:cubicBezTo>
                    <a:pt x="205334" y="106403"/>
                    <a:pt x="210853" y="111112"/>
                    <a:pt x="212277" y="117688"/>
                  </a:cubicBezTo>
                  <a:lnTo>
                    <a:pt x="260072" y="332291"/>
                  </a:lnTo>
                  <a:lnTo>
                    <a:pt x="304397" y="177404"/>
                  </a:lnTo>
                  <a:cubicBezTo>
                    <a:pt x="306177" y="171006"/>
                    <a:pt x="311962" y="166562"/>
                    <a:pt x="318637" y="166385"/>
                  </a:cubicBezTo>
                  <a:cubicBezTo>
                    <a:pt x="325224" y="165496"/>
                    <a:pt x="331276" y="170472"/>
                    <a:pt x="333412" y="176782"/>
                  </a:cubicBezTo>
                  <a:lnTo>
                    <a:pt x="360292" y="257380"/>
                  </a:lnTo>
                  <a:lnTo>
                    <a:pt x="470924" y="257380"/>
                  </a:lnTo>
                  <a:cubicBezTo>
                    <a:pt x="479291" y="257380"/>
                    <a:pt x="486055" y="264222"/>
                    <a:pt x="486055" y="272575"/>
                  </a:cubicBezTo>
                  <a:cubicBezTo>
                    <a:pt x="486055" y="280928"/>
                    <a:pt x="479291" y="287771"/>
                    <a:pt x="470924" y="287771"/>
                  </a:cubicBezTo>
                  <a:lnTo>
                    <a:pt x="349344" y="287771"/>
                  </a:lnTo>
                  <a:cubicBezTo>
                    <a:pt x="342847" y="287771"/>
                    <a:pt x="337061" y="283594"/>
                    <a:pt x="334925" y="277374"/>
                  </a:cubicBezTo>
                  <a:lnTo>
                    <a:pt x="320150" y="232943"/>
                  </a:lnTo>
                  <a:lnTo>
                    <a:pt x="272800" y="398138"/>
                  </a:lnTo>
                  <a:cubicBezTo>
                    <a:pt x="270931" y="404625"/>
                    <a:pt x="264967" y="409068"/>
                    <a:pt x="258203" y="409068"/>
                  </a:cubicBezTo>
                  <a:lnTo>
                    <a:pt x="257758" y="409068"/>
                  </a:lnTo>
                  <a:cubicBezTo>
                    <a:pt x="250816" y="408890"/>
                    <a:pt x="244941" y="404003"/>
                    <a:pt x="243428" y="397249"/>
                  </a:cubicBezTo>
                  <a:lnTo>
                    <a:pt x="193319" y="172161"/>
                  </a:lnTo>
                  <a:lnTo>
                    <a:pt x="150774" y="278263"/>
                  </a:lnTo>
                  <a:cubicBezTo>
                    <a:pt x="148549" y="284039"/>
                    <a:pt x="142942" y="287771"/>
                    <a:pt x="136712" y="287771"/>
                  </a:cubicBezTo>
                  <a:lnTo>
                    <a:pt x="15220" y="287771"/>
                  </a:lnTo>
                  <a:cubicBezTo>
                    <a:pt x="6765" y="287771"/>
                    <a:pt x="0" y="280928"/>
                    <a:pt x="0" y="272575"/>
                  </a:cubicBezTo>
                  <a:cubicBezTo>
                    <a:pt x="0" y="264222"/>
                    <a:pt x="6765" y="257380"/>
                    <a:pt x="15220" y="257380"/>
                  </a:cubicBezTo>
                  <a:lnTo>
                    <a:pt x="126387" y="257380"/>
                  </a:lnTo>
                  <a:lnTo>
                    <a:pt x="183350" y="115289"/>
                  </a:lnTo>
                  <a:cubicBezTo>
                    <a:pt x="185842" y="109068"/>
                    <a:pt x="192073" y="105425"/>
                    <a:pt x="198659" y="105869"/>
                  </a:cubicBezTo>
                  <a:close/>
                  <a:moveTo>
                    <a:pt x="182297" y="0"/>
                  </a:moveTo>
                  <a:cubicBezTo>
                    <a:pt x="225906" y="0"/>
                    <a:pt x="269248" y="16264"/>
                    <a:pt x="303780" y="47369"/>
                  </a:cubicBezTo>
                  <a:cubicBezTo>
                    <a:pt x="338400" y="16264"/>
                    <a:pt x="381654" y="0"/>
                    <a:pt x="425352" y="0"/>
                  </a:cubicBezTo>
                  <a:cubicBezTo>
                    <a:pt x="471987" y="0"/>
                    <a:pt x="518623" y="17775"/>
                    <a:pt x="554222" y="53323"/>
                  </a:cubicBezTo>
                  <a:cubicBezTo>
                    <a:pt x="625421" y="124421"/>
                    <a:pt x="625421" y="239689"/>
                    <a:pt x="554222" y="310786"/>
                  </a:cubicBezTo>
                  <a:lnTo>
                    <a:pt x="303780" y="560784"/>
                  </a:lnTo>
                  <a:lnTo>
                    <a:pt x="60813" y="318074"/>
                  </a:lnTo>
                  <a:lnTo>
                    <a:pt x="103711" y="318074"/>
                  </a:lnTo>
                  <a:lnTo>
                    <a:pt x="303780" y="517859"/>
                  </a:lnTo>
                  <a:lnTo>
                    <a:pt x="532774" y="289279"/>
                  </a:lnTo>
                  <a:cubicBezTo>
                    <a:pt x="591958" y="230179"/>
                    <a:pt x="591958" y="133931"/>
                    <a:pt x="532774" y="74831"/>
                  </a:cubicBezTo>
                  <a:cubicBezTo>
                    <a:pt x="504027" y="46125"/>
                    <a:pt x="465935" y="30394"/>
                    <a:pt x="425352" y="30394"/>
                  </a:cubicBezTo>
                  <a:cubicBezTo>
                    <a:pt x="388329" y="30394"/>
                    <a:pt x="353619" y="44081"/>
                    <a:pt x="326029" y="68165"/>
                  </a:cubicBezTo>
                  <a:lnTo>
                    <a:pt x="303780" y="88872"/>
                  </a:lnTo>
                  <a:lnTo>
                    <a:pt x="281619" y="68165"/>
                  </a:lnTo>
                  <a:cubicBezTo>
                    <a:pt x="253941" y="44081"/>
                    <a:pt x="219320" y="30394"/>
                    <a:pt x="182297" y="30394"/>
                  </a:cubicBezTo>
                  <a:cubicBezTo>
                    <a:pt x="141713" y="30394"/>
                    <a:pt x="103533" y="46125"/>
                    <a:pt x="74875" y="74831"/>
                  </a:cubicBezTo>
                  <a:cubicBezTo>
                    <a:pt x="33669" y="115978"/>
                    <a:pt x="21832" y="174990"/>
                    <a:pt x="38030" y="227069"/>
                  </a:cubicBezTo>
                  <a:lnTo>
                    <a:pt x="6435" y="227069"/>
                  </a:lnTo>
                  <a:cubicBezTo>
                    <a:pt x="-8962" y="166902"/>
                    <a:pt x="6257" y="100515"/>
                    <a:pt x="53426" y="53323"/>
                  </a:cubicBezTo>
                  <a:cubicBezTo>
                    <a:pt x="89026" y="17775"/>
                    <a:pt x="135661" y="0"/>
                    <a:pt x="1822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5E3C8B2-CC17-D4A9-65A0-4E564EF3A6B7}"/>
              </a:ext>
            </a:extLst>
          </p:cNvPr>
          <p:cNvGrpSpPr/>
          <p:nvPr/>
        </p:nvGrpSpPr>
        <p:grpSpPr>
          <a:xfrm>
            <a:off x="982662" y="2883099"/>
            <a:ext cx="3217220" cy="1238630"/>
            <a:chOff x="982662" y="2883099"/>
            <a:chExt cx="3217220" cy="1238630"/>
          </a:xfrm>
        </p:grpSpPr>
        <p:sp>
          <p:nvSpPr>
            <p:cNvPr id="28" name="ïṥlíḓê">
              <a:extLst>
                <a:ext uri="{FF2B5EF4-FFF2-40B4-BE49-F238E27FC236}">
                  <a16:creationId xmlns:a16="http://schemas.microsoft.com/office/drawing/2014/main" id="{01C4E936-385F-E3C4-735F-A1921473BCE5}"/>
                </a:ext>
              </a:extLst>
            </p:cNvPr>
            <p:cNvSpPr/>
            <p:nvPr/>
          </p:nvSpPr>
          <p:spPr>
            <a:xfrm>
              <a:off x="3553336" y="3179141"/>
              <a:ext cx="646546" cy="646546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26" name="iśļïďe">
              <a:extLst>
                <a:ext uri="{FF2B5EF4-FFF2-40B4-BE49-F238E27FC236}">
                  <a16:creationId xmlns:a16="http://schemas.microsoft.com/office/drawing/2014/main" id="{75D5B5DA-A495-39E1-4DF8-CCF874534A07}"/>
                </a:ext>
              </a:extLst>
            </p:cNvPr>
            <p:cNvSpPr txBox="1"/>
            <p:nvPr/>
          </p:nvSpPr>
          <p:spPr>
            <a:xfrm>
              <a:off x="982662" y="3230434"/>
              <a:ext cx="2355450" cy="891295"/>
            </a:xfrm>
            <a:prstGeom prst="rect">
              <a:avLst/>
            </a:prstGeom>
            <a:noFill/>
          </p:spPr>
          <p:txBody>
            <a:bodyPr wrap="square" lIns="0" tIns="46800" rIns="0" bIns="46800" anchor="t" anchorCtr="0">
              <a:normAutofit fontScale="92500" lnSpcReduction="20000"/>
            </a:bodyPr>
            <a:lstStyle>
              <a:defPPr>
                <a:defRPr lang="zh-CN"/>
              </a:defPPr>
              <a:lvl1pPr algn="r">
                <a:lnSpc>
                  <a:spcPct val="120000"/>
                </a:lnSpc>
                <a:spcBef>
                  <a:spcPct val="0"/>
                </a:spcBef>
                <a:defRPr sz="1400">
                  <a:latin typeface="+mn-ea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ïS1îḑè">
              <a:extLst>
                <a:ext uri="{FF2B5EF4-FFF2-40B4-BE49-F238E27FC236}">
                  <a16:creationId xmlns:a16="http://schemas.microsoft.com/office/drawing/2014/main" id="{0E1098DA-37D3-97FB-352E-712110C801DE}"/>
                </a:ext>
              </a:extLst>
            </p:cNvPr>
            <p:cNvSpPr/>
            <p:nvPr/>
          </p:nvSpPr>
          <p:spPr>
            <a:xfrm>
              <a:off x="982662" y="2883099"/>
              <a:ext cx="2355450" cy="335557"/>
            </a:xfrm>
            <a:prstGeom prst="rect">
              <a:avLst/>
            </a:prstGeom>
          </p:spPr>
          <p:txBody>
            <a:bodyPr wrap="square" lIns="0" tIns="45720" rIns="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  <a:endParaRPr lang="en-US" altLang="zh-CN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</a:gradFill>
                <a:latin typeface="+mj-ea"/>
                <a:ea typeface="+mj-ea"/>
              </a:endParaRPr>
            </a:p>
          </p:txBody>
        </p:sp>
        <p:sp>
          <p:nvSpPr>
            <p:cNvPr id="50" name="doctor_343100">
              <a:extLst>
                <a:ext uri="{FF2B5EF4-FFF2-40B4-BE49-F238E27FC236}">
                  <a16:creationId xmlns:a16="http://schemas.microsoft.com/office/drawing/2014/main" id="{C25CE4E9-02AC-3930-2D4B-D57A9E5384BA}"/>
                </a:ext>
              </a:extLst>
            </p:cNvPr>
            <p:cNvSpPr/>
            <p:nvPr/>
          </p:nvSpPr>
          <p:spPr bwMode="auto">
            <a:xfrm>
              <a:off x="3694126" y="3297060"/>
              <a:ext cx="364966" cy="41070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  <a:gd name="connsiteX137" fmla="*/ 373273 h 605239"/>
                <a:gd name="connsiteY137" fmla="*/ 373273 h 605239"/>
                <a:gd name="connsiteX138" fmla="*/ 373273 h 605239"/>
                <a:gd name="connsiteY138" fmla="*/ 373273 h 605239"/>
                <a:gd name="connsiteX139" fmla="*/ 373273 h 605239"/>
                <a:gd name="connsiteY139" fmla="*/ 373273 h 605239"/>
                <a:gd name="connsiteX140" fmla="*/ 373273 h 605239"/>
                <a:gd name="connsiteY140" fmla="*/ 373273 h 605239"/>
                <a:gd name="connsiteX141" fmla="*/ 373273 h 605239"/>
                <a:gd name="connsiteY141" fmla="*/ 373273 h 605239"/>
                <a:gd name="connsiteX142" fmla="*/ 373273 h 605239"/>
                <a:gd name="connsiteY142" fmla="*/ 373273 h 605239"/>
                <a:gd name="connsiteX143" fmla="*/ 373273 h 605239"/>
                <a:gd name="connsiteY143" fmla="*/ 373273 h 605239"/>
                <a:gd name="connsiteX144" fmla="*/ 373273 h 605239"/>
                <a:gd name="connsiteY144" fmla="*/ 373273 h 605239"/>
                <a:gd name="connsiteX145" fmla="*/ 373273 h 605239"/>
                <a:gd name="connsiteY145" fmla="*/ 373273 h 605239"/>
                <a:gd name="connsiteX146" fmla="*/ 373273 h 605239"/>
                <a:gd name="connsiteY146" fmla="*/ 373273 h 605239"/>
                <a:gd name="connsiteX147" fmla="*/ 373273 h 605239"/>
                <a:gd name="connsiteY147" fmla="*/ 373273 h 605239"/>
                <a:gd name="connsiteX148" fmla="*/ 373273 h 605239"/>
                <a:gd name="connsiteY148" fmla="*/ 373273 h 605239"/>
                <a:gd name="connsiteX149" fmla="*/ 373273 h 605239"/>
                <a:gd name="connsiteY149" fmla="*/ 373273 h 605239"/>
                <a:gd name="connsiteX150" fmla="*/ 373273 h 605239"/>
                <a:gd name="connsiteY150" fmla="*/ 373273 h 605239"/>
                <a:gd name="connsiteX151" fmla="*/ 373273 h 605239"/>
                <a:gd name="connsiteY151" fmla="*/ 373273 h 605239"/>
                <a:gd name="connsiteX152" fmla="*/ 373273 h 605239"/>
                <a:gd name="connsiteY152" fmla="*/ 373273 h 605239"/>
                <a:gd name="connsiteX153" fmla="*/ 373273 h 605239"/>
                <a:gd name="connsiteY153" fmla="*/ 373273 h 605239"/>
                <a:gd name="connsiteX154" fmla="*/ 373273 h 605239"/>
                <a:gd name="connsiteY154" fmla="*/ 373273 h 605239"/>
                <a:gd name="connsiteX155" fmla="*/ 373273 h 605239"/>
                <a:gd name="connsiteY155" fmla="*/ 373273 h 605239"/>
                <a:gd name="connsiteX156" fmla="*/ 373273 h 605239"/>
                <a:gd name="connsiteY156" fmla="*/ 373273 h 605239"/>
                <a:gd name="connsiteX157" fmla="*/ 373273 h 605239"/>
                <a:gd name="connsiteY157" fmla="*/ 373273 h 605239"/>
                <a:gd name="connsiteX158" fmla="*/ 373273 h 605239"/>
                <a:gd name="connsiteY158" fmla="*/ 373273 h 605239"/>
                <a:gd name="connsiteX159" fmla="*/ 373273 h 605239"/>
                <a:gd name="connsiteY159" fmla="*/ 373273 h 605239"/>
                <a:gd name="connsiteX160" fmla="*/ 373273 h 605239"/>
                <a:gd name="connsiteY160" fmla="*/ 373273 h 605239"/>
                <a:gd name="connsiteX161" fmla="*/ 373273 h 605239"/>
                <a:gd name="connsiteY161" fmla="*/ 373273 h 605239"/>
                <a:gd name="connsiteX162" fmla="*/ 373273 h 605239"/>
                <a:gd name="connsiteY162" fmla="*/ 373273 h 605239"/>
                <a:gd name="connsiteX163" fmla="*/ 373273 h 605239"/>
                <a:gd name="connsiteY163" fmla="*/ 373273 h 605239"/>
                <a:gd name="connsiteX164" fmla="*/ 373273 h 605239"/>
                <a:gd name="connsiteY164" fmla="*/ 373273 h 605239"/>
                <a:gd name="connsiteX165" fmla="*/ 373273 h 605239"/>
                <a:gd name="connsiteY165" fmla="*/ 373273 h 605239"/>
                <a:gd name="connsiteX166" fmla="*/ 373273 h 605239"/>
                <a:gd name="connsiteY166" fmla="*/ 373273 h 605239"/>
                <a:gd name="connsiteX167" fmla="*/ 373273 h 605239"/>
                <a:gd name="connsiteY167" fmla="*/ 373273 h 605239"/>
                <a:gd name="connsiteX168" fmla="*/ 373273 h 605239"/>
                <a:gd name="connsiteY168" fmla="*/ 373273 h 605239"/>
                <a:gd name="connsiteX169" fmla="*/ 373273 h 605239"/>
                <a:gd name="connsiteY169" fmla="*/ 373273 h 605239"/>
                <a:gd name="connsiteX170" fmla="*/ 373273 h 605239"/>
                <a:gd name="connsiteY170" fmla="*/ 373273 h 605239"/>
                <a:gd name="connsiteX171" fmla="*/ 373273 h 605239"/>
                <a:gd name="connsiteY171" fmla="*/ 373273 h 605239"/>
                <a:gd name="connsiteX172" fmla="*/ 373273 h 605239"/>
                <a:gd name="connsiteY172" fmla="*/ 373273 h 605239"/>
                <a:gd name="connsiteX173" fmla="*/ 373273 h 605239"/>
                <a:gd name="connsiteY173" fmla="*/ 373273 h 605239"/>
                <a:gd name="connsiteX174" fmla="*/ 373273 h 605239"/>
                <a:gd name="connsiteY174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609614" h="608697">
                  <a:moveTo>
                    <a:pt x="570347" y="431956"/>
                  </a:moveTo>
                  <a:cubicBezTo>
                    <a:pt x="559470" y="431956"/>
                    <a:pt x="550621" y="440793"/>
                    <a:pt x="550621" y="451656"/>
                  </a:cubicBezTo>
                  <a:cubicBezTo>
                    <a:pt x="550621" y="462426"/>
                    <a:pt x="559470" y="471263"/>
                    <a:pt x="570347" y="471263"/>
                  </a:cubicBezTo>
                  <a:cubicBezTo>
                    <a:pt x="581132" y="471263"/>
                    <a:pt x="589980" y="462426"/>
                    <a:pt x="589980" y="451656"/>
                  </a:cubicBezTo>
                  <a:cubicBezTo>
                    <a:pt x="589980" y="440793"/>
                    <a:pt x="581132" y="431956"/>
                    <a:pt x="570347" y="431956"/>
                  </a:cubicBezTo>
                  <a:close/>
                  <a:moveTo>
                    <a:pt x="342656" y="401319"/>
                  </a:moveTo>
                  <a:lnTo>
                    <a:pt x="321914" y="504686"/>
                  </a:lnTo>
                  <a:lnTo>
                    <a:pt x="255632" y="476336"/>
                  </a:lnTo>
                  <a:lnTo>
                    <a:pt x="255632" y="589091"/>
                  </a:lnTo>
                  <a:lnTo>
                    <a:pt x="373631" y="589091"/>
                  </a:lnTo>
                  <a:lnTo>
                    <a:pt x="373631" y="549788"/>
                  </a:lnTo>
                  <a:lnTo>
                    <a:pt x="393358" y="549788"/>
                  </a:lnTo>
                  <a:lnTo>
                    <a:pt x="393358" y="589091"/>
                  </a:lnTo>
                  <a:lnTo>
                    <a:pt x="471993" y="589091"/>
                  </a:lnTo>
                  <a:lnTo>
                    <a:pt x="471993" y="516652"/>
                  </a:lnTo>
                  <a:cubicBezTo>
                    <a:pt x="471993" y="465658"/>
                    <a:pt x="437147" y="422305"/>
                    <a:pt x="387274" y="411260"/>
                  </a:cubicBezTo>
                  <a:close/>
                  <a:moveTo>
                    <a:pt x="149065" y="401319"/>
                  </a:moveTo>
                  <a:lnTo>
                    <a:pt x="104355" y="411260"/>
                  </a:lnTo>
                  <a:cubicBezTo>
                    <a:pt x="54482" y="422305"/>
                    <a:pt x="19636" y="465658"/>
                    <a:pt x="19636" y="516652"/>
                  </a:cubicBezTo>
                  <a:lnTo>
                    <a:pt x="19636" y="589091"/>
                  </a:lnTo>
                  <a:lnTo>
                    <a:pt x="98363" y="589091"/>
                  </a:lnTo>
                  <a:lnTo>
                    <a:pt x="98363" y="549788"/>
                  </a:lnTo>
                  <a:lnTo>
                    <a:pt x="117998" y="549788"/>
                  </a:lnTo>
                  <a:lnTo>
                    <a:pt x="117998" y="589091"/>
                  </a:lnTo>
                  <a:lnTo>
                    <a:pt x="235997" y="589091"/>
                  </a:lnTo>
                  <a:lnTo>
                    <a:pt x="235997" y="476336"/>
                  </a:lnTo>
                  <a:lnTo>
                    <a:pt x="169715" y="504686"/>
                  </a:lnTo>
                  <a:close/>
                  <a:moveTo>
                    <a:pt x="308916" y="393863"/>
                  </a:moveTo>
                  <a:lnTo>
                    <a:pt x="261164" y="457374"/>
                  </a:lnTo>
                  <a:lnTo>
                    <a:pt x="307349" y="477164"/>
                  </a:lnTo>
                  <a:lnTo>
                    <a:pt x="323389" y="397084"/>
                  </a:lnTo>
                  <a:close/>
                  <a:moveTo>
                    <a:pt x="182805" y="393863"/>
                  </a:moveTo>
                  <a:lnTo>
                    <a:pt x="168240" y="397084"/>
                  </a:lnTo>
                  <a:lnTo>
                    <a:pt x="184280" y="477164"/>
                  </a:lnTo>
                  <a:lnTo>
                    <a:pt x="230466" y="457374"/>
                  </a:lnTo>
                  <a:close/>
                  <a:moveTo>
                    <a:pt x="196633" y="362199"/>
                  </a:moveTo>
                  <a:lnTo>
                    <a:pt x="196633" y="379688"/>
                  </a:lnTo>
                  <a:lnTo>
                    <a:pt x="245861" y="445132"/>
                  </a:lnTo>
                  <a:lnTo>
                    <a:pt x="294996" y="379688"/>
                  </a:lnTo>
                  <a:lnTo>
                    <a:pt x="294996" y="362199"/>
                  </a:lnTo>
                  <a:cubicBezTo>
                    <a:pt x="279970" y="369103"/>
                    <a:pt x="263376" y="373061"/>
                    <a:pt x="245861" y="373061"/>
                  </a:cubicBezTo>
                  <a:cubicBezTo>
                    <a:pt x="228253" y="373061"/>
                    <a:pt x="211660" y="369103"/>
                    <a:pt x="196633" y="362199"/>
                  </a:cubicBezTo>
                  <a:close/>
                  <a:moveTo>
                    <a:pt x="147498" y="216031"/>
                  </a:moveTo>
                  <a:lnTo>
                    <a:pt x="147498" y="255242"/>
                  </a:lnTo>
                  <a:cubicBezTo>
                    <a:pt x="147498" y="309365"/>
                    <a:pt x="191655" y="353455"/>
                    <a:pt x="245861" y="353455"/>
                  </a:cubicBezTo>
                  <a:cubicBezTo>
                    <a:pt x="300066" y="353455"/>
                    <a:pt x="344131" y="309365"/>
                    <a:pt x="344131" y="255242"/>
                  </a:cubicBezTo>
                  <a:lnTo>
                    <a:pt x="344131" y="216031"/>
                  </a:lnTo>
                  <a:lnTo>
                    <a:pt x="313802" y="216031"/>
                  </a:lnTo>
                  <a:cubicBezTo>
                    <a:pt x="300250" y="239411"/>
                    <a:pt x="274899" y="255242"/>
                    <a:pt x="245861" y="255242"/>
                  </a:cubicBezTo>
                  <a:cubicBezTo>
                    <a:pt x="216822" y="255242"/>
                    <a:pt x="191471" y="239411"/>
                    <a:pt x="177827" y="216031"/>
                  </a:cubicBezTo>
                  <a:close/>
                  <a:moveTo>
                    <a:pt x="471995" y="216001"/>
                  </a:moveTo>
                  <a:lnTo>
                    <a:pt x="491629" y="216001"/>
                  </a:lnTo>
                  <a:lnTo>
                    <a:pt x="491629" y="255215"/>
                  </a:lnTo>
                  <a:lnTo>
                    <a:pt x="471995" y="255215"/>
                  </a:lnTo>
                  <a:lnTo>
                    <a:pt x="471995" y="245458"/>
                  </a:lnTo>
                  <a:lnTo>
                    <a:pt x="452362" y="245458"/>
                  </a:lnTo>
                  <a:lnTo>
                    <a:pt x="452362" y="284672"/>
                  </a:lnTo>
                  <a:cubicBezTo>
                    <a:pt x="452362" y="317167"/>
                    <a:pt x="478816" y="343586"/>
                    <a:pt x="511354" y="343586"/>
                  </a:cubicBezTo>
                  <a:cubicBezTo>
                    <a:pt x="543892" y="343586"/>
                    <a:pt x="570347" y="317167"/>
                    <a:pt x="570347" y="284672"/>
                  </a:cubicBezTo>
                  <a:lnTo>
                    <a:pt x="570347" y="245458"/>
                  </a:lnTo>
                  <a:lnTo>
                    <a:pt x="550621" y="245458"/>
                  </a:lnTo>
                  <a:lnTo>
                    <a:pt x="550621" y="255215"/>
                  </a:lnTo>
                  <a:lnTo>
                    <a:pt x="530988" y="255215"/>
                  </a:lnTo>
                  <a:lnTo>
                    <a:pt x="530988" y="216001"/>
                  </a:lnTo>
                  <a:lnTo>
                    <a:pt x="550621" y="216001"/>
                  </a:lnTo>
                  <a:lnTo>
                    <a:pt x="550621" y="225759"/>
                  </a:lnTo>
                  <a:lnTo>
                    <a:pt x="589980" y="225759"/>
                  </a:lnTo>
                  <a:lnTo>
                    <a:pt x="589980" y="284672"/>
                  </a:lnTo>
                  <a:cubicBezTo>
                    <a:pt x="589980" y="324715"/>
                    <a:pt x="559931" y="357762"/>
                    <a:pt x="521125" y="362549"/>
                  </a:cubicBezTo>
                  <a:lnTo>
                    <a:pt x="521125" y="569483"/>
                  </a:lnTo>
                  <a:cubicBezTo>
                    <a:pt x="521125" y="580253"/>
                    <a:pt x="529974" y="589090"/>
                    <a:pt x="540851" y="589090"/>
                  </a:cubicBezTo>
                  <a:cubicBezTo>
                    <a:pt x="551635" y="589090"/>
                    <a:pt x="560484" y="580253"/>
                    <a:pt x="560484" y="569483"/>
                  </a:cubicBezTo>
                  <a:lnTo>
                    <a:pt x="560484" y="489489"/>
                  </a:lnTo>
                  <a:cubicBezTo>
                    <a:pt x="543524" y="485163"/>
                    <a:pt x="530988" y="469882"/>
                    <a:pt x="530988" y="451656"/>
                  </a:cubicBezTo>
                  <a:cubicBezTo>
                    <a:pt x="530988" y="429931"/>
                    <a:pt x="548593" y="412349"/>
                    <a:pt x="570347" y="412349"/>
                  </a:cubicBezTo>
                  <a:cubicBezTo>
                    <a:pt x="592008" y="412349"/>
                    <a:pt x="609614" y="429931"/>
                    <a:pt x="609614" y="451656"/>
                  </a:cubicBezTo>
                  <a:cubicBezTo>
                    <a:pt x="609614" y="469882"/>
                    <a:pt x="597078" y="485163"/>
                    <a:pt x="580118" y="489489"/>
                  </a:cubicBezTo>
                  <a:lnTo>
                    <a:pt x="580118" y="569483"/>
                  </a:lnTo>
                  <a:cubicBezTo>
                    <a:pt x="580118" y="591115"/>
                    <a:pt x="562512" y="608697"/>
                    <a:pt x="540851" y="608697"/>
                  </a:cubicBezTo>
                  <a:cubicBezTo>
                    <a:pt x="519097" y="608697"/>
                    <a:pt x="501492" y="591115"/>
                    <a:pt x="501492" y="569483"/>
                  </a:cubicBezTo>
                  <a:lnTo>
                    <a:pt x="501492" y="362549"/>
                  </a:lnTo>
                  <a:cubicBezTo>
                    <a:pt x="462778" y="357762"/>
                    <a:pt x="432636" y="324715"/>
                    <a:pt x="432636" y="284672"/>
                  </a:cubicBezTo>
                  <a:lnTo>
                    <a:pt x="432636" y="225759"/>
                  </a:lnTo>
                  <a:lnTo>
                    <a:pt x="471995" y="225759"/>
                  </a:lnTo>
                  <a:close/>
                  <a:moveTo>
                    <a:pt x="245850" y="166880"/>
                  </a:moveTo>
                  <a:cubicBezTo>
                    <a:pt x="240411" y="166880"/>
                    <a:pt x="235987" y="171299"/>
                    <a:pt x="235987" y="176731"/>
                  </a:cubicBezTo>
                  <a:cubicBezTo>
                    <a:pt x="235987" y="182163"/>
                    <a:pt x="240411" y="186582"/>
                    <a:pt x="245850" y="186582"/>
                  </a:cubicBezTo>
                  <a:cubicBezTo>
                    <a:pt x="251288" y="186582"/>
                    <a:pt x="255620" y="182163"/>
                    <a:pt x="255620" y="176731"/>
                  </a:cubicBezTo>
                  <a:cubicBezTo>
                    <a:pt x="255620" y="171299"/>
                    <a:pt x="251288" y="166880"/>
                    <a:pt x="245850" y="166880"/>
                  </a:cubicBezTo>
                  <a:close/>
                  <a:moveTo>
                    <a:pt x="321914" y="157122"/>
                  </a:moveTo>
                  <a:cubicBezTo>
                    <a:pt x="323574" y="163381"/>
                    <a:pt x="324495" y="169916"/>
                    <a:pt x="324495" y="176727"/>
                  </a:cubicBezTo>
                  <a:cubicBezTo>
                    <a:pt x="324495" y="183539"/>
                    <a:pt x="323574" y="190074"/>
                    <a:pt x="321914" y="196333"/>
                  </a:cubicBezTo>
                  <a:lnTo>
                    <a:pt x="344131" y="196333"/>
                  </a:lnTo>
                  <a:lnTo>
                    <a:pt x="344131" y="157122"/>
                  </a:lnTo>
                  <a:close/>
                  <a:moveTo>
                    <a:pt x="147498" y="157122"/>
                  </a:moveTo>
                  <a:lnTo>
                    <a:pt x="147498" y="196333"/>
                  </a:lnTo>
                  <a:lnTo>
                    <a:pt x="169715" y="196333"/>
                  </a:lnTo>
                  <a:cubicBezTo>
                    <a:pt x="168148" y="190074"/>
                    <a:pt x="167134" y="183539"/>
                    <a:pt x="167134" y="176727"/>
                  </a:cubicBezTo>
                  <a:cubicBezTo>
                    <a:pt x="167134" y="169916"/>
                    <a:pt x="168148" y="163381"/>
                    <a:pt x="169715" y="157122"/>
                  </a:cubicBezTo>
                  <a:close/>
                  <a:moveTo>
                    <a:pt x="245850" y="147270"/>
                  </a:moveTo>
                  <a:cubicBezTo>
                    <a:pt x="262073" y="147270"/>
                    <a:pt x="275346" y="160527"/>
                    <a:pt x="275346" y="176731"/>
                  </a:cubicBezTo>
                  <a:cubicBezTo>
                    <a:pt x="275346" y="192934"/>
                    <a:pt x="262073" y="206192"/>
                    <a:pt x="245850" y="206192"/>
                  </a:cubicBezTo>
                  <a:cubicBezTo>
                    <a:pt x="229534" y="206192"/>
                    <a:pt x="216353" y="192934"/>
                    <a:pt x="216353" y="176731"/>
                  </a:cubicBezTo>
                  <a:cubicBezTo>
                    <a:pt x="216353" y="160527"/>
                    <a:pt x="229534" y="147270"/>
                    <a:pt x="245850" y="147270"/>
                  </a:cubicBezTo>
                  <a:close/>
                  <a:moveTo>
                    <a:pt x="245861" y="117818"/>
                  </a:moveTo>
                  <a:cubicBezTo>
                    <a:pt x="213319" y="117818"/>
                    <a:pt x="186861" y="144235"/>
                    <a:pt x="186861" y="176727"/>
                  </a:cubicBezTo>
                  <a:cubicBezTo>
                    <a:pt x="186861" y="209219"/>
                    <a:pt x="213319" y="235637"/>
                    <a:pt x="245861" y="235637"/>
                  </a:cubicBezTo>
                  <a:cubicBezTo>
                    <a:pt x="278402" y="235637"/>
                    <a:pt x="304860" y="209219"/>
                    <a:pt x="304860" y="176727"/>
                  </a:cubicBezTo>
                  <a:cubicBezTo>
                    <a:pt x="304860" y="144235"/>
                    <a:pt x="278402" y="117818"/>
                    <a:pt x="245861" y="117818"/>
                  </a:cubicBezTo>
                  <a:close/>
                  <a:moveTo>
                    <a:pt x="233047" y="19606"/>
                  </a:moveTo>
                  <a:cubicBezTo>
                    <a:pt x="205391" y="19606"/>
                    <a:pt x="178196" y="28994"/>
                    <a:pt x="156348" y="45931"/>
                  </a:cubicBezTo>
                  <a:cubicBezTo>
                    <a:pt x="125742" y="69678"/>
                    <a:pt x="108134" y="105576"/>
                    <a:pt x="108134" y="144327"/>
                  </a:cubicBezTo>
                  <a:lnTo>
                    <a:pt x="108134" y="160435"/>
                  </a:lnTo>
                  <a:cubicBezTo>
                    <a:pt x="108134" y="184551"/>
                    <a:pt x="115048" y="207563"/>
                    <a:pt x="127862" y="227445"/>
                  </a:cubicBezTo>
                  <a:lnTo>
                    <a:pt x="127862" y="216031"/>
                  </a:lnTo>
                  <a:lnTo>
                    <a:pt x="127862" y="206182"/>
                  </a:lnTo>
                  <a:lnTo>
                    <a:pt x="127862" y="137424"/>
                  </a:lnTo>
                  <a:lnTo>
                    <a:pt x="177827" y="137424"/>
                  </a:lnTo>
                  <a:cubicBezTo>
                    <a:pt x="191471" y="114044"/>
                    <a:pt x="216822" y="98212"/>
                    <a:pt x="245861" y="98212"/>
                  </a:cubicBezTo>
                  <a:cubicBezTo>
                    <a:pt x="274899" y="98212"/>
                    <a:pt x="300250" y="114044"/>
                    <a:pt x="313802" y="137424"/>
                  </a:cubicBezTo>
                  <a:lnTo>
                    <a:pt x="363859" y="137424"/>
                  </a:lnTo>
                  <a:lnTo>
                    <a:pt x="363859" y="206182"/>
                  </a:lnTo>
                  <a:lnTo>
                    <a:pt x="363859" y="216031"/>
                  </a:lnTo>
                  <a:lnTo>
                    <a:pt x="363859" y="227445"/>
                  </a:lnTo>
                  <a:cubicBezTo>
                    <a:pt x="376581" y="207563"/>
                    <a:pt x="383495" y="184551"/>
                    <a:pt x="383495" y="160435"/>
                  </a:cubicBezTo>
                  <a:lnTo>
                    <a:pt x="383495" y="117818"/>
                  </a:lnTo>
                  <a:cubicBezTo>
                    <a:pt x="383495" y="101618"/>
                    <a:pt x="370220" y="88364"/>
                    <a:pt x="353995" y="88364"/>
                  </a:cubicBezTo>
                  <a:lnTo>
                    <a:pt x="347542" y="88364"/>
                  </a:lnTo>
                  <a:lnTo>
                    <a:pt x="344961" y="82381"/>
                  </a:lnTo>
                  <a:cubicBezTo>
                    <a:pt x="328552" y="44274"/>
                    <a:pt x="291124" y="19606"/>
                    <a:pt x="249640" y="19606"/>
                  </a:cubicBezTo>
                  <a:close/>
                  <a:moveTo>
                    <a:pt x="491596" y="19604"/>
                  </a:moveTo>
                  <a:lnTo>
                    <a:pt x="491596" y="78507"/>
                  </a:lnTo>
                  <a:lnTo>
                    <a:pt x="432587" y="78507"/>
                  </a:lnTo>
                  <a:lnTo>
                    <a:pt x="432587" y="117806"/>
                  </a:lnTo>
                  <a:lnTo>
                    <a:pt x="491596" y="117806"/>
                  </a:lnTo>
                  <a:lnTo>
                    <a:pt x="491596" y="176709"/>
                  </a:lnTo>
                  <a:lnTo>
                    <a:pt x="530966" y="176709"/>
                  </a:lnTo>
                  <a:lnTo>
                    <a:pt x="530966" y="117806"/>
                  </a:lnTo>
                  <a:lnTo>
                    <a:pt x="589975" y="117806"/>
                  </a:lnTo>
                  <a:lnTo>
                    <a:pt x="589975" y="78507"/>
                  </a:lnTo>
                  <a:lnTo>
                    <a:pt x="530966" y="78507"/>
                  </a:lnTo>
                  <a:lnTo>
                    <a:pt x="530966" y="19604"/>
                  </a:lnTo>
                  <a:close/>
                  <a:moveTo>
                    <a:pt x="471957" y="0"/>
                  </a:moveTo>
                  <a:lnTo>
                    <a:pt x="550605" y="0"/>
                  </a:lnTo>
                  <a:lnTo>
                    <a:pt x="550605" y="58903"/>
                  </a:lnTo>
                  <a:lnTo>
                    <a:pt x="609614" y="58903"/>
                  </a:lnTo>
                  <a:lnTo>
                    <a:pt x="609614" y="137410"/>
                  </a:lnTo>
                  <a:lnTo>
                    <a:pt x="550605" y="137410"/>
                  </a:lnTo>
                  <a:lnTo>
                    <a:pt x="550605" y="196313"/>
                  </a:lnTo>
                  <a:lnTo>
                    <a:pt x="471957" y="196313"/>
                  </a:lnTo>
                  <a:lnTo>
                    <a:pt x="471957" y="137410"/>
                  </a:lnTo>
                  <a:lnTo>
                    <a:pt x="412948" y="137410"/>
                  </a:lnTo>
                  <a:lnTo>
                    <a:pt x="412948" y="58903"/>
                  </a:lnTo>
                  <a:lnTo>
                    <a:pt x="471957" y="58903"/>
                  </a:lnTo>
                  <a:close/>
                  <a:moveTo>
                    <a:pt x="233047" y="0"/>
                  </a:moveTo>
                  <a:lnTo>
                    <a:pt x="249640" y="0"/>
                  </a:lnTo>
                  <a:cubicBezTo>
                    <a:pt x="297024" y="0"/>
                    <a:pt x="339891" y="26969"/>
                    <a:pt x="360540" y="69126"/>
                  </a:cubicBezTo>
                  <a:cubicBezTo>
                    <a:pt x="384509" y="72348"/>
                    <a:pt x="403130" y="92966"/>
                    <a:pt x="403130" y="117818"/>
                  </a:cubicBezTo>
                  <a:lnTo>
                    <a:pt x="403130" y="160435"/>
                  </a:lnTo>
                  <a:cubicBezTo>
                    <a:pt x="403130" y="197530"/>
                    <a:pt x="389118" y="232415"/>
                    <a:pt x="363582" y="259292"/>
                  </a:cubicBezTo>
                  <a:cubicBezTo>
                    <a:pt x="362384" y="296939"/>
                    <a:pt x="343394" y="330075"/>
                    <a:pt x="314632" y="350786"/>
                  </a:cubicBezTo>
                  <a:lnTo>
                    <a:pt x="314632" y="374994"/>
                  </a:lnTo>
                  <a:lnTo>
                    <a:pt x="391515" y="392114"/>
                  </a:lnTo>
                  <a:cubicBezTo>
                    <a:pt x="450514" y="405185"/>
                    <a:pt x="491629" y="456362"/>
                    <a:pt x="491629" y="516652"/>
                  </a:cubicBezTo>
                  <a:lnTo>
                    <a:pt x="491629" y="608697"/>
                  </a:lnTo>
                  <a:lnTo>
                    <a:pt x="0" y="608697"/>
                  </a:lnTo>
                  <a:lnTo>
                    <a:pt x="0" y="516652"/>
                  </a:lnTo>
                  <a:cubicBezTo>
                    <a:pt x="0" y="456362"/>
                    <a:pt x="41207" y="405185"/>
                    <a:pt x="100114" y="392114"/>
                  </a:cubicBezTo>
                  <a:lnTo>
                    <a:pt x="176998" y="374994"/>
                  </a:lnTo>
                  <a:lnTo>
                    <a:pt x="176998" y="350786"/>
                  </a:lnTo>
                  <a:cubicBezTo>
                    <a:pt x="148328" y="330075"/>
                    <a:pt x="129337" y="296939"/>
                    <a:pt x="128047" y="259292"/>
                  </a:cubicBezTo>
                  <a:cubicBezTo>
                    <a:pt x="102603" y="232415"/>
                    <a:pt x="88499" y="197530"/>
                    <a:pt x="88499" y="160435"/>
                  </a:cubicBezTo>
                  <a:lnTo>
                    <a:pt x="88499" y="144327"/>
                  </a:lnTo>
                  <a:cubicBezTo>
                    <a:pt x="88499" y="99501"/>
                    <a:pt x="108872" y="57989"/>
                    <a:pt x="144271" y="30375"/>
                  </a:cubicBezTo>
                  <a:cubicBezTo>
                    <a:pt x="169530" y="10769"/>
                    <a:pt x="201058" y="0"/>
                    <a:pt x="2330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9662F87-C709-F664-71CE-EA0EADA7F2CF}"/>
              </a:ext>
            </a:extLst>
          </p:cNvPr>
          <p:cNvGrpSpPr/>
          <p:nvPr/>
        </p:nvGrpSpPr>
        <p:grpSpPr>
          <a:xfrm>
            <a:off x="1535300" y="1336697"/>
            <a:ext cx="3298558" cy="1238630"/>
            <a:chOff x="1535300" y="1336697"/>
            <a:chExt cx="3298558" cy="1238630"/>
          </a:xfrm>
        </p:grpSpPr>
        <p:sp>
          <p:nvSpPr>
            <p:cNvPr id="38" name="ïSḷíḋé">
              <a:extLst>
                <a:ext uri="{FF2B5EF4-FFF2-40B4-BE49-F238E27FC236}">
                  <a16:creationId xmlns:a16="http://schemas.microsoft.com/office/drawing/2014/main" id="{46AC95D4-5B5D-12D6-C660-2CC61F166557}"/>
                </a:ext>
              </a:extLst>
            </p:cNvPr>
            <p:cNvSpPr/>
            <p:nvPr/>
          </p:nvSpPr>
          <p:spPr>
            <a:xfrm>
              <a:off x="4187312" y="1666208"/>
              <a:ext cx="646546" cy="64654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36" name="îṥļïḑe">
              <a:extLst>
                <a:ext uri="{FF2B5EF4-FFF2-40B4-BE49-F238E27FC236}">
                  <a16:creationId xmlns:a16="http://schemas.microsoft.com/office/drawing/2014/main" id="{1230890A-8A0D-4075-7A33-A64654274B3F}"/>
                </a:ext>
              </a:extLst>
            </p:cNvPr>
            <p:cNvSpPr txBox="1"/>
            <p:nvPr/>
          </p:nvSpPr>
          <p:spPr>
            <a:xfrm>
              <a:off x="1535300" y="1684032"/>
              <a:ext cx="2429064" cy="891295"/>
            </a:xfrm>
            <a:prstGeom prst="rect">
              <a:avLst/>
            </a:prstGeom>
            <a:noFill/>
          </p:spPr>
          <p:txBody>
            <a:bodyPr wrap="square" lIns="0" tIns="46800" rIns="0" bIns="46800" anchor="t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此处添加详细文本描述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此处添加详细文本描述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此处添加详细文本描述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37" name="iṡlïďè">
              <a:extLst>
                <a:ext uri="{FF2B5EF4-FFF2-40B4-BE49-F238E27FC236}">
                  <a16:creationId xmlns:a16="http://schemas.microsoft.com/office/drawing/2014/main" id="{87D50FBF-25A3-1E39-8BD3-1830DF13EA2D}"/>
                </a:ext>
              </a:extLst>
            </p:cNvPr>
            <p:cNvSpPr/>
            <p:nvPr/>
          </p:nvSpPr>
          <p:spPr>
            <a:xfrm>
              <a:off x="1535300" y="1336697"/>
              <a:ext cx="2429064" cy="335557"/>
            </a:xfrm>
            <a:prstGeom prst="rect">
              <a:avLst/>
            </a:prstGeom>
          </p:spPr>
          <p:txBody>
            <a:bodyPr wrap="square" lIns="0" tIns="45720" rIns="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  <a:endParaRPr lang="en-US" altLang="zh-CN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</a:gradFill>
                <a:latin typeface="+mj-ea"/>
                <a:ea typeface="+mj-ea"/>
              </a:endParaRPr>
            </a:p>
          </p:txBody>
        </p:sp>
        <p:sp>
          <p:nvSpPr>
            <p:cNvPr id="51" name="transfusion_263252">
              <a:extLst>
                <a:ext uri="{FF2B5EF4-FFF2-40B4-BE49-F238E27FC236}">
                  <a16:creationId xmlns:a16="http://schemas.microsoft.com/office/drawing/2014/main" id="{1A0980E0-3BDD-B818-E242-DFE24B95FC4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14509" y="1798008"/>
              <a:ext cx="388120" cy="38803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  <a:gd name="connsiteX115" fmla="*/ 373273 h 605239"/>
                <a:gd name="connsiteY115" fmla="*/ 373273 h 605239"/>
                <a:gd name="connsiteX116" fmla="*/ 373273 h 605239"/>
                <a:gd name="connsiteY116" fmla="*/ 373273 h 605239"/>
                <a:gd name="connsiteX117" fmla="*/ 373273 h 605239"/>
                <a:gd name="connsiteY117" fmla="*/ 373273 h 605239"/>
                <a:gd name="connsiteX118" fmla="*/ 373273 h 605239"/>
                <a:gd name="connsiteY118" fmla="*/ 373273 h 605239"/>
                <a:gd name="connsiteX119" fmla="*/ 373273 h 605239"/>
                <a:gd name="connsiteY119" fmla="*/ 373273 h 605239"/>
                <a:gd name="connsiteX120" fmla="*/ 373273 h 605239"/>
                <a:gd name="connsiteY120" fmla="*/ 373273 h 605239"/>
                <a:gd name="connsiteX121" fmla="*/ 373273 h 605239"/>
                <a:gd name="connsiteY121" fmla="*/ 373273 h 605239"/>
                <a:gd name="connsiteX122" fmla="*/ 373273 h 605239"/>
                <a:gd name="connsiteY122" fmla="*/ 373273 h 605239"/>
                <a:gd name="connsiteX123" fmla="*/ 373273 h 605239"/>
                <a:gd name="connsiteY123" fmla="*/ 373273 h 605239"/>
                <a:gd name="connsiteX124" fmla="*/ 373273 h 605239"/>
                <a:gd name="connsiteY124" fmla="*/ 373273 h 605239"/>
                <a:gd name="connsiteX125" fmla="*/ 373273 h 605239"/>
                <a:gd name="connsiteY125" fmla="*/ 373273 h 605239"/>
                <a:gd name="connsiteX126" fmla="*/ 373273 h 605239"/>
                <a:gd name="connsiteY126" fmla="*/ 373273 h 605239"/>
                <a:gd name="connsiteX127" fmla="*/ 373273 h 605239"/>
                <a:gd name="connsiteY127" fmla="*/ 373273 h 605239"/>
                <a:gd name="connsiteX128" fmla="*/ 373273 h 605239"/>
                <a:gd name="connsiteY128" fmla="*/ 373273 h 605239"/>
                <a:gd name="connsiteX129" fmla="*/ 373273 h 605239"/>
                <a:gd name="connsiteY129" fmla="*/ 373273 h 605239"/>
                <a:gd name="connsiteX130" fmla="*/ 373273 h 605239"/>
                <a:gd name="connsiteY130" fmla="*/ 373273 h 605239"/>
                <a:gd name="connsiteX131" fmla="*/ 373273 h 605239"/>
                <a:gd name="connsiteY131" fmla="*/ 373273 h 605239"/>
                <a:gd name="connsiteX132" fmla="*/ 373273 h 605239"/>
                <a:gd name="connsiteY132" fmla="*/ 373273 h 605239"/>
                <a:gd name="connsiteX133" fmla="*/ 373273 h 605239"/>
                <a:gd name="connsiteY133" fmla="*/ 373273 h 605239"/>
                <a:gd name="connsiteX134" fmla="*/ 373273 h 605239"/>
                <a:gd name="connsiteY134" fmla="*/ 373273 h 605239"/>
                <a:gd name="connsiteX135" fmla="*/ 373273 h 605239"/>
                <a:gd name="connsiteY135" fmla="*/ 373273 h 605239"/>
                <a:gd name="connsiteX136" fmla="*/ 373273 h 605239"/>
                <a:gd name="connsiteY136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</a:cxnLst>
              <a:rect l="l" t="t" r="r" b="b"/>
              <a:pathLst>
                <a:path w="606862" h="606722">
                  <a:moveTo>
                    <a:pt x="198572" y="468879"/>
                  </a:moveTo>
                  <a:cubicBezTo>
                    <a:pt x="186556" y="471723"/>
                    <a:pt x="174006" y="473322"/>
                    <a:pt x="161100" y="473322"/>
                  </a:cubicBezTo>
                  <a:cubicBezTo>
                    <a:pt x="148462" y="473322"/>
                    <a:pt x="136090" y="471812"/>
                    <a:pt x="124252" y="469057"/>
                  </a:cubicBezTo>
                  <a:lnTo>
                    <a:pt x="124252" y="481765"/>
                  </a:lnTo>
                  <a:lnTo>
                    <a:pt x="198572" y="481765"/>
                  </a:lnTo>
                  <a:close/>
                  <a:moveTo>
                    <a:pt x="578641" y="388041"/>
                  </a:moveTo>
                  <a:cubicBezTo>
                    <a:pt x="573299" y="388041"/>
                    <a:pt x="568937" y="392396"/>
                    <a:pt x="568937" y="397729"/>
                  </a:cubicBezTo>
                  <a:lnTo>
                    <a:pt x="568937" y="454611"/>
                  </a:lnTo>
                  <a:cubicBezTo>
                    <a:pt x="568937" y="459944"/>
                    <a:pt x="573299" y="464210"/>
                    <a:pt x="578641" y="464210"/>
                  </a:cubicBezTo>
                  <a:cubicBezTo>
                    <a:pt x="583982" y="464210"/>
                    <a:pt x="588345" y="459944"/>
                    <a:pt x="588345" y="454611"/>
                  </a:cubicBezTo>
                  <a:lnTo>
                    <a:pt x="588345" y="397729"/>
                  </a:lnTo>
                  <a:cubicBezTo>
                    <a:pt x="588345" y="392396"/>
                    <a:pt x="583982" y="388041"/>
                    <a:pt x="578641" y="388041"/>
                  </a:cubicBezTo>
                  <a:close/>
                  <a:moveTo>
                    <a:pt x="217752" y="210128"/>
                  </a:moveTo>
                  <a:cubicBezTo>
                    <a:pt x="198846" y="208050"/>
                    <a:pt x="174499" y="210695"/>
                    <a:pt x="146590" y="225848"/>
                  </a:cubicBezTo>
                  <a:cubicBezTo>
                    <a:pt x="116501" y="242202"/>
                    <a:pt x="91842" y="247801"/>
                    <a:pt x="73147" y="242469"/>
                  </a:cubicBezTo>
                  <a:cubicBezTo>
                    <a:pt x="72524" y="242291"/>
                    <a:pt x="71901" y="242202"/>
                    <a:pt x="71278" y="242202"/>
                  </a:cubicBezTo>
                  <a:cubicBezTo>
                    <a:pt x="70032" y="242202"/>
                    <a:pt x="68874" y="242558"/>
                    <a:pt x="67895" y="243269"/>
                  </a:cubicBezTo>
                  <a:cubicBezTo>
                    <a:pt x="67005" y="243891"/>
                    <a:pt x="66026" y="245135"/>
                    <a:pt x="66026" y="247090"/>
                  </a:cubicBezTo>
                  <a:lnTo>
                    <a:pt x="66026" y="309039"/>
                  </a:lnTo>
                  <a:cubicBezTo>
                    <a:pt x="66026" y="362277"/>
                    <a:pt x="107866" y="406450"/>
                    <a:pt x="159321" y="407427"/>
                  </a:cubicBezTo>
                  <a:cubicBezTo>
                    <a:pt x="185048" y="407872"/>
                    <a:pt x="209351" y="398184"/>
                    <a:pt x="227778" y="380231"/>
                  </a:cubicBezTo>
                  <a:cubicBezTo>
                    <a:pt x="246117" y="362188"/>
                    <a:pt x="256265" y="338191"/>
                    <a:pt x="256265" y="312505"/>
                  </a:cubicBezTo>
                  <a:lnTo>
                    <a:pt x="256265" y="222738"/>
                  </a:lnTo>
                  <a:cubicBezTo>
                    <a:pt x="250123" y="219005"/>
                    <a:pt x="236658" y="212205"/>
                    <a:pt x="217752" y="210128"/>
                  </a:cubicBezTo>
                  <a:close/>
                  <a:moveTo>
                    <a:pt x="192147" y="191874"/>
                  </a:moveTo>
                  <a:cubicBezTo>
                    <a:pt x="208283" y="190075"/>
                    <a:pt x="222126" y="191586"/>
                    <a:pt x="232853" y="194030"/>
                  </a:cubicBezTo>
                  <a:cubicBezTo>
                    <a:pt x="256443" y="199274"/>
                    <a:pt x="270598" y="209939"/>
                    <a:pt x="271132" y="210383"/>
                  </a:cubicBezTo>
                  <a:lnTo>
                    <a:pt x="274782" y="213139"/>
                  </a:lnTo>
                  <a:lnTo>
                    <a:pt x="274782" y="312505"/>
                  </a:lnTo>
                  <a:cubicBezTo>
                    <a:pt x="274782" y="343168"/>
                    <a:pt x="262764" y="371965"/>
                    <a:pt x="240776" y="393473"/>
                  </a:cubicBezTo>
                  <a:cubicBezTo>
                    <a:pt x="219321" y="414449"/>
                    <a:pt x="191101" y="426003"/>
                    <a:pt x="161190" y="426003"/>
                  </a:cubicBezTo>
                  <a:cubicBezTo>
                    <a:pt x="160478" y="426003"/>
                    <a:pt x="159677" y="426003"/>
                    <a:pt x="158964" y="425914"/>
                  </a:cubicBezTo>
                  <a:cubicBezTo>
                    <a:pt x="97450" y="424848"/>
                    <a:pt x="47420" y="372409"/>
                    <a:pt x="47420" y="309039"/>
                  </a:cubicBezTo>
                  <a:lnTo>
                    <a:pt x="47420" y="247090"/>
                  </a:lnTo>
                  <a:cubicBezTo>
                    <a:pt x="47420" y="239713"/>
                    <a:pt x="50803" y="232870"/>
                    <a:pt x="56678" y="228515"/>
                  </a:cubicBezTo>
                  <a:cubicBezTo>
                    <a:pt x="62732" y="223893"/>
                    <a:pt x="70833" y="222471"/>
                    <a:pt x="78222" y="224604"/>
                  </a:cubicBezTo>
                  <a:cubicBezTo>
                    <a:pt x="87747" y="227359"/>
                    <a:pt x="105818" y="226915"/>
                    <a:pt x="137688" y="209584"/>
                  </a:cubicBezTo>
                  <a:cubicBezTo>
                    <a:pt x="157585" y="198785"/>
                    <a:pt x="176012" y="193674"/>
                    <a:pt x="192147" y="191874"/>
                  </a:cubicBezTo>
                  <a:close/>
                  <a:moveTo>
                    <a:pt x="464493" y="170129"/>
                  </a:moveTo>
                  <a:lnTo>
                    <a:pt x="464493" y="255795"/>
                  </a:lnTo>
                  <a:lnTo>
                    <a:pt x="483895" y="255795"/>
                  </a:lnTo>
                  <a:lnTo>
                    <a:pt x="483895" y="170129"/>
                  </a:lnTo>
                  <a:close/>
                  <a:moveTo>
                    <a:pt x="47420" y="168651"/>
                  </a:moveTo>
                  <a:lnTo>
                    <a:pt x="66049" y="168651"/>
                  </a:lnTo>
                  <a:lnTo>
                    <a:pt x="66049" y="198359"/>
                  </a:lnTo>
                  <a:lnTo>
                    <a:pt x="47420" y="198359"/>
                  </a:lnTo>
                  <a:close/>
                  <a:moveTo>
                    <a:pt x="113672" y="160699"/>
                  </a:moveTo>
                  <a:cubicBezTo>
                    <a:pt x="108331" y="160699"/>
                    <a:pt x="104059" y="165055"/>
                    <a:pt x="104059" y="170390"/>
                  </a:cubicBezTo>
                  <a:cubicBezTo>
                    <a:pt x="104059" y="175724"/>
                    <a:pt x="108331" y="179991"/>
                    <a:pt x="113672" y="179991"/>
                  </a:cubicBezTo>
                  <a:cubicBezTo>
                    <a:pt x="119013" y="179991"/>
                    <a:pt x="123374" y="175724"/>
                    <a:pt x="123374" y="170390"/>
                  </a:cubicBezTo>
                  <a:cubicBezTo>
                    <a:pt x="123374" y="165055"/>
                    <a:pt x="119013" y="160699"/>
                    <a:pt x="113672" y="160699"/>
                  </a:cubicBezTo>
                  <a:close/>
                  <a:moveTo>
                    <a:pt x="445981" y="151645"/>
                  </a:moveTo>
                  <a:lnTo>
                    <a:pt x="502496" y="151645"/>
                  </a:lnTo>
                  <a:lnTo>
                    <a:pt x="502496" y="274367"/>
                  </a:lnTo>
                  <a:lnTo>
                    <a:pt x="483539" y="274367"/>
                  </a:lnTo>
                  <a:lnTo>
                    <a:pt x="483539" y="388203"/>
                  </a:lnTo>
                  <a:cubicBezTo>
                    <a:pt x="483539" y="413885"/>
                    <a:pt x="462357" y="434769"/>
                    <a:pt x="436280" y="434769"/>
                  </a:cubicBezTo>
                  <a:lnTo>
                    <a:pt x="388843" y="434769"/>
                  </a:lnTo>
                  <a:cubicBezTo>
                    <a:pt x="373001" y="434769"/>
                    <a:pt x="360185" y="447743"/>
                    <a:pt x="360185" y="463827"/>
                  </a:cubicBezTo>
                  <a:cubicBezTo>
                    <a:pt x="360185" y="479823"/>
                    <a:pt x="373001" y="492886"/>
                    <a:pt x="388843" y="492886"/>
                  </a:cubicBezTo>
                  <a:lnTo>
                    <a:pt x="445714" y="492886"/>
                  </a:lnTo>
                  <a:cubicBezTo>
                    <a:pt x="477042" y="492886"/>
                    <a:pt x="502496" y="518390"/>
                    <a:pt x="502496" y="549760"/>
                  </a:cubicBezTo>
                  <a:cubicBezTo>
                    <a:pt x="502496" y="581129"/>
                    <a:pt x="477042" y="606722"/>
                    <a:pt x="445714" y="606722"/>
                  </a:cubicBezTo>
                  <a:lnTo>
                    <a:pt x="199095" y="606722"/>
                  </a:lnTo>
                  <a:cubicBezTo>
                    <a:pt x="172573" y="606722"/>
                    <a:pt x="150234" y="584772"/>
                    <a:pt x="150234" y="558735"/>
                  </a:cubicBezTo>
                  <a:lnTo>
                    <a:pt x="150234" y="530032"/>
                  </a:lnTo>
                  <a:lnTo>
                    <a:pt x="168835" y="530032"/>
                  </a:lnTo>
                  <a:lnTo>
                    <a:pt x="168835" y="558735"/>
                  </a:lnTo>
                  <a:cubicBezTo>
                    <a:pt x="168835" y="574375"/>
                    <a:pt x="182986" y="588149"/>
                    <a:pt x="199095" y="588149"/>
                  </a:cubicBezTo>
                  <a:lnTo>
                    <a:pt x="445714" y="588149"/>
                  </a:lnTo>
                  <a:cubicBezTo>
                    <a:pt x="466807" y="588149"/>
                    <a:pt x="483895" y="570910"/>
                    <a:pt x="483895" y="549760"/>
                  </a:cubicBezTo>
                  <a:cubicBezTo>
                    <a:pt x="483895" y="528610"/>
                    <a:pt x="466807" y="511459"/>
                    <a:pt x="445714" y="511459"/>
                  </a:cubicBezTo>
                  <a:lnTo>
                    <a:pt x="388843" y="511459"/>
                  </a:lnTo>
                  <a:cubicBezTo>
                    <a:pt x="362766" y="511459"/>
                    <a:pt x="341584" y="490043"/>
                    <a:pt x="341584" y="463827"/>
                  </a:cubicBezTo>
                  <a:cubicBezTo>
                    <a:pt x="341584" y="437523"/>
                    <a:pt x="362766" y="416196"/>
                    <a:pt x="388843" y="416196"/>
                  </a:cubicBezTo>
                  <a:lnTo>
                    <a:pt x="436280" y="416196"/>
                  </a:lnTo>
                  <a:cubicBezTo>
                    <a:pt x="452389" y="416196"/>
                    <a:pt x="464938" y="403932"/>
                    <a:pt x="464938" y="388203"/>
                  </a:cubicBezTo>
                  <a:lnTo>
                    <a:pt x="464938" y="274367"/>
                  </a:lnTo>
                  <a:lnTo>
                    <a:pt x="445981" y="274367"/>
                  </a:lnTo>
                  <a:close/>
                  <a:moveTo>
                    <a:pt x="416618" y="150163"/>
                  </a:moveTo>
                  <a:lnTo>
                    <a:pt x="435247" y="150163"/>
                  </a:lnTo>
                  <a:lnTo>
                    <a:pt x="435247" y="189750"/>
                  </a:lnTo>
                  <a:lnTo>
                    <a:pt x="416618" y="189750"/>
                  </a:lnTo>
                  <a:close/>
                  <a:moveTo>
                    <a:pt x="113672" y="142119"/>
                  </a:moveTo>
                  <a:cubicBezTo>
                    <a:pt x="129249" y="142119"/>
                    <a:pt x="141978" y="154743"/>
                    <a:pt x="141978" y="170390"/>
                  </a:cubicBezTo>
                  <a:cubicBezTo>
                    <a:pt x="141978" y="185947"/>
                    <a:pt x="129249" y="198571"/>
                    <a:pt x="113672" y="198571"/>
                  </a:cubicBezTo>
                  <a:cubicBezTo>
                    <a:pt x="98095" y="198571"/>
                    <a:pt x="85455" y="185947"/>
                    <a:pt x="85455" y="170390"/>
                  </a:cubicBezTo>
                  <a:cubicBezTo>
                    <a:pt x="85455" y="154743"/>
                    <a:pt x="98095" y="142119"/>
                    <a:pt x="113672" y="142119"/>
                  </a:cubicBezTo>
                  <a:close/>
                  <a:moveTo>
                    <a:pt x="47420" y="57299"/>
                  </a:moveTo>
                  <a:lnTo>
                    <a:pt x="66049" y="57299"/>
                  </a:lnTo>
                  <a:lnTo>
                    <a:pt x="66049" y="150163"/>
                  </a:lnTo>
                  <a:lnTo>
                    <a:pt x="47420" y="150163"/>
                  </a:lnTo>
                  <a:close/>
                  <a:moveTo>
                    <a:pt x="132875" y="47491"/>
                  </a:moveTo>
                  <a:lnTo>
                    <a:pt x="189962" y="47491"/>
                  </a:lnTo>
                  <a:lnTo>
                    <a:pt x="189962" y="66050"/>
                  </a:lnTo>
                  <a:lnTo>
                    <a:pt x="132875" y="66050"/>
                  </a:lnTo>
                  <a:close/>
                  <a:moveTo>
                    <a:pt x="64173" y="18574"/>
                  </a:moveTo>
                  <a:cubicBezTo>
                    <a:pt x="39074" y="18574"/>
                    <a:pt x="18602" y="39014"/>
                    <a:pt x="18602" y="64075"/>
                  </a:cubicBezTo>
                  <a:lnTo>
                    <a:pt x="18602" y="312467"/>
                  </a:lnTo>
                  <a:cubicBezTo>
                    <a:pt x="18602" y="390940"/>
                    <a:pt x="82508" y="454749"/>
                    <a:pt x="161100" y="454749"/>
                  </a:cubicBezTo>
                  <a:cubicBezTo>
                    <a:pt x="239693" y="454749"/>
                    <a:pt x="303688" y="390940"/>
                    <a:pt x="303688" y="312467"/>
                  </a:cubicBezTo>
                  <a:lnTo>
                    <a:pt x="303688" y="64075"/>
                  </a:lnTo>
                  <a:cubicBezTo>
                    <a:pt x="303688" y="39014"/>
                    <a:pt x="283216" y="18574"/>
                    <a:pt x="258117" y="18574"/>
                  </a:cubicBezTo>
                  <a:close/>
                  <a:moveTo>
                    <a:pt x="526383" y="0"/>
                  </a:moveTo>
                  <a:cubicBezTo>
                    <a:pt x="560302" y="0"/>
                    <a:pt x="587900" y="27552"/>
                    <a:pt x="587900" y="61415"/>
                  </a:cubicBezTo>
                  <a:lnTo>
                    <a:pt x="587900" y="371066"/>
                  </a:lnTo>
                  <a:cubicBezTo>
                    <a:pt x="598939" y="374888"/>
                    <a:pt x="606862" y="385375"/>
                    <a:pt x="606862" y="397729"/>
                  </a:cubicBezTo>
                  <a:lnTo>
                    <a:pt x="606862" y="454611"/>
                  </a:lnTo>
                  <a:cubicBezTo>
                    <a:pt x="606862" y="466876"/>
                    <a:pt x="598939" y="477364"/>
                    <a:pt x="587900" y="481274"/>
                  </a:cubicBezTo>
                  <a:lnTo>
                    <a:pt x="587900" y="520914"/>
                  </a:lnTo>
                  <a:lnTo>
                    <a:pt x="569293" y="520914"/>
                  </a:lnTo>
                  <a:lnTo>
                    <a:pt x="569293" y="481274"/>
                  </a:lnTo>
                  <a:cubicBezTo>
                    <a:pt x="558254" y="477364"/>
                    <a:pt x="550331" y="466876"/>
                    <a:pt x="550331" y="454611"/>
                  </a:cubicBezTo>
                  <a:lnTo>
                    <a:pt x="550331" y="397729"/>
                  </a:lnTo>
                  <a:cubicBezTo>
                    <a:pt x="550331" y="385375"/>
                    <a:pt x="558254" y="374888"/>
                    <a:pt x="569293" y="371066"/>
                  </a:cubicBezTo>
                  <a:lnTo>
                    <a:pt x="569293" y="61415"/>
                  </a:lnTo>
                  <a:cubicBezTo>
                    <a:pt x="569293" y="37773"/>
                    <a:pt x="550064" y="18575"/>
                    <a:pt x="526383" y="18575"/>
                  </a:cubicBezTo>
                  <a:cubicBezTo>
                    <a:pt x="502791" y="18575"/>
                    <a:pt x="483561" y="37773"/>
                    <a:pt x="483561" y="61415"/>
                  </a:cubicBezTo>
                  <a:lnTo>
                    <a:pt x="483561" y="141938"/>
                  </a:lnTo>
                  <a:lnTo>
                    <a:pt x="464955" y="141938"/>
                  </a:lnTo>
                  <a:lnTo>
                    <a:pt x="464955" y="61415"/>
                  </a:lnTo>
                  <a:cubicBezTo>
                    <a:pt x="464955" y="27552"/>
                    <a:pt x="492553" y="0"/>
                    <a:pt x="526383" y="0"/>
                  </a:cubicBezTo>
                  <a:close/>
                  <a:moveTo>
                    <a:pt x="64173" y="0"/>
                  </a:moveTo>
                  <a:lnTo>
                    <a:pt x="258028" y="0"/>
                  </a:lnTo>
                  <a:cubicBezTo>
                    <a:pt x="293452" y="0"/>
                    <a:pt x="322201" y="28705"/>
                    <a:pt x="322201" y="64075"/>
                  </a:cubicBezTo>
                  <a:lnTo>
                    <a:pt x="322201" y="312467"/>
                  </a:lnTo>
                  <a:cubicBezTo>
                    <a:pt x="322201" y="381431"/>
                    <a:pt x="278499" y="440440"/>
                    <a:pt x="217174" y="463280"/>
                  </a:cubicBezTo>
                  <a:lnTo>
                    <a:pt x="217174" y="500250"/>
                  </a:lnTo>
                  <a:lnTo>
                    <a:pt x="168844" y="500250"/>
                  </a:lnTo>
                  <a:lnTo>
                    <a:pt x="168844" y="520068"/>
                  </a:lnTo>
                  <a:lnTo>
                    <a:pt x="150242" y="520068"/>
                  </a:lnTo>
                  <a:lnTo>
                    <a:pt x="150242" y="500250"/>
                  </a:lnTo>
                  <a:lnTo>
                    <a:pt x="105650" y="500250"/>
                  </a:lnTo>
                  <a:lnTo>
                    <a:pt x="105650" y="463458"/>
                  </a:lnTo>
                  <a:cubicBezTo>
                    <a:pt x="44058" y="440796"/>
                    <a:pt x="0" y="381697"/>
                    <a:pt x="0" y="312467"/>
                  </a:cubicBezTo>
                  <a:lnTo>
                    <a:pt x="0" y="64075"/>
                  </a:lnTo>
                  <a:cubicBezTo>
                    <a:pt x="0" y="28705"/>
                    <a:pt x="28838" y="0"/>
                    <a:pt x="6417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 lang="zh-CN" altLang="en-US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C1BA92C-237F-B288-E81C-3AACFA37B010}"/>
              </a:ext>
            </a:extLst>
          </p:cNvPr>
          <p:cNvGrpSpPr/>
          <p:nvPr/>
        </p:nvGrpSpPr>
        <p:grpSpPr>
          <a:xfrm>
            <a:off x="7992118" y="2883099"/>
            <a:ext cx="3217220" cy="1238630"/>
            <a:chOff x="7992118" y="2883099"/>
            <a:chExt cx="3217220" cy="1238630"/>
          </a:xfrm>
        </p:grpSpPr>
        <p:sp>
          <p:nvSpPr>
            <p:cNvPr id="23" name="íšļíďè">
              <a:extLst>
                <a:ext uri="{FF2B5EF4-FFF2-40B4-BE49-F238E27FC236}">
                  <a16:creationId xmlns:a16="http://schemas.microsoft.com/office/drawing/2014/main" id="{AC2C93E3-6150-9B65-29E7-ED70767EBD8E}"/>
                </a:ext>
              </a:extLst>
            </p:cNvPr>
            <p:cNvSpPr/>
            <p:nvPr/>
          </p:nvSpPr>
          <p:spPr>
            <a:xfrm>
              <a:off x="7992118" y="3179141"/>
              <a:ext cx="646546" cy="646546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21" name="ïṡliḍe">
              <a:extLst>
                <a:ext uri="{FF2B5EF4-FFF2-40B4-BE49-F238E27FC236}">
                  <a16:creationId xmlns:a16="http://schemas.microsoft.com/office/drawing/2014/main" id="{EB90690D-0519-F673-89F4-77A3C3AA31B7}"/>
                </a:ext>
              </a:extLst>
            </p:cNvPr>
            <p:cNvSpPr txBox="1"/>
            <p:nvPr/>
          </p:nvSpPr>
          <p:spPr>
            <a:xfrm>
              <a:off x="8864454" y="3230434"/>
              <a:ext cx="2344884" cy="891295"/>
            </a:xfrm>
            <a:prstGeom prst="rect">
              <a:avLst/>
            </a:prstGeom>
            <a:noFill/>
          </p:spPr>
          <p:txBody>
            <a:bodyPr wrap="square" lIns="0" tIns="46800" rIns="0" bIns="46800" anchor="t" anchorCtr="0">
              <a:normAutofit fontScale="92500" lnSpcReduction="20000"/>
            </a:bodyPr>
            <a:lstStyle>
              <a:defPPr>
                <a:defRPr lang="zh-CN"/>
              </a:defPPr>
              <a:lvl1pPr algn="r">
                <a:lnSpc>
                  <a:spcPct val="120000"/>
                </a:lnSpc>
                <a:spcBef>
                  <a:spcPct val="0"/>
                </a:spcBef>
                <a:defRPr sz="1400">
                  <a:latin typeface="+mn-ea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í$ḻïdè">
              <a:extLst>
                <a:ext uri="{FF2B5EF4-FFF2-40B4-BE49-F238E27FC236}">
                  <a16:creationId xmlns:a16="http://schemas.microsoft.com/office/drawing/2014/main" id="{A035408C-77C3-D1A5-1A14-078FE5162E91}"/>
                </a:ext>
              </a:extLst>
            </p:cNvPr>
            <p:cNvSpPr/>
            <p:nvPr/>
          </p:nvSpPr>
          <p:spPr>
            <a:xfrm>
              <a:off x="8864454" y="2883099"/>
              <a:ext cx="2344884" cy="335557"/>
            </a:xfrm>
            <a:prstGeom prst="rect">
              <a:avLst/>
            </a:prstGeom>
          </p:spPr>
          <p:txBody>
            <a:bodyPr wrap="square" lIns="0" tIns="45720" rIns="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52" name="petri-dish_285095">
              <a:extLst>
                <a:ext uri="{FF2B5EF4-FFF2-40B4-BE49-F238E27FC236}">
                  <a16:creationId xmlns:a16="http://schemas.microsoft.com/office/drawing/2014/main" id="{98CD0ED1-30BD-3A69-F60A-19FF7F6645C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080525" y="3266377"/>
              <a:ext cx="469732" cy="469022"/>
            </a:xfrm>
            <a:custGeom>
              <a:avLst/>
              <a:gdLst>
                <a:gd name="connsiteX0" fmla="*/ 291965 w 607639"/>
                <a:gd name="connsiteY0" fmla="*/ 454936 h 606722"/>
                <a:gd name="connsiteX1" fmla="*/ 302938 w 607639"/>
                <a:gd name="connsiteY1" fmla="*/ 465909 h 606722"/>
                <a:gd name="connsiteX2" fmla="*/ 291965 w 607639"/>
                <a:gd name="connsiteY2" fmla="*/ 476882 h 606722"/>
                <a:gd name="connsiteX3" fmla="*/ 280992 w 607639"/>
                <a:gd name="connsiteY3" fmla="*/ 465909 h 606722"/>
                <a:gd name="connsiteX4" fmla="*/ 291965 w 607639"/>
                <a:gd name="connsiteY4" fmla="*/ 454936 h 606722"/>
                <a:gd name="connsiteX5" fmla="*/ 329682 w 607639"/>
                <a:gd name="connsiteY5" fmla="*/ 414078 h 606722"/>
                <a:gd name="connsiteX6" fmla="*/ 340620 w 607639"/>
                <a:gd name="connsiteY6" fmla="*/ 425016 h 606722"/>
                <a:gd name="connsiteX7" fmla="*/ 329682 w 607639"/>
                <a:gd name="connsiteY7" fmla="*/ 435954 h 606722"/>
                <a:gd name="connsiteX8" fmla="*/ 318744 w 607639"/>
                <a:gd name="connsiteY8" fmla="*/ 425016 h 606722"/>
                <a:gd name="connsiteX9" fmla="*/ 329682 w 607639"/>
                <a:gd name="connsiteY9" fmla="*/ 414078 h 606722"/>
                <a:gd name="connsiteX10" fmla="*/ 437541 w 607639"/>
                <a:gd name="connsiteY10" fmla="*/ 393535 h 606722"/>
                <a:gd name="connsiteX11" fmla="*/ 427308 w 607639"/>
                <a:gd name="connsiteY11" fmla="*/ 403846 h 606722"/>
                <a:gd name="connsiteX12" fmla="*/ 437541 w 607639"/>
                <a:gd name="connsiteY12" fmla="*/ 414068 h 606722"/>
                <a:gd name="connsiteX13" fmla="*/ 447774 w 607639"/>
                <a:gd name="connsiteY13" fmla="*/ 403846 h 606722"/>
                <a:gd name="connsiteX14" fmla="*/ 437541 w 607639"/>
                <a:gd name="connsiteY14" fmla="*/ 393535 h 606722"/>
                <a:gd name="connsiteX15" fmla="*/ 196631 w 607639"/>
                <a:gd name="connsiteY15" fmla="*/ 373292 h 606722"/>
                <a:gd name="connsiteX16" fmla="*/ 185599 w 607639"/>
                <a:gd name="connsiteY16" fmla="*/ 384309 h 606722"/>
                <a:gd name="connsiteX17" fmla="*/ 196631 w 607639"/>
                <a:gd name="connsiteY17" fmla="*/ 395238 h 606722"/>
                <a:gd name="connsiteX18" fmla="*/ 207574 w 607639"/>
                <a:gd name="connsiteY18" fmla="*/ 384309 h 606722"/>
                <a:gd name="connsiteX19" fmla="*/ 196631 w 607639"/>
                <a:gd name="connsiteY19" fmla="*/ 373292 h 606722"/>
                <a:gd name="connsiteX20" fmla="*/ 437541 w 607639"/>
                <a:gd name="connsiteY20" fmla="*/ 371668 h 606722"/>
                <a:gd name="connsiteX21" fmla="*/ 469754 w 607639"/>
                <a:gd name="connsiteY21" fmla="*/ 403846 h 606722"/>
                <a:gd name="connsiteX22" fmla="*/ 437541 w 607639"/>
                <a:gd name="connsiteY22" fmla="*/ 436024 h 606722"/>
                <a:gd name="connsiteX23" fmla="*/ 405328 w 607639"/>
                <a:gd name="connsiteY23" fmla="*/ 403846 h 606722"/>
                <a:gd name="connsiteX24" fmla="*/ 437541 w 607639"/>
                <a:gd name="connsiteY24" fmla="*/ 371668 h 606722"/>
                <a:gd name="connsiteX25" fmla="*/ 196631 w 607639"/>
                <a:gd name="connsiteY25" fmla="*/ 351346 h 606722"/>
                <a:gd name="connsiteX26" fmla="*/ 229550 w 607639"/>
                <a:gd name="connsiteY26" fmla="*/ 384309 h 606722"/>
                <a:gd name="connsiteX27" fmla="*/ 196631 w 607639"/>
                <a:gd name="connsiteY27" fmla="*/ 417184 h 606722"/>
                <a:gd name="connsiteX28" fmla="*/ 163712 w 607639"/>
                <a:gd name="connsiteY28" fmla="*/ 384309 h 606722"/>
                <a:gd name="connsiteX29" fmla="*/ 196631 w 607639"/>
                <a:gd name="connsiteY29" fmla="*/ 351346 h 606722"/>
                <a:gd name="connsiteX30" fmla="*/ 268854 w 607639"/>
                <a:gd name="connsiteY30" fmla="*/ 274711 h 606722"/>
                <a:gd name="connsiteX31" fmla="*/ 279862 w 607639"/>
                <a:gd name="connsiteY31" fmla="*/ 285649 h 606722"/>
                <a:gd name="connsiteX32" fmla="*/ 268854 w 607639"/>
                <a:gd name="connsiteY32" fmla="*/ 296587 h 606722"/>
                <a:gd name="connsiteX33" fmla="*/ 257846 w 607639"/>
                <a:gd name="connsiteY33" fmla="*/ 285649 h 606722"/>
                <a:gd name="connsiteX34" fmla="*/ 268854 w 607639"/>
                <a:gd name="connsiteY34" fmla="*/ 274711 h 606722"/>
                <a:gd name="connsiteX35" fmla="*/ 369270 w 607639"/>
                <a:gd name="connsiteY35" fmla="*/ 273738 h 606722"/>
                <a:gd name="connsiteX36" fmla="*/ 350938 w 607639"/>
                <a:gd name="connsiteY36" fmla="*/ 291965 h 606722"/>
                <a:gd name="connsiteX37" fmla="*/ 369270 w 607639"/>
                <a:gd name="connsiteY37" fmla="*/ 310280 h 606722"/>
                <a:gd name="connsiteX38" fmla="*/ 387512 w 607639"/>
                <a:gd name="connsiteY38" fmla="*/ 291965 h 606722"/>
                <a:gd name="connsiteX39" fmla="*/ 369270 w 607639"/>
                <a:gd name="connsiteY39" fmla="*/ 273738 h 606722"/>
                <a:gd name="connsiteX40" fmla="*/ 369270 w 607639"/>
                <a:gd name="connsiteY40" fmla="*/ 251778 h 606722"/>
                <a:gd name="connsiteX41" fmla="*/ 409492 w 607639"/>
                <a:gd name="connsiteY41" fmla="*/ 291965 h 606722"/>
                <a:gd name="connsiteX42" fmla="*/ 369270 w 607639"/>
                <a:gd name="connsiteY42" fmla="*/ 332152 h 606722"/>
                <a:gd name="connsiteX43" fmla="*/ 329047 w 607639"/>
                <a:gd name="connsiteY43" fmla="*/ 291965 h 606722"/>
                <a:gd name="connsiteX44" fmla="*/ 369270 w 607639"/>
                <a:gd name="connsiteY44" fmla="*/ 251778 h 606722"/>
                <a:gd name="connsiteX45" fmla="*/ 452113 w 607639"/>
                <a:gd name="connsiteY45" fmla="*/ 226868 h 606722"/>
                <a:gd name="connsiteX46" fmla="*/ 463121 w 607639"/>
                <a:gd name="connsiteY46" fmla="*/ 237806 h 606722"/>
                <a:gd name="connsiteX47" fmla="*/ 452113 w 607639"/>
                <a:gd name="connsiteY47" fmla="*/ 248744 h 606722"/>
                <a:gd name="connsiteX48" fmla="*/ 441105 w 607639"/>
                <a:gd name="connsiteY48" fmla="*/ 237806 h 606722"/>
                <a:gd name="connsiteX49" fmla="*/ 452113 w 607639"/>
                <a:gd name="connsiteY49" fmla="*/ 226868 h 606722"/>
                <a:gd name="connsiteX50" fmla="*/ 183179 w 607639"/>
                <a:gd name="connsiteY50" fmla="*/ 220509 h 606722"/>
                <a:gd name="connsiteX51" fmla="*/ 152741 w 607639"/>
                <a:gd name="connsiteY51" fmla="*/ 250975 h 606722"/>
                <a:gd name="connsiteX52" fmla="*/ 183179 w 607639"/>
                <a:gd name="connsiteY52" fmla="*/ 281351 h 606722"/>
                <a:gd name="connsiteX53" fmla="*/ 213706 w 607639"/>
                <a:gd name="connsiteY53" fmla="*/ 250975 h 606722"/>
                <a:gd name="connsiteX54" fmla="*/ 183179 w 607639"/>
                <a:gd name="connsiteY54" fmla="*/ 220509 h 606722"/>
                <a:gd name="connsiteX55" fmla="*/ 183179 w 607639"/>
                <a:gd name="connsiteY55" fmla="*/ 198571 h 606722"/>
                <a:gd name="connsiteX56" fmla="*/ 235689 w 607639"/>
                <a:gd name="connsiteY56" fmla="*/ 250975 h 606722"/>
                <a:gd name="connsiteX57" fmla="*/ 183179 w 607639"/>
                <a:gd name="connsiteY57" fmla="*/ 303290 h 606722"/>
                <a:gd name="connsiteX58" fmla="*/ 130758 w 607639"/>
                <a:gd name="connsiteY58" fmla="*/ 250975 h 606722"/>
                <a:gd name="connsiteX59" fmla="*/ 183179 w 607639"/>
                <a:gd name="connsiteY59" fmla="*/ 198571 h 606722"/>
                <a:gd name="connsiteX60" fmla="*/ 244086 w 607639"/>
                <a:gd name="connsiteY60" fmla="*/ 161595 h 606722"/>
                <a:gd name="connsiteX61" fmla="*/ 255094 w 607639"/>
                <a:gd name="connsiteY61" fmla="*/ 172568 h 606722"/>
                <a:gd name="connsiteX62" fmla="*/ 244086 w 607639"/>
                <a:gd name="connsiteY62" fmla="*/ 183541 h 606722"/>
                <a:gd name="connsiteX63" fmla="*/ 233078 w 607639"/>
                <a:gd name="connsiteY63" fmla="*/ 172568 h 606722"/>
                <a:gd name="connsiteX64" fmla="*/ 244086 w 607639"/>
                <a:gd name="connsiteY64" fmla="*/ 161595 h 606722"/>
                <a:gd name="connsiteX65" fmla="*/ 374421 w 607639"/>
                <a:gd name="connsiteY65" fmla="*/ 149317 h 606722"/>
                <a:gd name="connsiteX66" fmla="*/ 385359 w 607639"/>
                <a:gd name="connsiteY66" fmla="*/ 160290 h 606722"/>
                <a:gd name="connsiteX67" fmla="*/ 374421 w 607639"/>
                <a:gd name="connsiteY67" fmla="*/ 171263 h 606722"/>
                <a:gd name="connsiteX68" fmla="*/ 363483 w 607639"/>
                <a:gd name="connsiteY68" fmla="*/ 160290 h 606722"/>
                <a:gd name="connsiteX69" fmla="*/ 374421 w 607639"/>
                <a:gd name="connsiteY69" fmla="*/ 149317 h 606722"/>
                <a:gd name="connsiteX70" fmla="*/ 320958 w 607639"/>
                <a:gd name="connsiteY70" fmla="*/ 145910 h 606722"/>
                <a:gd name="connsiteX71" fmla="*/ 314545 w 607639"/>
                <a:gd name="connsiteY71" fmla="*/ 152306 h 606722"/>
                <a:gd name="connsiteX72" fmla="*/ 320958 w 607639"/>
                <a:gd name="connsiteY72" fmla="*/ 158703 h 606722"/>
                <a:gd name="connsiteX73" fmla="*/ 327371 w 607639"/>
                <a:gd name="connsiteY73" fmla="*/ 152306 h 606722"/>
                <a:gd name="connsiteX74" fmla="*/ 320958 w 607639"/>
                <a:gd name="connsiteY74" fmla="*/ 145910 h 606722"/>
                <a:gd name="connsiteX75" fmla="*/ 320958 w 607639"/>
                <a:gd name="connsiteY75" fmla="*/ 124054 h 606722"/>
                <a:gd name="connsiteX76" fmla="*/ 349370 w 607639"/>
                <a:gd name="connsiteY76" fmla="*/ 152306 h 606722"/>
                <a:gd name="connsiteX77" fmla="*/ 320958 w 607639"/>
                <a:gd name="connsiteY77" fmla="*/ 180648 h 606722"/>
                <a:gd name="connsiteX78" fmla="*/ 292635 w 607639"/>
                <a:gd name="connsiteY78" fmla="*/ 152306 h 606722"/>
                <a:gd name="connsiteX79" fmla="*/ 320958 w 607639"/>
                <a:gd name="connsiteY79" fmla="*/ 124054 h 606722"/>
                <a:gd name="connsiteX80" fmla="*/ 303784 w 607639"/>
                <a:gd name="connsiteY80" fmla="*/ 75510 h 606722"/>
                <a:gd name="connsiteX81" fmla="*/ 75682 w 607639"/>
                <a:gd name="connsiteY81" fmla="*/ 303290 h 606722"/>
                <a:gd name="connsiteX82" fmla="*/ 303784 w 607639"/>
                <a:gd name="connsiteY82" fmla="*/ 531159 h 606722"/>
                <a:gd name="connsiteX83" fmla="*/ 531975 w 607639"/>
                <a:gd name="connsiteY83" fmla="*/ 303290 h 606722"/>
                <a:gd name="connsiteX84" fmla="*/ 303784 w 607639"/>
                <a:gd name="connsiteY84" fmla="*/ 75510 h 606722"/>
                <a:gd name="connsiteX85" fmla="*/ 303784 w 607639"/>
                <a:gd name="connsiteY85" fmla="*/ 53559 h 606722"/>
                <a:gd name="connsiteX86" fmla="*/ 553868 w 607639"/>
                <a:gd name="connsiteY86" fmla="*/ 303290 h 606722"/>
                <a:gd name="connsiteX87" fmla="*/ 303784 w 607639"/>
                <a:gd name="connsiteY87" fmla="*/ 553021 h 606722"/>
                <a:gd name="connsiteX88" fmla="*/ 53700 w 607639"/>
                <a:gd name="connsiteY88" fmla="*/ 303290 h 606722"/>
                <a:gd name="connsiteX89" fmla="*/ 303784 w 607639"/>
                <a:gd name="connsiteY89" fmla="*/ 53559 h 606722"/>
                <a:gd name="connsiteX90" fmla="*/ 303775 w 607639"/>
                <a:gd name="connsiteY90" fmla="*/ 21951 h 606722"/>
                <a:gd name="connsiteX91" fmla="*/ 21984 w 607639"/>
                <a:gd name="connsiteY91" fmla="*/ 303316 h 606722"/>
                <a:gd name="connsiteX92" fmla="*/ 303775 w 607639"/>
                <a:gd name="connsiteY92" fmla="*/ 584771 h 606722"/>
                <a:gd name="connsiteX93" fmla="*/ 585655 w 607639"/>
                <a:gd name="connsiteY93" fmla="*/ 303316 h 606722"/>
                <a:gd name="connsiteX94" fmla="*/ 303775 w 607639"/>
                <a:gd name="connsiteY94" fmla="*/ 21951 h 606722"/>
                <a:gd name="connsiteX95" fmla="*/ 303775 w 607639"/>
                <a:gd name="connsiteY95" fmla="*/ 0 h 606722"/>
                <a:gd name="connsiteX96" fmla="*/ 607639 w 607639"/>
                <a:gd name="connsiteY96" fmla="*/ 303316 h 606722"/>
                <a:gd name="connsiteX97" fmla="*/ 303775 w 607639"/>
                <a:gd name="connsiteY97" fmla="*/ 606722 h 606722"/>
                <a:gd name="connsiteX98" fmla="*/ 0 w 607639"/>
                <a:gd name="connsiteY98" fmla="*/ 303316 h 606722"/>
                <a:gd name="connsiteX99" fmla="*/ 303775 w 607639"/>
                <a:gd name="connsiteY99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607639" h="606722">
                  <a:moveTo>
                    <a:pt x="291965" y="454936"/>
                  </a:moveTo>
                  <a:cubicBezTo>
                    <a:pt x="298025" y="454936"/>
                    <a:pt x="302938" y="459849"/>
                    <a:pt x="302938" y="465909"/>
                  </a:cubicBezTo>
                  <a:cubicBezTo>
                    <a:pt x="302938" y="471969"/>
                    <a:pt x="298025" y="476882"/>
                    <a:pt x="291965" y="476882"/>
                  </a:cubicBezTo>
                  <a:cubicBezTo>
                    <a:pt x="285905" y="476882"/>
                    <a:pt x="280992" y="471969"/>
                    <a:pt x="280992" y="465909"/>
                  </a:cubicBezTo>
                  <a:cubicBezTo>
                    <a:pt x="280992" y="459849"/>
                    <a:pt x="285905" y="454936"/>
                    <a:pt x="291965" y="454936"/>
                  </a:cubicBezTo>
                  <a:close/>
                  <a:moveTo>
                    <a:pt x="329682" y="414078"/>
                  </a:moveTo>
                  <a:cubicBezTo>
                    <a:pt x="335723" y="414078"/>
                    <a:pt x="340620" y="418975"/>
                    <a:pt x="340620" y="425016"/>
                  </a:cubicBezTo>
                  <a:cubicBezTo>
                    <a:pt x="340620" y="431057"/>
                    <a:pt x="335723" y="435954"/>
                    <a:pt x="329682" y="435954"/>
                  </a:cubicBezTo>
                  <a:cubicBezTo>
                    <a:pt x="323641" y="435954"/>
                    <a:pt x="318744" y="431057"/>
                    <a:pt x="318744" y="425016"/>
                  </a:cubicBezTo>
                  <a:cubicBezTo>
                    <a:pt x="318744" y="418975"/>
                    <a:pt x="323641" y="414078"/>
                    <a:pt x="329682" y="414078"/>
                  </a:cubicBezTo>
                  <a:close/>
                  <a:moveTo>
                    <a:pt x="437541" y="393535"/>
                  </a:moveTo>
                  <a:cubicBezTo>
                    <a:pt x="431846" y="393535"/>
                    <a:pt x="427308" y="398157"/>
                    <a:pt x="427308" y="403846"/>
                  </a:cubicBezTo>
                  <a:cubicBezTo>
                    <a:pt x="427308" y="409446"/>
                    <a:pt x="431846" y="414068"/>
                    <a:pt x="437541" y="414068"/>
                  </a:cubicBezTo>
                  <a:cubicBezTo>
                    <a:pt x="443236" y="414068"/>
                    <a:pt x="447774" y="409446"/>
                    <a:pt x="447774" y="403846"/>
                  </a:cubicBezTo>
                  <a:cubicBezTo>
                    <a:pt x="447774" y="398157"/>
                    <a:pt x="443236" y="393535"/>
                    <a:pt x="437541" y="393535"/>
                  </a:cubicBezTo>
                  <a:close/>
                  <a:moveTo>
                    <a:pt x="196631" y="373292"/>
                  </a:moveTo>
                  <a:cubicBezTo>
                    <a:pt x="190581" y="373292"/>
                    <a:pt x="185599" y="378179"/>
                    <a:pt x="185599" y="384309"/>
                  </a:cubicBezTo>
                  <a:cubicBezTo>
                    <a:pt x="185599" y="390351"/>
                    <a:pt x="190581" y="395238"/>
                    <a:pt x="196631" y="395238"/>
                  </a:cubicBezTo>
                  <a:cubicBezTo>
                    <a:pt x="202681" y="395238"/>
                    <a:pt x="207574" y="390351"/>
                    <a:pt x="207574" y="384309"/>
                  </a:cubicBezTo>
                  <a:cubicBezTo>
                    <a:pt x="207574" y="378179"/>
                    <a:pt x="202681" y="373292"/>
                    <a:pt x="196631" y="373292"/>
                  </a:cubicBezTo>
                  <a:close/>
                  <a:moveTo>
                    <a:pt x="437541" y="371668"/>
                  </a:moveTo>
                  <a:cubicBezTo>
                    <a:pt x="455338" y="371668"/>
                    <a:pt x="469754" y="386068"/>
                    <a:pt x="469754" y="403846"/>
                  </a:cubicBezTo>
                  <a:cubicBezTo>
                    <a:pt x="469754" y="421535"/>
                    <a:pt x="455338" y="436024"/>
                    <a:pt x="437541" y="436024"/>
                  </a:cubicBezTo>
                  <a:cubicBezTo>
                    <a:pt x="419744" y="436024"/>
                    <a:pt x="405328" y="421535"/>
                    <a:pt x="405328" y="403846"/>
                  </a:cubicBezTo>
                  <a:cubicBezTo>
                    <a:pt x="405328" y="386068"/>
                    <a:pt x="419744" y="371668"/>
                    <a:pt x="437541" y="371668"/>
                  </a:cubicBezTo>
                  <a:close/>
                  <a:moveTo>
                    <a:pt x="196631" y="351346"/>
                  </a:moveTo>
                  <a:cubicBezTo>
                    <a:pt x="214781" y="351346"/>
                    <a:pt x="229550" y="366095"/>
                    <a:pt x="229550" y="384309"/>
                  </a:cubicBezTo>
                  <a:cubicBezTo>
                    <a:pt x="229550" y="402435"/>
                    <a:pt x="214781" y="417184"/>
                    <a:pt x="196631" y="417184"/>
                  </a:cubicBezTo>
                  <a:cubicBezTo>
                    <a:pt x="178481" y="417184"/>
                    <a:pt x="163712" y="402435"/>
                    <a:pt x="163712" y="384309"/>
                  </a:cubicBezTo>
                  <a:cubicBezTo>
                    <a:pt x="163712" y="366095"/>
                    <a:pt x="178481" y="351346"/>
                    <a:pt x="196631" y="351346"/>
                  </a:cubicBezTo>
                  <a:close/>
                  <a:moveTo>
                    <a:pt x="268854" y="274711"/>
                  </a:moveTo>
                  <a:cubicBezTo>
                    <a:pt x="274934" y="274711"/>
                    <a:pt x="279862" y="279608"/>
                    <a:pt x="279862" y="285649"/>
                  </a:cubicBezTo>
                  <a:cubicBezTo>
                    <a:pt x="279862" y="291690"/>
                    <a:pt x="274934" y="296587"/>
                    <a:pt x="268854" y="296587"/>
                  </a:cubicBezTo>
                  <a:cubicBezTo>
                    <a:pt x="262774" y="296587"/>
                    <a:pt x="257846" y="291690"/>
                    <a:pt x="257846" y="285649"/>
                  </a:cubicBezTo>
                  <a:cubicBezTo>
                    <a:pt x="257846" y="279608"/>
                    <a:pt x="262774" y="274711"/>
                    <a:pt x="268854" y="274711"/>
                  </a:cubicBezTo>
                  <a:close/>
                  <a:moveTo>
                    <a:pt x="369270" y="273738"/>
                  </a:moveTo>
                  <a:cubicBezTo>
                    <a:pt x="359214" y="273738"/>
                    <a:pt x="350938" y="281918"/>
                    <a:pt x="350938" y="291965"/>
                  </a:cubicBezTo>
                  <a:cubicBezTo>
                    <a:pt x="350938" y="302100"/>
                    <a:pt x="359214" y="310280"/>
                    <a:pt x="369270" y="310280"/>
                  </a:cubicBezTo>
                  <a:cubicBezTo>
                    <a:pt x="379325" y="310280"/>
                    <a:pt x="387512" y="302100"/>
                    <a:pt x="387512" y="291965"/>
                  </a:cubicBezTo>
                  <a:cubicBezTo>
                    <a:pt x="387512" y="281918"/>
                    <a:pt x="379325" y="273738"/>
                    <a:pt x="369270" y="273738"/>
                  </a:cubicBezTo>
                  <a:close/>
                  <a:moveTo>
                    <a:pt x="369270" y="251778"/>
                  </a:moveTo>
                  <a:cubicBezTo>
                    <a:pt x="391427" y="251778"/>
                    <a:pt x="409492" y="269826"/>
                    <a:pt x="409492" y="291965"/>
                  </a:cubicBezTo>
                  <a:cubicBezTo>
                    <a:pt x="409492" y="314192"/>
                    <a:pt x="391427" y="332152"/>
                    <a:pt x="369270" y="332152"/>
                  </a:cubicBezTo>
                  <a:cubicBezTo>
                    <a:pt x="347023" y="332152"/>
                    <a:pt x="329047" y="314192"/>
                    <a:pt x="329047" y="291965"/>
                  </a:cubicBezTo>
                  <a:cubicBezTo>
                    <a:pt x="329047" y="269826"/>
                    <a:pt x="347023" y="251778"/>
                    <a:pt x="369270" y="251778"/>
                  </a:cubicBezTo>
                  <a:close/>
                  <a:moveTo>
                    <a:pt x="452113" y="226868"/>
                  </a:moveTo>
                  <a:cubicBezTo>
                    <a:pt x="458193" y="226868"/>
                    <a:pt x="463121" y="231765"/>
                    <a:pt x="463121" y="237806"/>
                  </a:cubicBezTo>
                  <a:cubicBezTo>
                    <a:pt x="463121" y="243847"/>
                    <a:pt x="458193" y="248744"/>
                    <a:pt x="452113" y="248744"/>
                  </a:cubicBezTo>
                  <a:cubicBezTo>
                    <a:pt x="446033" y="248744"/>
                    <a:pt x="441105" y="243847"/>
                    <a:pt x="441105" y="237806"/>
                  </a:cubicBezTo>
                  <a:cubicBezTo>
                    <a:pt x="441105" y="231765"/>
                    <a:pt x="446033" y="226868"/>
                    <a:pt x="452113" y="226868"/>
                  </a:cubicBezTo>
                  <a:close/>
                  <a:moveTo>
                    <a:pt x="183179" y="220509"/>
                  </a:moveTo>
                  <a:cubicBezTo>
                    <a:pt x="166358" y="220509"/>
                    <a:pt x="152741" y="234099"/>
                    <a:pt x="152741" y="250975"/>
                  </a:cubicBezTo>
                  <a:cubicBezTo>
                    <a:pt x="152741" y="267673"/>
                    <a:pt x="166358" y="281351"/>
                    <a:pt x="183179" y="281351"/>
                  </a:cubicBezTo>
                  <a:cubicBezTo>
                    <a:pt x="200000" y="281351"/>
                    <a:pt x="213706" y="267673"/>
                    <a:pt x="213706" y="250975"/>
                  </a:cubicBezTo>
                  <a:cubicBezTo>
                    <a:pt x="213706" y="234099"/>
                    <a:pt x="200000" y="220509"/>
                    <a:pt x="183179" y="220509"/>
                  </a:cubicBezTo>
                  <a:close/>
                  <a:moveTo>
                    <a:pt x="183179" y="198571"/>
                  </a:moveTo>
                  <a:cubicBezTo>
                    <a:pt x="212104" y="198571"/>
                    <a:pt x="235689" y="222019"/>
                    <a:pt x="235689" y="250975"/>
                  </a:cubicBezTo>
                  <a:cubicBezTo>
                    <a:pt x="235689" y="279841"/>
                    <a:pt x="212104" y="303290"/>
                    <a:pt x="183179" y="303290"/>
                  </a:cubicBezTo>
                  <a:cubicBezTo>
                    <a:pt x="154254" y="303290"/>
                    <a:pt x="130758" y="279841"/>
                    <a:pt x="130758" y="250975"/>
                  </a:cubicBezTo>
                  <a:cubicBezTo>
                    <a:pt x="130758" y="222019"/>
                    <a:pt x="154254" y="198571"/>
                    <a:pt x="183179" y="198571"/>
                  </a:cubicBezTo>
                  <a:close/>
                  <a:moveTo>
                    <a:pt x="244086" y="161595"/>
                  </a:moveTo>
                  <a:cubicBezTo>
                    <a:pt x="250166" y="161595"/>
                    <a:pt x="255094" y="166508"/>
                    <a:pt x="255094" y="172568"/>
                  </a:cubicBezTo>
                  <a:cubicBezTo>
                    <a:pt x="255094" y="178628"/>
                    <a:pt x="250166" y="183541"/>
                    <a:pt x="244086" y="183541"/>
                  </a:cubicBezTo>
                  <a:cubicBezTo>
                    <a:pt x="238006" y="183541"/>
                    <a:pt x="233078" y="178628"/>
                    <a:pt x="233078" y="172568"/>
                  </a:cubicBezTo>
                  <a:cubicBezTo>
                    <a:pt x="233078" y="166508"/>
                    <a:pt x="238006" y="161595"/>
                    <a:pt x="244086" y="161595"/>
                  </a:cubicBezTo>
                  <a:close/>
                  <a:moveTo>
                    <a:pt x="374421" y="149317"/>
                  </a:moveTo>
                  <a:cubicBezTo>
                    <a:pt x="380462" y="149317"/>
                    <a:pt x="385359" y="154230"/>
                    <a:pt x="385359" y="160290"/>
                  </a:cubicBezTo>
                  <a:cubicBezTo>
                    <a:pt x="385359" y="166350"/>
                    <a:pt x="380462" y="171263"/>
                    <a:pt x="374421" y="171263"/>
                  </a:cubicBezTo>
                  <a:cubicBezTo>
                    <a:pt x="368380" y="171263"/>
                    <a:pt x="363483" y="166350"/>
                    <a:pt x="363483" y="160290"/>
                  </a:cubicBezTo>
                  <a:cubicBezTo>
                    <a:pt x="363483" y="154230"/>
                    <a:pt x="368380" y="149317"/>
                    <a:pt x="374421" y="149317"/>
                  </a:cubicBezTo>
                  <a:close/>
                  <a:moveTo>
                    <a:pt x="320958" y="145910"/>
                  </a:moveTo>
                  <a:cubicBezTo>
                    <a:pt x="317484" y="145910"/>
                    <a:pt x="314545" y="148841"/>
                    <a:pt x="314545" y="152306"/>
                  </a:cubicBezTo>
                  <a:cubicBezTo>
                    <a:pt x="314545" y="155860"/>
                    <a:pt x="317484" y="158703"/>
                    <a:pt x="320958" y="158703"/>
                  </a:cubicBezTo>
                  <a:cubicBezTo>
                    <a:pt x="324521" y="158703"/>
                    <a:pt x="327371" y="155860"/>
                    <a:pt x="327371" y="152306"/>
                  </a:cubicBezTo>
                  <a:cubicBezTo>
                    <a:pt x="327371" y="148841"/>
                    <a:pt x="324521" y="145910"/>
                    <a:pt x="320958" y="145910"/>
                  </a:cubicBezTo>
                  <a:close/>
                  <a:moveTo>
                    <a:pt x="320958" y="124054"/>
                  </a:moveTo>
                  <a:cubicBezTo>
                    <a:pt x="336634" y="124054"/>
                    <a:pt x="349370" y="136759"/>
                    <a:pt x="349370" y="152306"/>
                  </a:cubicBezTo>
                  <a:cubicBezTo>
                    <a:pt x="349370" y="167943"/>
                    <a:pt x="336634" y="180648"/>
                    <a:pt x="320958" y="180648"/>
                  </a:cubicBezTo>
                  <a:cubicBezTo>
                    <a:pt x="305371" y="180648"/>
                    <a:pt x="292635" y="167943"/>
                    <a:pt x="292635" y="152306"/>
                  </a:cubicBezTo>
                  <a:cubicBezTo>
                    <a:pt x="292635" y="136759"/>
                    <a:pt x="305371" y="124054"/>
                    <a:pt x="320958" y="124054"/>
                  </a:cubicBezTo>
                  <a:close/>
                  <a:moveTo>
                    <a:pt x="303784" y="75510"/>
                  </a:moveTo>
                  <a:cubicBezTo>
                    <a:pt x="178030" y="75510"/>
                    <a:pt x="75682" y="177713"/>
                    <a:pt x="75682" y="303290"/>
                  </a:cubicBezTo>
                  <a:cubicBezTo>
                    <a:pt x="75682" y="428955"/>
                    <a:pt x="178030" y="531159"/>
                    <a:pt x="303784" y="531159"/>
                  </a:cubicBezTo>
                  <a:cubicBezTo>
                    <a:pt x="429627" y="531159"/>
                    <a:pt x="531975" y="428955"/>
                    <a:pt x="531975" y="303290"/>
                  </a:cubicBezTo>
                  <a:cubicBezTo>
                    <a:pt x="531975" y="177713"/>
                    <a:pt x="429627" y="75510"/>
                    <a:pt x="303784" y="75510"/>
                  </a:cubicBezTo>
                  <a:close/>
                  <a:moveTo>
                    <a:pt x="303784" y="53559"/>
                  </a:moveTo>
                  <a:cubicBezTo>
                    <a:pt x="441731" y="53559"/>
                    <a:pt x="553868" y="165627"/>
                    <a:pt x="553868" y="303290"/>
                  </a:cubicBezTo>
                  <a:cubicBezTo>
                    <a:pt x="553868" y="441042"/>
                    <a:pt x="441731" y="553021"/>
                    <a:pt x="303784" y="553021"/>
                  </a:cubicBezTo>
                  <a:cubicBezTo>
                    <a:pt x="165926" y="553021"/>
                    <a:pt x="53700" y="441042"/>
                    <a:pt x="53700" y="303290"/>
                  </a:cubicBezTo>
                  <a:cubicBezTo>
                    <a:pt x="53700" y="165627"/>
                    <a:pt x="165926" y="53559"/>
                    <a:pt x="303784" y="53559"/>
                  </a:cubicBezTo>
                  <a:close/>
                  <a:moveTo>
                    <a:pt x="303775" y="21951"/>
                  </a:moveTo>
                  <a:cubicBezTo>
                    <a:pt x="148372" y="21951"/>
                    <a:pt x="21984" y="148148"/>
                    <a:pt x="21984" y="303316"/>
                  </a:cubicBezTo>
                  <a:cubicBezTo>
                    <a:pt x="21984" y="458485"/>
                    <a:pt x="148372" y="584771"/>
                    <a:pt x="303775" y="584771"/>
                  </a:cubicBezTo>
                  <a:cubicBezTo>
                    <a:pt x="459178" y="584771"/>
                    <a:pt x="585655" y="458485"/>
                    <a:pt x="585655" y="303316"/>
                  </a:cubicBezTo>
                  <a:cubicBezTo>
                    <a:pt x="585655" y="148148"/>
                    <a:pt x="459178" y="21951"/>
                    <a:pt x="303775" y="21951"/>
                  </a:cubicBezTo>
                  <a:close/>
                  <a:moveTo>
                    <a:pt x="303775" y="0"/>
                  </a:moveTo>
                  <a:cubicBezTo>
                    <a:pt x="471283" y="0"/>
                    <a:pt x="607639" y="136061"/>
                    <a:pt x="607639" y="303316"/>
                  </a:cubicBezTo>
                  <a:cubicBezTo>
                    <a:pt x="607639" y="470572"/>
                    <a:pt x="471283" y="606722"/>
                    <a:pt x="303775" y="606722"/>
                  </a:cubicBezTo>
                  <a:cubicBezTo>
                    <a:pt x="136267" y="606722"/>
                    <a:pt x="0" y="470572"/>
                    <a:pt x="0" y="303316"/>
                  </a:cubicBezTo>
                  <a:cubicBezTo>
                    <a:pt x="0" y="136061"/>
                    <a:pt x="136267" y="0"/>
                    <a:pt x="3037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39134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>
            <a:extLst>
              <a:ext uri="{FF2B5EF4-FFF2-40B4-BE49-F238E27FC236}">
                <a16:creationId xmlns:a16="http://schemas.microsoft.com/office/drawing/2014/main" id="{98F84058-4035-1083-991C-53AF702F30BC}"/>
              </a:ext>
            </a:extLst>
          </p:cNvPr>
          <p:cNvSpPr/>
          <p:nvPr/>
        </p:nvSpPr>
        <p:spPr>
          <a:xfrm>
            <a:off x="1507756" y="3321050"/>
            <a:ext cx="9818497" cy="411987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5000"/>
                </a:schemeClr>
              </a:gs>
              <a:gs pos="98000">
                <a:schemeClr val="accent1">
                  <a:lumMod val="60000"/>
                  <a:lumOff val="40000"/>
                  <a:alpha val="44000"/>
                </a:scheme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8BC6AEB-6909-7557-4A4B-B99D69FDF067}"/>
              </a:ext>
            </a:extLst>
          </p:cNvPr>
          <p:cNvGrpSpPr/>
          <p:nvPr/>
        </p:nvGrpSpPr>
        <p:grpSpPr>
          <a:xfrm>
            <a:off x="-14358" y="5663823"/>
            <a:ext cx="12258512" cy="1531874"/>
            <a:chOff x="-14358" y="5663823"/>
            <a:chExt cx="12258512" cy="1531874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3ADDC54A-41D4-4A73-22BC-419165FDB1F4}"/>
                </a:ext>
              </a:extLst>
            </p:cNvPr>
            <p:cNvSpPr/>
            <p:nvPr/>
          </p:nvSpPr>
          <p:spPr>
            <a:xfrm rot="21408494">
              <a:off x="-14358" y="5663823"/>
              <a:ext cx="12258512" cy="1531874"/>
            </a:xfrm>
            <a:custGeom>
              <a:avLst/>
              <a:gdLst>
                <a:gd name="connsiteX0" fmla="*/ 12258512 w 12258512"/>
                <a:gd name="connsiteY0" fmla="*/ 0 h 1531874"/>
                <a:gd name="connsiteX1" fmla="*/ 12173088 w 12258512"/>
                <a:gd name="connsiteY1" fmla="*/ 1531874 h 1531874"/>
                <a:gd name="connsiteX2" fmla="*/ 0 w 12258512"/>
                <a:gd name="connsiteY2" fmla="*/ 853047 h 1531874"/>
                <a:gd name="connsiteX3" fmla="*/ 19210 w 12258512"/>
                <a:gd name="connsiteY3" fmla="*/ 508574 h 1531874"/>
                <a:gd name="connsiteX4" fmla="*/ 970283 w 12258512"/>
                <a:gd name="connsiteY4" fmla="*/ 585074 h 1531874"/>
                <a:gd name="connsiteX5" fmla="*/ 3814519 w 12258512"/>
                <a:gd name="connsiteY5" fmla="*/ 702014 h 1531874"/>
                <a:gd name="connsiteX6" fmla="*/ 8722456 w 12258512"/>
                <a:gd name="connsiteY6" fmla="*/ 368382 h 1531874"/>
                <a:gd name="connsiteX7" fmla="*/ 12151780 w 12258512"/>
                <a:gd name="connsiteY7" fmla="*/ 12100 h 1531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58512" h="1531874">
                  <a:moveTo>
                    <a:pt x="12258512" y="0"/>
                  </a:moveTo>
                  <a:lnTo>
                    <a:pt x="12173088" y="1531874"/>
                  </a:lnTo>
                  <a:lnTo>
                    <a:pt x="0" y="853047"/>
                  </a:lnTo>
                  <a:lnTo>
                    <a:pt x="19210" y="508574"/>
                  </a:lnTo>
                  <a:lnTo>
                    <a:pt x="970283" y="585074"/>
                  </a:lnTo>
                  <a:cubicBezTo>
                    <a:pt x="1927072" y="655821"/>
                    <a:pt x="2877764" y="704331"/>
                    <a:pt x="3814519" y="702014"/>
                  </a:cubicBezTo>
                  <a:cubicBezTo>
                    <a:pt x="5479863" y="697895"/>
                    <a:pt x="7168276" y="502247"/>
                    <a:pt x="8722456" y="368382"/>
                  </a:cubicBezTo>
                  <a:cubicBezTo>
                    <a:pt x="9693818" y="284717"/>
                    <a:pt x="11176425" y="122212"/>
                    <a:pt x="12151780" y="12100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chemeClr val="accent1">
                    <a:lumMod val="40000"/>
                    <a:lumOff val="6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9ED890D-81A7-3C8C-3C0B-89C60E5CE206}"/>
                </a:ext>
              </a:extLst>
            </p:cNvPr>
            <p:cNvSpPr/>
            <p:nvPr/>
          </p:nvSpPr>
          <p:spPr>
            <a:xfrm>
              <a:off x="0" y="5799902"/>
              <a:ext cx="12192000" cy="1058099"/>
            </a:xfrm>
            <a:custGeom>
              <a:avLst/>
              <a:gdLst>
                <a:gd name="connsiteX0" fmla="*/ 12192000 w 12192000"/>
                <a:gd name="connsiteY0" fmla="*/ 0 h 1058099"/>
                <a:gd name="connsiteX1" fmla="*/ 12192000 w 12192000"/>
                <a:gd name="connsiteY1" fmla="*/ 1058099 h 1058099"/>
                <a:gd name="connsiteX2" fmla="*/ 0 w 12192000"/>
                <a:gd name="connsiteY2" fmla="*/ 1058099 h 1058099"/>
                <a:gd name="connsiteX3" fmla="*/ 0 w 12192000"/>
                <a:gd name="connsiteY3" fmla="*/ 509664 h 1058099"/>
                <a:gd name="connsiteX4" fmla="*/ 917781 w 12192000"/>
                <a:gd name="connsiteY4" fmla="*/ 583486 h 1058099"/>
                <a:gd name="connsiteX5" fmla="*/ 3762017 w 12192000"/>
                <a:gd name="connsiteY5" fmla="*/ 700425 h 1058099"/>
                <a:gd name="connsiteX6" fmla="*/ 8669953 w 12192000"/>
                <a:gd name="connsiteY6" fmla="*/ 366793 h 1058099"/>
                <a:gd name="connsiteX7" fmla="*/ 12099279 w 12192000"/>
                <a:gd name="connsiteY7" fmla="*/ 10511 h 1058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1058099">
                  <a:moveTo>
                    <a:pt x="12192000" y="0"/>
                  </a:moveTo>
                  <a:lnTo>
                    <a:pt x="12192000" y="1058099"/>
                  </a:lnTo>
                  <a:lnTo>
                    <a:pt x="0" y="1058099"/>
                  </a:lnTo>
                  <a:lnTo>
                    <a:pt x="0" y="509664"/>
                  </a:lnTo>
                  <a:lnTo>
                    <a:pt x="917781" y="583486"/>
                  </a:lnTo>
                  <a:cubicBezTo>
                    <a:pt x="1874570" y="654232"/>
                    <a:pt x="2825262" y="702742"/>
                    <a:pt x="3762017" y="700425"/>
                  </a:cubicBezTo>
                  <a:cubicBezTo>
                    <a:pt x="5427360" y="696306"/>
                    <a:pt x="7115774" y="500658"/>
                    <a:pt x="8669953" y="366793"/>
                  </a:cubicBezTo>
                  <a:cubicBezTo>
                    <a:pt x="9641316" y="283128"/>
                    <a:pt x="11123921" y="120623"/>
                    <a:pt x="12099279" y="10511"/>
                  </a:cubicBezTo>
                  <a:close/>
                </a:path>
              </a:pathLst>
            </a:custGeom>
            <a:gradFill flip="none" rotWithShape="1">
              <a:gsLst>
                <a:gs pos="35000">
                  <a:schemeClr val="accent1"/>
                </a:gs>
                <a:gs pos="100000">
                  <a:schemeClr val="accent3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774D647-966B-EDB4-5ADC-1276884CAA53}"/>
              </a:ext>
            </a:extLst>
          </p:cNvPr>
          <p:cNvGrpSpPr/>
          <p:nvPr/>
        </p:nvGrpSpPr>
        <p:grpSpPr>
          <a:xfrm>
            <a:off x="626907" y="338055"/>
            <a:ext cx="10905971" cy="548598"/>
            <a:chOff x="626907" y="338055"/>
            <a:chExt cx="10905971" cy="548598"/>
          </a:xfrm>
        </p:grpSpPr>
        <p:pic>
          <p:nvPicPr>
            <p:cNvPr id="2" name="图形 1">
              <a:extLst>
                <a:ext uri="{FF2B5EF4-FFF2-40B4-BE49-F238E27FC236}">
                  <a16:creationId xmlns:a16="http://schemas.microsoft.com/office/drawing/2014/main" id="{74CF6AC5-272D-4506-5F82-2B1AE66138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26907" y="385946"/>
              <a:ext cx="489393" cy="489393"/>
            </a:xfrm>
            <a:prstGeom prst="rect">
              <a:avLst/>
            </a:prstGeom>
          </p:spPr>
        </p:pic>
        <p:sp>
          <p:nvSpPr>
            <p:cNvPr id="3" name="TextBox 28">
              <a:extLst>
                <a:ext uri="{FF2B5EF4-FFF2-40B4-BE49-F238E27FC236}">
                  <a16:creationId xmlns:a16="http://schemas.microsoft.com/office/drawing/2014/main" id="{167DFE99-5066-F6A7-3017-826098E15D82}"/>
                </a:ext>
              </a:extLst>
            </p:cNvPr>
            <p:cNvSpPr txBox="1"/>
            <p:nvPr/>
          </p:nvSpPr>
          <p:spPr>
            <a:xfrm>
              <a:off x="890480" y="338055"/>
              <a:ext cx="2396805" cy="5408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defRPr sz="26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accent2">
                      <a:lumMod val="75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C73AEA5B-9EE3-D393-FAA3-85EEA426E9B6}"/>
                </a:ext>
              </a:extLst>
            </p:cNvPr>
            <p:cNvCxnSpPr>
              <a:cxnSpLocks/>
            </p:cNvCxnSpPr>
            <p:nvPr/>
          </p:nvCxnSpPr>
          <p:spPr>
            <a:xfrm>
              <a:off x="681070" y="886653"/>
              <a:ext cx="10851808" cy="0"/>
            </a:xfrm>
            <a:prstGeom prst="line">
              <a:avLst/>
            </a:prstGeom>
            <a:ln w="127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6FA5CB65-1250-5E8A-FC60-AE77EFE24E3C}"/>
              </a:ext>
            </a:extLst>
          </p:cNvPr>
          <p:cNvGrpSpPr/>
          <p:nvPr/>
        </p:nvGrpSpPr>
        <p:grpSpPr>
          <a:xfrm>
            <a:off x="8105057" y="783214"/>
            <a:ext cx="2195354" cy="237287"/>
            <a:chOff x="6167397" y="798398"/>
            <a:chExt cx="2195354" cy="237287"/>
          </a:xfrm>
        </p:grpSpPr>
        <p:cxnSp>
          <p:nvCxnSpPr>
            <p:cNvPr id="136" name="直接箭头连接符 135">
              <a:extLst>
                <a:ext uri="{FF2B5EF4-FFF2-40B4-BE49-F238E27FC236}">
                  <a16:creationId xmlns:a16="http://schemas.microsoft.com/office/drawing/2014/main" id="{396C6DBA-495C-107B-0B11-6A73C46FC4C1}"/>
                </a:ext>
              </a:extLst>
            </p:cNvPr>
            <p:cNvCxnSpPr/>
            <p:nvPr/>
          </p:nvCxnSpPr>
          <p:spPr>
            <a:xfrm>
              <a:off x="6562725" y="908050"/>
              <a:ext cx="1800026" cy="0"/>
            </a:xfrm>
            <a:prstGeom prst="straightConnector1">
              <a:avLst/>
            </a:prstGeom>
            <a:ln w="19050"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83000">
                    <a:schemeClr val="accent1">
                      <a:lumMod val="60000"/>
                      <a:lumOff val="40000"/>
                      <a:alpha val="25000"/>
                    </a:schemeClr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id="{405B544C-18D1-5B7A-4F70-35A8DCAD3BDF}"/>
                </a:ext>
              </a:extLst>
            </p:cNvPr>
            <p:cNvCxnSpPr/>
            <p:nvPr/>
          </p:nvCxnSpPr>
          <p:spPr>
            <a:xfrm>
              <a:off x="6299996" y="798398"/>
              <a:ext cx="1796096" cy="0"/>
            </a:xfrm>
            <a:prstGeom prst="line">
              <a:avLst/>
            </a:prstGeom>
            <a:ln w="12700" cap="rnd">
              <a:gradFill flip="none" rotWithShape="1">
                <a:gsLst>
                  <a:gs pos="4000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4000"/>
                    </a:schemeClr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>
              <a:extLst>
                <a:ext uri="{FF2B5EF4-FFF2-40B4-BE49-F238E27FC236}">
                  <a16:creationId xmlns:a16="http://schemas.microsoft.com/office/drawing/2014/main" id="{EB363F43-E5A2-E59C-288C-DC99C3F3F0E6}"/>
                </a:ext>
              </a:extLst>
            </p:cNvPr>
            <p:cNvCxnSpPr/>
            <p:nvPr/>
          </p:nvCxnSpPr>
          <p:spPr>
            <a:xfrm>
              <a:off x="6167397" y="1005053"/>
              <a:ext cx="1796096" cy="0"/>
            </a:xfrm>
            <a:prstGeom prst="line">
              <a:avLst/>
            </a:prstGeom>
            <a:ln w="12700" cap="rnd"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4000"/>
                    </a:schemeClr>
                  </a:gs>
                </a:gsLst>
                <a:lin ang="0" scaled="1"/>
                <a:tileRect/>
              </a:gra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1CB8B99E-17A8-9021-BCDC-24825FACFFED}"/>
                </a:ext>
              </a:extLst>
            </p:cNvPr>
            <p:cNvSpPr/>
            <p:nvPr/>
          </p:nvSpPr>
          <p:spPr>
            <a:xfrm>
              <a:off x="6316052" y="964391"/>
              <a:ext cx="71294" cy="71294"/>
            </a:xfrm>
            <a:prstGeom prst="ellipse">
              <a:avLst/>
            </a:prstGeom>
            <a:noFill/>
            <a:ln w="12700">
              <a:solidFill>
                <a:schemeClr val="accent1">
                  <a:lumMod val="60000"/>
                  <a:lumOff val="40000"/>
                  <a:alpha val="2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BE0A4DF6-CBF0-C311-D39C-6A7864850D23}"/>
              </a:ext>
            </a:extLst>
          </p:cNvPr>
          <p:cNvGrpSpPr/>
          <p:nvPr/>
        </p:nvGrpSpPr>
        <p:grpSpPr>
          <a:xfrm>
            <a:off x="9631951" y="4259668"/>
            <a:ext cx="2266648" cy="242302"/>
            <a:chOff x="6167397" y="762751"/>
            <a:chExt cx="2266648" cy="242302"/>
          </a:xfrm>
        </p:grpSpPr>
        <p:cxnSp>
          <p:nvCxnSpPr>
            <p:cNvPr id="129" name="直接箭头连接符 128">
              <a:extLst>
                <a:ext uri="{FF2B5EF4-FFF2-40B4-BE49-F238E27FC236}">
                  <a16:creationId xmlns:a16="http://schemas.microsoft.com/office/drawing/2014/main" id="{A443A707-65A8-53D3-9905-5887695D1200}"/>
                </a:ext>
              </a:extLst>
            </p:cNvPr>
            <p:cNvCxnSpPr/>
            <p:nvPr/>
          </p:nvCxnSpPr>
          <p:spPr>
            <a:xfrm>
              <a:off x="6562725" y="908050"/>
              <a:ext cx="1800026" cy="0"/>
            </a:xfrm>
            <a:prstGeom prst="straightConnector1">
              <a:avLst/>
            </a:prstGeom>
            <a:ln w="19050"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83000">
                    <a:schemeClr val="accent1">
                      <a:lumMod val="60000"/>
                      <a:lumOff val="40000"/>
                      <a:alpha val="25000"/>
                    </a:schemeClr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CBD2D670-C24D-F3D4-63DA-8527AD774B67}"/>
                </a:ext>
              </a:extLst>
            </p:cNvPr>
            <p:cNvCxnSpPr/>
            <p:nvPr/>
          </p:nvCxnSpPr>
          <p:spPr>
            <a:xfrm>
              <a:off x="6299996" y="798398"/>
              <a:ext cx="1796096" cy="0"/>
            </a:xfrm>
            <a:prstGeom prst="line">
              <a:avLst/>
            </a:prstGeom>
            <a:ln w="12700" cap="rnd">
              <a:gradFill flip="none" rotWithShape="1">
                <a:gsLst>
                  <a:gs pos="4000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4000"/>
                    </a:schemeClr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8484FF22-AFF7-C1EB-A023-F60BA3F29296}"/>
                </a:ext>
              </a:extLst>
            </p:cNvPr>
            <p:cNvCxnSpPr/>
            <p:nvPr/>
          </p:nvCxnSpPr>
          <p:spPr>
            <a:xfrm>
              <a:off x="6167397" y="1005053"/>
              <a:ext cx="1796096" cy="0"/>
            </a:xfrm>
            <a:prstGeom prst="line">
              <a:avLst/>
            </a:prstGeom>
            <a:ln w="12700" cap="rnd"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4000"/>
                    </a:schemeClr>
                  </a:gs>
                </a:gsLst>
                <a:lin ang="0" scaled="1"/>
                <a:tileRect/>
              </a:gra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0BE8EBFD-6A55-9AF2-5C0C-4A330AF53D6D}"/>
                </a:ext>
              </a:extLst>
            </p:cNvPr>
            <p:cNvSpPr/>
            <p:nvPr/>
          </p:nvSpPr>
          <p:spPr>
            <a:xfrm>
              <a:off x="8362751" y="762751"/>
              <a:ext cx="71294" cy="71294"/>
            </a:xfrm>
            <a:prstGeom prst="ellipse">
              <a:avLst/>
            </a:prstGeom>
            <a:noFill/>
            <a:ln w="12700">
              <a:solidFill>
                <a:schemeClr val="accent1">
                  <a:lumMod val="60000"/>
                  <a:lumOff val="40000"/>
                  <a:alpha val="2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05CBEACB-F252-3938-6722-95E34FB8296E}"/>
              </a:ext>
            </a:extLst>
          </p:cNvPr>
          <p:cNvGrpSpPr/>
          <p:nvPr/>
        </p:nvGrpSpPr>
        <p:grpSpPr>
          <a:xfrm>
            <a:off x="883678" y="4655844"/>
            <a:ext cx="2266648" cy="242302"/>
            <a:chOff x="6167397" y="762751"/>
            <a:chExt cx="2266648" cy="242302"/>
          </a:xfrm>
        </p:grpSpPr>
        <p:cxnSp>
          <p:nvCxnSpPr>
            <p:cNvPr id="122" name="直接箭头连接符 121">
              <a:extLst>
                <a:ext uri="{FF2B5EF4-FFF2-40B4-BE49-F238E27FC236}">
                  <a16:creationId xmlns:a16="http://schemas.microsoft.com/office/drawing/2014/main" id="{CFFE7C3C-3E7D-18BB-FFD9-CA7F23A17A96}"/>
                </a:ext>
              </a:extLst>
            </p:cNvPr>
            <p:cNvCxnSpPr/>
            <p:nvPr/>
          </p:nvCxnSpPr>
          <p:spPr>
            <a:xfrm>
              <a:off x="6562725" y="908050"/>
              <a:ext cx="1800026" cy="0"/>
            </a:xfrm>
            <a:prstGeom prst="straightConnector1">
              <a:avLst/>
            </a:prstGeom>
            <a:ln w="19050"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83000">
                    <a:schemeClr val="accent1">
                      <a:lumMod val="60000"/>
                      <a:lumOff val="40000"/>
                      <a:alpha val="60000"/>
                    </a:schemeClr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id="{5C8F6E83-062B-2652-9911-61F1E233C1D1}"/>
                </a:ext>
              </a:extLst>
            </p:cNvPr>
            <p:cNvCxnSpPr/>
            <p:nvPr/>
          </p:nvCxnSpPr>
          <p:spPr>
            <a:xfrm>
              <a:off x="6299996" y="798398"/>
              <a:ext cx="1796096" cy="0"/>
            </a:xfrm>
            <a:prstGeom prst="line">
              <a:avLst/>
            </a:prstGeom>
            <a:ln w="12700" cap="rnd">
              <a:gradFill flip="none" rotWithShape="1">
                <a:gsLst>
                  <a:gs pos="4000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4000"/>
                    </a:schemeClr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id="{DFA0924B-DAE0-A8C8-147F-1FDF984C0AB0}"/>
                </a:ext>
              </a:extLst>
            </p:cNvPr>
            <p:cNvCxnSpPr/>
            <p:nvPr/>
          </p:nvCxnSpPr>
          <p:spPr>
            <a:xfrm>
              <a:off x="6167397" y="1005053"/>
              <a:ext cx="1796096" cy="0"/>
            </a:xfrm>
            <a:prstGeom prst="line">
              <a:avLst/>
            </a:prstGeom>
            <a:ln w="12700" cap="rnd"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4000"/>
                    </a:schemeClr>
                  </a:gs>
                </a:gsLst>
                <a:lin ang="0" scaled="1"/>
                <a:tileRect/>
              </a:gra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6A4F04A1-072B-A7FA-EE43-2EA10453E788}"/>
                </a:ext>
              </a:extLst>
            </p:cNvPr>
            <p:cNvSpPr/>
            <p:nvPr/>
          </p:nvSpPr>
          <p:spPr>
            <a:xfrm>
              <a:off x="8362751" y="762751"/>
              <a:ext cx="71294" cy="71294"/>
            </a:xfrm>
            <a:prstGeom prst="ellipse">
              <a:avLst/>
            </a:prstGeom>
            <a:noFill/>
            <a:ln w="12700">
              <a:solidFill>
                <a:schemeClr val="accent1">
                  <a:lumMod val="60000"/>
                  <a:lumOff val="40000"/>
                  <a:alpha val="2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356E1E00-9745-F94D-9423-2D568A36CC61}"/>
              </a:ext>
            </a:extLst>
          </p:cNvPr>
          <p:cNvGrpSpPr/>
          <p:nvPr/>
        </p:nvGrpSpPr>
        <p:grpSpPr>
          <a:xfrm>
            <a:off x="-622373" y="2015657"/>
            <a:ext cx="2195354" cy="237287"/>
            <a:chOff x="6167397" y="798398"/>
            <a:chExt cx="2195354" cy="237287"/>
          </a:xfrm>
        </p:grpSpPr>
        <p:cxnSp>
          <p:nvCxnSpPr>
            <p:cNvPr id="118" name="直接箭头连接符 117">
              <a:extLst>
                <a:ext uri="{FF2B5EF4-FFF2-40B4-BE49-F238E27FC236}">
                  <a16:creationId xmlns:a16="http://schemas.microsoft.com/office/drawing/2014/main" id="{CE548201-542F-5EBF-F31C-D52994F42932}"/>
                </a:ext>
              </a:extLst>
            </p:cNvPr>
            <p:cNvCxnSpPr/>
            <p:nvPr/>
          </p:nvCxnSpPr>
          <p:spPr>
            <a:xfrm>
              <a:off x="6562725" y="908050"/>
              <a:ext cx="1800026" cy="0"/>
            </a:xfrm>
            <a:prstGeom prst="straightConnector1">
              <a:avLst/>
            </a:prstGeom>
            <a:ln w="19050"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83000">
                    <a:schemeClr val="accent1">
                      <a:lumMod val="60000"/>
                      <a:lumOff val="40000"/>
                      <a:alpha val="45000"/>
                    </a:schemeClr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id="{CF145CEA-35F7-4D2E-C475-DDEC32E862DE}"/>
                </a:ext>
              </a:extLst>
            </p:cNvPr>
            <p:cNvCxnSpPr/>
            <p:nvPr/>
          </p:nvCxnSpPr>
          <p:spPr>
            <a:xfrm>
              <a:off x="6299996" y="798398"/>
              <a:ext cx="1796096" cy="0"/>
            </a:xfrm>
            <a:prstGeom prst="line">
              <a:avLst/>
            </a:prstGeom>
            <a:ln w="12700" cap="rnd">
              <a:gradFill flip="none" rotWithShape="1">
                <a:gsLst>
                  <a:gs pos="4000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4000"/>
                    </a:schemeClr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id="{F1B9C2DE-3D99-92CD-1084-23AA60560FF4}"/>
                </a:ext>
              </a:extLst>
            </p:cNvPr>
            <p:cNvCxnSpPr/>
            <p:nvPr/>
          </p:nvCxnSpPr>
          <p:spPr>
            <a:xfrm>
              <a:off x="6167397" y="1005053"/>
              <a:ext cx="1796096" cy="0"/>
            </a:xfrm>
            <a:prstGeom prst="line">
              <a:avLst/>
            </a:prstGeom>
            <a:ln w="12700" cap="rnd"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4000"/>
                    </a:schemeClr>
                  </a:gs>
                </a:gsLst>
                <a:lin ang="0" scaled="1"/>
                <a:tileRect/>
              </a:gra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51B2CD9A-128A-973B-8986-F7245AAD7FDD}"/>
                </a:ext>
              </a:extLst>
            </p:cNvPr>
            <p:cNvSpPr/>
            <p:nvPr/>
          </p:nvSpPr>
          <p:spPr>
            <a:xfrm>
              <a:off x="6316052" y="964391"/>
              <a:ext cx="71294" cy="71294"/>
            </a:xfrm>
            <a:prstGeom prst="ellipse">
              <a:avLst/>
            </a:prstGeom>
            <a:noFill/>
            <a:ln w="12700">
              <a:solidFill>
                <a:schemeClr val="accent1">
                  <a:lumMod val="60000"/>
                  <a:lumOff val="40000"/>
                  <a:alpha val="2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5BEF5104-3645-ED34-3854-C161BEB7DEC5}"/>
              </a:ext>
            </a:extLst>
          </p:cNvPr>
          <p:cNvGrpSpPr/>
          <p:nvPr/>
        </p:nvGrpSpPr>
        <p:grpSpPr>
          <a:xfrm>
            <a:off x="-473718" y="5739766"/>
            <a:ext cx="2195354" cy="237287"/>
            <a:chOff x="6167397" y="798398"/>
            <a:chExt cx="2195354" cy="237287"/>
          </a:xfrm>
        </p:grpSpPr>
        <p:cxnSp>
          <p:nvCxnSpPr>
            <p:cNvPr id="114" name="直接箭头连接符 113">
              <a:extLst>
                <a:ext uri="{FF2B5EF4-FFF2-40B4-BE49-F238E27FC236}">
                  <a16:creationId xmlns:a16="http://schemas.microsoft.com/office/drawing/2014/main" id="{295DBDFF-C266-8B28-AF88-489669FAD0FC}"/>
                </a:ext>
              </a:extLst>
            </p:cNvPr>
            <p:cNvCxnSpPr/>
            <p:nvPr/>
          </p:nvCxnSpPr>
          <p:spPr>
            <a:xfrm>
              <a:off x="6562725" y="908050"/>
              <a:ext cx="1800026" cy="0"/>
            </a:xfrm>
            <a:prstGeom prst="straightConnector1">
              <a:avLst/>
            </a:prstGeom>
            <a:ln w="19050"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83000">
                    <a:schemeClr val="accent1">
                      <a:lumMod val="60000"/>
                      <a:lumOff val="40000"/>
                      <a:alpha val="47000"/>
                    </a:schemeClr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id="{2EDE107E-D2F9-13E4-18B2-64216610EF0F}"/>
                </a:ext>
              </a:extLst>
            </p:cNvPr>
            <p:cNvCxnSpPr/>
            <p:nvPr/>
          </p:nvCxnSpPr>
          <p:spPr>
            <a:xfrm>
              <a:off x="6299996" y="798398"/>
              <a:ext cx="1796096" cy="0"/>
            </a:xfrm>
            <a:prstGeom prst="line">
              <a:avLst/>
            </a:prstGeom>
            <a:ln w="12700" cap="rnd">
              <a:gradFill flip="none" rotWithShape="1">
                <a:gsLst>
                  <a:gs pos="4000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4000"/>
                    </a:schemeClr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1D5D9761-EE77-7D6F-3BCA-AF00F722A38E}"/>
                </a:ext>
              </a:extLst>
            </p:cNvPr>
            <p:cNvCxnSpPr/>
            <p:nvPr/>
          </p:nvCxnSpPr>
          <p:spPr>
            <a:xfrm>
              <a:off x="6167397" y="1005053"/>
              <a:ext cx="1796096" cy="0"/>
            </a:xfrm>
            <a:prstGeom prst="line">
              <a:avLst/>
            </a:prstGeom>
            <a:ln w="12700" cap="rnd"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4000"/>
                    </a:schemeClr>
                  </a:gs>
                </a:gsLst>
                <a:lin ang="0" scaled="1"/>
                <a:tileRect/>
              </a:gra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F03F93D1-2239-66EF-FEF8-0B37271DFF63}"/>
                </a:ext>
              </a:extLst>
            </p:cNvPr>
            <p:cNvSpPr/>
            <p:nvPr/>
          </p:nvSpPr>
          <p:spPr>
            <a:xfrm>
              <a:off x="6316052" y="964391"/>
              <a:ext cx="71294" cy="71294"/>
            </a:xfrm>
            <a:prstGeom prst="ellipse">
              <a:avLst/>
            </a:prstGeom>
            <a:noFill/>
            <a:ln w="12700">
              <a:solidFill>
                <a:schemeClr val="accent1">
                  <a:lumMod val="60000"/>
                  <a:lumOff val="40000"/>
                  <a:alpha val="2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2DCDB34C-B045-1902-A8EA-65054BBB00D1}"/>
              </a:ext>
            </a:extLst>
          </p:cNvPr>
          <p:cNvGrpSpPr/>
          <p:nvPr/>
        </p:nvGrpSpPr>
        <p:grpSpPr>
          <a:xfrm>
            <a:off x="10691528" y="5612131"/>
            <a:ext cx="2195354" cy="237287"/>
            <a:chOff x="6167397" y="798398"/>
            <a:chExt cx="2195354" cy="237287"/>
          </a:xfrm>
        </p:grpSpPr>
        <p:cxnSp>
          <p:nvCxnSpPr>
            <p:cNvPr id="110" name="直接箭头连接符 109">
              <a:extLst>
                <a:ext uri="{FF2B5EF4-FFF2-40B4-BE49-F238E27FC236}">
                  <a16:creationId xmlns:a16="http://schemas.microsoft.com/office/drawing/2014/main" id="{79B0ABB9-6131-83A3-7641-D425821341F2}"/>
                </a:ext>
              </a:extLst>
            </p:cNvPr>
            <p:cNvCxnSpPr/>
            <p:nvPr/>
          </p:nvCxnSpPr>
          <p:spPr>
            <a:xfrm>
              <a:off x="6562725" y="908050"/>
              <a:ext cx="1800026" cy="0"/>
            </a:xfrm>
            <a:prstGeom prst="straightConnector1">
              <a:avLst/>
            </a:prstGeom>
            <a:ln w="19050"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83000">
                    <a:schemeClr val="accent1">
                      <a:lumMod val="60000"/>
                      <a:lumOff val="40000"/>
                      <a:alpha val="25000"/>
                    </a:schemeClr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39743390-E980-BDB9-8D81-397DA1BA7B79}"/>
                </a:ext>
              </a:extLst>
            </p:cNvPr>
            <p:cNvCxnSpPr/>
            <p:nvPr/>
          </p:nvCxnSpPr>
          <p:spPr>
            <a:xfrm>
              <a:off x="6299996" y="798398"/>
              <a:ext cx="1796096" cy="0"/>
            </a:xfrm>
            <a:prstGeom prst="line">
              <a:avLst/>
            </a:prstGeom>
            <a:ln w="12700" cap="rnd">
              <a:gradFill flip="none" rotWithShape="1">
                <a:gsLst>
                  <a:gs pos="4000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4000"/>
                    </a:schemeClr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>
              <a:extLst>
                <a:ext uri="{FF2B5EF4-FFF2-40B4-BE49-F238E27FC236}">
                  <a16:creationId xmlns:a16="http://schemas.microsoft.com/office/drawing/2014/main" id="{9E610C65-BA69-6CEB-AE7D-6F59E22FD6D0}"/>
                </a:ext>
              </a:extLst>
            </p:cNvPr>
            <p:cNvCxnSpPr/>
            <p:nvPr/>
          </p:nvCxnSpPr>
          <p:spPr>
            <a:xfrm>
              <a:off x="6167397" y="1005053"/>
              <a:ext cx="1796096" cy="0"/>
            </a:xfrm>
            <a:prstGeom prst="line">
              <a:avLst/>
            </a:prstGeom>
            <a:ln w="12700" cap="rnd"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14000"/>
                    </a:schemeClr>
                  </a:gs>
                </a:gsLst>
                <a:lin ang="0" scaled="1"/>
                <a:tileRect/>
              </a:gra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26699084-B946-0C95-512D-CECEE8010777}"/>
                </a:ext>
              </a:extLst>
            </p:cNvPr>
            <p:cNvSpPr/>
            <p:nvPr/>
          </p:nvSpPr>
          <p:spPr>
            <a:xfrm>
              <a:off x="6316052" y="964391"/>
              <a:ext cx="71294" cy="71294"/>
            </a:xfrm>
            <a:prstGeom prst="ellipse">
              <a:avLst/>
            </a:prstGeom>
            <a:noFill/>
            <a:ln w="12700">
              <a:solidFill>
                <a:schemeClr val="accent1">
                  <a:lumMod val="60000"/>
                  <a:lumOff val="40000"/>
                  <a:alpha val="2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B6D7199-D709-3CDF-5DA5-89A71A6822B2}"/>
              </a:ext>
            </a:extLst>
          </p:cNvPr>
          <p:cNvGrpSpPr/>
          <p:nvPr/>
        </p:nvGrpSpPr>
        <p:grpSpPr>
          <a:xfrm>
            <a:off x="514743" y="2708847"/>
            <a:ext cx="11161439" cy="1636394"/>
            <a:chOff x="514743" y="2708847"/>
            <a:chExt cx="11161439" cy="1636394"/>
          </a:xfrm>
        </p:grpSpPr>
        <p:sp>
          <p:nvSpPr>
            <p:cNvPr id="54" name="箭头: 右 10">
              <a:extLst>
                <a:ext uri="{FF2B5EF4-FFF2-40B4-BE49-F238E27FC236}">
                  <a16:creationId xmlns:a16="http://schemas.microsoft.com/office/drawing/2014/main" id="{5F921614-8781-1B91-74FD-FD9B6A56BD7A}"/>
                </a:ext>
              </a:extLst>
            </p:cNvPr>
            <p:cNvSpPr/>
            <p:nvPr/>
          </p:nvSpPr>
          <p:spPr>
            <a:xfrm>
              <a:off x="1507756" y="3321050"/>
              <a:ext cx="10168426" cy="411987"/>
            </a:xfrm>
            <a:custGeom>
              <a:avLst/>
              <a:gdLst>
                <a:gd name="connsiteX0" fmla="*/ 18000 w 10168426"/>
                <a:gd name="connsiteY0" fmla="*/ 81416 h 411987"/>
                <a:gd name="connsiteX1" fmla="*/ 9776902 w 10168426"/>
                <a:gd name="connsiteY1" fmla="*/ 81416 h 411987"/>
                <a:gd name="connsiteX2" fmla="*/ 9794902 w 10168426"/>
                <a:gd name="connsiteY2" fmla="*/ 63416 h 411987"/>
                <a:gd name="connsiteX3" fmla="*/ 9794902 w 10168426"/>
                <a:gd name="connsiteY3" fmla="*/ 18022 h 411987"/>
                <a:gd name="connsiteX4" fmla="*/ 9821660 w 10168426"/>
                <a:gd name="connsiteY4" fmla="*/ 2297 h 411987"/>
                <a:gd name="connsiteX5" fmla="*/ 10159193 w 10168426"/>
                <a:gd name="connsiteY5" fmla="*/ 190268 h 411987"/>
                <a:gd name="connsiteX6" fmla="*/ 10159193 w 10168426"/>
                <a:gd name="connsiteY6" fmla="*/ 221720 h 411987"/>
                <a:gd name="connsiteX7" fmla="*/ 9821660 w 10168426"/>
                <a:gd name="connsiteY7" fmla="*/ 409691 h 411987"/>
                <a:gd name="connsiteX8" fmla="*/ 9794902 w 10168426"/>
                <a:gd name="connsiteY8" fmla="*/ 393965 h 411987"/>
                <a:gd name="connsiteX9" fmla="*/ 9794902 w 10168426"/>
                <a:gd name="connsiteY9" fmla="*/ 348571 h 411987"/>
                <a:gd name="connsiteX10" fmla="*/ 9776902 w 10168426"/>
                <a:gd name="connsiteY10" fmla="*/ 330571 h 411987"/>
                <a:gd name="connsiteX11" fmla="*/ 18000 w 10168426"/>
                <a:gd name="connsiteY11" fmla="*/ 330571 h 411987"/>
                <a:gd name="connsiteX12" fmla="*/ 0 w 10168426"/>
                <a:gd name="connsiteY12" fmla="*/ 312571 h 411987"/>
                <a:gd name="connsiteX13" fmla="*/ 0 w 10168426"/>
                <a:gd name="connsiteY13" fmla="*/ 99416 h 411987"/>
                <a:gd name="connsiteX14" fmla="*/ 18000 w 10168426"/>
                <a:gd name="connsiteY14" fmla="*/ 81416 h 411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168426" h="411987">
                  <a:moveTo>
                    <a:pt x="18000" y="81416"/>
                  </a:moveTo>
                  <a:lnTo>
                    <a:pt x="9776902" y="81416"/>
                  </a:lnTo>
                  <a:cubicBezTo>
                    <a:pt x="9786838" y="81416"/>
                    <a:pt x="9794902" y="73352"/>
                    <a:pt x="9794902" y="63416"/>
                  </a:cubicBezTo>
                  <a:lnTo>
                    <a:pt x="9794902" y="18022"/>
                  </a:lnTo>
                  <a:cubicBezTo>
                    <a:pt x="9794902" y="4301"/>
                    <a:pt x="9809672" y="-4379"/>
                    <a:pt x="9821660" y="2297"/>
                  </a:cubicBezTo>
                  <a:lnTo>
                    <a:pt x="10159193" y="190268"/>
                  </a:lnTo>
                  <a:cubicBezTo>
                    <a:pt x="10171504" y="197125"/>
                    <a:pt x="10171504" y="214863"/>
                    <a:pt x="10159193" y="221720"/>
                  </a:cubicBezTo>
                  <a:lnTo>
                    <a:pt x="9821660" y="409691"/>
                  </a:lnTo>
                  <a:cubicBezTo>
                    <a:pt x="9809672" y="416367"/>
                    <a:pt x="9794902" y="407686"/>
                    <a:pt x="9794902" y="393965"/>
                  </a:cubicBezTo>
                  <a:lnTo>
                    <a:pt x="9794902" y="348571"/>
                  </a:lnTo>
                  <a:cubicBezTo>
                    <a:pt x="9794902" y="338635"/>
                    <a:pt x="9786838" y="330571"/>
                    <a:pt x="9776902" y="330571"/>
                  </a:cubicBezTo>
                  <a:lnTo>
                    <a:pt x="18000" y="330571"/>
                  </a:lnTo>
                  <a:cubicBezTo>
                    <a:pt x="8064" y="330571"/>
                    <a:pt x="0" y="322507"/>
                    <a:pt x="0" y="312571"/>
                  </a:cubicBezTo>
                  <a:lnTo>
                    <a:pt x="0" y="99416"/>
                  </a:lnTo>
                  <a:cubicBezTo>
                    <a:pt x="0" y="89480"/>
                    <a:pt x="8064" y="81416"/>
                    <a:pt x="18000" y="81416"/>
                  </a:cubicBezTo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0E0C7564-BD4F-46F9-C3C3-7BDD6DC9A20B}"/>
                </a:ext>
              </a:extLst>
            </p:cNvPr>
            <p:cNvGrpSpPr/>
            <p:nvPr/>
          </p:nvGrpSpPr>
          <p:grpSpPr>
            <a:xfrm>
              <a:off x="514743" y="2708847"/>
              <a:ext cx="1636394" cy="1636394"/>
              <a:chOff x="514743" y="2708847"/>
              <a:chExt cx="1636394" cy="1636394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EC9DC90E-03A6-85FE-D078-5F95A7513763}"/>
                  </a:ext>
                </a:extLst>
              </p:cNvPr>
              <p:cNvSpPr/>
              <p:nvPr/>
            </p:nvSpPr>
            <p:spPr>
              <a:xfrm>
                <a:off x="514743" y="2708847"/>
                <a:ext cx="1636394" cy="1636394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1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9DE7C7D4-08D5-19A9-65E3-5ABA6287BDB2}"/>
                  </a:ext>
                </a:extLst>
              </p:cNvPr>
              <p:cNvSpPr/>
              <p:nvPr/>
            </p:nvSpPr>
            <p:spPr>
              <a:xfrm>
                <a:off x="676668" y="2870772"/>
                <a:ext cx="1312544" cy="1312544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  <a:alpha val="2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07E7A0EA-559C-52E0-7F80-8095E574ECC4}"/>
                  </a:ext>
                </a:extLst>
              </p:cNvPr>
              <p:cNvSpPr/>
              <p:nvPr/>
            </p:nvSpPr>
            <p:spPr>
              <a:xfrm>
                <a:off x="773346" y="2967450"/>
                <a:ext cx="1119188" cy="1119188"/>
              </a:xfrm>
              <a:prstGeom prst="ellipse">
                <a:avLst/>
              </a:prstGeom>
              <a:gradFill flip="none" rotWithShape="1">
                <a:gsLst>
                  <a:gs pos="49000">
                    <a:schemeClr val="accent1">
                      <a:lumMod val="90000"/>
                      <a:lumOff val="10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98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pic>
            <p:nvPicPr>
              <p:cNvPr id="155" name="图形 154">
                <a:extLst>
                  <a:ext uri="{FF2B5EF4-FFF2-40B4-BE49-F238E27FC236}">
                    <a16:creationId xmlns:a16="http://schemas.microsoft.com/office/drawing/2014/main" id="{0B8A6E48-B7AD-2049-3CE9-77EB8F9A63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 flipH="1">
                <a:off x="922687" y="3098032"/>
                <a:ext cx="827660" cy="827660"/>
              </a:xfrm>
              <a:prstGeom prst="rect">
                <a:avLst/>
              </a:prstGeom>
            </p:spPr>
          </p:pic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29F64C0-7CEC-2869-5ED7-0FE36F287B54}"/>
              </a:ext>
            </a:extLst>
          </p:cNvPr>
          <p:cNvGrpSpPr/>
          <p:nvPr/>
        </p:nvGrpSpPr>
        <p:grpSpPr>
          <a:xfrm>
            <a:off x="4059867" y="3492500"/>
            <a:ext cx="2444454" cy="2694535"/>
            <a:chOff x="4059867" y="3492500"/>
            <a:chExt cx="2444454" cy="2694535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61036EBD-F376-3907-D68E-1C0425C4AF3B}"/>
                </a:ext>
              </a:extLst>
            </p:cNvPr>
            <p:cNvGrpSpPr/>
            <p:nvPr/>
          </p:nvGrpSpPr>
          <p:grpSpPr>
            <a:xfrm flipV="1">
              <a:off x="4059867" y="3492500"/>
              <a:ext cx="152400" cy="2015954"/>
              <a:chOff x="2593181" y="1577975"/>
              <a:chExt cx="152400" cy="2015954"/>
            </a:xfrm>
          </p:grpSpPr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id="{71BB42EC-902C-78B1-EDBC-0B7EF5083A26}"/>
                  </a:ext>
                </a:extLst>
              </p:cNvPr>
              <p:cNvSpPr/>
              <p:nvPr/>
            </p:nvSpPr>
            <p:spPr>
              <a:xfrm>
                <a:off x="2628127" y="3508863"/>
                <a:ext cx="82508" cy="85066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141" name="组合 140">
                <a:extLst>
                  <a:ext uri="{FF2B5EF4-FFF2-40B4-BE49-F238E27FC236}">
                    <a16:creationId xmlns:a16="http://schemas.microsoft.com/office/drawing/2014/main" id="{8424EB9B-E713-08CE-17C3-DC3B3D5A62A4}"/>
                  </a:ext>
                </a:extLst>
              </p:cNvPr>
              <p:cNvGrpSpPr/>
              <p:nvPr/>
            </p:nvGrpSpPr>
            <p:grpSpPr>
              <a:xfrm>
                <a:off x="2593181" y="1577975"/>
                <a:ext cx="152400" cy="2015954"/>
                <a:chOff x="2593181" y="1749425"/>
                <a:chExt cx="152400" cy="2015954"/>
              </a:xfrm>
            </p:grpSpPr>
            <p:cxnSp>
              <p:nvCxnSpPr>
                <p:cNvPr id="142" name="直接箭头连接符 141">
                  <a:extLst>
                    <a:ext uri="{FF2B5EF4-FFF2-40B4-BE49-F238E27FC236}">
                      <a16:creationId xmlns:a16="http://schemas.microsoft.com/office/drawing/2014/main" id="{3096783D-7589-1DAF-BCA2-EEB6F00D9D9F}"/>
                    </a:ext>
                  </a:extLst>
                </p:cNvPr>
                <p:cNvCxnSpPr>
                  <a:stCxn id="140" idx="4"/>
                </p:cNvCxnSpPr>
                <p:nvPr/>
              </p:nvCxnSpPr>
              <p:spPr>
                <a:xfrm flipV="1">
                  <a:off x="2669381" y="1825627"/>
                  <a:ext cx="0" cy="1939752"/>
                </a:xfrm>
                <a:prstGeom prst="straightConnector1">
                  <a:avLst/>
                </a:prstGeom>
                <a:ln w="15875">
                  <a:gradFill>
                    <a:gsLst>
                      <a:gs pos="0">
                        <a:schemeClr val="accent1">
                          <a:alpha val="0"/>
                          <a:lumMod val="21000"/>
                          <a:lumOff val="79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3" name="椭圆 142">
                  <a:extLst>
                    <a:ext uri="{FF2B5EF4-FFF2-40B4-BE49-F238E27FC236}">
                      <a16:creationId xmlns:a16="http://schemas.microsoft.com/office/drawing/2014/main" id="{DF32CC51-E2BD-A92D-1B77-1D14B5DE3B02}"/>
                    </a:ext>
                  </a:extLst>
                </p:cNvPr>
                <p:cNvSpPr/>
                <p:nvPr/>
              </p:nvSpPr>
              <p:spPr>
                <a:xfrm>
                  <a:off x="2593181" y="1749425"/>
                  <a:ext cx="152400" cy="152400"/>
                </a:xfrm>
                <a:prstGeom prst="ellipse">
                  <a:avLst/>
                </a:prstGeom>
                <a:noFill/>
                <a:ln w="635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</p:grpSp>
        </p:grpSp>
        <p:sp>
          <p:nvSpPr>
            <p:cNvPr id="60" name="矩形: 剪去单角 59">
              <a:extLst>
                <a:ext uri="{FF2B5EF4-FFF2-40B4-BE49-F238E27FC236}">
                  <a16:creationId xmlns:a16="http://schemas.microsoft.com/office/drawing/2014/main" id="{C5C8BD8D-30A0-E047-F9D3-7FDDF34D8CCD}"/>
                </a:ext>
              </a:extLst>
            </p:cNvPr>
            <p:cNvSpPr/>
            <p:nvPr/>
          </p:nvSpPr>
          <p:spPr>
            <a:xfrm>
              <a:off x="4327679" y="4247876"/>
              <a:ext cx="1451876" cy="479262"/>
            </a:xfrm>
            <a:prstGeom prst="snip1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ln w="9525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输入标题</a:t>
              </a:r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4E3B5C96-C6E1-C52D-FF2E-8D2CC902DE34}"/>
                </a:ext>
              </a:extLst>
            </p:cNvPr>
            <p:cNvGrpSpPr/>
            <p:nvPr/>
          </p:nvGrpSpPr>
          <p:grpSpPr>
            <a:xfrm>
              <a:off x="4308967" y="5980380"/>
              <a:ext cx="2195354" cy="206655"/>
              <a:chOff x="6167397" y="798398"/>
              <a:chExt cx="2195354" cy="206655"/>
            </a:xfrm>
          </p:grpSpPr>
          <p:cxnSp>
            <p:nvCxnSpPr>
              <p:cNvPr id="126" name="直接箭头连接符 125">
                <a:extLst>
                  <a:ext uri="{FF2B5EF4-FFF2-40B4-BE49-F238E27FC236}">
                    <a16:creationId xmlns:a16="http://schemas.microsoft.com/office/drawing/2014/main" id="{DB7F509A-5662-91A7-987B-13A5EDC326C4}"/>
                  </a:ext>
                </a:extLst>
              </p:cNvPr>
              <p:cNvCxnSpPr/>
              <p:nvPr/>
            </p:nvCxnSpPr>
            <p:spPr>
              <a:xfrm>
                <a:off x="6562725" y="908050"/>
                <a:ext cx="1800026" cy="0"/>
              </a:xfrm>
              <a:prstGeom prst="straightConnector1">
                <a:avLst/>
              </a:prstGeom>
              <a:ln w="1905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83000">
                      <a:schemeClr val="accent1">
                        <a:lumMod val="60000"/>
                        <a:lumOff val="40000"/>
                        <a:alpha val="25000"/>
                      </a:schemeClr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>
                <a:extLst>
                  <a:ext uri="{FF2B5EF4-FFF2-40B4-BE49-F238E27FC236}">
                    <a16:creationId xmlns:a16="http://schemas.microsoft.com/office/drawing/2014/main" id="{E9913E4C-21D9-423F-4D36-36E3377B9ACA}"/>
                  </a:ext>
                </a:extLst>
              </p:cNvPr>
              <p:cNvCxnSpPr/>
              <p:nvPr/>
            </p:nvCxnSpPr>
            <p:spPr>
              <a:xfrm>
                <a:off x="6299996" y="798398"/>
                <a:ext cx="1796096" cy="0"/>
              </a:xfrm>
              <a:prstGeom prst="line">
                <a:avLst/>
              </a:prstGeom>
              <a:ln w="12700" cap="rnd">
                <a:gradFill flip="none" rotWithShape="1">
                  <a:gsLst>
                    <a:gs pos="4000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14000"/>
                      </a:schemeClr>
                    </a:gs>
                  </a:gsLst>
                  <a:lin ang="0" scaled="1"/>
                  <a:tileRect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>
                <a:extLst>
                  <a:ext uri="{FF2B5EF4-FFF2-40B4-BE49-F238E27FC236}">
                    <a16:creationId xmlns:a16="http://schemas.microsoft.com/office/drawing/2014/main" id="{04E8BBC6-C54A-A436-08D1-87F6C3C03581}"/>
                  </a:ext>
                </a:extLst>
              </p:cNvPr>
              <p:cNvCxnSpPr/>
              <p:nvPr/>
            </p:nvCxnSpPr>
            <p:spPr>
              <a:xfrm>
                <a:off x="6167397" y="1005053"/>
                <a:ext cx="1796096" cy="0"/>
              </a:xfrm>
              <a:prstGeom prst="line">
                <a:avLst/>
              </a:prstGeom>
              <a:ln w="12700" cap="rnd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14000"/>
                      </a:schemeClr>
                    </a:gs>
                  </a:gsLst>
                  <a:lin ang="0" scaled="1"/>
                  <a:tileRect/>
                </a:gradFill>
                <a:prstDash val="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1" name="矩形 150">
              <a:extLst>
                <a:ext uri="{FF2B5EF4-FFF2-40B4-BE49-F238E27FC236}">
                  <a16:creationId xmlns:a16="http://schemas.microsoft.com/office/drawing/2014/main" id="{110B2E86-5F0A-64A8-ED90-078860DD9889}"/>
                </a:ext>
              </a:extLst>
            </p:cNvPr>
            <p:cNvSpPr/>
            <p:nvPr/>
          </p:nvSpPr>
          <p:spPr>
            <a:xfrm>
              <a:off x="4233782" y="4826925"/>
              <a:ext cx="1858396" cy="96007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此处请添加详细文本描述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,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建议与标题相关并符合整体语言风格，语言描述尽量简洁生动。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2E0598A4-617C-3A38-E270-B8413CA57490}"/>
              </a:ext>
            </a:extLst>
          </p:cNvPr>
          <p:cNvGrpSpPr/>
          <p:nvPr/>
        </p:nvGrpSpPr>
        <p:grpSpPr>
          <a:xfrm>
            <a:off x="2602146" y="1553622"/>
            <a:ext cx="2015383" cy="2015954"/>
            <a:chOff x="2602146" y="1553622"/>
            <a:chExt cx="2015383" cy="2015954"/>
          </a:xfrm>
        </p:grpSpPr>
        <p:sp>
          <p:nvSpPr>
            <p:cNvPr id="56" name="矩形: 剪去单角 55">
              <a:extLst>
                <a:ext uri="{FF2B5EF4-FFF2-40B4-BE49-F238E27FC236}">
                  <a16:creationId xmlns:a16="http://schemas.microsoft.com/office/drawing/2014/main" id="{CCB86AB3-0EF6-6652-699C-A63555FF9A60}"/>
                </a:ext>
              </a:extLst>
            </p:cNvPr>
            <p:cNvSpPr/>
            <p:nvPr/>
          </p:nvSpPr>
          <p:spPr>
            <a:xfrm>
              <a:off x="2857091" y="1553622"/>
              <a:ext cx="1451876" cy="479262"/>
            </a:xfrm>
            <a:prstGeom prst="snip1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ln w="9525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16BAF460-A5B7-8804-50F6-A91CAA602B34}"/>
                </a:ext>
              </a:extLst>
            </p:cNvPr>
            <p:cNvGrpSpPr/>
            <p:nvPr/>
          </p:nvGrpSpPr>
          <p:grpSpPr>
            <a:xfrm>
              <a:off x="2602146" y="1553622"/>
              <a:ext cx="152400" cy="2015954"/>
              <a:chOff x="2593181" y="1577975"/>
              <a:chExt cx="152400" cy="2015954"/>
            </a:xfrm>
          </p:grpSpPr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53D01A4A-B8E2-79C5-9AA0-6A96B5A0B0C1}"/>
                  </a:ext>
                </a:extLst>
              </p:cNvPr>
              <p:cNvSpPr/>
              <p:nvPr/>
            </p:nvSpPr>
            <p:spPr>
              <a:xfrm>
                <a:off x="2628127" y="3508863"/>
                <a:ext cx="82508" cy="85066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145" name="组合 144">
                <a:extLst>
                  <a:ext uri="{FF2B5EF4-FFF2-40B4-BE49-F238E27FC236}">
                    <a16:creationId xmlns:a16="http://schemas.microsoft.com/office/drawing/2014/main" id="{A9E2121C-2BA8-49E4-3D07-E322FCF240C5}"/>
                  </a:ext>
                </a:extLst>
              </p:cNvPr>
              <p:cNvGrpSpPr/>
              <p:nvPr/>
            </p:nvGrpSpPr>
            <p:grpSpPr>
              <a:xfrm>
                <a:off x="2593181" y="1577975"/>
                <a:ext cx="152400" cy="2015954"/>
                <a:chOff x="2593181" y="1749425"/>
                <a:chExt cx="152400" cy="2015954"/>
              </a:xfrm>
            </p:grpSpPr>
            <p:cxnSp>
              <p:nvCxnSpPr>
                <p:cNvPr id="146" name="直接箭头连接符 145">
                  <a:extLst>
                    <a:ext uri="{FF2B5EF4-FFF2-40B4-BE49-F238E27FC236}">
                      <a16:creationId xmlns:a16="http://schemas.microsoft.com/office/drawing/2014/main" id="{CE1B8D9F-1952-227E-F872-D62CFAB58CF9}"/>
                    </a:ext>
                  </a:extLst>
                </p:cNvPr>
                <p:cNvCxnSpPr>
                  <a:stCxn id="144" idx="4"/>
                </p:cNvCxnSpPr>
                <p:nvPr/>
              </p:nvCxnSpPr>
              <p:spPr>
                <a:xfrm flipV="1">
                  <a:off x="2669381" y="1825627"/>
                  <a:ext cx="0" cy="1939752"/>
                </a:xfrm>
                <a:prstGeom prst="straightConnector1">
                  <a:avLst/>
                </a:prstGeom>
                <a:ln w="15875">
                  <a:gradFill>
                    <a:gsLst>
                      <a:gs pos="0">
                        <a:schemeClr val="accent1">
                          <a:lumMod val="20000"/>
                          <a:lumOff val="80000"/>
                          <a:alpha val="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7" name="椭圆 146">
                  <a:extLst>
                    <a:ext uri="{FF2B5EF4-FFF2-40B4-BE49-F238E27FC236}">
                      <a16:creationId xmlns:a16="http://schemas.microsoft.com/office/drawing/2014/main" id="{57DA7A81-8FEE-2DA7-DF38-988E0F205B51}"/>
                    </a:ext>
                  </a:extLst>
                </p:cNvPr>
                <p:cNvSpPr/>
                <p:nvPr/>
              </p:nvSpPr>
              <p:spPr>
                <a:xfrm>
                  <a:off x="2593181" y="1749425"/>
                  <a:ext cx="152400" cy="152400"/>
                </a:xfrm>
                <a:prstGeom prst="ellipse">
                  <a:avLst/>
                </a:prstGeom>
                <a:noFill/>
                <a:ln w="635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</p:grpSp>
        </p:grp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2554CEA3-CC8A-647B-DC97-64B62C9F3998}"/>
                </a:ext>
              </a:extLst>
            </p:cNvPr>
            <p:cNvSpPr/>
            <p:nvPr/>
          </p:nvSpPr>
          <p:spPr>
            <a:xfrm>
              <a:off x="2759133" y="2144089"/>
              <a:ext cx="1858396" cy="96007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此处请添加详细文本描述，建议与标题相关并符合整体语言风格，语言描述尽量简洁生动。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9AED110-D0EC-03DA-B3F3-A5E3E550ADD4}"/>
              </a:ext>
            </a:extLst>
          </p:cNvPr>
          <p:cNvGrpSpPr/>
          <p:nvPr/>
        </p:nvGrpSpPr>
        <p:grpSpPr>
          <a:xfrm>
            <a:off x="5833565" y="1553622"/>
            <a:ext cx="2329299" cy="2015954"/>
            <a:chOff x="5833565" y="1553622"/>
            <a:chExt cx="2329299" cy="2015954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5BA68DBA-52C3-712F-7439-7D3A2E9A7A90}"/>
                </a:ext>
              </a:extLst>
            </p:cNvPr>
            <p:cNvGrpSpPr/>
            <p:nvPr/>
          </p:nvGrpSpPr>
          <p:grpSpPr>
            <a:xfrm>
              <a:off x="5967510" y="2972967"/>
              <a:ext cx="2195354" cy="206655"/>
              <a:chOff x="6167397" y="798398"/>
              <a:chExt cx="2195354" cy="206655"/>
            </a:xfrm>
          </p:grpSpPr>
          <p:cxnSp>
            <p:nvCxnSpPr>
              <p:cNvPr id="133" name="直接箭头连接符 132">
                <a:extLst>
                  <a:ext uri="{FF2B5EF4-FFF2-40B4-BE49-F238E27FC236}">
                    <a16:creationId xmlns:a16="http://schemas.microsoft.com/office/drawing/2014/main" id="{3CF0C6B5-22C0-763F-C8AC-EE5DDC66B57E}"/>
                  </a:ext>
                </a:extLst>
              </p:cNvPr>
              <p:cNvCxnSpPr/>
              <p:nvPr/>
            </p:nvCxnSpPr>
            <p:spPr>
              <a:xfrm>
                <a:off x="6562725" y="908050"/>
                <a:ext cx="1800026" cy="0"/>
              </a:xfrm>
              <a:prstGeom prst="straightConnector1">
                <a:avLst/>
              </a:prstGeom>
              <a:ln w="1905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83000">
                      <a:schemeClr val="accent1">
                        <a:lumMod val="60000"/>
                        <a:lumOff val="40000"/>
                        <a:alpha val="25000"/>
                      </a:schemeClr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>
                <a:extLst>
                  <a:ext uri="{FF2B5EF4-FFF2-40B4-BE49-F238E27FC236}">
                    <a16:creationId xmlns:a16="http://schemas.microsoft.com/office/drawing/2014/main" id="{CE1C3E67-D1A6-694F-99BD-7EC345C86DBB}"/>
                  </a:ext>
                </a:extLst>
              </p:cNvPr>
              <p:cNvCxnSpPr/>
              <p:nvPr/>
            </p:nvCxnSpPr>
            <p:spPr>
              <a:xfrm>
                <a:off x="6299996" y="798398"/>
                <a:ext cx="1796096" cy="0"/>
              </a:xfrm>
              <a:prstGeom prst="line">
                <a:avLst/>
              </a:prstGeom>
              <a:ln w="12700" cap="rnd">
                <a:gradFill flip="none" rotWithShape="1">
                  <a:gsLst>
                    <a:gs pos="4000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14000"/>
                      </a:schemeClr>
                    </a:gs>
                  </a:gsLst>
                  <a:lin ang="0" scaled="1"/>
                  <a:tileRect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>
                <a:extLst>
                  <a:ext uri="{FF2B5EF4-FFF2-40B4-BE49-F238E27FC236}">
                    <a16:creationId xmlns:a16="http://schemas.microsoft.com/office/drawing/2014/main" id="{914E3FCC-D7D2-8710-CBF8-BE9F7FFD4325}"/>
                  </a:ext>
                </a:extLst>
              </p:cNvPr>
              <p:cNvCxnSpPr/>
              <p:nvPr/>
            </p:nvCxnSpPr>
            <p:spPr>
              <a:xfrm>
                <a:off x="6167397" y="1005053"/>
                <a:ext cx="1796096" cy="0"/>
              </a:xfrm>
              <a:prstGeom prst="line">
                <a:avLst/>
              </a:prstGeom>
              <a:ln w="12700" cap="rnd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14000"/>
                      </a:schemeClr>
                    </a:gs>
                  </a:gsLst>
                  <a:lin ang="0" scaled="1"/>
                  <a:tileRect/>
                </a:gradFill>
                <a:prstDash val="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1" name="矩形: 剪去单角 70">
              <a:extLst>
                <a:ext uri="{FF2B5EF4-FFF2-40B4-BE49-F238E27FC236}">
                  <a16:creationId xmlns:a16="http://schemas.microsoft.com/office/drawing/2014/main" id="{5A88DE3A-1003-8254-7847-80732D06A426}"/>
                </a:ext>
              </a:extLst>
            </p:cNvPr>
            <p:cNvSpPr/>
            <p:nvPr/>
          </p:nvSpPr>
          <p:spPr>
            <a:xfrm>
              <a:off x="6088510" y="1553622"/>
              <a:ext cx="1451876" cy="479262"/>
            </a:xfrm>
            <a:prstGeom prst="snip1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ln w="9525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输入标题</a:t>
              </a:r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7EA1678E-F5C6-394D-7AC6-6B14C3440E1C}"/>
                </a:ext>
              </a:extLst>
            </p:cNvPr>
            <p:cNvGrpSpPr/>
            <p:nvPr/>
          </p:nvGrpSpPr>
          <p:grpSpPr>
            <a:xfrm>
              <a:off x="5833565" y="1553622"/>
              <a:ext cx="152400" cy="2015954"/>
              <a:chOff x="2593181" y="1577975"/>
              <a:chExt cx="152400" cy="2015954"/>
            </a:xfrm>
          </p:grpSpPr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DEA9E5E0-CF8D-0E6E-A34F-37D6BC5C586E}"/>
                  </a:ext>
                </a:extLst>
              </p:cNvPr>
              <p:cNvSpPr/>
              <p:nvPr/>
            </p:nvSpPr>
            <p:spPr>
              <a:xfrm>
                <a:off x="2628127" y="3508863"/>
                <a:ext cx="82508" cy="85066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id="{7154F236-B09C-9F6C-2F81-F05CA03A729D}"/>
                  </a:ext>
                </a:extLst>
              </p:cNvPr>
              <p:cNvGrpSpPr/>
              <p:nvPr/>
            </p:nvGrpSpPr>
            <p:grpSpPr>
              <a:xfrm>
                <a:off x="2593181" y="1577975"/>
                <a:ext cx="152400" cy="2015954"/>
                <a:chOff x="2593181" y="1749425"/>
                <a:chExt cx="152400" cy="2015954"/>
              </a:xfrm>
            </p:grpSpPr>
            <p:cxnSp>
              <p:nvCxnSpPr>
                <p:cNvPr id="90" name="直接箭头连接符 89">
                  <a:extLst>
                    <a:ext uri="{FF2B5EF4-FFF2-40B4-BE49-F238E27FC236}">
                      <a16:creationId xmlns:a16="http://schemas.microsoft.com/office/drawing/2014/main" id="{B9EB5D8C-5C20-E3F5-6FDE-7BFC9DD5763B}"/>
                    </a:ext>
                  </a:extLst>
                </p:cNvPr>
                <p:cNvCxnSpPr>
                  <a:stCxn id="88" idx="4"/>
                </p:cNvCxnSpPr>
                <p:nvPr/>
              </p:nvCxnSpPr>
              <p:spPr>
                <a:xfrm flipV="1">
                  <a:off x="2669381" y="1825627"/>
                  <a:ext cx="0" cy="1939752"/>
                </a:xfrm>
                <a:prstGeom prst="straightConnector1">
                  <a:avLst/>
                </a:prstGeom>
                <a:ln w="15875">
                  <a:gradFill>
                    <a:gsLst>
                      <a:gs pos="0">
                        <a:schemeClr val="accent1">
                          <a:lumMod val="20000"/>
                          <a:lumOff val="80000"/>
                          <a:alpha val="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1" name="椭圆 90">
                  <a:extLst>
                    <a:ext uri="{FF2B5EF4-FFF2-40B4-BE49-F238E27FC236}">
                      <a16:creationId xmlns:a16="http://schemas.microsoft.com/office/drawing/2014/main" id="{0E68471F-190A-3BB2-C687-71C9781A06F0}"/>
                    </a:ext>
                  </a:extLst>
                </p:cNvPr>
                <p:cNvSpPr/>
                <p:nvPr/>
              </p:nvSpPr>
              <p:spPr>
                <a:xfrm>
                  <a:off x="2593181" y="1749425"/>
                  <a:ext cx="152400" cy="152400"/>
                </a:xfrm>
                <a:prstGeom prst="ellipse">
                  <a:avLst/>
                </a:prstGeom>
                <a:noFill/>
                <a:ln w="635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</p:grpSp>
        </p:grp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1D5F7626-78F1-4BD8-9EA8-AC710DC17819}"/>
                </a:ext>
              </a:extLst>
            </p:cNvPr>
            <p:cNvSpPr/>
            <p:nvPr/>
          </p:nvSpPr>
          <p:spPr>
            <a:xfrm>
              <a:off x="5985965" y="2137612"/>
              <a:ext cx="1858396" cy="96007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此处请添加详细文本描述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,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建议与标题相关并符合整体语言风格，语言描述尽量简洁生动。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21E393A3-F5D1-EBDB-9CAE-FFB152A32753}"/>
              </a:ext>
            </a:extLst>
          </p:cNvPr>
          <p:cNvGrpSpPr/>
          <p:nvPr/>
        </p:nvGrpSpPr>
        <p:grpSpPr>
          <a:xfrm>
            <a:off x="9312387" y="1553622"/>
            <a:ext cx="2010795" cy="2015954"/>
            <a:chOff x="9312387" y="1553622"/>
            <a:chExt cx="2010795" cy="2015954"/>
          </a:xfrm>
        </p:grpSpPr>
        <p:sp>
          <p:nvSpPr>
            <p:cNvPr id="74" name="矩形: 剪去单角 73">
              <a:extLst>
                <a:ext uri="{FF2B5EF4-FFF2-40B4-BE49-F238E27FC236}">
                  <a16:creationId xmlns:a16="http://schemas.microsoft.com/office/drawing/2014/main" id="{B634BFB1-6C11-51F6-317C-5E444C452093}"/>
                </a:ext>
              </a:extLst>
            </p:cNvPr>
            <p:cNvSpPr/>
            <p:nvPr/>
          </p:nvSpPr>
          <p:spPr>
            <a:xfrm>
              <a:off x="9567332" y="1553622"/>
              <a:ext cx="1451876" cy="479262"/>
            </a:xfrm>
            <a:prstGeom prst="snip1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ln w="9525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输入标题</a:t>
              </a:r>
            </a:p>
          </p:txBody>
        </p: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53D1C68F-5757-52D3-0BBA-A95D00F26E4C}"/>
                </a:ext>
              </a:extLst>
            </p:cNvPr>
            <p:cNvGrpSpPr/>
            <p:nvPr/>
          </p:nvGrpSpPr>
          <p:grpSpPr>
            <a:xfrm>
              <a:off x="9312387" y="1553622"/>
              <a:ext cx="152400" cy="2015954"/>
              <a:chOff x="2593181" y="1577975"/>
              <a:chExt cx="152400" cy="2015954"/>
            </a:xfrm>
          </p:grpSpPr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534F85F2-B096-780E-C84C-7EC488C23144}"/>
                  </a:ext>
                </a:extLst>
              </p:cNvPr>
              <p:cNvSpPr/>
              <p:nvPr/>
            </p:nvSpPr>
            <p:spPr>
              <a:xfrm>
                <a:off x="2628127" y="3508863"/>
                <a:ext cx="82508" cy="85066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85" name="组合 84">
                <a:extLst>
                  <a:ext uri="{FF2B5EF4-FFF2-40B4-BE49-F238E27FC236}">
                    <a16:creationId xmlns:a16="http://schemas.microsoft.com/office/drawing/2014/main" id="{DCE064C9-2B0D-188B-1946-CFC3A8596DBE}"/>
                  </a:ext>
                </a:extLst>
              </p:cNvPr>
              <p:cNvGrpSpPr/>
              <p:nvPr/>
            </p:nvGrpSpPr>
            <p:grpSpPr>
              <a:xfrm>
                <a:off x="2593181" y="1577975"/>
                <a:ext cx="152400" cy="2015954"/>
                <a:chOff x="2593181" y="1749425"/>
                <a:chExt cx="152400" cy="2015954"/>
              </a:xfrm>
            </p:grpSpPr>
            <p:cxnSp>
              <p:nvCxnSpPr>
                <p:cNvPr id="86" name="直接箭头连接符 85">
                  <a:extLst>
                    <a:ext uri="{FF2B5EF4-FFF2-40B4-BE49-F238E27FC236}">
                      <a16:creationId xmlns:a16="http://schemas.microsoft.com/office/drawing/2014/main" id="{76CC4D91-5A6F-5456-A485-AD9419F73161}"/>
                    </a:ext>
                  </a:extLst>
                </p:cNvPr>
                <p:cNvCxnSpPr>
                  <a:stCxn id="84" idx="4"/>
                </p:cNvCxnSpPr>
                <p:nvPr/>
              </p:nvCxnSpPr>
              <p:spPr>
                <a:xfrm flipV="1">
                  <a:off x="2669381" y="1825627"/>
                  <a:ext cx="0" cy="1939752"/>
                </a:xfrm>
                <a:prstGeom prst="straightConnector1">
                  <a:avLst/>
                </a:prstGeom>
                <a:ln w="15875">
                  <a:gradFill>
                    <a:gsLst>
                      <a:gs pos="0">
                        <a:schemeClr val="accent1">
                          <a:lumMod val="20000"/>
                          <a:lumOff val="80000"/>
                          <a:alpha val="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7" name="椭圆 86">
                  <a:extLst>
                    <a:ext uri="{FF2B5EF4-FFF2-40B4-BE49-F238E27FC236}">
                      <a16:creationId xmlns:a16="http://schemas.microsoft.com/office/drawing/2014/main" id="{420C948A-DDCF-BBAE-3D91-77355F54FA8A}"/>
                    </a:ext>
                  </a:extLst>
                </p:cNvPr>
                <p:cNvSpPr/>
                <p:nvPr/>
              </p:nvSpPr>
              <p:spPr>
                <a:xfrm>
                  <a:off x="2593181" y="1749425"/>
                  <a:ext cx="152400" cy="152400"/>
                </a:xfrm>
                <a:prstGeom prst="ellipse">
                  <a:avLst/>
                </a:prstGeom>
                <a:noFill/>
                <a:ln w="635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</p:grpSp>
        </p:grp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855ADF42-0F47-7F1E-E70D-483226019298}"/>
                </a:ext>
              </a:extLst>
            </p:cNvPr>
            <p:cNvSpPr/>
            <p:nvPr/>
          </p:nvSpPr>
          <p:spPr>
            <a:xfrm>
              <a:off x="9464786" y="2142535"/>
              <a:ext cx="1858396" cy="96007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此处请添加详细文本描述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,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建议与标题相关并符合整体语言风格，语言描述尽量简洁生动。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DC836B5-0125-7EF6-024B-F71DB1226EC1}"/>
              </a:ext>
            </a:extLst>
          </p:cNvPr>
          <p:cNvGrpSpPr/>
          <p:nvPr/>
        </p:nvGrpSpPr>
        <p:grpSpPr>
          <a:xfrm>
            <a:off x="7717261" y="3492500"/>
            <a:ext cx="2032053" cy="2294496"/>
            <a:chOff x="7717261" y="3492500"/>
            <a:chExt cx="2032053" cy="2294496"/>
          </a:xfrm>
        </p:grpSpPr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98B68D7E-B08A-AEB2-CA3D-1F7E9D959F11}"/>
                </a:ext>
              </a:extLst>
            </p:cNvPr>
            <p:cNvGrpSpPr/>
            <p:nvPr/>
          </p:nvGrpSpPr>
          <p:grpSpPr>
            <a:xfrm flipV="1">
              <a:off x="7717261" y="3492500"/>
              <a:ext cx="152400" cy="2015954"/>
              <a:chOff x="2593181" y="1577975"/>
              <a:chExt cx="152400" cy="2015954"/>
            </a:xfrm>
          </p:grpSpPr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4E18D591-E54A-811C-DC3A-9A5CD43C18DA}"/>
                  </a:ext>
                </a:extLst>
              </p:cNvPr>
              <p:cNvSpPr/>
              <p:nvPr/>
            </p:nvSpPr>
            <p:spPr>
              <a:xfrm>
                <a:off x="2628127" y="3508863"/>
                <a:ext cx="82508" cy="85066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81" name="组合 80">
                <a:extLst>
                  <a:ext uri="{FF2B5EF4-FFF2-40B4-BE49-F238E27FC236}">
                    <a16:creationId xmlns:a16="http://schemas.microsoft.com/office/drawing/2014/main" id="{94E35345-2B6C-C87A-5822-53B423AB0798}"/>
                  </a:ext>
                </a:extLst>
              </p:cNvPr>
              <p:cNvGrpSpPr/>
              <p:nvPr/>
            </p:nvGrpSpPr>
            <p:grpSpPr>
              <a:xfrm>
                <a:off x="2593181" y="1577975"/>
                <a:ext cx="152400" cy="2015954"/>
                <a:chOff x="2593181" y="1749425"/>
                <a:chExt cx="152400" cy="2015954"/>
              </a:xfrm>
            </p:grpSpPr>
            <p:cxnSp>
              <p:nvCxnSpPr>
                <p:cNvPr id="82" name="直接箭头连接符 81">
                  <a:extLst>
                    <a:ext uri="{FF2B5EF4-FFF2-40B4-BE49-F238E27FC236}">
                      <a16:creationId xmlns:a16="http://schemas.microsoft.com/office/drawing/2014/main" id="{3BA9B3B1-5AB1-BF94-C214-D86D1C0FC5A5}"/>
                    </a:ext>
                  </a:extLst>
                </p:cNvPr>
                <p:cNvCxnSpPr>
                  <a:stCxn id="80" idx="4"/>
                </p:cNvCxnSpPr>
                <p:nvPr/>
              </p:nvCxnSpPr>
              <p:spPr>
                <a:xfrm flipV="1">
                  <a:off x="2669381" y="1825627"/>
                  <a:ext cx="0" cy="1939752"/>
                </a:xfrm>
                <a:prstGeom prst="straightConnector1">
                  <a:avLst/>
                </a:prstGeom>
                <a:ln w="15875">
                  <a:gradFill>
                    <a:gsLst>
                      <a:gs pos="0">
                        <a:schemeClr val="accent1">
                          <a:lumMod val="20000"/>
                          <a:lumOff val="80000"/>
                          <a:alpha val="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3" name="椭圆 82">
                  <a:extLst>
                    <a:ext uri="{FF2B5EF4-FFF2-40B4-BE49-F238E27FC236}">
                      <a16:creationId xmlns:a16="http://schemas.microsoft.com/office/drawing/2014/main" id="{A2B5C053-1D5F-46B2-C1C6-BFA7AE9C7D8F}"/>
                    </a:ext>
                  </a:extLst>
                </p:cNvPr>
                <p:cNvSpPr/>
                <p:nvPr/>
              </p:nvSpPr>
              <p:spPr>
                <a:xfrm>
                  <a:off x="2593181" y="1749425"/>
                  <a:ext cx="152400" cy="152400"/>
                </a:xfrm>
                <a:prstGeom prst="ellipse">
                  <a:avLst/>
                </a:prstGeom>
                <a:noFill/>
                <a:ln w="635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</p:grpSp>
        </p:grpSp>
        <p:sp>
          <p:nvSpPr>
            <p:cNvPr id="78" name="矩形: 剪去单角 77">
              <a:extLst>
                <a:ext uri="{FF2B5EF4-FFF2-40B4-BE49-F238E27FC236}">
                  <a16:creationId xmlns:a16="http://schemas.microsoft.com/office/drawing/2014/main" id="{D54E4695-DFF9-9BEE-6629-B7E501C4F934}"/>
                </a:ext>
              </a:extLst>
            </p:cNvPr>
            <p:cNvSpPr/>
            <p:nvPr/>
          </p:nvSpPr>
          <p:spPr>
            <a:xfrm>
              <a:off x="7985073" y="4247876"/>
              <a:ext cx="1451876" cy="479262"/>
            </a:xfrm>
            <a:prstGeom prst="snip1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ln w="9525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12E769FC-9F85-65E7-391D-C32AB7A65A31}"/>
                </a:ext>
              </a:extLst>
            </p:cNvPr>
            <p:cNvSpPr/>
            <p:nvPr/>
          </p:nvSpPr>
          <p:spPr>
            <a:xfrm>
              <a:off x="7890918" y="4826925"/>
              <a:ext cx="1858396" cy="96007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此处请添加详细文本描述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,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建议与标题相关并符合整体语言风格，语言描述尽量简洁生动。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69455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D6FF5"/>
      </a:accent1>
      <a:accent2>
        <a:srgbClr val="77ACF8"/>
      </a:accent2>
      <a:accent3>
        <a:srgbClr val="52C9D9"/>
      </a:accent3>
      <a:accent4>
        <a:srgbClr val="A4E3EB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6">
      <a:majorFont>
        <a:latin typeface="OPPOSans B"/>
        <a:ea typeface="思源宋体 CN Heavy"/>
        <a:cs typeface=""/>
      </a:majorFont>
      <a:minorFont>
        <a:latin typeface="OPPOSans B"/>
        <a:ea typeface="思源宋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4808</TotalTime>
  <Words>1224</Words>
  <Application>Microsoft Office PowerPoint</Application>
  <PresentationFormat>宽屏</PresentationFormat>
  <Paragraphs>190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OPPOSans B</vt:lpstr>
      <vt:lpstr>OPPOSans H</vt:lpstr>
      <vt:lpstr>OPPOSans M</vt:lpstr>
      <vt:lpstr>sohogothicpro-regular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思源黑体 CN Regular</vt:lpstr>
      <vt:lpstr>思源宋体 CN Heavy</vt:lpstr>
      <vt:lpstr>思源宋体 CN Light</vt:lpstr>
      <vt:lpstr>Arial</vt:lpstr>
      <vt:lpstr>Calibri</vt:lpstr>
      <vt:lpstr>Montserrat</vt:lpstr>
      <vt:lpstr>Roboto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蓝色商务风医疗汇报ppt模板</dc:title>
  <dc:creator>©大仙ppt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27</cp:revision>
  <dcterms:created xsi:type="dcterms:W3CDTF">2023-08-08T08:52:48Z</dcterms:created>
  <dcterms:modified xsi:type="dcterms:W3CDTF">2023-11-15T13:39:54Z</dcterms:modified>
  <cp:contentStatus>蓝色商务风医疗汇报ppt模板，www.51pptmoban.com</cp:contentStatus>
  <cp:version>51pptmoban.com（V51-111503版）</cp:version>
</cp:coreProperties>
</file>